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4"/>
  </p:notesMasterIdLst>
  <p:sldIdLst>
    <p:sldId id="323" r:id="rId2"/>
    <p:sldId id="324" r:id="rId3"/>
    <p:sldId id="325" r:id="rId4"/>
    <p:sldId id="326" r:id="rId5"/>
    <p:sldId id="327" r:id="rId6"/>
    <p:sldId id="328" r:id="rId7"/>
    <p:sldId id="334" r:id="rId8"/>
    <p:sldId id="332" r:id="rId9"/>
    <p:sldId id="333" r:id="rId10"/>
    <p:sldId id="336" r:id="rId11"/>
    <p:sldId id="259" r:id="rId12"/>
    <p:sldId id="337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Lato" panose="020F0502020204030203" pitchFamily="34" charset="0"/>
      <p:regular r:id="rId19"/>
      <p:bold r:id="rId20"/>
      <p:italic r:id="rId21"/>
      <p:boldItalic r:id="rId22"/>
    </p:embeddedFont>
    <p:embeddedFont>
      <p:font typeface="Poppins" panose="020B0502040204020203" pitchFamily="2" charset="0"/>
      <p:regular r:id="rId23"/>
      <p:bold r:id="rId24"/>
      <p:italic r:id="rId25"/>
      <p:boldItalic r:id="rId26"/>
    </p:embeddedFont>
    <p:embeddedFont>
      <p:font typeface="VNI-Thufap2" pitchFamily="2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EC3A58F-0EF4-4F40-933B-CEBDFB65D222}">
  <a:tblStyle styleId="{4EC3A58F-0EF4-4F40-933B-CEBDFB65D2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0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dda8cf734e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dda8cf734e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487433">
            <a:off x="6748078" y="342351"/>
            <a:ext cx="1723646" cy="943810"/>
          </a:xfrm>
          <a:custGeom>
            <a:avLst/>
            <a:gdLst/>
            <a:ahLst/>
            <a:cxnLst/>
            <a:rect l="l" t="t" r="r" b="b"/>
            <a:pathLst>
              <a:path w="44086" h="24140" extrusionOk="0">
                <a:moveTo>
                  <a:pt x="29574" y="1"/>
                </a:moveTo>
                <a:cubicBezTo>
                  <a:pt x="29335" y="1"/>
                  <a:pt x="29092" y="8"/>
                  <a:pt x="28833" y="24"/>
                </a:cubicBezTo>
                <a:cubicBezTo>
                  <a:pt x="28347" y="24"/>
                  <a:pt x="27861" y="54"/>
                  <a:pt x="27375" y="115"/>
                </a:cubicBezTo>
                <a:lnTo>
                  <a:pt x="26737" y="176"/>
                </a:lnTo>
                <a:lnTo>
                  <a:pt x="25886" y="297"/>
                </a:lnTo>
                <a:lnTo>
                  <a:pt x="25218" y="388"/>
                </a:lnTo>
                <a:lnTo>
                  <a:pt x="24337" y="510"/>
                </a:lnTo>
                <a:lnTo>
                  <a:pt x="23881" y="571"/>
                </a:lnTo>
                <a:cubicBezTo>
                  <a:pt x="23547" y="601"/>
                  <a:pt x="23243" y="662"/>
                  <a:pt x="22909" y="692"/>
                </a:cubicBezTo>
                <a:cubicBezTo>
                  <a:pt x="22362" y="783"/>
                  <a:pt x="21815" y="905"/>
                  <a:pt x="21359" y="1026"/>
                </a:cubicBezTo>
                <a:lnTo>
                  <a:pt x="21268" y="1026"/>
                </a:lnTo>
                <a:cubicBezTo>
                  <a:pt x="21086" y="1057"/>
                  <a:pt x="20873" y="1117"/>
                  <a:pt x="20691" y="1178"/>
                </a:cubicBezTo>
                <a:cubicBezTo>
                  <a:pt x="20478" y="1209"/>
                  <a:pt x="20174" y="1330"/>
                  <a:pt x="19901" y="1421"/>
                </a:cubicBezTo>
                <a:lnTo>
                  <a:pt x="19050" y="1695"/>
                </a:lnTo>
                <a:lnTo>
                  <a:pt x="18503" y="1877"/>
                </a:lnTo>
                <a:cubicBezTo>
                  <a:pt x="18017" y="1999"/>
                  <a:pt x="17561" y="2181"/>
                  <a:pt x="17075" y="2363"/>
                </a:cubicBezTo>
                <a:lnTo>
                  <a:pt x="16194" y="2697"/>
                </a:lnTo>
                <a:lnTo>
                  <a:pt x="15708" y="2880"/>
                </a:lnTo>
                <a:lnTo>
                  <a:pt x="14736" y="3244"/>
                </a:lnTo>
                <a:lnTo>
                  <a:pt x="14341" y="3427"/>
                </a:lnTo>
                <a:lnTo>
                  <a:pt x="13824" y="3609"/>
                </a:lnTo>
                <a:cubicBezTo>
                  <a:pt x="13551" y="3730"/>
                  <a:pt x="13247" y="3821"/>
                  <a:pt x="12943" y="3943"/>
                </a:cubicBezTo>
                <a:cubicBezTo>
                  <a:pt x="12579" y="4125"/>
                  <a:pt x="12153" y="4308"/>
                  <a:pt x="11789" y="4490"/>
                </a:cubicBezTo>
                <a:lnTo>
                  <a:pt x="11606" y="4581"/>
                </a:lnTo>
                <a:cubicBezTo>
                  <a:pt x="11120" y="4794"/>
                  <a:pt x="10665" y="5037"/>
                  <a:pt x="10178" y="5341"/>
                </a:cubicBezTo>
                <a:cubicBezTo>
                  <a:pt x="9783" y="5584"/>
                  <a:pt x="9388" y="5827"/>
                  <a:pt x="9024" y="6100"/>
                </a:cubicBezTo>
                <a:lnTo>
                  <a:pt x="8994" y="6131"/>
                </a:lnTo>
                <a:lnTo>
                  <a:pt x="8811" y="6252"/>
                </a:lnTo>
                <a:cubicBezTo>
                  <a:pt x="8477" y="6495"/>
                  <a:pt x="8143" y="6708"/>
                  <a:pt x="7809" y="6951"/>
                </a:cubicBezTo>
                <a:cubicBezTo>
                  <a:pt x="6988" y="7589"/>
                  <a:pt x="6168" y="8257"/>
                  <a:pt x="5408" y="8987"/>
                </a:cubicBezTo>
                <a:cubicBezTo>
                  <a:pt x="5074" y="9321"/>
                  <a:pt x="4770" y="9655"/>
                  <a:pt x="4375" y="10050"/>
                </a:cubicBezTo>
                <a:cubicBezTo>
                  <a:pt x="4011" y="10445"/>
                  <a:pt x="3707" y="10779"/>
                  <a:pt x="3464" y="11083"/>
                </a:cubicBezTo>
                <a:cubicBezTo>
                  <a:pt x="3130" y="11478"/>
                  <a:pt x="2826" y="11903"/>
                  <a:pt x="2552" y="12359"/>
                </a:cubicBezTo>
                <a:cubicBezTo>
                  <a:pt x="2340" y="12693"/>
                  <a:pt x="2157" y="13058"/>
                  <a:pt x="1975" y="13422"/>
                </a:cubicBezTo>
                <a:lnTo>
                  <a:pt x="1914" y="13605"/>
                </a:lnTo>
                <a:lnTo>
                  <a:pt x="1702" y="13969"/>
                </a:lnTo>
                <a:cubicBezTo>
                  <a:pt x="1550" y="14273"/>
                  <a:pt x="1398" y="14577"/>
                  <a:pt x="1276" y="14881"/>
                </a:cubicBezTo>
                <a:cubicBezTo>
                  <a:pt x="1185" y="15154"/>
                  <a:pt x="1094" y="15397"/>
                  <a:pt x="1003" y="15671"/>
                </a:cubicBezTo>
                <a:lnTo>
                  <a:pt x="1003" y="15701"/>
                </a:lnTo>
                <a:lnTo>
                  <a:pt x="1003" y="15732"/>
                </a:lnTo>
                <a:cubicBezTo>
                  <a:pt x="972" y="15792"/>
                  <a:pt x="942" y="15853"/>
                  <a:pt x="912" y="15914"/>
                </a:cubicBezTo>
                <a:cubicBezTo>
                  <a:pt x="790" y="16096"/>
                  <a:pt x="699" y="16309"/>
                  <a:pt x="608" y="16521"/>
                </a:cubicBezTo>
                <a:lnTo>
                  <a:pt x="577" y="16613"/>
                </a:lnTo>
                <a:cubicBezTo>
                  <a:pt x="486" y="16856"/>
                  <a:pt x="395" y="17068"/>
                  <a:pt x="334" y="17311"/>
                </a:cubicBezTo>
                <a:cubicBezTo>
                  <a:pt x="274" y="17524"/>
                  <a:pt x="243" y="17737"/>
                  <a:pt x="213" y="17949"/>
                </a:cubicBezTo>
                <a:cubicBezTo>
                  <a:pt x="122" y="18436"/>
                  <a:pt x="31" y="18891"/>
                  <a:pt x="31" y="19377"/>
                </a:cubicBezTo>
                <a:lnTo>
                  <a:pt x="31" y="20046"/>
                </a:lnTo>
                <a:cubicBezTo>
                  <a:pt x="0" y="20289"/>
                  <a:pt x="31" y="20562"/>
                  <a:pt x="91" y="20805"/>
                </a:cubicBezTo>
                <a:cubicBezTo>
                  <a:pt x="183" y="21049"/>
                  <a:pt x="274" y="21261"/>
                  <a:pt x="426" y="21474"/>
                </a:cubicBezTo>
                <a:cubicBezTo>
                  <a:pt x="517" y="21687"/>
                  <a:pt x="638" y="21869"/>
                  <a:pt x="760" y="22051"/>
                </a:cubicBezTo>
                <a:cubicBezTo>
                  <a:pt x="1064" y="22416"/>
                  <a:pt x="1367" y="22780"/>
                  <a:pt x="1762" y="23084"/>
                </a:cubicBezTo>
                <a:cubicBezTo>
                  <a:pt x="1914" y="23236"/>
                  <a:pt x="2097" y="23388"/>
                  <a:pt x="2249" y="23510"/>
                </a:cubicBezTo>
                <a:cubicBezTo>
                  <a:pt x="2461" y="23661"/>
                  <a:pt x="2674" y="23783"/>
                  <a:pt x="2917" y="23874"/>
                </a:cubicBezTo>
                <a:cubicBezTo>
                  <a:pt x="3099" y="23965"/>
                  <a:pt x="3312" y="23996"/>
                  <a:pt x="3494" y="24056"/>
                </a:cubicBezTo>
                <a:cubicBezTo>
                  <a:pt x="3585" y="24056"/>
                  <a:pt x="3677" y="24087"/>
                  <a:pt x="3768" y="24117"/>
                </a:cubicBezTo>
                <a:lnTo>
                  <a:pt x="3950" y="24117"/>
                </a:lnTo>
                <a:cubicBezTo>
                  <a:pt x="4026" y="24132"/>
                  <a:pt x="4109" y="24140"/>
                  <a:pt x="4193" y="24140"/>
                </a:cubicBezTo>
                <a:cubicBezTo>
                  <a:pt x="4277" y="24140"/>
                  <a:pt x="4360" y="24132"/>
                  <a:pt x="4436" y="24117"/>
                </a:cubicBezTo>
                <a:cubicBezTo>
                  <a:pt x="4618" y="24117"/>
                  <a:pt x="4801" y="24056"/>
                  <a:pt x="4983" y="23996"/>
                </a:cubicBezTo>
                <a:cubicBezTo>
                  <a:pt x="5226" y="23904"/>
                  <a:pt x="5469" y="23813"/>
                  <a:pt x="5682" y="23692"/>
                </a:cubicBezTo>
                <a:lnTo>
                  <a:pt x="5803" y="23631"/>
                </a:lnTo>
                <a:lnTo>
                  <a:pt x="5743" y="23631"/>
                </a:lnTo>
                <a:cubicBezTo>
                  <a:pt x="5894" y="23570"/>
                  <a:pt x="6046" y="23510"/>
                  <a:pt x="6168" y="23418"/>
                </a:cubicBezTo>
                <a:lnTo>
                  <a:pt x="6229" y="23388"/>
                </a:lnTo>
                <a:cubicBezTo>
                  <a:pt x="6320" y="23327"/>
                  <a:pt x="6411" y="23266"/>
                  <a:pt x="6502" y="23206"/>
                </a:cubicBezTo>
                <a:cubicBezTo>
                  <a:pt x="6684" y="23084"/>
                  <a:pt x="6806" y="22963"/>
                  <a:pt x="6958" y="22871"/>
                </a:cubicBezTo>
                <a:lnTo>
                  <a:pt x="7140" y="22720"/>
                </a:lnTo>
                <a:cubicBezTo>
                  <a:pt x="7596" y="22355"/>
                  <a:pt x="7991" y="22051"/>
                  <a:pt x="8386" y="21717"/>
                </a:cubicBezTo>
                <a:cubicBezTo>
                  <a:pt x="8568" y="21535"/>
                  <a:pt x="8750" y="21383"/>
                  <a:pt x="8933" y="21231"/>
                </a:cubicBezTo>
                <a:cubicBezTo>
                  <a:pt x="9115" y="21079"/>
                  <a:pt x="9297" y="20927"/>
                  <a:pt x="9449" y="20775"/>
                </a:cubicBezTo>
                <a:cubicBezTo>
                  <a:pt x="9480" y="20775"/>
                  <a:pt x="9480" y="20745"/>
                  <a:pt x="9510" y="20745"/>
                </a:cubicBezTo>
                <a:cubicBezTo>
                  <a:pt x="9783" y="20532"/>
                  <a:pt x="10027" y="20380"/>
                  <a:pt x="10330" y="20198"/>
                </a:cubicBezTo>
                <a:cubicBezTo>
                  <a:pt x="10877" y="19894"/>
                  <a:pt x="11455" y="19590"/>
                  <a:pt x="11971" y="19347"/>
                </a:cubicBezTo>
                <a:cubicBezTo>
                  <a:pt x="12184" y="19256"/>
                  <a:pt x="12396" y="19165"/>
                  <a:pt x="12579" y="19074"/>
                </a:cubicBezTo>
                <a:cubicBezTo>
                  <a:pt x="12791" y="18982"/>
                  <a:pt x="13065" y="18891"/>
                  <a:pt x="13277" y="18800"/>
                </a:cubicBezTo>
                <a:cubicBezTo>
                  <a:pt x="13642" y="18679"/>
                  <a:pt x="14067" y="18527"/>
                  <a:pt x="14614" y="18344"/>
                </a:cubicBezTo>
                <a:cubicBezTo>
                  <a:pt x="15465" y="18071"/>
                  <a:pt x="16407" y="17828"/>
                  <a:pt x="17379" y="17585"/>
                </a:cubicBezTo>
                <a:cubicBezTo>
                  <a:pt x="18382" y="17403"/>
                  <a:pt x="19324" y="17281"/>
                  <a:pt x="20174" y="17220"/>
                </a:cubicBezTo>
                <a:lnTo>
                  <a:pt x="20721" y="17160"/>
                </a:lnTo>
                <a:cubicBezTo>
                  <a:pt x="21511" y="17099"/>
                  <a:pt x="22362" y="17038"/>
                  <a:pt x="23182" y="17008"/>
                </a:cubicBezTo>
                <a:lnTo>
                  <a:pt x="24701" y="17008"/>
                </a:lnTo>
                <a:cubicBezTo>
                  <a:pt x="25096" y="17008"/>
                  <a:pt x="25613" y="17008"/>
                  <a:pt x="26129" y="17038"/>
                </a:cubicBezTo>
                <a:lnTo>
                  <a:pt x="26494" y="17068"/>
                </a:lnTo>
                <a:cubicBezTo>
                  <a:pt x="26859" y="17099"/>
                  <a:pt x="27223" y="17129"/>
                  <a:pt x="27588" y="17129"/>
                </a:cubicBezTo>
                <a:lnTo>
                  <a:pt x="29077" y="17129"/>
                </a:lnTo>
                <a:cubicBezTo>
                  <a:pt x="29502" y="17129"/>
                  <a:pt x="29988" y="17129"/>
                  <a:pt x="30444" y="17099"/>
                </a:cubicBezTo>
                <a:lnTo>
                  <a:pt x="31112" y="17099"/>
                </a:lnTo>
                <a:cubicBezTo>
                  <a:pt x="31416" y="17099"/>
                  <a:pt x="31720" y="17099"/>
                  <a:pt x="32024" y="17068"/>
                </a:cubicBezTo>
                <a:cubicBezTo>
                  <a:pt x="32449" y="17038"/>
                  <a:pt x="32935" y="17008"/>
                  <a:pt x="33482" y="16947"/>
                </a:cubicBezTo>
                <a:lnTo>
                  <a:pt x="34272" y="16856"/>
                </a:lnTo>
                <a:lnTo>
                  <a:pt x="34910" y="16795"/>
                </a:lnTo>
                <a:cubicBezTo>
                  <a:pt x="35396" y="16734"/>
                  <a:pt x="35973" y="16673"/>
                  <a:pt x="36551" y="16552"/>
                </a:cubicBezTo>
                <a:cubicBezTo>
                  <a:pt x="37037" y="16461"/>
                  <a:pt x="37523" y="16339"/>
                  <a:pt x="37979" y="16187"/>
                </a:cubicBezTo>
                <a:cubicBezTo>
                  <a:pt x="38465" y="16005"/>
                  <a:pt x="38921" y="15823"/>
                  <a:pt x="39346" y="15640"/>
                </a:cubicBezTo>
                <a:cubicBezTo>
                  <a:pt x="39832" y="15428"/>
                  <a:pt x="40288" y="15185"/>
                  <a:pt x="40713" y="14911"/>
                </a:cubicBezTo>
                <a:cubicBezTo>
                  <a:pt x="40956" y="14759"/>
                  <a:pt x="41169" y="14607"/>
                  <a:pt x="41351" y="14455"/>
                </a:cubicBezTo>
                <a:cubicBezTo>
                  <a:pt x="41564" y="14273"/>
                  <a:pt x="41807" y="14060"/>
                  <a:pt x="41989" y="13878"/>
                </a:cubicBezTo>
                <a:cubicBezTo>
                  <a:pt x="42354" y="13544"/>
                  <a:pt x="42627" y="13179"/>
                  <a:pt x="42901" y="12784"/>
                </a:cubicBezTo>
                <a:cubicBezTo>
                  <a:pt x="43083" y="12541"/>
                  <a:pt x="43235" y="12298"/>
                  <a:pt x="43387" y="12055"/>
                </a:cubicBezTo>
                <a:cubicBezTo>
                  <a:pt x="43478" y="11843"/>
                  <a:pt x="43569" y="11660"/>
                  <a:pt x="43660" y="11448"/>
                </a:cubicBezTo>
                <a:cubicBezTo>
                  <a:pt x="43751" y="11174"/>
                  <a:pt x="43843" y="10901"/>
                  <a:pt x="43934" y="10627"/>
                </a:cubicBezTo>
                <a:cubicBezTo>
                  <a:pt x="43964" y="10506"/>
                  <a:pt x="43994" y="10384"/>
                  <a:pt x="44025" y="10263"/>
                </a:cubicBezTo>
                <a:cubicBezTo>
                  <a:pt x="44055" y="10020"/>
                  <a:pt x="44086" y="9777"/>
                  <a:pt x="44055" y="9503"/>
                </a:cubicBezTo>
                <a:cubicBezTo>
                  <a:pt x="44055" y="8987"/>
                  <a:pt x="43964" y="8440"/>
                  <a:pt x="43843" y="7923"/>
                </a:cubicBezTo>
                <a:cubicBezTo>
                  <a:pt x="43751" y="7467"/>
                  <a:pt x="43599" y="6981"/>
                  <a:pt x="43417" y="6526"/>
                </a:cubicBezTo>
                <a:cubicBezTo>
                  <a:pt x="43235" y="6039"/>
                  <a:pt x="43022" y="5584"/>
                  <a:pt x="42718" y="5158"/>
                </a:cubicBezTo>
                <a:cubicBezTo>
                  <a:pt x="42415" y="4703"/>
                  <a:pt x="42080" y="4277"/>
                  <a:pt x="41655" y="3913"/>
                </a:cubicBezTo>
                <a:cubicBezTo>
                  <a:pt x="41321" y="3578"/>
                  <a:pt x="40926" y="3244"/>
                  <a:pt x="40531" y="2971"/>
                </a:cubicBezTo>
                <a:cubicBezTo>
                  <a:pt x="40105" y="2637"/>
                  <a:pt x="39650" y="2363"/>
                  <a:pt x="39164" y="2120"/>
                </a:cubicBezTo>
                <a:cubicBezTo>
                  <a:pt x="38981" y="2029"/>
                  <a:pt x="38769" y="1907"/>
                  <a:pt x="38526" y="1816"/>
                </a:cubicBezTo>
                <a:lnTo>
                  <a:pt x="38434" y="1786"/>
                </a:lnTo>
                <a:lnTo>
                  <a:pt x="38222" y="1695"/>
                </a:lnTo>
                <a:lnTo>
                  <a:pt x="38009" y="1634"/>
                </a:lnTo>
                <a:lnTo>
                  <a:pt x="37796" y="1543"/>
                </a:lnTo>
                <a:cubicBezTo>
                  <a:pt x="37310" y="1391"/>
                  <a:pt x="36824" y="1239"/>
                  <a:pt x="36308" y="1087"/>
                </a:cubicBezTo>
                <a:cubicBezTo>
                  <a:pt x="35427" y="844"/>
                  <a:pt x="34485" y="601"/>
                  <a:pt x="33391" y="388"/>
                </a:cubicBezTo>
                <a:cubicBezTo>
                  <a:pt x="33117" y="327"/>
                  <a:pt x="32874" y="297"/>
                  <a:pt x="32631" y="267"/>
                </a:cubicBezTo>
                <a:cubicBezTo>
                  <a:pt x="32388" y="206"/>
                  <a:pt x="32145" y="176"/>
                  <a:pt x="31902" y="145"/>
                </a:cubicBezTo>
                <a:lnTo>
                  <a:pt x="31872" y="145"/>
                </a:lnTo>
                <a:cubicBezTo>
                  <a:pt x="31386" y="84"/>
                  <a:pt x="30899" y="54"/>
                  <a:pt x="30292" y="24"/>
                </a:cubicBezTo>
                <a:cubicBezTo>
                  <a:pt x="30049" y="8"/>
                  <a:pt x="29813" y="1"/>
                  <a:pt x="2957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38532"/>
            <a:ext cx="1866353" cy="1551439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42022" y="90588"/>
            <a:ext cx="1270599" cy="1053621"/>
            <a:chOff x="-142022" y="90588"/>
            <a:chExt cx="1270599" cy="1053621"/>
          </a:xfrm>
        </p:grpSpPr>
        <p:sp>
          <p:nvSpPr>
            <p:cNvPr id="13" name="Google Shape;13;p2"/>
            <p:cNvSpPr/>
            <p:nvPr/>
          </p:nvSpPr>
          <p:spPr>
            <a:xfrm rot="-910317">
              <a:off x="653620" y="479091"/>
              <a:ext cx="294920" cy="250005"/>
            </a:xfrm>
            <a:custGeom>
              <a:avLst/>
              <a:gdLst/>
              <a:ahLst/>
              <a:cxnLst/>
              <a:rect l="l" t="t" r="r" b="b"/>
              <a:pathLst>
                <a:path w="7597" h="6440" extrusionOk="0">
                  <a:moveTo>
                    <a:pt x="2986" y="0"/>
                  </a:moveTo>
                  <a:cubicBezTo>
                    <a:pt x="2508" y="0"/>
                    <a:pt x="2033" y="93"/>
                    <a:pt x="1581" y="280"/>
                  </a:cubicBezTo>
                  <a:cubicBezTo>
                    <a:pt x="1490" y="340"/>
                    <a:pt x="1368" y="371"/>
                    <a:pt x="1307" y="431"/>
                  </a:cubicBezTo>
                  <a:cubicBezTo>
                    <a:pt x="1034" y="553"/>
                    <a:pt x="821" y="705"/>
                    <a:pt x="609" y="887"/>
                  </a:cubicBezTo>
                  <a:cubicBezTo>
                    <a:pt x="396" y="1100"/>
                    <a:pt x="244" y="1343"/>
                    <a:pt x="153" y="1616"/>
                  </a:cubicBezTo>
                  <a:lnTo>
                    <a:pt x="123" y="1708"/>
                  </a:lnTo>
                  <a:cubicBezTo>
                    <a:pt x="92" y="1859"/>
                    <a:pt x="62" y="2011"/>
                    <a:pt x="31" y="2163"/>
                  </a:cubicBezTo>
                  <a:cubicBezTo>
                    <a:pt x="1" y="2437"/>
                    <a:pt x="1" y="2710"/>
                    <a:pt x="31" y="2984"/>
                  </a:cubicBezTo>
                  <a:cubicBezTo>
                    <a:pt x="62" y="3105"/>
                    <a:pt x="92" y="3227"/>
                    <a:pt x="153" y="3348"/>
                  </a:cubicBezTo>
                  <a:lnTo>
                    <a:pt x="153" y="3409"/>
                  </a:lnTo>
                  <a:cubicBezTo>
                    <a:pt x="214" y="3530"/>
                    <a:pt x="244" y="3622"/>
                    <a:pt x="305" y="3743"/>
                  </a:cubicBezTo>
                  <a:cubicBezTo>
                    <a:pt x="426" y="3986"/>
                    <a:pt x="578" y="4229"/>
                    <a:pt x="761" y="4442"/>
                  </a:cubicBezTo>
                  <a:cubicBezTo>
                    <a:pt x="912" y="4624"/>
                    <a:pt x="1034" y="4807"/>
                    <a:pt x="1216" y="5019"/>
                  </a:cubicBezTo>
                  <a:cubicBezTo>
                    <a:pt x="1399" y="5232"/>
                    <a:pt x="1611" y="5414"/>
                    <a:pt x="1824" y="5597"/>
                  </a:cubicBezTo>
                  <a:cubicBezTo>
                    <a:pt x="2219" y="5931"/>
                    <a:pt x="2705" y="6143"/>
                    <a:pt x="3191" y="6265"/>
                  </a:cubicBezTo>
                  <a:cubicBezTo>
                    <a:pt x="3465" y="6326"/>
                    <a:pt x="3738" y="6386"/>
                    <a:pt x="4012" y="6417"/>
                  </a:cubicBezTo>
                  <a:cubicBezTo>
                    <a:pt x="4133" y="6432"/>
                    <a:pt x="4262" y="6440"/>
                    <a:pt x="4395" y="6440"/>
                  </a:cubicBezTo>
                  <a:cubicBezTo>
                    <a:pt x="4528" y="6440"/>
                    <a:pt x="4665" y="6432"/>
                    <a:pt x="4801" y="6417"/>
                  </a:cubicBezTo>
                  <a:cubicBezTo>
                    <a:pt x="5014" y="6417"/>
                    <a:pt x="5227" y="6386"/>
                    <a:pt x="5440" y="6326"/>
                  </a:cubicBezTo>
                  <a:cubicBezTo>
                    <a:pt x="5713" y="6265"/>
                    <a:pt x="5956" y="6174"/>
                    <a:pt x="6229" y="6083"/>
                  </a:cubicBezTo>
                  <a:cubicBezTo>
                    <a:pt x="6351" y="6022"/>
                    <a:pt x="6473" y="5931"/>
                    <a:pt x="6533" y="5809"/>
                  </a:cubicBezTo>
                  <a:cubicBezTo>
                    <a:pt x="6776" y="5657"/>
                    <a:pt x="6989" y="5445"/>
                    <a:pt x="7171" y="5232"/>
                  </a:cubicBezTo>
                  <a:cubicBezTo>
                    <a:pt x="7293" y="5019"/>
                    <a:pt x="7384" y="4807"/>
                    <a:pt x="7475" y="4563"/>
                  </a:cubicBezTo>
                  <a:cubicBezTo>
                    <a:pt x="7566" y="4260"/>
                    <a:pt x="7597" y="3925"/>
                    <a:pt x="7536" y="3622"/>
                  </a:cubicBezTo>
                  <a:cubicBezTo>
                    <a:pt x="7475" y="3409"/>
                    <a:pt x="7414" y="3196"/>
                    <a:pt x="7323" y="3014"/>
                  </a:cubicBezTo>
                  <a:cubicBezTo>
                    <a:pt x="7202" y="2832"/>
                    <a:pt x="7080" y="2680"/>
                    <a:pt x="6959" y="2497"/>
                  </a:cubicBezTo>
                  <a:cubicBezTo>
                    <a:pt x="6867" y="2376"/>
                    <a:pt x="6716" y="2315"/>
                    <a:pt x="6594" y="2285"/>
                  </a:cubicBezTo>
                  <a:cubicBezTo>
                    <a:pt x="6351" y="1951"/>
                    <a:pt x="6108" y="1677"/>
                    <a:pt x="5834" y="1404"/>
                  </a:cubicBezTo>
                  <a:lnTo>
                    <a:pt x="5713" y="1313"/>
                  </a:lnTo>
                  <a:cubicBezTo>
                    <a:pt x="5561" y="1161"/>
                    <a:pt x="5409" y="1009"/>
                    <a:pt x="5257" y="887"/>
                  </a:cubicBezTo>
                  <a:cubicBezTo>
                    <a:pt x="5075" y="735"/>
                    <a:pt x="4923" y="614"/>
                    <a:pt x="4710" y="492"/>
                  </a:cubicBezTo>
                  <a:cubicBezTo>
                    <a:pt x="4498" y="371"/>
                    <a:pt x="4255" y="249"/>
                    <a:pt x="4012" y="188"/>
                  </a:cubicBezTo>
                  <a:lnTo>
                    <a:pt x="3708" y="97"/>
                  </a:lnTo>
                  <a:cubicBezTo>
                    <a:pt x="3525" y="36"/>
                    <a:pt x="3373" y="6"/>
                    <a:pt x="3191" y="6"/>
                  </a:cubicBezTo>
                  <a:cubicBezTo>
                    <a:pt x="3123" y="2"/>
                    <a:pt x="3054" y="0"/>
                    <a:pt x="2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910317">
              <a:off x="628495" y="771788"/>
              <a:ext cx="238320" cy="198800"/>
            </a:xfrm>
            <a:custGeom>
              <a:avLst/>
              <a:gdLst/>
              <a:ahLst/>
              <a:cxnLst/>
              <a:rect l="l" t="t" r="r" b="b"/>
              <a:pathLst>
                <a:path w="6139" h="5121" extrusionOk="0">
                  <a:moveTo>
                    <a:pt x="1793" y="1"/>
                  </a:moveTo>
                  <a:cubicBezTo>
                    <a:pt x="1695" y="1"/>
                    <a:pt x="1596" y="9"/>
                    <a:pt x="1490" y="24"/>
                  </a:cubicBezTo>
                  <a:cubicBezTo>
                    <a:pt x="1277" y="24"/>
                    <a:pt x="1064" y="85"/>
                    <a:pt x="882" y="145"/>
                  </a:cubicBezTo>
                  <a:cubicBezTo>
                    <a:pt x="578" y="236"/>
                    <a:pt x="305" y="419"/>
                    <a:pt x="122" y="692"/>
                  </a:cubicBezTo>
                  <a:cubicBezTo>
                    <a:pt x="92" y="753"/>
                    <a:pt x="62" y="814"/>
                    <a:pt x="31" y="874"/>
                  </a:cubicBezTo>
                  <a:cubicBezTo>
                    <a:pt x="1" y="996"/>
                    <a:pt x="1" y="1087"/>
                    <a:pt x="31" y="1209"/>
                  </a:cubicBezTo>
                  <a:cubicBezTo>
                    <a:pt x="31" y="1300"/>
                    <a:pt x="92" y="1391"/>
                    <a:pt x="153" y="1482"/>
                  </a:cubicBezTo>
                  <a:cubicBezTo>
                    <a:pt x="122" y="1512"/>
                    <a:pt x="92" y="1543"/>
                    <a:pt x="92" y="1573"/>
                  </a:cubicBezTo>
                  <a:cubicBezTo>
                    <a:pt x="62" y="1695"/>
                    <a:pt x="62" y="1786"/>
                    <a:pt x="62" y="1907"/>
                  </a:cubicBezTo>
                  <a:lnTo>
                    <a:pt x="62" y="2029"/>
                  </a:lnTo>
                  <a:cubicBezTo>
                    <a:pt x="62" y="2090"/>
                    <a:pt x="62" y="2151"/>
                    <a:pt x="92" y="2211"/>
                  </a:cubicBezTo>
                  <a:cubicBezTo>
                    <a:pt x="122" y="2424"/>
                    <a:pt x="183" y="2637"/>
                    <a:pt x="305" y="2849"/>
                  </a:cubicBezTo>
                  <a:lnTo>
                    <a:pt x="396" y="2971"/>
                  </a:lnTo>
                  <a:cubicBezTo>
                    <a:pt x="487" y="3153"/>
                    <a:pt x="608" y="3366"/>
                    <a:pt x="730" y="3518"/>
                  </a:cubicBezTo>
                  <a:cubicBezTo>
                    <a:pt x="821" y="3700"/>
                    <a:pt x="973" y="3882"/>
                    <a:pt x="1125" y="4034"/>
                  </a:cubicBezTo>
                  <a:cubicBezTo>
                    <a:pt x="1338" y="4247"/>
                    <a:pt x="1550" y="4399"/>
                    <a:pt x="1793" y="4551"/>
                  </a:cubicBezTo>
                  <a:cubicBezTo>
                    <a:pt x="2036" y="4703"/>
                    <a:pt x="2310" y="4855"/>
                    <a:pt x="2583" y="4946"/>
                  </a:cubicBezTo>
                  <a:cubicBezTo>
                    <a:pt x="2857" y="5007"/>
                    <a:pt x="3130" y="5067"/>
                    <a:pt x="3434" y="5098"/>
                  </a:cubicBezTo>
                  <a:cubicBezTo>
                    <a:pt x="3571" y="5113"/>
                    <a:pt x="3707" y="5120"/>
                    <a:pt x="3844" y="5120"/>
                  </a:cubicBezTo>
                  <a:cubicBezTo>
                    <a:pt x="3981" y="5120"/>
                    <a:pt x="4118" y="5113"/>
                    <a:pt x="4254" y="5098"/>
                  </a:cubicBezTo>
                  <a:cubicBezTo>
                    <a:pt x="4497" y="5067"/>
                    <a:pt x="4771" y="5007"/>
                    <a:pt x="5014" y="4915"/>
                  </a:cubicBezTo>
                  <a:cubicBezTo>
                    <a:pt x="5287" y="4794"/>
                    <a:pt x="5500" y="4612"/>
                    <a:pt x="5682" y="4429"/>
                  </a:cubicBezTo>
                  <a:cubicBezTo>
                    <a:pt x="5834" y="4247"/>
                    <a:pt x="5956" y="4034"/>
                    <a:pt x="6017" y="3791"/>
                  </a:cubicBezTo>
                  <a:lnTo>
                    <a:pt x="6047" y="3761"/>
                  </a:lnTo>
                  <a:cubicBezTo>
                    <a:pt x="6108" y="3518"/>
                    <a:pt x="6138" y="3244"/>
                    <a:pt x="6077" y="2971"/>
                  </a:cubicBezTo>
                  <a:cubicBezTo>
                    <a:pt x="6047" y="2819"/>
                    <a:pt x="6017" y="2667"/>
                    <a:pt x="5956" y="2515"/>
                  </a:cubicBezTo>
                  <a:cubicBezTo>
                    <a:pt x="5773" y="2029"/>
                    <a:pt x="5470" y="1604"/>
                    <a:pt x="5075" y="1300"/>
                  </a:cubicBezTo>
                  <a:cubicBezTo>
                    <a:pt x="4923" y="1148"/>
                    <a:pt x="4771" y="1026"/>
                    <a:pt x="4589" y="905"/>
                  </a:cubicBezTo>
                  <a:cubicBezTo>
                    <a:pt x="4376" y="783"/>
                    <a:pt x="4133" y="662"/>
                    <a:pt x="3890" y="571"/>
                  </a:cubicBezTo>
                  <a:cubicBezTo>
                    <a:pt x="3707" y="479"/>
                    <a:pt x="3525" y="419"/>
                    <a:pt x="3282" y="328"/>
                  </a:cubicBezTo>
                  <a:cubicBezTo>
                    <a:pt x="3100" y="236"/>
                    <a:pt x="2887" y="176"/>
                    <a:pt x="2705" y="115"/>
                  </a:cubicBezTo>
                  <a:cubicBezTo>
                    <a:pt x="2492" y="85"/>
                    <a:pt x="2310" y="24"/>
                    <a:pt x="2097" y="24"/>
                  </a:cubicBezTo>
                  <a:cubicBezTo>
                    <a:pt x="1991" y="9"/>
                    <a:pt x="1892" y="1"/>
                    <a:pt x="1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910317">
              <a:off x="318740" y="560929"/>
              <a:ext cx="272482" cy="223995"/>
            </a:xfrm>
            <a:custGeom>
              <a:avLst/>
              <a:gdLst/>
              <a:ahLst/>
              <a:cxnLst/>
              <a:rect l="l" t="t" r="r" b="b"/>
              <a:pathLst>
                <a:path w="7019" h="5770" extrusionOk="0">
                  <a:moveTo>
                    <a:pt x="2083" y="1"/>
                  </a:moveTo>
                  <a:cubicBezTo>
                    <a:pt x="1766" y="1"/>
                    <a:pt x="1442" y="82"/>
                    <a:pt x="1155" y="202"/>
                  </a:cubicBezTo>
                  <a:cubicBezTo>
                    <a:pt x="1125" y="202"/>
                    <a:pt x="1064" y="263"/>
                    <a:pt x="1033" y="263"/>
                  </a:cubicBezTo>
                  <a:cubicBezTo>
                    <a:pt x="851" y="354"/>
                    <a:pt x="699" y="445"/>
                    <a:pt x="547" y="567"/>
                  </a:cubicBezTo>
                  <a:cubicBezTo>
                    <a:pt x="335" y="779"/>
                    <a:pt x="183" y="1022"/>
                    <a:pt x="92" y="1296"/>
                  </a:cubicBezTo>
                  <a:cubicBezTo>
                    <a:pt x="61" y="1387"/>
                    <a:pt x="61" y="1478"/>
                    <a:pt x="31" y="1569"/>
                  </a:cubicBezTo>
                  <a:cubicBezTo>
                    <a:pt x="0" y="1721"/>
                    <a:pt x="0" y="1873"/>
                    <a:pt x="0" y="2055"/>
                  </a:cubicBezTo>
                  <a:cubicBezTo>
                    <a:pt x="0" y="2268"/>
                    <a:pt x="31" y="2481"/>
                    <a:pt x="122" y="2693"/>
                  </a:cubicBezTo>
                  <a:cubicBezTo>
                    <a:pt x="213" y="2906"/>
                    <a:pt x="335" y="3119"/>
                    <a:pt x="486" y="3301"/>
                  </a:cubicBezTo>
                  <a:cubicBezTo>
                    <a:pt x="638" y="3514"/>
                    <a:pt x="821" y="3696"/>
                    <a:pt x="973" y="3878"/>
                  </a:cubicBezTo>
                  <a:cubicBezTo>
                    <a:pt x="1276" y="4182"/>
                    <a:pt x="1611" y="4456"/>
                    <a:pt x="1945" y="4699"/>
                  </a:cubicBezTo>
                  <a:cubicBezTo>
                    <a:pt x="2097" y="4790"/>
                    <a:pt x="2249" y="4911"/>
                    <a:pt x="2431" y="5002"/>
                  </a:cubicBezTo>
                  <a:cubicBezTo>
                    <a:pt x="2644" y="5124"/>
                    <a:pt x="2856" y="5215"/>
                    <a:pt x="3069" y="5337"/>
                  </a:cubicBezTo>
                  <a:cubicBezTo>
                    <a:pt x="3464" y="5489"/>
                    <a:pt x="3859" y="5640"/>
                    <a:pt x="4315" y="5701"/>
                  </a:cubicBezTo>
                  <a:cubicBezTo>
                    <a:pt x="4497" y="5747"/>
                    <a:pt x="4695" y="5770"/>
                    <a:pt x="4892" y="5770"/>
                  </a:cubicBezTo>
                  <a:cubicBezTo>
                    <a:pt x="5089" y="5770"/>
                    <a:pt x="5287" y="5747"/>
                    <a:pt x="5469" y="5701"/>
                  </a:cubicBezTo>
                  <a:cubicBezTo>
                    <a:pt x="5591" y="5671"/>
                    <a:pt x="5712" y="5640"/>
                    <a:pt x="5834" y="5580"/>
                  </a:cubicBezTo>
                  <a:cubicBezTo>
                    <a:pt x="5925" y="5519"/>
                    <a:pt x="5986" y="5489"/>
                    <a:pt x="6077" y="5428"/>
                  </a:cubicBezTo>
                  <a:cubicBezTo>
                    <a:pt x="6168" y="5367"/>
                    <a:pt x="6259" y="5306"/>
                    <a:pt x="6381" y="5215"/>
                  </a:cubicBezTo>
                  <a:cubicBezTo>
                    <a:pt x="6472" y="5154"/>
                    <a:pt x="6533" y="5063"/>
                    <a:pt x="6563" y="4942"/>
                  </a:cubicBezTo>
                  <a:lnTo>
                    <a:pt x="6654" y="4850"/>
                  </a:lnTo>
                  <a:cubicBezTo>
                    <a:pt x="6958" y="4395"/>
                    <a:pt x="7019" y="3848"/>
                    <a:pt x="6836" y="3362"/>
                  </a:cubicBezTo>
                  <a:cubicBezTo>
                    <a:pt x="6776" y="3088"/>
                    <a:pt x="6685" y="2815"/>
                    <a:pt x="6563" y="2572"/>
                  </a:cubicBezTo>
                  <a:cubicBezTo>
                    <a:pt x="6472" y="2389"/>
                    <a:pt x="6350" y="2238"/>
                    <a:pt x="6229" y="2086"/>
                  </a:cubicBezTo>
                  <a:cubicBezTo>
                    <a:pt x="6168" y="2025"/>
                    <a:pt x="6107" y="1964"/>
                    <a:pt x="6047" y="1934"/>
                  </a:cubicBezTo>
                  <a:cubicBezTo>
                    <a:pt x="5986" y="1843"/>
                    <a:pt x="5925" y="1751"/>
                    <a:pt x="5864" y="1691"/>
                  </a:cubicBezTo>
                  <a:cubicBezTo>
                    <a:pt x="5682" y="1478"/>
                    <a:pt x="5469" y="1296"/>
                    <a:pt x="5257" y="1113"/>
                  </a:cubicBezTo>
                  <a:cubicBezTo>
                    <a:pt x="5165" y="1053"/>
                    <a:pt x="5074" y="992"/>
                    <a:pt x="4983" y="931"/>
                  </a:cubicBezTo>
                  <a:cubicBezTo>
                    <a:pt x="4892" y="840"/>
                    <a:pt x="4770" y="779"/>
                    <a:pt x="4679" y="718"/>
                  </a:cubicBezTo>
                  <a:cubicBezTo>
                    <a:pt x="4436" y="597"/>
                    <a:pt x="4163" y="475"/>
                    <a:pt x="3920" y="384"/>
                  </a:cubicBezTo>
                  <a:cubicBezTo>
                    <a:pt x="3403" y="202"/>
                    <a:pt x="2887" y="80"/>
                    <a:pt x="2340" y="20"/>
                  </a:cubicBezTo>
                  <a:cubicBezTo>
                    <a:pt x="2255" y="7"/>
                    <a:pt x="2170" y="1"/>
                    <a:pt x="2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910317">
              <a:off x="554058" y="159577"/>
              <a:ext cx="267785" cy="266309"/>
            </a:xfrm>
            <a:custGeom>
              <a:avLst/>
              <a:gdLst/>
              <a:ahLst/>
              <a:cxnLst/>
              <a:rect l="l" t="t" r="r" b="b"/>
              <a:pathLst>
                <a:path w="6898" h="6860" extrusionOk="0">
                  <a:moveTo>
                    <a:pt x="2158" y="0"/>
                  </a:moveTo>
                  <a:cubicBezTo>
                    <a:pt x="1915" y="31"/>
                    <a:pt x="1702" y="91"/>
                    <a:pt x="1459" y="183"/>
                  </a:cubicBezTo>
                  <a:cubicBezTo>
                    <a:pt x="1185" y="304"/>
                    <a:pt x="912" y="486"/>
                    <a:pt x="669" y="699"/>
                  </a:cubicBezTo>
                  <a:cubicBezTo>
                    <a:pt x="426" y="942"/>
                    <a:pt x="213" y="1216"/>
                    <a:pt x="92" y="1550"/>
                  </a:cubicBezTo>
                  <a:cubicBezTo>
                    <a:pt x="92" y="1580"/>
                    <a:pt x="92" y="1611"/>
                    <a:pt x="61" y="1641"/>
                  </a:cubicBezTo>
                  <a:cubicBezTo>
                    <a:pt x="31" y="1823"/>
                    <a:pt x="0" y="2005"/>
                    <a:pt x="0" y="2188"/>
                  </a:cubicBezTo>
                  <a:cubicBezTo>
                    <a:pt x="0" y="2309"/>
                    <a:pt x="0" y="2431"/>
                    <a:pt x="0" y="2522"/>
                  </a:cubicBezTo>
                  <a:cubicBezTo>
                    <a:pt x="0" y="2644"/>
                    <a:pt x="31" y="2765"/>
                    <a:pt x="61" y="2856"/>
                  </a:cubicBezTo>
                  <a:cubicBezTo>
                    <a:pt x="122" y="3099"/>
                    <a:pt x="213" y="3282"/>
                    <a:pt x="274" y="3494"/>
                  </a:cubicBezTo>
                  <a:cubicBezTo>
                    <a:pt x="395" y="3737"/>
                    <a:pt x="517" y="3950"/>
                    <a:pt x="638" y="4163"/>
                  </a:cubicBezTo>
                  <a:cubicBezTo>
                    <a:pt x="730" y="4284"/>
                    <a:pt x="821" y="4406"/>
                    <a:pt x="942" y="4527"/>
                  </a:cubicBezTo>
                  <a:cubicBezTo>
                    <a:pt x="1185" y="4861"/>
                    <a:pt x="1489" y="5135"/>
                    <a:pt x="1793" y="5408"/>
                  </a:cubicBezTo>
                  <a:cubicBezTo>
                    <a:pt x="1945" y="5560"/>
                    <a:pt x="2066" y="5682"/>
                    <a:pt x="2218" y="5803"/>
                  </a:cubicBezTo>
                  <a:cubicBezTo>
                    <a:pt x="2492" y="6046"/>
                    <a:pt x="2826" y="6229"/>
                    <a:pt x="3130" y="6381"/>
                  </a:cubicBezTo>
                  <a:cubicBezTo>
                    <a:pt x="3342" y="6502"/>
                    <a:pt x="3525" y="6563"/>
                    <a:pt x="3737" y="6654"/>
                  </a:cubicBezTo>
                  <a:cubicBezTo>
                    <a:pt x="3981" y="6745"/>
                    <a:pt x="4224" y="6806"/>
                    <a:pt x="4467" y="6836"/>
                  </a:cubicBezTo>
                  <a:cubicBezTo>
                    <a:pt x="4603" y="6852"/>
                    <a:pt x="4748" y="6859"/>
                    <a:pt x="4896" y="6859"/>
                  </a:cubicBezTo>
                  <a:cubicBezTo>
                    <a:pt x="5044" y="6859"/>
                    <a:pt x="5196" y="6852"/>
                    <a:pt x="5348" y="6836"/>
                  </a:cubicBezTo>
                  <a:cubicBezTo>
                    <a:pt x="5469" y="6806"/>
                    <a:pt x="5591" y="6745"/>
                    <a:pt x="5682" y="6654"/>
                  </a:cubicBezTo>
                  <a:cubicBezTo>
                    <a:pt x="5743" y="6624"/>
                    <a:pt x="5804" y="6593"/>
                    <a:pt x="5864" y="6563"/>
                  </a:cubicBezTo>
                  <a:cubicBezTo>
                    <a:pt x="5986" y="6472"/>
                    <a:pt x="6077" y="6381"/>
                    <a:pt x="6168" y="6259"/>
                  </a:cubicBezTo>
                  <a:cubicBezTo>
                    <a:pt x="6229" y="6198"/>
                    <a:pt x="6259" y="6138"/>
                    <a:pt x="6320" y="6046"/>
                  </a:cubicBezTo>
                  <a:cubicBezTo>
                    <a:pt x="6381" y="5955"/>
                    <a:pt x="6442" y="5834"/>
                    <a:pt x="6502" y="5712"/>
                  </a:cubicBezTo>
                  <a:cubicBezTo>
                    <a:pt x="6533" y="5621"/>
                    <a:pt x="6563" y="5530"/>
                    <a:pt x="6593" y="5439"/>
                  </a:cubicBezTo>
                  <a:cubicBezTo>
                    <a:pt x="6624" y="5317"/>
                    <a:pt x="6654" y="5196"/>
                    <a:pt x="6685" y="5105"/>
                  </a:cubicBezTo>
                  <a:lnTo>
                    <a:pt x="6685" y="5044"/>
                  </a:lnTo>
                  <a:cubicBezTo>
                    <a:pt x="6685" y="5044"/>
                    <a:pt x="6685" y="5044"/>
                    <a:pt x="6685" y="5013"/>
                  </a:cubicBezTo>
                  <a:cubicBezTo>
                    <a:pt x="6715" y="4892"/>
                    <a:pt x="6745" y="4740"/>
                    <a:pt x="6776" y="4588"/>
                  </a:cubicBezTo>
                  <a:cubicBezTo>
                    <a:pt x="6897" y="3828"/>
                    <a:pt x="6533" y="3130"/>
                    <a:pt x="6138" y="2522"/>
                  </a:cubicBezTo>
                  <a:cubicBezTo>
                    <a:pt x="6016" y="2309"/>
                    <a:pt x="5895" y="2127"/>
                    <a:pt x="5773" y="1914"/>
                  </a:cubicBezTo>
                  <a:cubicBezTo>
                    <a:pt x="5621" y="1732"/>
                    <a:pt x="5469" y="1580"/>
                    <a:pt x="5287" y="1398"/>
                  </a:cubicBezTo>
                  <a:cubicBezTo>
                    <a:pt x="5105" y="1185"/>
                    <a:pt x="4892" y="1003"/>
                    <a:pt x="4649" y="821"/>
                  </a:cubicBezTo>
                  <a:cubicBezTo>
                    <a:pt x="4436" y="669"/>
                    <a:pt x="4193" y="517"/>
                    <a:pt x="3950" y="395"/>
                  </a:cubicBezTo>
                  <a:cubicBezTo>
                    <a:pt x="3768" y="304"/>
                    <a:pt x="3616" y="243"/>
                    <a:pt x="3434" y="183"/>
                  </a:cubicBezTo>
                  <a:cubicBezTo>
                    <a:pt x="3282" y="152"/>
                    <a:pt x="3069" y="91"/>
                    <a:pt x="2887" y="61"/>
                  </a:cubicBezTo>
                  <a:cubicBezTo>
                    <a:pt x="2674" y="0"/>
                    <a:pt x="2401" y="0"/>
                    <a:pt x="2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-910317">
              <a:off x="344302" y="309639"/>
              <a:ext cx="247753" cy="224538"/>
            </a:xfrm>
            <a:custGeom>
              <a:avLst/>
              <a:gdLst/>
              <a:ahLst/>
              <a:cxnLst/>
              <a:rect l="l" t="t" r="r" b="b"/>
              <a:pathLst>
                <a:path w="6382" h="5784" extrusionOk="0">
                  <a:moveTo>
                    <a:pt x="1847" y="0"/>
                  </a:moveTo>
                  <a:cubicBezTo>
                    <a:pt x="1669" y="0"/>
                    <a:pt x="1490" y="14"/>
                    <a:pt x="1307" y="41"/>
                  </a:cubicBezTo>
                  <a:cubicBezTo>
                    <a:pt x="912" y="132"/>
                    <a:pt x="548" y="315"/>
                    <a:pt x="305" y="649"/>
                  </a:cubicBezTo>
                  <a:cubicBezTo>
                    <a:pt x="214" y="771"/>
                    <a:pt x="122" y="892"/>
                    <a:pt x="92" y="1044"/>
                  </a:cubicBezTo>
                  <a:cubicBezTo>
                    <a:pt x="31" y="1196"/>
                    <a:pt x="1" y="1348"/>
                    <a:pt x="1" y="1500"/>
                  </a:cubicBezTo>
                  <a:lnTo>
                    <a:pt x="1" y="1925"/>
                  </a:lnTo>
                  <a:cubicBezTo>
                    <a:pt x="31" y="2077"/>
                    <a:pt x="62" y="2229"/>
                    <a:pt x="122" y="2350"/>
                  </a:cubicBezTo>
                  <a:cubicBezTo>
                    <a:pt x="153" y="2472"/>
                    <a:pt x="214" y="2593"/>
                    <a:pt x="274" y="2715"/>
                  </a:cubicBezTo>
                  <a:cubicBezTo>
                    <a:pt x="426" y="2958"/>
                    <a:pt x="578" y="3201"/>
                    <a:pt x="730" y="3444"/>
                  </a:cubicBezTo>
                  <a:cubicBezTo>
                    <a:pt x="1034" y="3839"/>
                    <a:pt x="1368" y="4204"/>
                    <a:pt x="1733" y="4568"/>
                  </a:cubicBezTo>
                  <a:cubicBezTo>
                    <a:pt x="1945" y="4720"/>
                    <a:pt x="2158" y="4903"/>
                    <a:pt x="2371" y="5054"/>
                  </a:cubicBezTo>
                  <a:cubicBezTo>
                    <a:pt x="2583" y="5176"/>
                    <a:pt x="2796" y="5298"/>
                    <a:pt x="3009" y="5419"/>
                  </a:cubicBezTo>
                  <a:cubicBezTo>
                    <a:pt x="3191" y="5510"/>
                    <a:pt x="3373" y="5571"/>
                    <a:pt x="3556" y="5601"/>
                  </a:cubicBezTo>
                  <a:cubicBezTo>
                    <a:pt x="3859" y="5693"/>
                    <a:pt x="4194" y="5753"/>
                    <a:pt x="4497" y="5784"/>
                  </a:cubicBezTo>
                  <a:cubicBezTo>
                    <a:pt x="4801" y="5784"/>
                    <a:pt x="5105" y="5723"/>
                    <a:pt x="5379" y="5601"/>
                  </a:cubicBezTo>
                  <a:cubicBezTo>
                    <a:pt x="5591" y="5449"/>
                    <a:pt x="5774" y="5267"/>
                    <a:pt x="5925" y="5054"/>
                  </a:cubicBezTo>
                  <a:cubicBezTo>
                    <a:pt x="5986" y="4933"/>
                    <a:pt x="6017" y="4811"/>
                    <a:pt x="6017" y="4690"/>
                  </a:cubicBezTo>
                  <a:lnTo>
                    <a:pt x="6047" y="4659"/>
                  </a:lnTo>
                  <a:cubicBezTo>
                    <a:pt x="6138" y="4568"/>
                    <a:pt x="6169" y="4447"/>
                    <a:pt x="6229" y="4356"/>
                  </a:cubicBezTo>
                  <a:cubicBezTo>
                    <a:pt x="6290" y="4234"/>
                    <a:pt x="6320" y="4113"/>
                    <a:pt x="6351" y="3961"/>
                  </a:cubicBezTo>
                  <a:cubicBezTo>
                    <a:pt x="6381" y="3809"/>
                    <a:pt x="6381" y="3626"/>
                    <a:pt x="6351" y="3475"/>
                  </a:cubicBezTo>
                  <a:cubicBezTo>
                    <a:pt x="6351" y="3292"/>
                    <a:pt x="6290" y="3140"/>
                    <a:pt x="6229" y="2988"/>
                  </a:cubicBezTo>
                  <a:cubicBezTo>
                    <a:pt x="6199" y="2928"/>
                    <a:pt x="6169" y="2867"/>
                    <a:pt x="6138" y="2806"/>
                  </a:cubicBezTo>
                  <a:cubicBezTo>
                    <a:pt x="6077" y="2715"/>
                    <a:pt x="6017" y="2624"/>
                    <a:pt x="5956" y="2533"/>
                  </a:cubicBezTo>
                  <a:cubicBezTo>
                    <a:pt x="5622" y="2107"/>
                    <a:pt x="5257" y="1743"/>
                    <a:pt x="4892" y="1409"/>
                  </a:cubicBezTo>
                  <a:cubicBezTo>
                    <a:pt x="4680" y="1226"/>
                    <a:pt x="4497" y="1044"/>
                    <a:pt x="4285" y="892"/>
                  </a:cubicBezTo>
                  <a:cubicBezTo>
                    <a:pt x="4133" y="740"/>
                    <a:pt x="3951" y="649"/>
                    <a:pt x="3768" y="558"/>
                  </a:cubicBezTo>
                  <a:cubicBezTo>
                    <a:pt x="3556" y="406"/>
                    <a:pt x="3313" y="315"/>
                    <a:pt x="3070" y="224"/>
                  </a:cubicBezTo>
                  <a:cubicBezTo>
                    <a:pt x="2665" y="75"/>
                    <a:pt x="2261" y="0"/>
                    <a:pt x="1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-910317">
              <a:off x="398209" y="840518"/>
              <a:ext cx="126245" cy="126245"/>
            </a:xfrm>
            <a:custGeom>
              <a:avLst/>
              <a:gdLst/>
              <a:ahLst/>
              <a:cxnLst/>
              <a:rect l="l" t="t" r="r" b="b"/>
              <a:pathLst>
                <a:path w="3252" h="3252" extrusionOk="0">
                  <a:moveTo>
                    <a:pt x="1337" y="0"/>
                  </a:moveTo>
                  <a:cubicBezTo>
                    <a:pt x="1034" y="0"/>
                    <a:pt x="730" y="91"/>
                    <a:pt x="517" y="274"/>
                  </a:cubicBezTo>
                  <a:cubicBezTo>
                    <a:pt x="426" y="334"/>
                    <a:pt x="335" y="425"/>
                    <a:pt x="274" y="517"/>
                  </a:cubicBezTo>
                  <a:cubicBezTo>
                    <a:pt x="244" y="547"/>
                    <a:pt x="244" y="577"/>
                    <a:pt x="213" y="608"/>
                  </a:cubicBezTo>
                  <a:cubicBezTo>
                    <a:pt x="152" y="668"/>
                    <a:pt x="92" y="760"/>
                    <a:pt x="31" y="851"/>
                  </a:cubicBezTo>
                  <a:lnTo>
                    <a:pt x="31" y="881"/>
                  </a:lnTo>
                  <a:cubicBezTo>
                    <a:pt x="61" y="912"/>
                    <a:pt x="61" y="942"/>
                    <a:pt x="31" y="972"/>
                  </a:cubicBezTo>
                  <a:cubicBezTo>
                    <a:pt x="0" y="1063"/>
                    <a:pt x="0" y="1185"/>
                    <a:pt x="0" y="1307"/>
                  </a:cubicBezTo>
                  <a:cubicBezTo>
                    <a:pt x="31" y="1367"/>
                    <a:pt x="31" y="1428"/>
                    <a:pt x="31" y="1489"/>
                  </a:cubicBezTo>
                  <a:cubicBezTo>
                    <a:pt x="61" y="1610"/>
                    <a:pt x="122" y="1732"/>
                    <a:pt x="183" y="1853"/>
                  </a:cubicBezTo>
                  <a:cubicBezTo>
                    <a:pt x="304" y="2096"/>
                    <a:pt x="456" y="2340"/>
                    <a:pt x="639" y="2552"/>
                  </a:cubicBezTo>
                  <a:cubicBezTo>
                    <a:pt x="882" y="2795"/>
                    <a:pt x="1155" y="3008"/>
                    <a:pt x="1489" y="3129"/>
                  </a:cubicBezTo>
                  <a:cubicBezTo>
                    <a:pt x="1580" y="3160"/>
                    <a:pt x="1702" y="3190"/>
                    <a:pt x="1793" y="3221"/>
                  </a:cubicBezTo>
                  <a:cubicBezTo>
                    <a:pt x="1915" y="3221"/>
                    <a:pt x="2006" y="3251"/>
                    <a:pt x="2097" y="3251"/>
                  </a:cubicBezTo>
                  <a:cubicBezTo>
                    <a:pt x="2340" y="3221"/>
                    <a:pt x="2553" y="3129"/>
                    <a:pt x="2735" y="3008"/>
                  </a:cubicBezTo>
                  <a:cubicBezTo>
                    <a:pt x="2948" y="2856"/>
                    <a:pt x="3069" y="2643"/>
                    <a:pt x="3160" y="2431"/>
                  </a:cubicBezTo>
                  <a:cubicBezTo>
                    <a:pt x="3251" y="2188"/>
                    <a:pt x="3251" y="1914"/>
                    <a:pt x="3221" y="1671"/>
                  </a:cubicBezTo>
                  <a:cubicBezTo>
                    <a:pt x="3221" y="1610"/>
                    <a:pt x="3221" y="1550"/>
                    <a:pt x="3191" y="1489"/>
                  </a:cubicBezTo>
                  <a:cubicBezTo>
                    <a:pt x="3160" y="1367"/>
                    <a:pt x="3130" y="1276"/>
                    <a:pt x="3069" y="1185"/>
                  </a:cubicBezTo>
                  <a:cubicBezTo>
                    <a:pt x="2978" y="942"/>
                    <a:pt x="2826" y="760"/>
                    <a:pt x="2644" y="577"/>
                  </a:cubicBezTo>
                  <a:cubicBezTo>
                    <a:pt x="2431" y="395"/>
                    <a:pt x="2188" y="274"/>
                    <a:pt x="1945" y="152"/>
                  </a:cubicBezTo>
                  <a:cubicBezTo>
                    <a:pt x="1732" y="61"/>
                    <a:pt x="1550" y="0"/>
                    <a:pt x="1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-910317">
              <a:off x="84138" y="399517"/>
              <a:ext cx="192317" cy="179312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-910317">
              <a:off x="134999" y="655430"/>
              <a:ext cx="166346" cy="217240"/>
            </a:xfrm>
            <a:custGeom>
              <a:avLst/>
              <a:gdLst/>
              <a:ahLst/>
              <a:cxnLst/>
              <a:rect l="l" t="t" r="r" b="b"/>
              <a:pathLst>
                <a:path w="4285" h="5596" extrusionOk="0">
                  <a:moveTo>
                    <a:pt x="1174" y="0"/>
                  </a:moveTo>
                  <a:cubicBezTo>
                    <a:pt x="1094" y="0"/>
                    <a:pt x="1019" y="8"/>
                    <a:pt x="943" y="23"/>
                  </a:cubicBezTo>
                  <a:cubicBezTo>
                    <a:pt x="821" y="23"/>
                    <a:pt x="730" y="54"/>
                    <a:pt x="639" y="84"/>
                  </a:cubicBezTo>
                  <a:cubicBezTo>
                    <a:pt x="548" y="145"/>
                    <a:pt x="487" y="175"/>
                    <a:pt x="396" y="236"/>
                  </a:cubicBezTo>
                  <a:cubicBezTo>
                    <a:pt x="335" y="297"/>
                    <a:pt x="274" y="357"/>
                    <a:pt x="213" y="449"/>
                  </a:cubicBezTo>
                  <a:cubicBezTo>
                    <a:pt x="183" y="509"/>
                    <a:pt x="122" y="600"/>
                    <a:pt x="92" y="692"/>
                  </a:cubicBezTo>
                  <a:lnTo>
                    <a:pt x="92" y="722"/>
                  </a:lnTo>
                  <a:cubicBezTo>
                    <a:pt x="61" y="813"/>
                    <a:pt x="61" y="904"/>
                    <a:pt x="31" y="995"/>
                  </a:cubicBezTo>
                  <a:cubicBezTo>
                    <a:pt x="31" y="1087"/>
                    <a:pt x="31" y="1178"/>
                    <a:pt x="1" y="1269"/>
                  </a:cubicBezTo>
                  <a:cubicBezTo>
                    <a:pt x="1" y="1451"/>
                    <a:pt x="1" y="1633"/>
                    <a:pt x="31" y="1816"/>
                  </a:cubicBezTo>
                  <a:cubicBezTo>
                    <a:pt x="61" y="1846"/>
                    <a:pt x="61" y="1877"/>
                    <a:pt x="61" y="1907"/>
                  </a:cubicBezTo>
                  <a:cubicBezTo>
                    <a:pt x="92" y="2150"/>
                    <a:pt x="122" y="2363"/>
                    <a:pt x="183" y="2606"/>
                  </a:cubicBezTo>
                  <a:cubicBezTo>
                    <a:pt x="274" y="2879"/>
                    <a:pt x="396" y="3183"/>
                    <a:pt x="517" y="3426"/>
                  </a:cubicBezTo>
                  <a:cubicBezTo>
                    <a:pt x="608" y="3578"/>
                    <a:pt x="699" y="3700"/>
                    <a:pt x="760" y="3851"/>
                  </a:cubicBezTo>
                  <a:cubicBezTo>
                    <a:pt x="1034" y="4277"/>
                    <a:pt x="1338" y="4672"/>
                    <a:pt x="1702" y="5036"/>
                  </a:cubicBezTo>
                  <a:cubicBezTo>
                    <a:pt x="1915" y="5279"/>
                    <a:pt x="2188" y="5462"/>
                    <a:pt x="2492" y="5553"/>
                  </a:cubicBezTo>
                  <a:cubicBezTo>
                    <a:pt x="2574" y="5580"/>
                    <a:pt x="2662" y="5595"/>
                    <a:pt x="2751" y="5595"/>
                  </a:cubicBezTo>
                  <a:cubicBezTo>
                    <a:pt x="2859" y="5595"/>
                    <a:pt x="2969" y="5573"/>
                    <a:pt x="3069" y="5522"/>
                  </a:cubicBezTo>
                  <a:cubicBezTo>
                    <a:pt x="3160" y="5462"/>
                    <a:pt x="3252" y="5371"/>
                    <a:pt x="3312" y="5249"/>
                  </a:cubicBezTo>
                  <a:cubicBezTo>
                    <a:pt x="3312" y="5219"/>
                    <a:pt x="3343" y="5219"/>
                    <a:pt x="3373" y="5188"/>
                  </a:cubicBezTo>
                  <a:cubicBezTo>
                    <a:pt x="3464" y="5158"/>
                    <a:pt x="3525" y="5128"/>
                    <a:pt x="3616" y="5097"/>
                  </a:cubicBezTo>
                  <a:cubicBezTo>
                    <a:pt x="3829" y="4976"/>
                    <a:pt x="4011" y="4824"/>
                    <a:pt x="4102" y="4611"/>
                  </a:cubicBezTo>
                  <a:cubicBezTo>
                    <a:pt x="4163" y="4520"/>
                    <a:pt x="4224" y="4429"/>
                    <a:pt x="4254" y="4338"/>
                  </a:cubicBezTo>
                  <a:cubicBezTo>
                    <a:pt x="4254" y="4216"/>
                    <a:pt x="4285" y="4094"/>
                    <a:pt x="4285" y="4003"/>
                  </a:cubicBezTo>
                  <a:lnTo>
                    <a:pt x="4285" y="3730"/>
                  </a:lnTo>
                  <a:cubicBezTo>
                    <a:pt x="4285" y="2818"/>
                    <a:pt x="3981" y="1907"/>
                    <a:pt x="3434" y="1117"/>
                  </a:cubicBezTo>
                  <a:cubicBezTo>
                    <a:pt x="3252" y="904"/>
                    <a:pt x="3069" y="692"/>
                    <a:pt x="2826" y="509"/>
                  </a:cubicBezTo>
                  <a:cubicBezTo>
                    <a:pt x="2614" y="327"/>
                    <a:pt x="2340" y="175"/>
                    <a:pt x="2067" y="114"/>
                  </a:cubicBezTo>
                  <a:cubicBezTo>
                    <a:pt x="1915" y="54"/>
                    <a:pt x="1763" y="54"/>
                    <a:pt x="1611" y="23"/>
                  </a:cubicBezTo>
                  <a:lnTo>
                    <a:pt x="1429" y="23"/>
                  </a:lnTo>
                  <a:cubicBezTo>
                    <a:pt x="1338" y="8"/>
                    <a:pt x="1254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-910317">
              <a:off x="262351" y="113524"/>
              <a:ext cx="195811" cy="154234"/>
            </a:xfrm>
            <a:custGeom>
              <a:avLst/>
              <a:gdLst/>
              <a:ahLst/>
              <a:cxnLst/>
              <a:rect l="l" t="t" r="r" b="b"/>
              <a:pathLst>
                <a:path w="5044" h="3973" extrusionOk="0">
                  <a:moveTo>
                    <a:pt x="1443" y="0"/>
                  </a:moveTo>
                  <a:cubicBezTo>
                    <a:pt x="1337" y="0"/>
                    <a:pt x="1231" y="8"/>
                    <a:pt x="1124" y="23"/>
                  </a:cubicBezTo>
                  <a:cubicBezTo>
                    <a:pt x="942" y="53"/>
                    <a:pt x="760" y="114"/>
                    <a:pt x="608" y="175"/>
                  </a:cubicBezTo>
                  <a:cubicBezTo>
                    <a:pt x="395" y="296"/>
                    <a:pt x="213" y="479"/>
                    <a:pt x="122" y="722"/>
                  </a:cubicBezTo>
                  <a:lnTo>
                    <a:pt x="91" y="782"/>
                  </a:lnTo>
                  <a:cubicBezTo>
                    <a:pt x="0" y="1147"/>
                    <a:pt x="61" y="1542"/>
                    <a:pt x="243" y="1876"/>
                  </a:cubicBezTo>
                  <a:cubicBezTo>
                    <a:pt x="517" y="2423"/>
                    <a:pt x="972" y="2909"/>
                    <a:pt x="1519" y="3183"/>
                  </a:cubicBezTo>
                  <a:lnTo>
                    <a:pt x="1671" y="3243"/>
                  </a:lnTo>
                  <a:lnTo>
                    <a:pt x="1793" y="3335"/>
                  </a:lnTo>
                  <a:cubicBezTo>
                    <a:pt x="2097" y="3547"/>
                    <a:pt x="2461" y="3730"/>
                    <a:pt x="2826" y="3851"/>
                  </a:cubicBezTo>
                  <a:cubicBezTo>
                    <a:pt x="2947" y="3912"/>
                    <a:pt x="3099" y="3942"/>
                    <a:pt x="3221" y="3973"/>
                  </a:cubicBezTo>
                  <a:lnTo>
                    <a:pt x="3676" y="3973"/>
                  </a:lnTo>
                  <a:cubicBezTo>
                    <a:pt x="3707" y="3973"/>
                    <a:pt x="3737" y="3942"/>
                    <a:pt x="3768" y="3942"/>
                  </a:cubicBezTo>
                  <a:cubicBezTo>
                    <a:pt x="3859" y="3912"/>
                    <a:pt x="3950" y="3881"/>
                    <a:pt x="4011" y="3851"/>
                  </a:cubicBezTo>
                  <a:cubicBezTo>
                    <a:pt x="4132" y="3790"/>
                    <a:pt x="4223" y="3730"/>
                    <a:pt x="4314" y="3638"/>
                  </a:cubicBezTo>
                  <a:cubicBezTo>
                    <a:pt x="4406" y="3578"/>
                    <a:pt x="4497" y="3456"/>
                    <a:pt x="4527" y="3335"/>
                  </a:cubicBezTo>
                  <a:lnTo>
                    <a:pt x="4588" y="3304"/>
                  </a:lnTo>
                  <a:cubicBezTo>
                    <a:pt x="4649" y="3243"/>
                    <a:pt x="4740" y="3152"/>
                    <a:pt x="4801" y="3061"/>
                  </a:cubicBezTo>
                  <a:cubicBezTo>
                    <a:pt x="4922" y="2848"/>
                    <a:pt x="5013" y="2636"/>
                    <a:pt x="5044" y="2393"/>
                  </a:cubicBezTo>
                  <a:cubicBezTo>
                    <a:pt x="5044" y="2302"/>
                    <a:pt x="5044" y="2180"/>
                    <a:pt x="5044" y="2089"/>
                  </a:cubicBezTo>
                  <a:cubicBezTo>
                    <a:pt x="5044" y="2028"/>
                    <a:pt x="5044" y="1998"/>
                    <a:pt x="5013" y="1937"/>
                  </a:cubicBezTo>
                  <a:cubicBezTo>
                    <a:pt x="4983" y="1785"/>
                    <a:pt x="4952" y="1664"/>
                    <a:pt x="4892" y="1542"/>
                  </a:cubicBezTo>
                  <a:cubicBezTo>
                    <a:pt x="4801" y="1390"/>
                    <a:pt x="4679" y="1269"/>
                    <a:pt x="4558" y="1117"/>
                  </a:cubicBezTo>
                  <a:cubicBezTo>
                    <a:pt x="4375" y="934"/>
                    <a:pt x="4163" y="752"/>
                    <a:pt x="3950" y="600"/>
                  </a:cubicBezTo>
                  <a:cubicBezTo>
                    <a:pt x="3737" y="479"/>
                    <a:pt x="3525" y="387"/>
                    <a:pt x="3312" y="266"/>
                  </a:cubicBezTo>
                  <a:cubicBezTo>
                    <a:pt x="3221" y="236"/>
                    <a:pt x="3160" y="205"/>
                    <a:pt x="3099" y="205"/>
                  </a:cubicBezTo>
                  <a:cubicBezTo>
                    <a:pt x="2917" y="114"/>
                    <a:pt x="2735" y="53"/>
                    <a:pt x="2522" y="23"/>
                  </a:cubicBezTo>
                  <a:cubicBezTo>
                    <a:pt x="2400" y="8"/>
                    <a:pt x="2279" y="0"/>
                    <a:pt x="2153" y="0"/>
                  </a:cubicBezTo>
                  <a:cubicBezTo>
                    <a:pt x="2028" y="0"/>
                    <a:pt x="1899" y="8"/>
                    <a:pt x="1762" y="23"/>
                  </a:cubicBezTo>
                  <a:cubicBezTo>
                    <a:pt x="1656" y="8"/>
                    <a:pt x="1550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910317">
              <a:off x="36445" y="192103"/>
              <a:ext cx="205245" cy="186378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-910317">
              <a:off x="-24602" y="530970"/>
              <a:ext cx="116772" cy="133659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-910317">
              <a:off x="881508" y="944861"/>
              <a:ext cx="228847" cy="169724"/>
            </a:xfrm>
            <a:custGeom>
              <a:avLst/>
              <a:gdLst/>
              <a:ahLst/>
              <a:cxnLst/>
              <a:rect l="l" t="t" r="r" b="b"/>
              <a:pathLst>
                <a:path w="5895" h="4372" extrusionOk="0">
                  <a:moveTo>
                    <a:pt x="2151" y="1"/>
                  </a:moveTo>
                  <a:cubicBezTo>
                    <a:pt x="1903" y="1"/>
                    <a:pt x="1660" y="22"/>
                    <a:pt x="1429" y="80"/>
                  </a:cubicBezTo>
                  <a:cubicBezTo>
                    <a:pt x="1186" y="141"/>
                    <a:pt x="942" y="262"/>
                    <a:pt x="730" y="414"/>
                  </a:cubicBezTo>
                  <a:cubicBezTo>
                    <a:pt x="639" y="445"/>
                    <a:pt x="578" y="505"/>
                    <a:pt x="517" y="566"/>
                  </a:cubicBezTo>
                  <a:cubicBezTo>
                    <a:pt x="456" y="627"/>
                    <a:pt x="396" y="688"/>
                    <a:pt x="365" y="779"/>
                  </a:cubicBezTo>
                  <a:cubicBezTo>
                    <a:pt x="304" y="839"/>
                    <a:pt x="274" y="900"/>
                    <a:pt x="244" y="991"/>
                  </a:cubicBezTo>
                  <a:cubicBezTo>
                    <a:pt x="183" y="1052"/>
                    <a:pt x="152" y="1174"/>
                    <a:pt x="122" y="1265"/>
                  </a:cubicBezTo>
                  <a:cubicBezTo>
                    <a:pt x="92" y="1356"/>
                    <a:pt x="61" y="1447"/>
                    <a:pt x="31" y="1538"/>
                  </a:cubicBezTo>
                  <a:cubicBezTo>
                    <a:pt x="31" y="1599"/>
                    <a:pt x="31" y="1660"/>
                    <a:pt x="31" y="1721"/>
                  </a:cubicBezTo>
                  <a:cubicBezTo>
                    <a:pt x="1" y="1872"/>
                    <a:pt x="1" y="2055"/>
                    <a:pt x="61" y="2237"/>
                  </a:cubicBezTo>
                  <a:cubicBezTo>
                    <a:pt x="152" y="2571"/>
                    <a:pt x="335" y="2875"/>
                    <a:pt x="608" y="3088"/>
                  </a:cubicBezTo>
                  <a:cubicBezTo>
                    <a:pt x="851" y="3361"/>
                    <a:pt x="1155" y="3574"/>
                    <a:pt x="1459" y="3756"/>
                  </a:cubicBezTo>
                  <a:cubicBezTo>
                    <a:pt x="1763" y="3939"/>
                    <a:pt x="2097" y="4090"/>
                    <a:pt x="2462" y="4212"/>
                  </a:cubicBezTo>
                  <a:cubicBezTo>
                    <a:pt x="2789" y="4313"/>
                    <a:pt x="3116" y="4372"/>
                    <a:pt x="3460" y="4372"/>
                  </a:cubicBezTo>
                  <a:cubicBezTo>
                    <a:pt x="3532" y="4372"/>
                    <a:pt x="3604" y="4369"/>
                    <a:pt x="3677" y="4364"/>
                  </a:cubicBezTo>
                  <a:cubicBezTo>
                    <a:pt x="3981" y="4333"/>
                    <a:pt x="4315" y="4242"/>
                    <a:pt x="4588" y="4090"/>
                  </a:cubicBezTo>
                  <a:cubicBezTo>
                    <a:pt x="4771" y="4030"/>
                    <a:pt x="4892" y="3939"/>
                    <a:pt x="5044" y="3817"/>
                  </a:cubicBezTo>
                  <a:cubicBezTo>
                    <a:pt x="5105" y="3787"/>
                    <a:pt x="5135" y="3726"/>
                    <a:pt x="5196" y="3665"/>
                  </a:cubicBezTo>
                  <a:cubicBezTo>
                    <a:pt x="5348" y="3513"/>
                    <a:pt x="5439" y="3392"/>
                    <a:pt x="5561" y="3209"/>
                  </a:cubicBezTo>
                  <a:cubicBezTo>
                    <a:pt x="5621" y="3149"/>
                    <a:pt x="5682" y="3057"/>
                    <a:pt x="5713" y="2966"/>
                  </a:cubicBezTo>
                  <a:cubicBezTo>
                    <a:pt x="5773" y="2906"/>
                    <a:pt x="5773" y="2845"/>
                    <a:pt x="5804" y="2784"/>
                  </a:cubicBezTo>
                  <a:cubicBezTo>
                    <a:pt x="5895" y="2419"/>
                    <a:pt x="5895" y="2024"/>
                    <a:pt x="5743" y="1690"/>
                  </a:cubicBezTo>
                  <a:cubicBezTo>
                    <a:pt x="5652" y="1478"/>
                    <a:pt x="5500" y="1265"/>
                    <a:pt x="5348" y="1113"/>
                  </a:cubicBezTo>
                  <a:cubicBezTo>
                    <a:pt x="5226" y="1022"/>
                    <a:pt x="5135" y="931"/>
                    <a:pt x="5044" y="839"/>
                  </a:cubicBezTo>
                  <a:cubicBezTo>
                    <a:pt x="4892" y="718"/>
                    <a:pt x="4740" y="627"/>
                    <a:pt x="4558" y="536"/>
                  </a:cubicBezTo>
                  <a:cubicBezTo>
                    <a:pt x="4285" y="414"/>
                    <a:pt x="3981" y="323"/>
                    <a:pt x="3647" y="232"/>
                  </a:cubicBezTo>
                  <a:cubicBezTo>
                    <a:pt x="3373" y="171"/>
                    <a:pt x="3100" y="110"/>
                    <a:pt x="2826" y="50"/>
                  </a:cubicBezTo>
                  <a:cubicBezTo>
                    <a:pt x="2735" y="50"/>
                    <a:pt x="2644" y="19"/>
                    <a:pt x="2583" y="19"/>
                  </a:cubicBezTo>
                  <a:cubicBezTo>
                    <a:pt x="2439" y="8"/>
                    <a:pt x="2294" y="1"/>
                    <a:pt x="2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-910317">
              <a:off x="608745" y="986030"/>
              <a:ext cx="174576" cy="137735"/>
            </a:xfrm>
            <a:custGeom>
              <a:avLst/>
              <a:gdLst/>
              <a:ahLst/>
              <a:cxnLst/>
              <a:rect l="l" t="t" r="r" b="b"/>
              <a:pathLst>
                <a:path w="4497" h="3548" extrusionOk="0">
                  <a:moveTo>
                    <a:pt x="1489" y="1"/>
                  </a:moveTo>
                  <a:cubicBezTo>
                    <a:pt x="1337" y="1"/>
                    <a:pt x="1185" y="1"/>
                    <a:pt x="1033" y="31"/>
                  </a:cubicBezTo>
                  <a:cubicBezTo>
                    <a:pt x="821" y="61"/>
                    <a:pt x="638" y="152"/>
                    <a:pt x="486" y="274"/>
                  </a:cubicBezTo>
                  <a:cubicBezTo>
                    <a:pt x="304" y="395"/>
                    <a:pt x="152" y="578"/>
                    <a:pt x="91" y="821"/>
                  </a:cubicBezTo>
                  <a:cubicBezTo>
                    <a:pt x="61" y="882"/>
                    <a:pt x="31" y="942"/>
                    <a:pt x="31" y="1003"/>
                  </a:cubicBezTo>
                  <a:cubicBezTo>
                    <a:pt x="0" y="1125"/>
                    <a:pt x="0" y="1246"/>
                    <a:pt x="31" y="1368"/>
                  </a:cubicBezTo>
                  <a:cubicBezTo>
                    <a:pt x="31" y="1398"/>
                    <a:pt x="31" y="1459"/>
                    <a:pt x="31" y="1489"/>
                  </a:cubicBezTo>
                  <a:cubicBezTo>
                    <a:pt x="31" y="1702"/>
                    <a:pt x="91" y="1915"/>
                    <a:pt x="183" y="2127"/>
                  </a:cubicBezTo>
                  <a:cubicBezTo>
                    <a:pt x="213" y="2218"/>
                    <a:pt x="274" y="2310"/>
                    <a:pt x="335" y="2401"/>
                  </a:cubicBezTo>
                  <a:lnTo>
                    <a:pt x="456" y="2553"/>
                  </a:lnTo>
                  <a:cubicBezTo>
                    <a:pt x="547" y="2705"/>
                    <a:pt x="699" y="2826"/>
                    <a:pt x="821" y="2917"/>
                  </a:cubicBezTo>
                  <a:cubicBezTo>
                    <a:pt x="973" y="3039"/>
                    <a:pt x="1155" y="3130"/>
                    <a:pt x="1307" y="3191"/>
                  </a:cubicBezTo>
                  <a:cubicBezTo>
                    <a:pt x="1459" y="3282"/>
                    <a:pt x="1611" y="3343"/>
                    <a:pt x="1763" y="3373"/>
                  </a:cubicBezTo>
                  <a:cubicBezTo>
                    <a:pt x="1945" y="3434"/>
                    <a:pt x="2127" y="3495"/>
                    <a:pt x="2309" y="3525"/>
                  </a:cubicBezTo>
                  <a:cubicBezTo>
                    <a:pt x="2416" y="3540"/>
                    <a:pt x="2522" y="3548"/>
                    <a:pt x="2632" y="3548"/>
                  </a:cubicBezTo>
                  <a:cubicBezTo>
                    <a:pt x="2742" y="3548"/>
                    <a:pt x="2856" y="3540"/>
                    <a:pt x="2978" y="3525"/>
                  </a:cubicBezTo>
                  <a:cubicBezTo>
                    <a:pt x="3130" y="3525"/>
                    <a:pt x="3282" y="3495"/>
                    <a:pt x="3403" y="3434"/>
                  </a:cubicBezTo>
                  <a:cubicBezTo>
                    <a:pt x="3525" y="3373"/>
                    <a:pt x="3646" y="3312"/>
                    <a:pt x="3737" y="3251"/>
                  </a:cubicBezTo>
                  <a:cubicBezTo>
                    <a:pt x="3798" y="3221"/>
                    <a:pt x="3889" y="3160"/>
                    <a:pt x="3950" y="3100"/>
                  </a:cubicBezTo>
                  <a:cubicBezTo>
                    <a:pt x="4072" y="2978"/>
                    <a:pt x="4193" y="2856"/>
                    <a:pt x="4284" y="2735"/>
                  </a:cubicBezTo>
                  <a:cubicBezTo>
                    <a:pt x="4497" y="2431"/>
                    <a:pt x="4436" y="2067"/>
                    <a:pt x="4193" y="1854"/>
                  </a:cubicBezTo>
                  <a:cubicBezTo>
                    <a:pt x="4193" y="1793"/>
                    <a:pt x="4163" y="1732"/>
                    <a:pt x="4132" y="1702"/>
                  </a:cubicBezTo>
                  <a:cubicBezTo>
                    <a:pt x="4102" y="1611"/>
                    <a:pt x="4041" y="1520"/>
                    <a:pt x="3980" y="1459"/>
                  </a:cubicBezTo>
                  <a:cubicBezTo>
                    <a:pt x="3859" y="1216"/>
                    <a:pt x="3677" y="1034"/>
                    <a:pt x="3464" y="882"/>
                  </a:cubicBezTo>
                  <a:cubicBezTo>
                    <a:pt x="3130" y="578"/>
                    <a:pt x="2765" y="365"/>
                    <a:pt x="2370" y="213"/>
                  </a:cubicBezTo>
                  <a:cubicBezTo>
                    <a:pt x="2097" y="92"/>
                    <a:pt x="1793" y="3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-910317">
              <a:off x="-128759" y="334499"/>
              <a:ext cx="125080" cy="118015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2"/>
          <p:cNvSpPr/>
          <p:nvPr/>
        </p:nvSpPr>
        <p:spPr>
          <a:xfrm rot="-3030967">
            <a:off x="-265007" y="3826311"/>
            <a:ext cx="1951206" cy="1138152"/>
          </a:xfrm>
          <a:custGeom>
            <a:avLst/>
            <a:gdLst/>
            <a:ahLst/>
            <a:cxnLst/>
            <a:rect l="l" t="t" r="r" b="b"/>
            <a:pathLst>
              <a:path w="43934" h="25627" extrusionOk="0">
                <a:moveTo>
                  <a:pt x="14879" y="0"/>
                </a:moveTo>
                <a:cubicBezTo>
                  <a:pt x="14743" y="0"/>
                  <a:pt x="14604" y="4"/>
                  <a:pt x="14462" y="14"/>
                </a:cubicBezTo>
                <a:cubicBezTo>
                  <a:pt x="13429" y="44"/>
                  <a:pt x="12396" y="135"/>
                  <a:pt x="11363" y="257"/>
                </a:cubicBezTo>
                <a:cubicBezTo>
                  <a:pt x="10877" y="348"/>
                  <a:pt x="10421" y="409"/>
                  <a:pt x="9905" y="530"/>
                </a:cubicBezTo>
                <a:cubicBezTo>
                  <a:pt x="9358" y="622"/>
                  <a:pt x="8933" y="743"/>
                  <a:pt x="8538" y="865"/>
                </a:cubicBezTo>
                <a:cubicBezTo>
                  <a:pt x="8052" y="986"/>
                  <a:pt x="7535" y="1168"/>
                  <a:pt x="7079" y="1351"/>
                </a:cubicBezTo>
                <a:cubicBezTo>
                  <a:pt x="6684" y="1503"/>
                  <a:pt x="6320" y="1715"/>
                  <a:pt x="5986" y="1898"/>
                </a:cubicBezTo>
                <a:lnTo>
                  <a:pt x="5803" y="1989"/>
                </a:lnTo>
                <a:lnTo>
                  <a:pt x="5439" y="2201"/>
                </a:lnTo>
                <a:cubicBezTo>
                  <a:pt x="5135" y="2353"/>
                  <a:pt x="4831" y="2505"/>
                  <a:pt x="4558" y="2688"/>
                </a:cubicBezTo>
                <a:cubicBezTo>
                  <a:pt x="4315" y="2840"/>
                  <a:pt x="4102" y="2991"/>
                  <a:pt x="3889" y="3174"/>
                </a:cubicBezTo>
                <a:lnTo>
                  <a:pt x="3859" y="3174"/>
                </a:lnTo>
                <a:lnTo>
                  <a:pt x="3828" y="3204"/>
                </a:lnTo>
                <a:cubicBezTo>
                  <a:pt x="3768" y="3234"/>
                  <a:pt x="3707" y="3265"/>
                  <a:pt x="3646" y="3295"/>
                </a:cubicBezTo>
                <a:cubicBezTo>
                  <a:pt x="3433" y="3386"/>
                  <a:pt x="3251" y="3508"/>
                  <a:pt x="3038" y="3629"/>
                </a:cubicBezTo>
                <a:lnTo>
                  <a:pt x="2978" y="3690"/>
                </a:lnTo>
                <a:cubicBezTo>
                  <a:pt x="2765" y="3812"/>
                  <a:pt x="2552" y="3933"/>
                  <a:pt x="2370" y="4085"/>
                </a:cubicBezTo>
                <a:cubicBezTo>
                  <a:pt x="2218" y="4237"/>
                  <a:pt x="2036" y="4389"/>
                  <a:pt x="1884" y="4541"/>
                </a:cubicBezTo>
                <a:cubicBezTo>
                  <a:pt x="1550" y="4875"/>
                  <a:pt x="1216" y="5240"/>
                  <a:pt x="942" y="5635"/>
                </a:cubicBezTo>
                <a:cubicBezTo>
                  <a:pt x="821" y="5787"/>
                  <a:pt x="669" y="5969"/>
                  <a:pt x="547" y="6151"/>
                </a:cubicBezTo>
                <a:cubicBezTo>
                  <a:pt x="395" y="6364"/>
                  <a:pt x="274" y="6577"/>
                  <a:pt x="183" y="6820"/>
                </a:cubicBezTo>
                <a:cubicBezTo>
                  <a:pt x="91" y="7063"/>
                  <a:pt x="31" y="7336"/>
                  <a:pt x="31" y="7579"/>
                </a:cubicBezTo>
                <a:cubicBezTo>
                  <a:pt x="0" y="7792"/>
                  <a:pt x="0" y="8035"/>
                  <a:pt x="0" y="8248"/>
                </a:cubicBezTo>
                <a:cubicBezTo>
                  <a:pt x="0" y="8734"/>
                  <a:pt x="61" y="9190"/>
                  <a:pt x="183" y="9676"/>
                </a:cubicBezTo>
                <a:cubicBezTo>
                  <a:pt x="213" y="9888"/>
                  <a:pt x="274" y="10101"/>
                  <a:pt x="365" y="10314"/>
                </a:cubicBezTo>
                <a:cubicBezTo>
                  <a:pt x="426" y="10526"/>
                  <a:pt x="547" y="10769"/>
                  <a:pt x="669" y="10982"/>
                </a:cubicBezTo>
                <a:cubicBezTo>
                  <a:pt x="790" y="11134"/>
                  <a:pt x="912" y="11316"/>
                  <a:pt x="1064" y="11468"/>
                </a:cubicBezTo>
                <a:cubicBezTo>
                  <a:pt x="1094" y="11529"/>
                  <a:pt x="1155" y="11590"/>
                  <a:pt x="1216" y="11651"/>
                </a:cubicBezTo>
                <a:lnTo>
                  <a:pt x="1367" y="11772"/>
                </a:lnTo>
                <a:cubicBezTo>
                  <a:pt x="1489" y="11894"/>
                  <a:pt x="1610" y="11985"/>
                  <a:pt x="1762" y="12076"/>
                </a:cubicBezTo>
                <a:cubicBezTo>
                  <a:pt x="1914" y="12167"/>
                  <a:pt x="2097" y="12228"/>
                  <a:pt x="2279" y="12289"/>
                </a:cubicBezTo>
                <a:cubicBezTo>
                  <a:pt x="2522" y="12349"/>
                  <a:pt x="2765" y="12410"/>
                  <a:pt x="3008" y="12440"/>
                </a:cubicBezTo>
                <a:lnTo>
                  <a:pt x="3130" y="12471"/>
                </a:lnTo>
                <a:lnTo>
                  <a:pt x="3099" y="12471"/>
                </a:lnTo>
                <a:cubicBezTo>
                  <a:pt x="3251" y="12471"/>
                  <a:pt x="3403" y="12501"/>
                  <a:pt x="3585" y="12532"/>
                </a:cubicBezTo>
                <a:lnTo>
                  <a:pt x="4801" y="12532"/>
                </a:lnTo>
                <a:cubicBezTo>
                  <a:pt x="5348" y="12501"/>
                  <a:pt x="5864" y="12471"/>
                  <a:pt x="6350" y="12410"/>
                </a:cubicBezTo>
                <a:cubicBezTo>
                  <a:pt x="6624" y="12410"/>
                  <a:pt x="6867" y="12380"/>
                  <a:pt x="7110" y="12349"/>
                </a:cubicBezTo>
                <a:cubicBezTo>
                  <a:pt x="7353" y="12349"/>
                  <a:pt x="7566" y="12319"/>
                  <a:pt x="7809" y="12289"/>
                </a:cubicBezTo>
                <a:lnTo>
                  <a:pt x="7869" y="12289"/>
                </a:lnTo>
                <a:cubicBezTo>
                  <a:pt x="8204" y="12289"/>
                  <a:pt x="8507" y="12289"/>
                  <a:pt x="8811" y="12319"/>
                </a:cubicBezTo>
                <a:cubicBezTo>
                  <a:pt x="9480" y="12380"/>
                  <a:pt x="10118" y="12501"/>
                  <a:pt x="10665" y="12592"/>
                </a:cubicBezTo>
                <a:lnTo>
                  <a:pt x="11333" y="12714"/>
                </a:lnTo>
                <a:cubicBezTo>
                  <a:pt x="11576" y="12775"/>
                  <a:pt x="11819" y="12835"/>
                  <a:pt x="12032" y="12896"/>
                </a:cubicBezTo>
                <a:cubicBezTo>
                  <a:pt x="12427" y="13018"/>
                  <a:pt x="12852" y="13139"/>
                  <a:pt x="13399" y="13322"/>
                </a:cubicBezTo>
                <a:cubicBezTo>
                  <a:pt x="14280" y="13595"/>
                  <a:pt x="15161" y="13929"/>
                  <a:pt x="16073" y="14294"/>
                </a:cubicBezTo>
                <a:cubicBezTo>
                  <a:pt x="17015" y="14750"/>
                  <a:pt x="17835" y="15175"/>
                  <a:pt x="18594" y="15600"/>
                </a:cubicBezTo>
                <a:lnTo>
                  <a:pt x="19050" y="15904"/>
                </a:lnTo>
                <a:cubicBezTo>
                  <a:pt x="19749" y="16299"/>
                  <a:pt x="20478" y="16724"/>
                  <a:pt x="21147" y="17180"/>
                </a:cubicBezTo>
                <a:cubicBezTo>
                  <a:pt x="21572" y="17454"/>
                  <a:pt x="21967" y="17727"/>
                  <a:pt x="22392" y="18061"/>
                </a:cubicBezTo>
                <a:cubicBezTo>
                  <a:pt x="22727" y="18304"/>
                  <a:pt x="23152" y="18608"/>
                  <a:pt x="23547" y="18942"/>
                </a:cubicBezTo>
                <a:lnTo>
                  <a:pt x="23820" y="19155"/>
                </a:lnTo>
                <a:cubicBezTo>
                  <a:pt x="24094" y="19368"/>
                  <a:pt x="24398" y="19611"/>
                  <a:pt x="24671" y="19823"/>
                </a:cubicBezTo>
                <a:cubicBezTo>
                  <a:pt x="25157" y="20188"/>
                  <a:pt x="25522" y="20462"/>
                  <a:pt x="25886" y="20705"/>
                </a:cubicBezTo>
                <a:cubicBezTo>
                  <a:pt x="26251" y="20948"/>
                  <a:pt x="26646" y="21221"/>
                  <a:pt x="27041" y="21464"/>
                </a:cubicBezTo>
                <a:lnTo>
                  <a:pt x="27132" y="21525"/>
                </a:lnTo>
                <a:lnTo>
                  <a:pt x="27588" y="21859"/>
                </a:lnTo>
                <a:cubicBezTo>
                  <a:pt x="27831" y="22011"/>
                  <a:pt x="28074" y="22193"/>
                  <a:pt x="28347" y="22345"/>
                </a:cubicBezTo>
                <a:cubicBezTo>
                  <a:pt x="28712" y="22588"/>
                  <a:pt x="29137" y="22831"/>
                  <a:pt x="29593" y="23105"/>
                </a:cubicBezTo>
                <a:lnTo>
                  <a:pt x="30292" y="23469"/>
                </a:lnTo>
                <a:lnTo>
                  <a:pt x="30839" y="23804"/>
                </a:lnTo>
                <a:cubicBezTo>
                  <a:pt x="31264" y="24016"/>
                  <a:pt x="31781" y="24290"/>
                  <a:pt x="32297" y="24563"/>
                </a:cubicBezTo>
                <a:cubicBezTo>
                  <a:pt x="32753" y="24745"/>
                  <a:pt x="33209" y="24928"/>
                  <a:pt x="33695" y="25080"/>
                </a:cubicBezTo>
                <a:cubicBezTo>
                  <a:pt x="34211" y="25232"/>
                  <a:pt x="34667" y="25323"/>
                  <a:pt x="35123" y="25414"/>
                </a:cubicBezTo>
                <a:cubicBezTo>
                  <a:pt x="35639" y="25535"/>
                  <a:pt x="36156" y="25596"/>
                  <a:pt x="36642" y="25627"/>
                </a:cubicBezTo>
                <a:lnTo>
                  <a:pt x="37432" y="25627"/>
                </a:lnTo>
                <a:cubicBezTo>
                  <a:pt x="37705" y="25627"/>
                  <a:pt x="38009" y="25566"/>
                  <a:pt x="38282" y="25535"/>
                </a:cubicBezTo>
                <a:cubicBezTo>
                  <a:pt x="38769" y="25444"/>
                  <a:pt x="39224" y="25323"/>
                  <a:pt x="39650" y="25171"/>
                </a:cubicBezTo>
                <a:cubicBezTo>
                  <a:pt x="39923" y="25049"/>
                  <a:pt x="40197" y="24958"/>
                  <a:pt x="40470" y="24837"/>
                </a:cubicBezTo>
                <a:cubicBezTo>
                  <a:pt x="40683" y="24745"/>
                  <a:pt x="40865" y="24624"/>
                  <a:pt x="41047" y="24502"/>
                </a:cubicBezTo>
                <a:cubicBezTo>
                  <a:pt x="41290" y="24351"/>
                  <a:pt x="41533" y="24168"/>
                  <a:pt x="41746" y="23986"/>
                </a:cubicBezTo>
                <a:cubicBezTo>
                  <a:pt x="41837" y="23925"/>
                  <a:pt x="41928" y="23834"/>
                  <a:pt x="42020" y="23743"/>
                </a:cubicBezTo>
                <a:cubicBezTo>
                  <a:pt x="42202" y="23561"/>
                  <a:pt x="42354" y="23378"/>
                  <a:pt x="42506" y="23166"/>
                </a:cubicBezTo>
                <a:cubicBezTo>
                  <a:pt x="42779" y="22740"/>
                  <a:pt x="43022" y="22254"/>
                  <a:pt x="43235" y="21768"/>
                </a:cubicBezTo>
                <a:cubicBezTo>
                  <a:pt x="43417" y="21312"/>
                  <a:pt x="43569" y="20856"/>
                  <a:pt x="43691" y="20370"/>
                </a:cubicBezTo>
                <a:cubicBezTo>
                  <a:pt x="43843" y="19884"/>
                  <a:pt x="43903" y="19368"/>
                  <a:pt x="43934" y="18851"/>
                </a:cubicBezTo>
                <a:cubicBezTo>
                  <a:pt x="43934" y="18304"/>
                  <a:pt x="43903" y="17757"/>
                  <a:pt x="43782" y="17241"/>
                </a:cubicBezTo>
                <a:cubicBezTo>
                  <a:pt x="43691" y="16755"/>
                  <a:pt x="43569" y="16269"/>
                  <a:pt x="43417" y="15813"/>
                </a:cubicBezTo>
                <a:cubicBezTo>
                  <a:pt x="43265" y="15296"/>
                  <a:pt x="43053" y="14810"/>
                  <a:pt x="42840" y="14324"/>
                </a:cubicBezTo>
                <a:cubicBezTo>
                  <a:pt x="42718" y="14142"/>
                  <a:pt x="42627" y="13929"/>
                  <a:pt x="42475" y="13717"/>
                </a:cubicBezTo>
                <a:lnTo>
                  <a:pt x="42415" y="13625"/>
                </a:lnTo>
                <a:cubicBezTo>
                  <a:pt x="42384" y="13565"/>
                  <a:pt x="42354" y="13473"/>
                  <a:pt x="42293" y="13413"/>
                </a:cubicBezTo>
                <a:lnTo>
                  <a:pt x="42171" y="13230"/>
                </a:lnTo>
                <a:lnTo>
                  <a:pt x="42050" y="13048"/>
                </a:lnTo>
                <a:cubicBezTo>
                  <a:pt x="41746" y="12653"/>
                  <a:pt x="41442" y="12228"/>
                  <a:pt x="41108" y="11802"/>
                </a:cubicBezTo>
                <a:cubicBezTo>
                  <a:pt x="40531" y="11104"/>
                  <a:pt x="39893" y="10374"/>
                  <a:pt x="39133" y="9554"/>
                </a:cubicBezTo>
                <a:cubicBezTo>
                  <a:pt x="38921" y="9341"/>
                  <a:pt x="38769" y="9190"/>
                  <a:pt x="38586" y="9007"/>
                </a:cubicBezTo>
                <a:cubicBezTo>
                  <a:pt x="38404" y="8825"/>
                  <a:pt x="38222" y="8643"/>
                  <a:pt x="38070" y="8491"/>
                </a:cubicBezTo>
                <a:lnTo>
                  <a:pt x="38039" y="8460"/>
                </a:lnTo>
                <a:cubicBezTo>
                  <a:pt x="37675" y="8126"/>
                  <a:pt x="37310" y="7822"/>
                  <a:pt x="36824" y="7427"/>
                </a:cubicBezTo>
                <a:cubicBezTo>
                  <a:pt x="36460" y="7154"/>
                  <a:pt x="36065" y="6850"/>
                  <a:pt x="35639" y="6577"/>
                </a:cubicBezTo>
                <a:cubicBezTo>
                  <a:pt x="35214" y="6273"/>
                  <a:pt x="34819" y="6030"/>
                  <a:pt x="34424" y="5817"/>
                </a:cubicBezTo>
                <a:lnTo>
                  <a:pt x="33816" y="5513"/>
                </a:lnTo>
                <a:lnTo>
                  <a:pt x="33057" y="5118"/>
                </a:lnTo>
                <a:lnTo>
                  <a:pt x="32479" y="4814"/>
                </a:lnTo>
                <a:cubicBezTo>
                  <a:pt x="32236" y="4662"/>
                  <a:pt x="31963" y="4541"/>
                  <a:pt x="31720" y="4389"/>
                </a:cubicBezTo>
                <a:lnTo>
                  <a:pt x="31264" y="4146"/>
                </a:lnTo>
                <a:cubicBezTo>
                  <a:pt x="30991" y="3994"/>
                  <a:pt x="30717" y="3842"/>
                  <a:pt x="30413" y="3690"/>
                </a:cubicBezTo>
                <a:cubicBezTo>
                  <a:pt x="29927" y="3447"/>
                  <a:pt x="29411" y="3234"/>
                  <a:pt x="28955" y="3052"/>
                </a:cubicBezTo>
                <a:lnTo>
                  <a:pt x="28894" y="3022"/>
                </a:lnTo>
                <a:cubicBezTo>
                  <a:pt x="28712" y="2931"/>
                  <a:pt x="28530" y="2870"/>
                  <a:pt x="28317" y="2809"/>
                </a:cubicBezTo>
                <a:cubicBezTo>
                  <a:pt x="28074" y="2718"/>
                  <a:pt x="27800" y="2627"/>
                  <a:pt x="27527" y="2536"/>
                </a:cubicBezTo>
                <a:lnTo>
                  <a:pt x="26676" y="2262"/>
                </a:lnTo>
                <a:lnTo>
                  <a:pt x="26129" y="2080"/>
                </a:lnTo>
                <a:cubicBezTo>
                  <a:pt x="25674" y="1928"/>
                  <a:pt x="25188" y="1776"/>
                  <a:pt x="24701" y="1655"/>
                </a:cubicBezTo>
                <a:cubicBezTo>
                  <a:pt x="24398" y="1563"/>
                  <a:pt x="24094" y="1472"/>
                  <a:pt x="23790" y="1412"/>
                </a:cubicBezTo>
                <a:lnTo>
                  <a:pt x="23273" y="1260"/>
                </a:lnTo>
                <a:cubicBezTo>
                  <a:pt x="22939" y="1199"/>
                  <a:pt x="22605" y="1108"/>
                  <a:pt x="22271" y="1017"/>
                </a:cubicBezTo>
                <a:lnTo>
                  <a:pt x="21845" y="925"/>
                </a:lnTo>
                <a:lnTo>
                  <a:pt x="21329" y="773"/>
                </a:lnTo>
                <a:cubicBezTo>
                  <a:pt x="21025" y="713"/>
                  <a:pt x="20721" y="622"/>
                  <a:pt x="20417" y="561"/>
                </a:cubicBezTo>
                <a:cubicBezTo>
                  <a:pt x="19992" y="470"/>
                  <a:pt x="19567" y="379"/>
                  <a:pt x="19141" y="318"/>
                </a:cubicBezTo>
                <a:lnTo>
                  <a:pt x="18929" y="287"/>
                </a:lnTo>
                <a:cubicBezTo>
                  <a:pt x="18443" y="196"/>
                  <a:pt x="17926" y="105"/>
                  <a:pt x="17349" y="75"/>
                </a:cubicBezTo>
                <a:cubicBezTo>
                  <a:pt x="16893" y="44"/>
                  <a:pt x="16407" y="14"/>
                  <a:pt x="15982" y="14"/>
                </a:cubicBezTo>
                <a:lnTo>
                  <a:pt x="15678" y="14"/>
                </a:lnTo>
                <a:cubicBezTo>
                  <a:pt x="15414" y="14"/>
                  <a:pt x="15151" y="0"/>
                  <a:pt x="148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>
            <a:off x="727288" y="3991176"/>
            <a:ext cx="1219992" cy="1237898"/>
            <a:chOff x="727288" y="3991176"/>
            <a:chExt cx="1219992" cy="1237898"/>
          </a:xfrm>
        </p:grpSpPr>
        <p:sp>
          <p:nvSpPr>
            <p:cNvPr id="29" name="Google Shape;29;p2"/>
            <p:cNvSpPr/>
            <p:nvPr/>
          </p:nvSpPr>
          <p:spPr>
            <a:xfrm>
              <a:off x="727287" y="4086500"/>
              <a:ext cx="228805" cy="1142574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34666" y="4018585"/>
              <a:ext cx="272880" cy="1179512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400430" y="4009056"/>
              <a:ext cx="238294" cy="1175944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693496" y="3991176"/>
              <a:ext cx="253783" cy="1147828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/>
          <p:nvPr/>
        </p:nvSpPr>
        <p:spPr>
          <a:xfrm>
            <a:off x="3335325" y="4629150"/>
            <a:ext cx="886928" cy="815621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2"/>
          <p:cNvGrpSpPr/>
          <p:nvPr/>
        </p:nvGrpSpPr>
        <p:grpSpPr>
          <a:xfrm>
            <a:off x="8251700" y="-142503"/>
            <a:ext cx="572406" cy="682360"/>
            <a:chOff x="8251700" y="-142503"/>
            <a:chExt cx="572406" cy="682360"/>
          </a:xfrm>
        </p:grpSpPr>
        <p:sp>
          <p:nvSpPr>
            <p:cNvPr id="35" name="Google Shape;35;p2"/>
            <p:cNvSpPr/>
            <p:nvPr/>
          </p:nvSpPr>
          <p:spPr>
            <a:xfrm>
              <a:off x="8397875" y="348847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74952" y="237403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430810" y="41791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251700" y="159165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657290" y="-142503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2"/>
          <p:cNvSpPr/>
          <p:nvPr/>
        </p:nvSpPr>
        <p:spPr>
          <a:xfrm rot="-341310">
            <a:off x="8258869" y="1118332"/>
            <a:ext cx="315640" cy="341633"/>
          </a:xfrm>
          <a:custGeom>
            <a:avLst/>
            <a:gdLst/>
            <a:ahLst/>
            <a:cxnLst/>
            <a:rect l="l" t="t" r="r" b="b"/>
            <a:pathLst>
              <a:path w="9229" h="9989" extrusionOk="0">
                <a:moveTo>
                  <a:pt x="2221" y="8230"/>
                </a:moveTo>
                <a:cubicBezTo>
                  <a:pt x="2377" y="8230"/>
                  <a:pt x="2524" y="8239"/>
                  <a:pt x="2639" y="8253"/>
                </a:cubicBezTo>
                <a:cubicBezTo>
                  <a:pt x="2989" y="8276"/>
                  <a:pt x="3316" y="8370"/>
                  <a:pt x="3620" y="8487"/>
                </a:cubicBezTo>
                <a:cubicBezTo>
                  <a:pt x="3293" y="8837"/>
                  <a:pt x="2826" y="9047"/>
                  <a:pt x="2359" y="9094"/>
                </a:cubicBezTo>
                <a:cubicBezTo>
                  <a:pt x="2055" y="9094"/>
                  <a:pt x="1752" y="9024"/>
                  <a:pt x="1471" y="8884"/>
                </a:cubicBezTo>
                <a:cubicBezTo>
                  <a:pt x="1238" y="8767"/>
                  <a:pt x="958" y="8697"/>
                  <a:pt x="1191" y="8487"/>
                </a:cubicBezTo>
                <a:cubicBezTo>
                  <a:pt x="1390" y="8288"/>
                  <a:pt x="1836" y="8230"/>
                  <a:pt x="2221" y="8230"/>
                </a:cubicBezTo>
                <a:close/>
                <a:moveTo>
                  <a:pt x="8950" y="1"/>
                </a:moveTo>
                <a:cubicBezTo>
                  <a:pt x="8887" y="1"/>
                  <a:pt x="8824" y="31"/>
                  <a:pt x="8781" y="103"/>
                </a:cubicBezTo>
                <a:cubicBezTo>
                  <a:pt x="7777" y="1667"/>
                  <a:pt x="6819" y="3232"/>
                  <a:pt x="5885" y="4820"/>
                </a:cubicBezTo>
                <a:cubicBezTo>
                  <a:pt x="5348" y="5731"/>
                  <a:pt x="4554" y="6735"/>
                  <a:pt x="4017" y="7786"/>
                </a:cubicBezTo>
                <a:cubicBezTo>
                  <a:pt x="3532" y="7437"/>
                  <a:pt x="2950" y="7249"/>
                  <a:pt x="2365" y="7249"/>
                </a:cubicBezTo>
                <a:cubicBezTo>
                  <a:pt x="2246" y="7249"/>
                  <a:pt x="2127" y="7256"/>
                  <a:pt x="2009" y="7272"/>
                </a:cubicBezTo>
                <a:cubicBezTo>
                  <a:pt x="1285" y="7342"/>
                  <a:pt x="210" y="7646"/>
                  <a:pt x="117" y="8487"/>
                </a:cubicBezTo>
                <a:cubicBezTo>
                  <a:pt x="0" y="9351"/>
                  <a:pt x="1168" y="9841"/>
                  <a:pt x="1868" y="9958"/>
                </a:cubicBezTo>
                <a:cubicBezTo>
                  <a:pt x="2001" y="9978"/>
                  <a:pt x="2135" y="9988"/>
                  <a:pt x="2269" y="9988"/>
                </a:cubicBezTo>
                <a:cubicBezTo>
                  <a:pt x="3052" y="9988"/>
                  <a:pt x="3829" y="9645"/>
                  <a:pt x="4367" y="9047"/>
                </a:cubicBezTo>
                <a:cubicBezTo>
                  <a:pt x="4484" y="8930"/>
                  <a:pt x="4531" y="8767"/>
                  <a:pt x="4484" y="8603"/>
                </a:cubicBezTo>
                <a:cubicBezTo>
                  <a:pt x="5278" y="7576"/>
                  <a:pt x="5815" y="6198"/>
                  <a:pt x="6446" y="5124"/>
                </a:cubicBezTo>
                <a:cubicBezTo>
                  <a:pt x="7356" y="3536"/>
                  <a:pt x="8267" y="1948"/>
                  <a:pt x="9131" y="313"/>
                </a:cubicBezTo>
                <a:cubicBezTo>
                  <a:pt x="9228" y="151"/>
                  <a:pt x="9090" y="1"/>
                  <a:pt x="89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6133200" y="296883"/>
            <a:ext cx="273783" cy="316215"/>
          </a:xfrm>
          <a:custGeom>
            <a:avLst/>
            <a:gdLst/>
            <a:ahLst/>
            <a:cxnLst/>
            <a:rect l="l" t="t" r="r" b="b"/>
            <a:pathLst>
              <a:path w="8454" h="9765" extrusionOk="0">
                <a:moveTo>
                  <a:pt x="8454" y="1"/>
                </a:moveTo>
                <a:lnTo>
                  <a:pt x="8454" y="1"/>
                </a:lnTo>
                <a:cubicBezTo>
                  <a:pt x="7613" y="71"/>
                  <a:pt x="6796" y="71"/>
                  <a:pt x="5955" y="164"/>
                </a:cubicBezTo>
                <a:cubicBezTo>
                  <a:pt x="4694" y="304"/>
                  <a:pt x="4694" y="327"/>
                  <a:pt x="4904" y="1425"/>
                </a:cubicBezTo>
                <a:cubicBezTo>
                  <a:pt x="5044" y="1612"/>
                  <a:pt x="5138" y="1822"/>
                  <a:pt x="5208" y="2056"/>
                </a:cubicBezTo>
                <a:cubicBezTo>
                  <a:pt x="5301" y="2943"/>
                  <a:pt x="5371" y="3854"/>
                  <a:pt x="5371" y="4765"/>
                </a:cubicBezTo>
                <a:cubicBezTo>
                  <a:pt x="5348" y="5465"/>
                  <a:pt x="5278" y="6166"/>
                  <a:pt x="5184" y="6843"/>
                </a:cubicBezTo>
                <a:cubicBezTo>
                  <a:pt x="4227" y="6820"/>
                  <a:pt x="3456" y="6820"/>
                  <a:pt x="2662" y="6796"/>
                </a:cubicBezTo>
                <a:cubicBezTo>
                  <a:pt x="2546" y="6773"/>
                  <a:pt x="2452" y="6726"/>
                  <a:pt x="2359" y="6680"/>
                </a:cubicBezTo>
                <a:cubicBezTo>
                  <a:pt x="1775" y="6936"/>
                  <a:pt x="1214" y="7263"/>
                  <a:pt x="677" y="7637"/>
                </a:cubicBezTo>
                <a:cubicBezTo>
                  <a:pt x="374" y="7847"/>
                  <a:pt x="0" y="8408"/>
                  <a:pt x="93" y="8665"/>
                </a:cubicBezTo>
                <a:cubicBezTo>
                  <a:pt x="304" y="9062"/>
                  <a:pt x="654" y="9365"/>
                  <a:pt x="1098" y="9505"/>
                </a:cubicBezTo>
                <a:cubicBezTo>
                  <a:pt x="1536" y="9679"/>
                  <a:pt x="1995" y="9765"/>
                  <a:pt x="2449" y="9765"/>
                </a:cubicBezTo>
                <a:cubicBezTo>
                  <a:pt x="3278" y="9765"/>
                  <a:pt x="4092" y="9479"/>
                  <a:pt x="4741" y="8921"/>
                </a:cubicBezTo>
                <a:cubicBezTo>
                  <a:pt x="5535" y="8478"/>
                  <a:pt x="6025" y="7660"/>
                  <a:pt x="6049" y="6773"/>
                </a:cubicBezTo>
                <a:cubicBezTo>
                  <a:pt x="6119" y="5395"/>
                  <a:pt x="6072" y="4041"/>
                  <a:pt x="6049" y="2663"/>
                </a:cubicBezTo>
                <a:cubicBezTo>
                  <a:pt x="6049" y="2149"/>
                  <a:pt x="5955" y="1612"/>
                  <a:pt x="5908" y="1051"/>
                </a:cubicBezTo>
                <a:cubicBezTo>
                  <a:pt x="6539" y="1005"/>
                  <a:pt x="7193" y="911"/>
                  <a:pt x="7823" y="771"/>
                </a:cubicBezTo>
                <a:cubicBezTo>
                  <a:pt x="8080" y="678"/>
                  <a:pt x="8244" y="281"/>
                  <a:pt x="84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8395420" y="2670765"/>
            <a:ext cx="1157142" cy="1066702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7985025" y="2399850"/>
            <a:ext cx="737885" cy="781680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 rot="-2048291">
            <a:off x="2863425" y="202663"/>
            <a:ext cx="386656" cy="586360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6896838" y="4807241"/>
            <a:ext cx="376730" cy="382673"/>
          </a:xfrm>
          <a:custGeom>
            <a:avLst/>
            <a:gdLst/>
            <a:ahLst/>
            <a:cxnLst/>
            <a:rect l="l" t="t" r="r" b="b"/>
            <a:pathLst>
              <a:path w="9572" h="9723" extrusionOk="0">
                <a:moveTo>
                  <a:pt x="4285" y="0"/>
                </a:moveTo>
                <a:cubicBezTo>
                  <a:pt x="4163" y="31"/>
                  <a:pt x="4072" y="31"/>
                  <a:pt x="3950" y="31"/>
                </a:cubicBezTo>
                <a:lnTo>
                  <a:pt x="3798" y="91"/>
                </a:lnTo>
                <a:cubicBezTo>
                  <a:pt x="3677" y="91"/>
                  <a:pt x="3586" y="122"/>
                  <a:pt x="3495" y="152"/>
                </a:cubicBezTo>
                <a:cubicBezTo>
                  <a:pt x="3312" y="213"/>
                  <a:pt x="3130" y="274"/>
                  <a:pt x="2948" y="365"/>
                </a:cubicBezTo>
                <a:cubicBezTo>
                  <a:pt x="2674" y="486"/>
                  <a:pt x="2431" y="608"/>
                  <a:pt x="2219" y="790"/>
                </a:cubicBezTo>
                <a:cubicBezTo>
                  <a:pt x="2036" y="942"/>
                  <a:pt x="1854" y="1125"/>
                  <a:pt x="1702" y="1337"/>
                </a:cubicBezTo>
                <a:cubicBezTo>
                  <a:pt x="1550" y="1519"/>
                  <a:pt x="1429" y="1763"/>
                  <a:pt x="1307" y="1975"/>
                </a:cubicBezTo>
                <a:cubicBezTo>
                  <a:pt x="1185" y="2279"/>
                  <a:pt x="1064" y="2613"/>
                  <a:pt x="973" y="2917"/>
                </a:cubicBezTo>
                <a:cubicBezTo>
                  <a:pt x="942" y="3039"/>
                  <a:pt x="912" y="3130"/>
                  <a:pt x="851" y="3221"/>
                </a:cubicBezTo>
                <a:cubicBezTo>
                  <a:pt x="699" y="3677"/>
                  <a:pt x="578" y="4132"/>
                  <a:pt x="426" y="4619"/>
                </a:cubicBezTo>
                <a:cubicBezTo>
                  <a:pt x="335" y="5013"/>
                  <a:pt x="213" y="5469"/>
                  <a:pt x="122" y="5925"/>
                </a:cubicBezTo>
                <a:lnTo>
                  <a:pt x="92" y="6077"/>
                </a:lnTo>
                <a:cubicBezTo>
                  <a:pt x="61" y="6198"/>
                  <a:pt x="31" y="6350"/>
                  <a:pt x="31" y="6472"/>
                </a:cubicBezTo>
                <a:cubicBezTo>
                  <a:pt x="1" y="6624"/>
                  <a:pt x="1" y="6745"/>
                  <a:pt x="1" y="6897"/>
                </a:cubicBezTo>
                <a:cubicBezTo>
                  <a:pt x="1" y="6988"/>
                  <a:pt x="1" y="7110"/>
                  <a:pt x="31" y="7201"/>
                </a:cubicBezTo>
                <a:cubicBezTo>
                  <a:pt x="61" y="7353"/>
                  <a:pt x="92" y="7505"/>
                  <a:pt x="122" y="7657"/>
                </a:cubicBezTo>
                <a:cubicBezTo>
                  <a:pt x="152" y="7748"/>
                  <a:pt x="183" y="7839"/>
                  <a:pt x="244" y="7930"/>
                </a:cubicBezTo>
                <a:lnTo>
                  <a:pt x="244" y="7961"/>
                </a:lnTo>
                <a:cubicBezTo>
                  <a:pt x="274" y="8082"/>
                  <a:pt x="365" y="8234"/>
                  <a:pt x="456" y="8325"/>
                </a:cubicBezTo>
                <a:cubicBezTo>
                  <a:pt x="547" y="8447"/>
                  <a:pt x="639" y="8568"/>
                  <a:pt x="760" y="8659"/>
                </a:cubicBezTo>
                <a:cubicBezTo>
                  <a:pt x="912" y="8811"/>
                  <a:pt x="1064" y="8933"/>
                  <a:pt x="1277" y="9054"/>
                </a:cubicBezTo>
                <a:cubicBezTo>
                  <a:pt x="1489" y="9206"/>
                  <a:pt x="1732" y="9328"/>
                  <a:pt x="1975" y="9419"/>
                </a:cubicBezTo>
                <a:cubicBezTo>
                  <a:pt x="2188" y="9480"/>
                  <a:pt x="2401" y="9541"/>
                  <a:pt x="2644" y="9601"/>
                </a:cubicBezTo>
                <a:cubicBezTo>
                  <a:pt x="2887" y="9632"/>
                  <a:pt x="3130" y="9632"/>
                  <a:pt x="3312" y="9662"/>
                </a:cubicBezTo>
                <a:cubicBezTo>
                  <a:pt x="3555" y="9692"/>
                  <a:pt x="3829" y="9723"/>
                  <a:pt x="4102" y="9723"/>
                </a:cubicBezTo>
                <a:lnTo>
                  <a:pt x="4771" y="9723"/>
                </a:lnTo>
                <a:cubicBezTo>
                  <a:pt x="4923" y="9723"/>
                  <a:pt x="5105" y="9692"/>
                  <a:pt x="5257" y="9692"/>
                </a:cubicBezTo>
                <a:cubicBezTo>
                  <a:pt x="5409" y="9662"/>
                  <a:pt x="5591" y="9632"/>
                  <a:pt x="5743" y="9601"/>
                </a:cubicBezTo>
                <a:lnTo>
                  <a:pt x="5895" y="9571"/>
                </a:lnTo>
                <a:lnTo>
                  <a:pt x="6229" y="9510"/>
                </a:lnTo>
                <a:lnTo>
                  <a:pt x="6563" y="9449"/>
                </a:lnTo>
                <a:cubicBezTo>
                  <a:pt x="6685" y="9419"/>
                  <a:pt x="6806" y="9389"/>
                  <a:pt x="6989" y="9358"/>
                </a:cubicBezTo>
                <a:lnTo>
                  <a:pt x="7232" y="9297"/>
                </a:lnTo>
                <a:lnTo>
                  <a:pt x="7292" y="9297"/>
                </a:lnTo>
                <a:lnTo>
                  <a:pt x="7444" y="9267"/>
                </a:lnTo>
                <a:cubicBezTo>
                  <a:pt x="7839" y="9176"/>
                  <a:pt x="8174" y="9024"/>
                  <a:pt x="8508" y="8811"/>
                </a:cubicBezTo>
                <a:cubicBezTo>
                  <a:pt x="8690" y="8690"/>
                  <a:pt x="8842" y="8508"/>
                  <a:pt x="8994" y="8325"/>
                </a:cubicBezTo>
                <a:cubicBezTo>
                  <a:pt x="9085" y="8173"/>
                  <a:pt x="9207" y="7991"/>
                  <a:pt x="9298" y="7809"/>
                </a:cubicBezTo>
                <a:cubicBezTo>
                  <a:pt x="9450" y="7626"/>
                  <a:pt x="9541" y="7383"/>
                  <a:pt x="9541" y="7140"/>
                </a:cubicBezTo>
                <a:cubicBezTo>
                  <a:pt x="9571" y="6958"/>
                  <a:pt x="9541" y="6806"/>
                  <a:pt x="9510" y="6654"/>
                </a:cubicBezTo>
                <a:lnTo>
                  <a:pt x="9510" y="6563"/>
                </a:lnTo>
                <a:cubicBezTo>
                  <a:pt x="9480" y="6441"/>
                  <a:pt x="9450" y="6320"/>
                  <a:pt x="9419" y="6198"/>
                </a:cubicBezTo>
                <a:cubicBezTo>
                  <a:pt x="9328" y="5955"/>
                  <a:pt x="9237" y="5712"/>
                  <a:pt x="9146" y="5439"/>
                </a:cubicBezTo>
                <a:cubicBezTo>
                  <a:pt x="9085" y="5257"/>
                  <a:pt x="8994" y="5105"/>
                  <a:pt x="8933" y="4922"/>
                </a:cubicBezTo>
                <a:cubicBezTo>
                  <a:pt x="8903" y="4862"/>
                  <a:pt x="8872" y="4801"/>
                  <a:pt x="8842" y="4710"/>
                </a:cubicBezTo>
                <a:cubicBezTo>
                  <a:pt x="8781" y="4619"/>
                  <a:pt x="8720" y="4527"/>
                  <a:pt x="8629" y="4467"/>
                </a:cubicBezTo>
                <a:cubicBezTo>
                  <a:pt x="8508" y="4041"/>
                  <a:pt x="8325" y="3646"/>
                  <a:pt x="8143" y="3282"/>
                </a:cubicBezTo>
                <a:cubicBezTo>
                  <a:pt x="8022" y="3039"/>
                  <a:pt x="7900" y="2796"/>
                  <a:pt x="7718" y="2552"/>
                </a:cubicBezTo>
                <a:lnTo>
                  <a:pt x="7657" y="2431"/>
                </a:lnTo>
                <a:cubicBezTo>
                  <a:pt x="7566" y="2279"/>
                  <a:pt x="7475" y="2097"/>
                  <a:pt x="7353" y="1945"/>
                </a:cubicBezTo>
                <a:cubicBezTo>
                  <a:pt x="7232" y="1793"/>
                  <a:pt x="7080" y="1611"/>
                  <a:pt x="6958" y="1459"/>
                </a:cubicBezTo>
                <a:lnTo>
                  <a:pt x="6928" y="1428"/>
                </a:lnTo>
                <a:cubicBezTo>
                  <a:pt x="6776" y="1246"/>
                  <a:pt x="6594" y="1064"/>
                  <a:pt x="6442" y="912"/>
                </a:cubicBezTo>
                <a:cubicBezTo>
                  <a:pt x="6229" y="730"/>
                  <a:pt x="6016" y="578"/>
                  <a:pt x="5804" y="456"/>
                </a:cubicBezTo>
                <a:cubicBezTo>
                  <a:pt x="5621" y="365"/>
                  <a:pt x="5439" y="274"/>
                  <a:pt x="5226" y="213"/>
                </a:cubicBezTo>
                <a:cubicBezTo>
                  <a:pt x="4923" y="91"/>
                  <a:pt x="4619" y="0"/>
                  <a:pt x="42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6571588" y="4504700"/>
            <a:ext cx="1035575" cy="687615"/>
          </a:xfrm>
          <a:custGeom>
            <a:avLst/>
            <a:gdLst/>
            <a:ahLst/>
            <a:cxnLst/>
            <a:rect l="l" t="t" r="r" b="b"/>
            <a:pathLst>
              <a:path w="26312" h="17471" extrusionOk="0">
                <a:moveTo>
                  <a:pt x="11424" y="0"/>
                </a:moveTo>
                <a:cubicBezTo>
                  <a:pt x="10969" y="0"/>
                  <a:pt x="10483" y="31"/>
                  <a:pt x="10027" y="92"/>
                </a:cubicBezTo>
                <a:cubicBezTo>
                  <a:pt x="9662" y="122"/>
                  <a:pt x="9328" y="183"/>
                  <a:pt x="8994" y="274"/>
                </a:cubicBezTo>
                <a:cubicBezTo>
                  <a:pt x="8811" y="304"/>
                  <a:pt x="8660" y="365"/>
                  <a:pt x="8508" y="395"/>
                </a:cubicBezTo>
                <a:cubicBezTo>
                  <a:pt x="8113" y="517"/>
                  <a:pt x="7687" y="699"/>
                  <a:pt x="7171" y="912"/>
                </a:cubicBezTo>
                <a:cubicBezTo>
                  <a:pt x="6290" y="1277"/>
                  <a:pt x="5439" y="1763"/>
                  <a:pt x="4710" y="2431"/>
                </a:cubicBezTo>
                <a:cubicBezTo>
                  <a:pt x="4345" y="2765"/>
                  <a:pt x="3981" y="3130"/>
                  <a:pt x="3646" y="3495"/>
                </a:cubicBezTo>
                <a:cubicBezTo>
                  <a:pt x="3464" y="3707"/>
                  <a:pt x="3312" y="3889"/>
                  <a:pt x="3191" y="4041"/>
                </a:cubicBezTo>
                <a:lnTo>
                  <a:pt x="3160" y="4102"/>
                </a:lnTo>
                <a:cubicBezTo>
                  <a:pt x="3039" y="4254"/>
                  <a:pt x="2917" y="4406"/>
                  <a:pt x="2796" y="4588"/>
                </a:cubicBezTo>
                <a:cubicBezTo>
                  <a:pt x="2522" y="5044"/>
                  <a:pt x="2279" y="5500"/>
                  <a:pt x="2036" y="5956"/>
                </a:cubicBezTo>
                <a:cubicBezTo>
                  <a:pt x="1854" y="6350"/>
                  <a:pt x="1671" y="6776"/>
                  <a:pt x="1520" y="7201"/>
                </a:cubicBezTo>
                <a:cubicBezTo>
                  <a:pt x="1428" y="7444"/>
                  <a:pt x="1337" y="7687"/>
                  <a:pt x="1277" y="7961"/>
                </a:cubicBezTo>
                <a:lnTo>
                  <a:pt x="1277" y="7991"/>
                </a:lnTo>
                <a:lnTo>
                  <a:pt x="1246" y="8113"/>
                </a:lnTo>
                <a:cubicBezTo>
                  <a:pt x="1185" y="8265"/>
                  <a:pt x="1125" y="8477"/>
                  <a:pt x="1094" y="8660"/>
                </a:cubicBezTo>
                <a:cubicBezTo>
                  <a:pt x="1033" y="8903"/>
                  <a:pt x="973" y="9176"/>
                  <a:pt x="882" y="9450"/>
                </a:cubicBezTo>
                <a:cubicBezTo>
                  <a:pt x="851" y="9601"/>
                  <a:pt x="790" y="9814"/>
                  <a:pt x="760" y="9996"/>
                </a:cubicBezTo>
                <a:cubicBezTo>
                  <a:pt x="730" y="10027"/>
                  <a:pt x="699" y="10088"/>
                  <a:pt x="699" y="10148"/>
                </a:cubicBezTo>
                <a:cubicBezTo>
                  <a:pt x="669" y="10300"/>
                  <a:pt x="638" y="10422"/>
                  <a:pt x="608" y="10634"/>
                </a:cubicBezTo>
                <a:cubicBezTo>
                  <a:pt x="547" y="10847"/>
                  <a:pt x="517" y="11090"/>
                  <a:pt x="487" y="11333"/>
                </a:cubicBezTo>
                <a:cubicBezTo>
                  <a:pt x="456" y="11485"/>
                  <a:pt x="426" y="11637"/>
                  <a:pt x="395" y="11789"/>
                </a:cubicBezTo>
                <a:cubicBezTo>
                  <a:pt x="335" y="12093"/>
                  <a:pt x="304" y="12397"/>
                  <a:pt x="274" y="12670"/>
                </a:cubicBezTo>
                <a:cubicBezTo>
                  <a:pt x="244" y="12913"/>
                  <a:pt x="183" y="13156"/>
                  <a:pt x="152" y="13339"/>
                </a:cubicBezTo>
                <a:cubicBezTo>
                  <a:pt x="152" y="13521"/>
                  <a:pt x="92" y="13764"/>
                  <a:pt x="92" y="13885"/>
                </a:cubicBezTo>
                <a:cubicBezTo>
                  <a:pt x="92" y="14007"/>
                  <a:pt x="61" y="14128"/>
                  <a:pt x="61" y="14250"/>
                </a:cubicBezTo>
                <a:lnTo>
                  <a:pt x="61" y="14432"/>
                </a:lnTo>
                <a:lnTo>
                  <a:pt x="61" y="14523"/>
                </a:lnTo>
                <a:cubicBezTo>
                  <a:pt x="31" y="14706"/>
                  <a:pt x="31" y="14858"/>
                  <a:pt x="31" y="15010"/>
                </a:cubicBezTo>
                <a:cubicBezTo>
                  <a:pt x="0" y="15253"/>
                  <a:pt x="0" y="15526"/>
                  <a:pt x="31" y="15769"/>
                </a:cubicBezTo>
                <a:cubicBezTo>
                  <a:pt x="92" y="15891"/>
                  <a:pt x="122" y="16043"/>
                  <a:pt x="183" y="16164"/>
                </a:cubicBezTo>
                <a:cubicBezTo>
                  <a:pt x="244" y="16286"/>
                  <a:pt x="304" y="16407"/>
                  <a:pt x="365" y="16498"/>
                </a:cubicBezTo>
                <a:lnTo>
                  <a:pt x="395" y="16559"/>
                </a:lnTo>
                <a:cubicBezTo>
                  <a:pt x="426" y="16650"/>
                  <a:pt x="487" y="16741"/>
                  <a:pt x="578" y="16802"/>
                </a:cubicBezTo>
                <a:cubicBezTo>
                  <a:pt x="638" y="16893"/>
                  <a:pt x="699" y="16954"/>
                  <a:pt x="790" y="17045"/>
                </a:cubicBezTo>
                <a:cubicBezTo>
                  <a:pt x="882" y="17106"/>
                  <a:pt x="973" y="17167"/>
                  <a:pt x="1064" y="17228"/>
                </a:cubicBezTo>
                <a:cubicBezTo>
                  <a:pt x="1185" y="17288"/>
                  <a:pt x="1307" y="17349"/>
                  <a:pt x="1459" y="17379"/>
                </a:cubicBezTo>
                <a:lnTo>
                  <a:pt x="1489" y="17379"/>
                </a:lnTo>
                <a:cubicBezTo>
                  <a:pt x="1580" y="17410"/>
                  <a:pt x="1671" y="17410"/>
                  <a:pt x="1763" y="17440"/>
                </a:cubicBezTo>
                <a:cubicBezTo>
                  <a:pt x="2036" y="17471"/>
                  <a:pt x="2279" y="17471"/>
                  <a:pt x="2522" y="17471"/>
                </a:cubicBezTo>
                <a:cubicBezTo>
                  <a:pt x="2644" y="17440"/>
                  <a:pt x="2765" y="17440"/>
                  <a:pt x="2856" y="17410"/>
                </a:cubicBezTo>
                <a:lnTo>
                  <a:pt x="2948" y="17410"/>
                </a:lnTo>
                <a:lnTo>
                  <a:pt x="3130" y="17379"/>
                </a:lnTo>
                <a:cubicBezTo>
                  <a:pt x="3191" y="17349"/>
                  <a:pt x="3251" y="17349"/>
                  <a:pt x="3312" y="17319"/>
                </a:cubicBezTo>
                <a:cubicBezTo>
                  <a:pt x="3494" y="17258"/>
                  <a:pt x="3707" y="17197"/>
                  <a:pt x="3889" y="17106"/>
                </a:cubicBezTo>
                <a:lnTo>
                  <a:pt x="3920" y="17106"/>
                </a:lnTo>
                <a:cubicBezTo>
                  <a:pt x="4133" y="17015"/>
                  <a:pt x="4345" y="16863"/>
                  <a:pt x="4527" y="16711"/>
                </a:cubicBezTo>
                <a:lnTo>
                  <a:pt x="4588" y="16681"/>
                </a:lnTo>
                <a:cubicBezTo>
                  <a:pt x="4679" y="16589"/>
                  <a:pt x="4771" y="16529"/>
                  <a:pt x="4831" y="16407"/>
                </a:cubicBezTo>
                <a:cubicBezTo>
                  <a:pt x="4922" y="16316"/>
                  <a:pt x="4983" y="16195"/>
                  <a:pt x="5044" y="16073"/>
                </a:cubicBezTo>
                <a:cubicBezTo>
                  <a:pt x="5166" y="15830"/>
                  <a:pt x="5226" y="15587"/>
                  <a:pt x="5257" y="15313"/>
                </a:cubicBezTo>
                <a:lnTo>
                  <a:pt x="5257" y="15253"/>
                </a:lnTo>
                <a:cubicBezTo>
                  <a:pt x="5317" y="14918"/>
                  <a:pt x="5378" y="14554"/>
                  <a:pt x="5439" y="14220"/>
                </a:cubicBezTo>
                <a:cubicBezTo>
                  <a:pt x="5500" y="13855"/>
                  <a:pt x="5591" y="13460"/>
                  <a:pt x="5712" y="12974"/>
                </a:cubicBezTo>
                <a:cubicBezTo>
                  <a:pt x="5773" y="12761"/>
                  <a:pt x="5804" y="12579"/>
                  <a:pt x="5864" y="12366"/>
                </a:cubicBezTo>
                <a:cubicBezTo>
                  <a:pt x="5895" y="12154"/>
                  <a:pt x="5925" y="11941"/>
                  <a:pt x="5986" y="11728"/>
                </a:cubicBezTo>
                <a:cubicBezTo>
                  <a:pt x="6138" y="11273"/>
                  <a:pt x="6290" y="10817"/>
                  <a:pt x="6442" y="10391"/>
                </a:cubicBezTo>
                <a:cubicBezTo>
                  <a:pt x="6472" y="10300"/>
                  <a:pt x="6502" y="10270"/>
                  <a:pt x="6533" y="10118"/>
                </a:cubicBezTo>
                <a:cubicBezTo>
                  <a:pt x="6594" y="9966"/>
                  <a:pt x="6654" y="9814"/>
                  <a:pt x="6715" y="9662"/>
                </a:cubicBezTo>
                <a:cubicBezTo>
                  <a:pt x="6806" y="9450"/>
                  <a:pt x="6897" y="9237"/>
                  <a:pt x="7019" y="9055"/>
                </a:cubicBezTo>
                <a:cubicBezTo>
                  <a:pt x="7171" y="8812"/>
                  <a:pt x="7353" y="8568"/>
                  <a:pt x="7505" y="8356"/>
                </a:cubicBezTo>
                <a:cubicBezTo>
                  <a:pt x="7657" y="8113"/>
                  <a:pt x="7839" y="7900"/>
                  <a:pt x="8052" y="7718"/>
                </a:cubicBezTo>
                <a:cubicBezTo>
                  <a:pt x="8477" y="7323"/>
                  <a:pt x="8933" y="6989"/>
                  <a:pt x="9449" y="6715"/>
                </a:cubicBezTo>
                <a:cubicBezTo>
                  <a:pt x="9723" y="6533"/>
                  <a:pt x="9966" y="6411"/>
                  <a:pt x="10239" y="6290"/>
                </a:cubicBezTo>
                <a:cubicBezTo>
                  <a:pt x="10513" y="6168"/>
                  <a:pt x="10786" y="6077"/>
                  <a:pt x="11090" y="6016"/>
                </a:cubicBezTo>
                <a:cubicBezTo>
                  <a:pt x="11394" y="5956"/>
                  <a:pt x="11698" y="5956"/>
                  <a:pt x="12002" y="5956"/>
                </a:cubicBezTo>
                <a:cubicBezTo>
                  <a:pt x="12488" y="5986"/>
                  <a:pt x="12944" y="6077"/>
                  <a:pt x="13399" y="6199"/>
                </a:cubicBezTo>
                <a:cubicBezTo>
                  <a:pt x="13673" y="6290"/>
                  <a:pt x="13916" y="6381"/>
                  <a:pt x="14159" y="6502"/>
                </a:cubicBezTo>
                <a:cubicBezTo>
                  <a:pt x="14432" y="6624"/>
                  <a:pt x="14675" y="6745"/>
                  <a:pt x="14918" y="6897"/>
                </a:cubicBezTo>
                <a:lnTo>
                  <a:pt x="15161" y="7049"/>
                </a:lnTo>
                <a:cubicBezTo>
                  <a:pt x="15313" y="7140"/>
                  <a:pt x="15465" y="7232"/>
                  <a:pt x="15617" y="7323"/>
                </a:cubicBezTo>
                <a:cubicBezTo>
                  <a:pt x="15799" y="7444"/>
                  <a:pt x="15982" y="7566"/>
                  <a:pt x="16164" y="7687"/>
                </a:cubicBezTo>
                <a:cubicBezTo>
                  <a:pt x="16346" y="7839"/>
                  <a:pt x="16498" y="7961"/>
                  <a:pt x="16650" y="8143"/>
                </a:cubicBezTo>
                <a:cubicBezTo>
                  <a:pt x="16863" y="8356"/>
                  <a:pt x="17076" y="8599"/>
                  <a:pt x="17288" y="8812"/>
                </a:cubicBezTo>
                <a:lnTo>
                  <a:pt x="17349" y="8903"/>
                </a:lnTo>
                <a:cubicBezTo>
                  <a:pt x="17622" y="9206"/>
                  <a:pt x="17866" y="9510"/>
                  <a:pt x="18109" y="9784"/>
                </a:cubicBezTo>
                <a:cubicBezTo>
                  <a:pt x="18321" y="10057"/>
                  <a:pt x="18564" y="10422"/>
                  <a:pt x="18777" y="10726"/>
                </a:cubicBezTo>
                <a:cubicBezTo>
                  <a:pt x="19020" y="11060"/>
                  <a:pt x="19202" y="11303"/>
                  <a:pt x="19324" y="11607"/>
                </a:cubicBezTo>
                <a:cubicBezTo>
                  <a:pt x="19476" y="11880"/>
                  <a:pt x="19597" y="12184"/>
                  <a:pt x="19719" y="12397"/>
                </a:cubicBezTo>
                <a:lnTo>
                  <a:pt x="19749" y="12488"/>
                </a:lnTo>
                <a:cubicBezTo>
                  <a:pt x="19871" y="12731"/>
                  <a:pt x="19992" y="13004"/>
                  <a:pt x="20114" y="13278"/>
                </a:cubicBezTo>
                <a:cubicBezTo>
                  <a:pt x="20144" y="13369"/>
                  <a:pt x="20175" y="13430"/>
                  <a:pt x="20205" y="13521"/>
                </a:cubicBezTo>
                <a:cubicBezTo>
                  <a:pt x="20144" y="13612"/>
                  <a:pt x="20144" y="13734"/>
                  <a:pt x="20144" y="13855"/>
                </a:cubicBezTo>
                <a:cubicBezTo>
                  <a:pt x="20175" y="13916"/>
                  <a:pt x="20175" y="13977"/>
                  <a:pt x="20175" y="14007"/>
                </a:cubicBezTo>
                <a:lnTo>
                  <a:pt x="20266" y="14280"/>
                </a:lnTo>
                <a:cubicBezTo>
                  <a:pt x="20266" y="14372"/>
                  <a:pt x="20296" y="14432"/>
                  <a:pt x="20296" y="14523"/>
                </a:cubicBezTo>
                <a:cubicBezTo>
                  <a:pt x="20387" y="15131"/>
                  <a:pt x="20661" y="15708"/>
                  <a:pt x="21025" y="16225"/>
                </a:cubicBezTo>
                <a:cubicBezTo>
                  <a:pt x="21177" y="16407"/>
                  <a:pt x="21329" y="16559"/>
                  <a:pt x="21511" y="16681"/>
                </a:cubicBezTo>
                <a:cubicBezTo>
                  <a:pt x="21663" y="16802"/>
                  <a:pt x="21846" y="16893"/>
                  <a:pt x="22058" y="16924"/>
                </a:cubicBezTo>
                <a:cubicBezTo>
                  <a:pt x="22119" y="16939"/>
                  <a:pt x="22187" y="16946"/>
                  <a:pt x="22260" y="16946"/>
                </a:cubicBezTo>
                <a:cubicBezTo>
                  <a:pt x="22332" y="16946"/>
                  <a:pt x="22408" y="16939"/>
                  <a:pt x="22484" y="16924"/>
                </a:cubicBezTo>
                <a:lnTo>
                  <a:pt x="22848" y="16833"/>
                </a:lnTo>
                <a:cubicBezTo>
                  <a:pt x="22970" y="16802"/>
                  <a:pt x="23091" y="16772"/>
                  <a:pt x="23182" y="16741"/>
                </a:cubicBezTo>
                <a:cubicBezTo>
                  <a:pt x="23638" y="16620"/>
                  <a:pt x="24033" y="16438"/>
                  <a:pt x="24428" y="16195"/>
                </a:cubicBezTo>
                <a:lnTo>
                  <a:pt x="24428" y="16195"/>
                </a:lnTo>
                <a:lnTo>
                  <a:pt x="24398" y="16225"/>
                </a:lnTo>
                <a:lnTo>
                  <a:pt x="24489" y="16164"/>
                </a:lnTo>
                <a:cubicBezTo>
                  <a:pt x="24702" y="16073"/>
                  <a:pt x="24884" y="15951"/>
                  <a:pt x="25097" y="15800"/>
                </a:cubicBezTo>
                <a:cubicBezTo>
                  <a:pt x="25279" y="15648"/>
                  <a:pt x="25431" y="15496"/>
                  <a:pt x="25583" y="15344"/>
                </a:cubicBezTo>
                <a:cubicBezTo>
                  <a:pt x="25644" y="15253"/>
                  <a:pt x="25704" y="15162"/>
                  <a:pt x="25765" y="15070"/>
                </a:cubicBezTo>
                <a:cubicBezTo>
                  <a:pt x="25856" y="14949"/>
                  <a:pt x="25917" y="14797"/>
                  <a:pt x="26008" y="14675"/>
                </a:cubicBezTo>
                <a:cubicBezTo>
                  <a:pt x="26099" y="14432"/>
                  <a:pt x="26190" y="14189"/>
                  <a:pt x="26221" y="13946"/>
                </a:cubicBezTo>
                <a:cubicBezTo>
                  <a:pt x="26282" y="13673"/>
                  <a:pt x="26312" y="13399"/>
                  <a:pt x="26312" y="13156"/>
                </a:cubicBezTo>
                <a:cubicBezTo>
                  <a:pt x="26312" y="12944"/>
                  <a:pt x="26282" y="12731"/>
                  <a:pt x="26251" y="12518"/>
                </a:cubicBezTo>
                <a:cubicBezTo>
                  <a:pt x="26190" y="12245"/>
                  <a:pt x="26130" y="12002"/>
                  <a:pt x="26038" y="11759"/>
                </a:cubicBezTo>
                <a:cubicBezTo>
                  <a:pt x="25947" y="11576"/>
                  <a:pt x="25856" y="11364"/>
                  <a:pt x="25765" y="11181"/>
                </a:cubicBezTo>
                <a:cubicBezTo>
                  <a:pt x="25583" y="10756"/>
                  <a:pt x="25340" y="10331"/>
                  <a:pt x="25157" y="9966"/>
                </a:cubicBezTo>
                <a:cubicBezTo>
                  <a:pt x="24884" y="9480"/>
                  <a:pt x="24610" y="8994"/>
                  <a:pt x="24367" y="8629"/>
                </a:cubicBezTo>
                <a:cubicBezTo>
                  <a:pt x="24124" y="8234"/>
                  <a:pt x="23881" y="7870"/>
                  <a:pt x="23577" y="7475"/>
                </a:cubicBezTo>
                <a:cubicBezTo>
                  <a:pt x="23274" y="7080"/>
                  <a:pt x="22970" y="6685"/>
                  <a:pt x="22696" y="6411"/>
                </a:cubicBezTo>
                <a:lnTo>
                  <a:pt x="22544" y="6229"/>
                </a:lnTo>
                <a:lnTo>
                  <a:pt x="22210" y="5834"/>
                </a:lnTo>
                <a:cubicBezTo>
                  <a:pt x="22058" y="5682"/>
                  <a:pt x="21906" y="5530"/>
                  <a:pt x="21755" y="5378"/>
                </a:cubicBezTo>
                <a:lnTo>
                  <a:pt x="21603" y="5226"/>
                </a:lnTo>
                <a:cubicBezTo>
                  <a:pt x="21238" y="4862"/>
                  <a:pt x="20904" y="4558"/>
                  <a:pt x="20539" y="4254"/>
                </a:cubicBezTo>
                <a:lnTo>
                  <a:pt x="19871" y="3707"/>
                </a:lnTo>
                <a:lnTo>
                  <a:pt x="19445" y="3373"/>
                </a:lnTo>
                <a:cubicBezTo>
                  <a:pt x="19111" y="3100"/>
                  <a:pt x="18716" y="2765"/>
                  <a:pt x="18321" y="2492"/>
                </a:cubicBezTo>
                <a:cubicBezTo>
                  <a:pt x="17896" y="2158"/>
                  <a:pt x="17471" y="1884"/>
                  <a:pt x="17045" y="1641"/>
                </a:cubicBezTo>
                <a:cubicBezTo>
                  <a:pt x="16620" y="1368"/>
                  <a:pt x="16194" y="1125"/>
                  <a:pt x="15739" y="942"/>
                </a:cubicBezTo>
                <a:cubicBezTo>
                  <a:pt x="15344" y="730"/>
                  <a:pt x="14918" y="578"/>
                  <a:pt x="14463" y="456"/>
                </a:cubicBezTo>
                <a:cubicBezTo>
                  <a:pt x="13977" y="304"/>
                  <a:pt x="13460" y="183"/>
                  <a:pt x="12944" y="122"/>
                </a:cubicBezTo>
                <a:cubicBezTo>
                  <a:pt x="12457" y="31"/>
                  <a:pt x="11941" y="0"/>
                  <a:pt x="114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593575" y="1362525"/>
            <a:ext cx="307701" cy="803603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2"/>
          <p:cNvGrpSpPr/>
          <p:nvPr/>
        </p:nvGrpSpPr>
        <p:grpSpPr>
          <a:xfrm>
            <a:off x="3300763" y="4708738"/>
            <a:ext cx="252200" cy="279550"/>
            <a:chOff x="4295963" y="4660625"/>
            <a:chExt cx="252200" cy="279550"/>
          </a:xfrm>
        </p:grpSpPr>
        <p:sp>
          <p:nvSpPr>
            <p:cNvPr id="49" name="Google Shape;49;p2"/>
            <p:cNvSpPr/>
            <p:nvPr/>
          </p:nvSpPr>
          <p:spPr>
            <a:xfrm>
              <a:off x="4411413" y="4796575"/>
              <a:ext cx="123850" cy="115475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15988" y="4660625"/>
              <a:ext cx="132175" cy="120025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26363" y="4854100"/>
              <a:ext cx="75200" cy="86075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95963" y="4715300"/>
              <a:ext cx="80550" cy="76000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1300" y="3421700"/>
            <a:ext cx="2381400" cy="3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4" name="Google Shape;54;p2"/>
          <p:cNvSpPr txBox="1">
            <a:spLocks noGrp="1"/>
          </p:cNvSpPr>
          <p:nvPr>
            <p:ph type="ctrTitle"/>
          </p:nvPr>
        </p:nvSpPr>
        <p:spPr>
          <a:xfrm>
            <a:off x="1770150" y="1253625"/>
            <a:ext cx="5603700" cy="1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/>
          <p:nvPr/>
        </p:nvSpPr>
        <p:spPr>
          <a:xfrm>
            <a:off x="0" y="-9025"/>
            <a:ext cx="9144000" cy="515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accent2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17"/>
          <p:cNvGrpSpPr/>
          <p:nvPr/>
        </p:nvGrpSpPr>
        <p:grpSpPr>
          <a:xfrm>
            <a:off x="52450" y="4344351"/>
            <a:ext cx="1219992" cy="1237898"/>
            <a:chOff x="727288" y="3991176"/>
            <a:chExt cx="1219992" cy="1237898"/>
          </a:xfrm>
        </p:grpSpPr>
        <p:sp>
          <p:nvSpPr>
            <p:cNvPr id="345" name="Google Shape;345;p17"/>
            <p:cNvSpPr/>
            <p:nvPr/>
          </p:nvSpPr>
          <p:spPr>
            <a:xfrm>
              <a:off x="727287" y="4086500"/>
              <a:ext cx="228805" cy="1142574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1034666" y="4018585"/>
              <a:ext cx="272880" cy="1179512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1400430" y="4009056"/>
              <a:ext cx="238294" cy="1175944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1693496" y="3991176"/>
              <a:ext cx="253783" cy="1147828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" name="Google Shape;349;p17"/>
          <p:cNvSpPr/>
          <p:nvPr/>
        </p:nvSpPr>
        <p:spPr>
          <a:xfrm rot="-5665102" flipH="1">
            <a:off x="318493" y="-271848"/>
            <a:ext cx="373565" cy="1285516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7"/>
          <p:cNvSpPr/>
          <p:nvPr/>
        </p:nvSpPr>
        <p:spPr>
          <a:xfrm rot="7898116">
            <a:off x="7817731" y="4003289"/>
            <a:ext cx="1395719" cy="1025883"/>
          </a:xfrm>
          <a:custGeom>
            <a:avLst/>
            <a:gdLst/>
            <a:ahLst/>
            <a:cxnLst/>
            <a:rect l="l" t="t" r="r" b="b"/>
            <a:pathLst>
              <a:path w="50589" h="37184" extrusionOk="0">
                <a:moveTo>
                  <a:pt x="36582" y="1562"/>
                </a:moveTo>
                <a:lnTo>
                  <a:pt x="36582" y="1592"/>
                </a:lnTo>
                <a:lnTo>
                  <a:pt x="36521" y="1623"/>
                </a:lnTo>
                <a:lnTo>
                  <a:pt x="36521" y="1592"/>
                </a:lnTo>
                <a:lnTo>
                  <a:pt x="36582" y="1562"/>
                </a:lnTo>
                <a:close/>
                <a:moveTo>
                  <a:pt x="39438" y="1410"/>
                </a:moveTo>
                <a:lnTo>
                  <a:pt x="39893" y="1501"/>
                </a:lnTo>
                <a:cubicBezTo>
                  <a:pt x="39833" y="1532"/>
                  <a:pt x="39802" y="1592"/>
                  <a:pt x="39741" y="1623"/>
                </a:cubicBezTo>
                <a:lnTo>
                  <a:pt x="39681" y="1623"/>
                </a:lnTo>
                <a:lnTo>
                  <a:pt x="39620" y="1532"/>
                </a:lnTo>
                <a:cubicBezTo>
                  <a:pt x="39559" y="1501"/>
                  <a:pt x="39498" y="1440"/>
                  <a:pt x="39438" y="1410"/>
                </a:cubicBezTo>
                <a:close/>
                <a:moveTo>
                  <a:pt x="38070" y="1319"/>
                </a:moveTo>
                <a:lnTo>
                  <a:pt x="38101" y="1380"/>
                </a:lnTo>
                <a:cubicBezTo>
                  <a:pt x="38131" y="1410"/>
                  <a:pt x="38131" y="1440"/>
                  <a:pt x="38131" y="1471"/>
                </a:cubicBezTo>
                <a:cubicBezTo>
                  <a:pt x="38131" y="1532"/>
                  <a:pt x="38131" y="1562"/>
                  <a:pt x="38162" y="1592"/>
                </a:cubicBezTo>
                <a:cubicBezTo>
                  <a:pt x="38162" y="1613"/>
                  <a:pt x="38162" y="1633"/>
                  <a:pt x="38162" y="1653"/>
                </a:cubicBezTo>
                <a:lnTo>
                  <a:pt x="38131" y="1592"/>
                </a:lnTo>
                <a:lnTo>
                  <a:pt x="38070" y="1532"/>
                </a:lnTo>
                <a:lnTo>
                  <a:pt x="38040" y="1471"/>
                </a:lnTo>
                <a:lnTo>
                  <a:pt x="37949" y="1410"/>
                </a:lnTo>
                <a:lnTo>
                  <a:pt x="37918" y="1380"/>
                </a:lnTo>
                <a:lnTo>
                  <a:pt x="37827" y="1349"/>
                </a:lnTo>
                <a:lnTo>
                  <a:pt x="37767" y="1349"/>
                </a:lnTo>
                <a:lnTo>
                  <a:pt x="37767" y="1319"/>
                </a:lnTo>
                <a:close/>
                <a:moveTo>
                  <a:pt x="38526" y="1319"/>
                </a:moveTo>
                <a:lnTo>
                  <a:pt x="39134" y="1349"/>
                </a:lnTo>
                <a:lnTo>
                  <a:pt x="39103" y="1380"/>
                </a:lnTo>
                <a:cubicBezTo>
                  <a:pt x="39012" y="1410"/>
                  <a:pt x="38891" y="1440"/>
                  <a:pt x="38800" y="1501"/>
                </a:cubicBezTo>
                <a:cubicBezTo>
                  <a:pt x="38739" y="1532"/>
                  <a:pt x="38708" y="1562"/>
                  <a:pt x="38678" y="1623"/>
                </a:cubicBezTo>
                <a:cubicBezTo>
                  <a:pt x="38648" y="1653"/>
                  <a:pt x="38617" y="1653"/>
                  <a:pt x="38587" y="1684"/>
                </a:cubicBezTo>
                <a:cubicBezTo>
                  <a:pt x="38587" y="1562"/>
                  <a:pt x="38556" y="1440"/>
                  <a:pt x="38526" y="1319"/>
                </a:cubicBezTo>
                <a:close/>
                <a:moveTo>
                  <a:pt x="40440" y="1866"/>
                </a:moveTo>
                <a:lnTo>
                  <a:pt x="40440" y="1896"/>
                </a:lnTo>
                <a:cubicBezTo>
                  <a:pt x="40440" y="1896"/>
                  <a:pt x="40440" y="1927"/>
                  <a:pt x="40440" y="1927"/>
                </a:cubicBezTo>
                <a:lnTo>
                  <a:pt x="40410" y="2018"/>
                </a:lnTo>
                <a:cubicBezTo>
                  <a:pt x="40379" y="1987"/>
                  <a:pt x="40379" y="1957"/>
                  <a:pt x="40349" y="1927"/>
                </a:cubicBezTo>
                <a:lnTo>
                  <a:pt x="40440" y="1866"/>
                </a:lnTo>
                <a:close/>
                <a:moveTo>
                  <a:pt x="33938" y="2048"/>
                </a:moveTo>
                <a:lnTo>
                  <a:pt x="33786" y="2170"/>
                </a:lnTo>
                <a:cubicBezTo>
                  <a:pt x="33786" y="2170"/>
                  <a:pt x="33786" y="2139"/>
                  <a:pt x="33786" y="2109"/>
                </a:cubicBezTo>
                <a:lnTo>
                  <a:pt x="33938" y="2048"/>
                </a:lnTo>
                <a:close/>
                <a:moveTo>
                  <a:pt x="33422" y="2413"/>
                </a:moveTo>
                <a:lnTo>
                  <a:pt x="33422" y="2443"/>
                </a:lnTo>
                <a:lnTo>
                  <a:pt x="33391" y="2443"/>
                </a:lnTo>
                <a:lnTo>
                  <a:pt x="33422" y="2413"/>
                </a:lnTo>
                <a:close/>
                <a:moveTo>
                  <a:pt x="40106" y="2261"/>
                </a:moveTo>
                <a:lnTo>
                  <a:pt x="40106" y="2322"/>
                </a:lnTo>
                <a:cubicBezTo>
                  <a:pt x="40106" y="2352"/>
                  <a:pt x="40106" y="2382"/>
                  <a:pt x="40136" y="2413"/>
                </a:cubicBezTo>
                <a:lnTo>
                  <a:pt x="40106" y="2413"/>
                </a:lnTo>
                <a:cubicBezTo>
                  <a:pt x="40076" y="2413"/>
                  <a:pt x="40045" y="2443"/>
                  <a:pt x="40015" y="2443"/>
                </a:cubicBezTo>
                <a:cubicBezTo>
                  <a:pt x="40045" y="2382"/>
                  <a:pt x="40076" y="2322"/>
                  <a:pt x="40106" y="2261"/>
                </a:cubicBezTo>
                <a:close/>
                <a:moveTo>
                  <a:pt x="41017" y="2352"/>
                </a:moveTo>
                <a:lnTo>
                  <a:pt x="41017" y="2382"/>
                </a:lnTo>
                <a:lnTo>
                  <a:pt x="41048" y="2382"/>
                </a:lnTo>
                <a:lnTo>
                  <a:pt x="41048" y="2413"/>
                </a:lnTo>
                <a:lnTo>
                  <a:pt x="41078" y="2443"/>
                </a:lnTo>
                <a:cubicBezTo>
                  <a:pt x="41078" y="2474"/>
                  <a:pt x="41078" y="2474"/>
                  <a:pt x="41078" y="2504"/>
                </a:cubicBezTo>
                <a:cubicBezTo>
                  <a:pt x="41078" y="2504"/>
                  <a:pt x="41078" y="2534"/>
                  <a:pt x="41078" y="2534"/>
                </a:cubicBezTo>
                <a:lnTo>
                  <a:pt x="40957" y="2625"/>
                </a:lnTo>
                <a:lnTo>
                  <a:pt x="40957" y="2352"/>
                </a:lnTo>
                <a:close/>
                <a:moveTo>
                  <a:pt x="38891" y="1957"/>
                </a:moveTo>
                <a:cubicBezTo>
                  <a:pt x="38921" y="1987"/>
                  <a:pt x="38951" y="1987"/>
                  <a:pt x="38982" y="1987"/>
                </a:cubicBezTo>
                <a:lnTo>
                  <a:pt x="39043" y="1987"/>
                </a:lnTo>
                <a:cubicBezTo>
                  <a:pt x="39012" y="2048"/>
                  <a:pt x="38982" y="2079"/>
                  <a:pt x="38951" y="2109"/>
                </a:cubicBezTo>
                <a:lnTo>
                  <a:pt x="38830" y="2291"/>
                </a:lnTo>
                <a:cubicBezTo>
                  <a:pt x="38739" y="2382"/>
                  <a:pt x="38678" y="2504"/>
                  <a:pt x="38617" y="2625"/>
                </a:cubicBezTo>
                <a:lnTo>
                  <a:pt x="38587" y="2625"/>
                </a:lnTo>
                <a:lnTo>
                  <a:pt x="38496" y="2656"/>
                </a:lnTo>
                <a:lnTo>
                  <a:pt x="38435" y="2686"/>
                </a:lnTo>
                <a:cubicBezTo>
                  <a:pt x="38465" y="2595"/>
                  <a:pt x="38496" y="2474"/>
                  <a:pt x="38496" y="2352"/>
                </a:cubicBezTo>
                <a:lnTo>
                  <a:pt x="38648" y="2139"/>
                </a:lnTo>
                <a:cubicBezTo>
                  <a:pt x="38678" y="2109"/>
                  <a:pt x="38739" y="2048"/>
                  <a:pt x="38769" y="1987"/>
                </a:cubicBezTo>
                <a:lnTo>
                  <a:pt x="38891" y="1957"/>
                </a:lnTo>
                <a:close/>
                <a:moveTo>
                  <a:pt x="37584" y="1744"/>
                </a:moveTo>
                <a:cubicBezTo>
                  <a:pt x="37584" y="1744"/>
                  <a:pt x="37584" y="1775"/>
                  <a:pt x="37584" y="1775"/>
                </a:cubicBezTo>
                <a:lnTo>
                  <a:pt x="37584" y="1927"/>
                </a:lnTo>
                <a:cubicBezTo>
                  <a:pt x="37584" y="2018"/>
                  <a:pt x="37584" y="2109"/>
                  <a:pt x="37584" y="2230"/>
                </a:cubicBezTo>
                <a:cubicBezTo>
                  <a:pt x="37584" y="2352"/>
                  <a:pt x="37523" y="2443"/>
                  <a:pt x="37493" y="2565"/>
                </a:cubicBezTo>
                <a:cubicBezTo>
                  <a:pt x="37463" y="2625"/>
                  <a:pt x="37402" y="2656"/>
                  <a:pt x="37372" y="2717"/>
                </a:cubicBezTo>
                <a:lnTo>
                  <a:pt x="37372" y="2504"/>
                </a:lnTo>
                <a:cubicBezTo>
                  <a:pt x="37372" y="2443"/>
                  <a:pt x="37432" y="2291"/>
                  <a:pt x="37463" y="2200"/>
                </a:cubicBezTo>
                <a:lnTo>
                  <a:pt x="37463" y="2139"/>
                </a:lnTo>
                <a:cubicBezTo>
                  <a:pt x="37493" y="2018"/>
                  <a:pt x="37554" y="1866"/>
                  <a:pt x="37584" y="1744"/>
                </a:cubicBezTo>
                <a:close/>
                <a:moveTo>
                  <a:pt x="42628" y="2352"/>
                </a:moveTo>
                <a:lnTo>
                  <a:pt x="42840" y="2443"/>
                </a:lnTo>
                <a:lnTo>
                  <a:pt x="43144" y="2595"/>
                </a:lnTo>
                <a:cubicBezTo>
                  <a:pt x="43053" y="2656"/>
                  <a:pt x="42962" y="2717"/>
                  <a:pt x="42871" y="2777"/>
                </a:cubicBezTo>
                <a:cubicBezTo>
                  <a:pt x="42871" y="2808"/>
                  <a:pt x="42840" y="2808"/>
                  <a:pt x="42840" y="2838"/>
                </a:cubicBezTo>
                <a:cubicBezTo>
                  <a:pt x="42810" y="2747"/>
                  <a:pt x="42780" y="2686"/>
                  <a:pt x="42780" y="2595"/>
                </a:cubicBezTo>
                <a:cubicBezTo>
                  <a:pt x="42749" y="2504"/>
                  <a:pt x="42689" y="2443"/>
                  <a:pt x="42628" y="2352"/>
                </a:cubicBezTo>
                <a:close/>
                <a:moveTo>
                  <a:pt x="39134" y="2443"/>
                </a:moveTo>
                <a:cubicBezTo>
                  <a:pt x="39134" y="2504"/>
                  <a:pt x="39103" y="2534"/>
                  <a:pt x="39073" y="2565"/>
                </a:cubicBezTo>
                <a:lnTo>
                  <a:pt x="38921" y="2899"/>
                </a:lnTo>
                <a:cubicBezTo>
                  <a:pt x="38921" y="2868"/>
                  <a:pt x="38921" y="2868"/>
                  <a:pt x="38891" y="2838"/>
                </a:cubicBezTo>
                <a:cubicBezTo>
                  <a:pt x="38982" y="2686"/>
                  <a:pt x="39043" y="2565"/>
                  <a:pt x="39134" y="2443"/>
                </a:cubicBezTo>
                <a:close/>
                <a:moveTo>
                  <a:pt x="43143" y="3021"/>
                </a:moveTo>
                <a:lnTo>
                  <a:pt x="43143" y="3021"/>
                </a:lnTo>
                <a:cubicBezTo>
                  <a:pt x="43113" y="3051"/>
                  <a:pt x="43083" y="3082"/>
                  <a:pt x="43053" y="3142"/>
                </a:cubicBezTo>
                <a:lnTo>
                  <a:pt x="43053" y="3172"/>
                </a:lnTo>
                <a:lnTo>
                  <a:pt x="43023" y="3142"/>
                </a:lnTo>
                <a:lnTo>
                  <a:pt x="43143" y="3021"/>
                </a:lnTo>
                <a:close/>
                <a:moveTo>
                  <a:pt x="18686" y="2838"/>
                </a:moveTo>
                <a:cubicBezTo>
                  <a:pt x="18838" y="2838"/>
                  <a:pt x="18990" y="2868"/>
                  <a:pt x="19142" y="2899"/>
                </a:cubicBezTo>
                <a:lnTo>
                  <a:pt x="19172" y="2929"/>
                </a:lnTo>
                <a:lnTo>
                  <a:pt x="19415" y="2960"/>
                </a:lnTo>
                <a:lnTo>
                  <a:pt x="19385" y="2960"/>
                </a:lnTo>
                <a:lnTo>
                  <a:pt x="19263" y="3020"/>
                </a:lnTo>
                <a:cubicBezTo>
                  <a:pt x="19142" y="3051"/>
                  <a:pt x="19051" y="3112"/>
                  <a:pt x="18929" y="3172"/>
                </a:cubicBezTo>
                <a:lnTo>
                  <a:pt x="18868" y="3203"/>
                </a:lnTo>
                <a:lnTo>
                  <a:pt x="18808" y="3112"/>
                </a:lnTo>
                <a:cubicBezTo>
                  <a:pt x="18808" y="3051"/>
                  <a:pt x="18777" y="3020"/>
                  <a:pt x="18717" y="2960"/>
                </a:cubicBezTo>
                <a:cubicBezTo>
                  <a:pt x="18717" y="2929"/>
                  <a:pt x="18717" y="2868"/>
                  <a:pt x="18686" y="2838"/>
                </a:cubicBezTo>
                <a:close/>
                <a:moveTo>
                  <a:pt x="43813" y="3142"/>
                </a:moveTo>
                <a:lnTo>
                  <a:pt x="43904" y="3172"/>
                </a:lnTo>
                <a:cubicBezTo>
                  <a:pt x="43873" y="3203"/>
                  <a:pt x="43843" y="3233"/>
                  <a:pt x="43813" y="3294"/>
                </a:cubicBezTo>
                <a:lnTo>
                  <a:pt x="43752" y="3263"/>
                </a:lnTo>
                <a:cubicBezTo>
                  <a:pt x="43691" y="3233"/>
                  <a:pt x="43630" y="3233"/>
                  <a:pt x="43600" y="3203"/>
                </a:cubicBezTo>
                <a:lnTo>
                  <a:pt x="43448" y="3203"/>
                </a:lnTo>
                <a:lnTo>
                  <a:pt x="43509" y="3172"/>
                </a:lnTo>
                <a:lnTo>
                  <a:pt x="43539" y="3172"/>
                </a:lnTo>
                <a:cubicBezTo>
                  <a:pt x="43570" y="3172"/>
                  <a:pt x="43600" y="3142"/>
                  <a:pt x="43630" y="3142"/>
                </a:cubicBezTo>
                <a:close/>
                <a:moveTo>
                  <a:pt x="19567" y="3263"/>
                </a:moveTo>
                <a:lnTo>
                  <a:pt x="19598" y="3294"/>
                </a:lnTo>
                <a:lnTo>
                  <a:pt x="19567" y="3324"/>
                </a:lnTo>
                <a:lnTo>
                  <a:pt x="19506" y="3294"/>
                </a:lnTo>
                <a:lnTo>
                  <a:pt x="19446" y="3294"/>
                </a:lnTo>
                <a:lnTo>
                  <a:pt x="19537" y="3263"/>
                </a:lnTo>
                <a:close/>
                <a:moveTo>
                  <a:pt x="16316" y="2899"/>
                </a:moveTo>
                <a:lnTo>
                  <a:pt x="16316" y="2899"/>
                </a:lnTo>
                <a:cubicBezTo>
                  <a:pt x="16286" y="2960"/>
                  <a:pt x="16256" y="2990"/>
                  <a:pt x="16256" y="3020"/>
                </a:cubicBezTo>
                <a:lnTo>
                  <a:pt x="16164" y="3172"/>
                </a:lnTo>
                <a:cubicBezTo>
                  <a:pt x="16164" y="3203"/>
                  <a:pt x="16134" y="3263"/>
                  <a:pt x="16104" y="3294"/>
                </a:cubicBezTo>
                <a:lnTo>
                  <a:pt x="16073" y="3385"/>
                </a:lnTo>
                <a:lnTo>
                  <a:pt x="15982" y="3446"/>
                </a:lnTo>
                <a:lnTo>
                  <a:pt x="16012" y="3294"/>
                </a:lnTo>
                <a:cubicBezTo>
                  <a:pt x="16073" y="3203"/>
                  <a:pt x="16164" y="3112"/>
                  <a:pt x="16225" y="3020"/>
                </a:cubicBezTo>
                <a:lnTo>
                  <a:pt x="16316" y="2899"/>
                </a:lnTo>
                <a:close/>
                <a:moveTo>
                  <a:pt x="20965" y="3415"/>
                </a:moveTo>
                <a:lnTo>
                  <a:pt x="21056" y="3446"/>
                </a:lnTo>
                <a:lnTo>
                  <a:pt x="20965" y="3446"/>
                </a:lnTo>
                <a:lnTo>
                  <a:pt x="20965" y="3415"/>
                </a:lnTo>
                <a:close/>
                <a:moveTo>
                  <a:pt x="18322" y="3263"/>
                </a:moveTo>
                <a:cubicBezTo>
                  <a:pt x="18322" y="3324"/>
                  <a:pt x="18322" y="3385"/>
                  <a:pt x="18322" y="3415"/>
                </a:cubicBezTo>
                <a:lnTo>
                  <a:pt x="18322" y="3476"/>
                </a:lnTo>
                <a:cubicBezTo>
                  <a:pt x="18322" y="3415"/>
                  <a:pt x="18322" y="3385"/>
                  <a:pt x="18291" y="3324"/>
                </a:cubicBezTo>
                <a:lnTo>
                  <a:pt x="18291" y="3294"/>
                </a:lnTo>
                <a:lnTo>
                  <a:pt x="18322" y="3263"/>
                </a:lnTo>
                <a:close/>
                <a:moveTo>
                  <a:pt x="40987" y="3507"/>
                </a:moveTo>
                <a:lnTo>
                  <a:pt x="40926" y="3598"/>
                </a:lnTo>
                <a:lnTo>
                  <a:pt x="40926" y="3537"/>
                </a:lnTo>
                <a:cubicBezTo>
                  <a:pt x="40957" y="3537"/>
                  <a:pt x="40957" y="3537"/>
                  <a:pt x="40987" y="3507"/>
                </a:cubicBezTo>
                <a:close/>
                <a:moveTo>
                  <a:pt x="17744" y="3263"/>
                </a:moveTo>
                <a:cubicBezTo>
                  <a:pt x="17775" y="3263"/>
                  <a:pt x="17805" y="3294"/>
                  <a:pt x="17835" y="3294"/>
                </a:cubicBezTo>
                <a:lnTo>
                  <a:pt x="17835" y="3324"/>
                </a:lnTo>
                <a:lnTo>
                  <a:pt x="17653" y="3628"/>
                </a:lnTo>
                <a:cubicBezTo>
                  <a:pt x="17684" y="3507"/>
                  <a:pt x="17714" y="3385"/>
                  <a:pt x="17714" y="3263"/>
                </a:cubicBezTo>
                <a:close/>
                <a:moveTo>
                  <a:pt x="33847" y="3507"/>
                </a:moveTo>
                <a:lnTo>
                  <a:pt x="33847" y="3598"/>
                </a:lnTo>
                <a:cubicBezTo>
                  <a:pt x="33847" y="3628"/>
                  <a:pt x="33847" y="3658"/>
                  <a:pt x="33847" y="3719"/>
                </a:cubicBezTo>
                <a:lnTo>
                  <a:pt x="33695" y="3689"/>
                </a:lnTo>
                <a:lnTo>
                  <a:pt x="33847" y="3507"/>
                </a:lnTo>
                <a:close/>
                <a:moveTo>
                  <a:pt x="44633" y="3567"/>
                </a:moveTo>
                <a:cubicBezTo>
                  <a:pt x="44633" y="3598"/>
                  <a:pt x="44633" y="3628"/>
                  <a:pt x="44663" y="3658"/>
                </a:cubicBezTo>
                <a:cubicBezTo>
                  <a:pt x="44663" y="3689"/>
                  <a:pt x="44694" y="3750"/>
                  <a:pt x="44694" y="3810"/>
                </a:cubicBezTo>
                <a:lnTo>
                  <a:pt x="44633" y="3841"/>
                </a:lnTo>
                <a:lnTo>
                  <a:pt x="44633" y="3810"/>
                </a:lnTo>
                <a:lnTo>
                  <a:pt x="44633" y="3567"/>
                </a:lnTo>
                <a:close/>
                <a:moveTo>
                  <a:pt x="15557" y="2747"/>
                </a:moveTo>
                <a:lnTo>
                  <a:pt x="15557" y="2838"/>
                </a:lnTo>
                <a:cubicBezTo>
                  <a:pt x="15526" y="2929"/>
                  <a:pt x="15526" y="3020"/>
                  <a:pt x="15466" y="3112"/>
                </a:cubicBezTo>
                <a:cubicBezTo>
                  <a:pt x="15435" y="3233"/>
                  <a:pt x="15374" y="3355"/>
                  <a:pt x="15314" y="3446"/>
                </a:cubicBezTo>
                <a:cubicBezTo>
                  <a:pt x="15101" y="3598"/>
                  <a:pt x="14888" y="3750"/>
                  <a:pt x="14645" y="3871"/>
                </a:cubicBezTo>
                <a:cubicBezTo>
                  <a:pt x="14645" y="3871"/>
                  <a:pt x="14645" y="3841"/>
                  <a:pt x="14645" y="3841"/>
                </a:cubicBezTo>
                <a:cubicBezTo>
                  <a:pt x="14706" y="3719"/>
                  <a:pt x="14736" y="3628"/>
                  <a:pt x="14736" y="3537"/>
                </a:cubicBezTo>
                <a:cubicBezTo>
                  <a:pt x="14767" y="3446"/>
                  <a:pt x="14767" y="3385"/>
                  <a:pt x="14797" y="3324"/>
                </a:cubicBezTo>
                <a:cubicBezTo>
                  <a:pt x="14919" y="3172"/>
                  <a:pt x="15071" y="2990"/>
                  <a:pt x="15253" y="2868"/>
                </a:cubicBezTo>
                <a:lnTo>
                  <a:pt x="15405" y="2777"/>
                </a:lnTo>
                <a:lnTo>
                  <a:pt x="15557" y="2747"/>
                </a:lnTo>
                <a:close/>
                <a:moveTo>
                  <a:pt x="19780" y="3658"/>
                </a:moveTo>
                <a:cubicBezTo>
                  <a:pt x="19780" y="3719"/>
                  <a:pt x="19780" y="3780"/>
                  <a:pt x="19780" y="3841"/>
                </a:cubicBezTo>
                <a:lnTo>
                  <a:pt x="19780" y="3871"/>
                </a:lnTo>
                <a:lnTo>
                  <a:pt x="19750" y="3871"/>
                </a:lnTo>
                <a:cubicBezTo>
                  <a:pt x="19750" y="3841"/>
                  <a:pt x="19750" y="3810"/>
                  <a:pt x="19750" y="3750"/>
                </a:cubicBezTo>
                <a:lnTo>
                  <a:pt x="19719" y="3719"/>
                </a:lnTo>
                <a:lnTo>
                  <a:pt x="19780" y="3658"/>
                </a:lnTo>
                <a:close/>
                <a:moveTo>
                  <a:pt x="20418" y="3324"/>
                </a:moveTo>
                <a:lnTo>
                  <a:pt x="20479" y="3355"/>
                </a:lnTo>
                <a:lnTo>
                  <a:pt x="20540" y="3446"/>
                </a:lnTo>
                <a:cubicBezTo>
                  <a:pt x="20540" y="3446"/>
                  <a:pt x="20570" y="3476"/>
                  <a:pt x="20570" y="3507"/>
                </a:cubicBezTo>
                <a:cubicBezTo>
                  <a:pt x="20570" y="3537"/>
                  <a:pt x="20570" y="3537"/>
                  <a:pt x="20570" y="3567"/>
                </a:cubicBezTo>
                <a:cubicBezTo>
                  <a:pt x="20540" y="3598"/>
                  <a:pt x="20479" y="3628"/>
                  <a:pt x="20448" y="3658"/>
                </a:cubicBezTo>
                <a:lnTo>
                  <a:pt x="20296" y="3810"/>
                </a:lnTo>
                <a:cubicBezTo>
                  <a:pt x="20236" y="3841"/>
                  <a:pt x="20175" y="3901"/>
                  <a:pt x="20145" y="3962"/>
                </a:cubicBezTo>
                <a:lnTo>
                  <a:pt x="20114" y="3962"/>
                </a:lnTo>
                <a:cubicBezTo>
                  <a:pt x="20114" y="3871"/>
                  <a:pt x="20145" y="3780"/>
                  <a:pt x="20145" y="3689"/>
                </a:cubicBezTo>
                <a:cubicBezTo>
                  <a:pt x="20145" y="3598"/>
                  <a:pt x="20114" y="3507"/>
                  <a:pt x="20114" y="3446"/>
                </a:cubicBezTo>
                <a:lnTo>
                  <a:pt x="20205" y="3415"/>
                </a:lnTo>
                <a:cubicBezTo>
                  <a:pt x="20236" y="3385"/>
                  <a:pt x="20296" y="3355"/>
                  <a:pt x="20357" y="3324"/>
                </a:cubicBezTo>
                <a:close/>
                <a:moveTo>
                  <a:pt x="21785" y="3901"/>
                </a:moveTo>
                <a:lnTo>
                  <a:pt x="21694" y="3962"/>
                </a:lnTo>
                <a:lnTo>
                  <a:pt x="21694" y="3901"/>
                </a:lnTo>
                <a:close/>
                <a:moveTo>
                  <a:pt x="22909" y="3932"/>
                </a:moveTo>
                <a:lnTo>
                  <a:pt x="22879" y="3962"/>
                </a:lnTo>
                <a:lnTo>
                  <a:pt x="22849" y="3932"/>
                </a:lnTo>
                <a:close/>
                <a:moveTo>
                  <a:pt x="30384" y="3415"/>
                </a:moveTo>
                <a:cubicBezTo>
                  <a:pt x="30384" y="3415"/>
                  <a:pt x="30414" y="3446"/>
                  <a:pt x="30414" y="3446"/>
                </a:cubicBezTo>
                <a:lnTo>
                  <a:pt x="30353" y="3567"/>
                </a:lnTo>
                <a:cubicBezTo>
                  <a:pt x="30232" y="3689"/>
                  <a:pt x="30171" y="3841"/>
                  <a:pt x="30080" y="3993"/>
                </a:cubicBezTo>
                <a:cubicBezTo>
                  <a:pt x="30110" y="3901"/>
                  <a:pt x="30110" y="3810"/>
                  <a:pt x="30080" y="3719"/>
                </a:cubicBezTo>
                <a:cubicBezTo>
                  <a:pt x="30080" y="3658"/>
                  <a:pt x="30049" y="3598"/>
                  <a:pt x="30049" y="3537"/>
                </a:cubicBezTo>
                <a:lnTo>
                  <a:pt x="30080" y="3507"/>
                </a:lnTo>
                <a:lnTo>
                  <a:pt x="30384" y="3415"/>
                </a:lnTo>
                <a:close/>
                <a:moveTo>
                  <a:pt x="43630" y="3567"/>
                </a:moveTo>
                <a:cubicBezTo>
                  <a:pt x="43539" y="3719"/>
                  <a:pt x="43448" y="3871"/>
                  <a:pt x="43387" y="4023"/>
                </a:cubicBezTo>
                <a:cubicBezTo>
                  <a:pt x="43357" y="3901"/>
                  <a:pt x="43357" y="3810"/>
                  <a:pt x="43327" y="3719"/>
                </a:cubicBezTo>
                <a:lnTo>
                  <a:pt x="43327" y="3658"/>
                </a:lnTo>
                <a:cubicBezTo>
                  <a:pt x="43387" y="3628"/>
                  <a:pt x="43418" y="3598"/>
                  <a:pt x="43478" y="3598"/>
                </a:cubicBezTo>
                <a:lnTo>
                  <a:pt x="43478" y="3567"/>
                </a:lnTo>
                <a:close/>
                <a:moveTo>
                  <a:pt x="31660" y="2929"/>
                </a:moveTo>
                <a:lnTo>
                  <a:pt x="31568" y="3051"/>
                </a:lnTo>
                <a:cubicBezTo>
                  <a:pt x="31477" y="3203"/>
                  <a:pt x="31386" y="3324"/>
                  <a:pt x="31295" y="3446"/>
                </a:cubicBezTo>
                <a:cubicBezTo>
                  <a:pt x="31204" y="3567"/>
                  <a:pt x="31113" y="3719"/>
                  <a:pt x="31052" y="3841"/>
                </a:cubicBezTo>
                <a:cubicBezTo>
                  <a:pt x="31022" y="3932"/>
                  <a:pt x="30961" y="3993"/>
                  <a:pt x="30930" y="4053"/>
                </a:cubicBezTo>
                <a:lnTo>
                  <a:pt x="30930" y="3932"/>
                </a:lnTo>
                <a:cubicBezTo>
                  <a:pt x="30930" y="3871"/>
                  <a:pt x="30961" y="3841"/>
                  <a:pt x="30991" y="3780"/>
                </a:cubicBezTo>
                <a:cubicBezTo>
                  <a:pt x="31052" y="3628"/>
                  <a:pt x="31143" y="3476"/>
                  <a:pt x="31204" y="3294"/>
                </a:cubicBezTo>
                <a:cubicBezTo>
                  <a:pt x="31265" y="3203"/>
                  <a:pt x="31295" y="3142"/>
                  <a:pt x="31356" y="3051"/>
                </a:cubicBezTo>
                <a:lnTo>
                  <a:pt x="31660" y="2929"/>
                </a:lnTo>
                <a:close/>
                <a:moveTo>
                  <a:pt x="13764" y="3355"/>
                </a:moveTo>
                <a:lnTo>
                  <a:pt x="13764" y="3415"/>
                </a:lnTo>
                <a:cubicBezTo>
                  <a:pt x="13734" y="3537"/>
                  <a:pt x="13734" y="3628"/>
                  <a:pt x="13703" y="3750"/>
                </a:cubicBezTo>
                <a:cubicBezTo>
                  <a:pt x="13643" y="3871"/>
                  <a:pt x="13612" y="3993"/>
                  <a:pt x="13551" y="4114"/>
                </a:cubicBezTo>
                <a:cubicBezTo>
                  <a:pt x="13551" y="4053"/>
                  <a:pt x="13521" y="4023"/>
                  <a:pt x="13491" y="3962"/>
                </a:cubicBezTo>
                <a:cubicBezTo>
                  <a:pt x="13460" y="3932"/>
                  <a:pt x="13460" y="3901"/>
                  <a:pt x="13430" y="3871"/>
                </a:cubicBezTo>
                <a:cubicBezTo>
                  <a:pt x="13491" y="3750"/>
                  <a:pt x="13551" y="3658"/>
                  <a:pt x="13643" y="3537"/>
                </a:cubicBezTo>
                <a:cubicBezTo>
                  <a:pt x="13643" y="3507"/>
                  <a:pt x="13703" y="3446"/>
                  <a:pt x="13734" y="3415"/>
                </a:cubicBezTo>
                <a:lnTo>
                  <a:pt x="13764" y="3355"/>
                </a:lnTo>
                <a:close/>
                <a:moveTo>
                  <a:pt x="16802" y="3355"/>
                </a:moveTo>
                <a:cubicBezTo>
                  <a:pt x="16802" y="3385"/>
                  <a:pt x="16772" y="3385"/>
                  <a:pt x="16772" y="3415"/>
                </a:cubicBezTo>
                <a:cubicBezTo>
                  <a:pt x="16651" y="3658"/>
                  <a:pt x="16529" y="3901"/>
                  <a:pt x="16438" y="4175"/>
                </a:cubicBezTo>
                <a:lnTo>
                  <a:pt x="16438" y="4114"/>
                </a:lnTo>
                <a:cubicBezTo>
                  <a:pt x="16407" y="4023"/>
                  <a:pt x="16347" y="3932"/>
                  <a:pt x="16316" y="3841"/>
                </a:cubicBezTo>
                <a:cubicBezTo>
                  <a:pt x="16347" y="3750"/>
                  <a:pt x="16407" y="3658"/>
                  <a:pt x="16438" y="3567"/>
                </a:cubicBezTo>
                <a:lnTo>
                  <a:pt x="16499" y="3537"/>
                </a:lnTo>
                <a:lnTo>
                  <a:pt x="16742" y="3385"/>
                </a:lnTo>
                <a:lnTo>
                  <a:pt x="16802" y="3355"/>
                </a:lnTo>
                <a:close/>
                <a:moveTo>
                  <a:pt x="28804" y="3932"/>
                </a:moveTo>
                <a:cubicBezTo>
                  <a:pt x="28743" y="4023"/>
                  <a:pt x="28682" y="4114"/>
                  <a:pt x="28621" y="4205"/>
                </a:cubicBezTo>
                <a:lnTo>
                  <a:pt x="28591" y="4205"/>
                </a:lnTo>
                <a:lnTo>
                  <a:pt x="28621" y="4145"/>
                </a:lnTo>
                <a:cubicBezTo>
                  <a:pt x="28682" y="4084"/>
                  <a:pt x="28743" y="4023"/>
                  <a:pt x="28773" y="3962"/>
                </a:cubicBezTo>
                <a:lnTo>
                  <a:pt x="28804" y="3932"/>
                </a:lnTo>
                <a:close/>
                <a:moveTo>
                  <a:pt x="36278" y="3263"/>
                </a:moveTo>
                <a:cubicBezTo>
                  <a:pt x="36217" y="3446"/>
                  <a:pt x="36126" y="3598"/>
                  <a:pt x="36065" y="3810"/>
                </a:cubicBezTo>
                <a:lnTo>
                  <a:pt x="35974" y="4145"/>
                </a:lnTo>
                <a:lnTo>
                  <a:pt x="35913" y="4236"/>
                </a:lnTo>
                <a:cubicBezTo>
                  <a:pt x="35913" y="4205"/>
                  <a:pt x="35913" y="4145"/>
                  <a:pt x="35883" y="4114"/>
                </a:cubicBezTo>
                <a:lnTo>
                  <a:pt x="35883" y="4084"/>
                </a:lnTo>
                <a:cubicBezTo>
                  <a:pt x="35913" y="3962"/>
                  <a:pt x="35974" y="3871"/>
                  <a:pt x="36004" y="3780"/>
                </a:cubicBezTo>
                <a:lnTo>
                  <a:pt x="36004" y="3810"/>
                </a:lnTo>
                <a:lnTo>
                  <a:pt x="36278" y="3263"/>
                </a:lnTo>
                <a:close/>
                <a:moveTo>
                  <a:pt x="45241" y="4053"/>
                </a:moveTo>
                <a:lnTo>
                  <a:pt x="45332" y="4145"/>
                </a:lnTo>
                <a:lnTo>
                  <a:pt x="45301" y="4175"/>
                </a:lnTo>
                <a:lnTo>
                  <a:pt x="45241" y="4236"/>
                </a:lnTo>
                <a:lnTo>
                  <a:pt x="45241" y="4053"/>
                </a:lnTo>
                <a:close/>
                <a:moveTo>
                  <a:pt x="22332" y="4175"/>
                </a:moveTo>
                <a:lnTo>
                  <a:pt x="22332" y="4205"/>
                </a:lnTo>
                <a:cubicBezTo>
                  <a:pt x="22332" y="4236"/>
                  <a:pt x="22332" y="4266"/>
                  <a:pt x="22332" y="4296"/>
                </a:cubicBezTo>
                <a:lnTo>
                  <a:pt x="22302" y="4357"/>
                </a:lnTo>
                <a:cubicBezTo>
                  <a:pt x="22302" y="4296"/>
                  <a:pt x="22302" y="4236"/>
                  <a:pt x="22332" y="4175"/>
                </a:cubicBezTo>
                <a:close/>
                <a:moveTo>
                  <a:pt x="25249" y="4327"/>
                </a:moveTo>
                <a:lnTo>
                  <a:pt x="25158" y="4388"/>
                </a:lnTo>
                <a:cubicBezTo>
                  <a:pt x="25158" y="4357"/>
                  <a:pt x="25097" y="4327"/>
                  <a:pt x="25067" y="4327"/>
                </a:cubicBezTo>
                <a:close/>
                <a:moveTo>
                  <a:pt x="44177" y="3628"/>
                </a:moveTo>
                <a:cubicBezTo>
                  <a:pt x="44208" y="3689"/>
                  <a:pt x="44238" y="3780"/>
                  <a:pt x="44268" y="3841"/>
                </a:cubicBezTo>
                <a:cubicBezTo>
                  <a:pt x="44268" y="3932"/>
                  <a:pt x="44268" y="4053"/>
                  <a:pt x="44238" y="4145"/>
                </a:cubicBezTo>
                <a:cubicBezTo>
                  <a:pt x="44215" y="4238"/>
                  <a:pt x="44191" y="4332"/>
                  <a:pt x="44168" y="4425"/>
                </a:cubicBezTo>
                <a:lnTo>
                  <a:pt x="44168" y="4425"/>
                </a:lnTo>
                <a:cubicBezTo>
                  <a:pt x="44180" y="4360"/>
                  <a:pt x="44187" y="4290"/>
                  <a:pt x="44208" y="4205"/>
                </a:cubicBezTo>
                <a:cubicBezTo>
                  <a:pt x="44238" y="4084"/>
                  <a:pt x="44238" y="3962"/>
                  <a:pt x="44208" y="3841"/>
                </a:cubicBezTo>
                <a:cubicBezTo>
                  <a:pt x="44177" y="3780"/>
                  <a:pt x="44177" y="3719"/>
                  <a:pt x="44147" y="3658"/>
                </a:cubicBezTo>
                <a:lnTo>
                  <a:pt x="44177" y="3628"/>
                </a:lnTo>
                <a:close/>
                <a:moveTo>
                  <a:pt x="12458" y="3324"/>
                </a:moveTo>
                <a:lnTo>
                  <a:pt x="12458" y="3446"/>
                </a:lnTo>
                <a:lnTo>
                  <a:pt x="12245" y="3658"/>
                </a:lnTo>
                <a:cubicBezTo>
                  <a:pt x="12093" y="3810"/>
                  <a:pt x="11972" y="3993"/>
                  <a:pt x="11820" y="4175"/>
                </a:cubicBezTo>
                <a:lnTo>
                  <a:pt x="11668" y="4448"/>
                </a:lnTo>
                <a:lnTo>
                  <a:pt x="11637" y="4418"/>
                </a:lnTo>
                <a:cubicBezTo>
                  <a:pt x="11668" y="4388"/>
                  <a:pt x="11668" y="4327"/>
                  <a:pt x="11698" y="4296"/>
                </a:cubicBezTo>
                <a:lnTo>
                  <a:pt x="11880" y="3932"/>
                </a:lnTo>
                <a:cubicBezTo>
                  <a:pt x="11972" y="3780"/>
                  <a:pt x="12032" y="3628"/>
                  <a:pt x="12123" y="3507"/>
                </a:cubicBezTo>
                <a:lnTo>
                  <a:pt x="12245" y="3446"/>
                </a:lnTo>
                <a:lnTo>
                  <a:pt x="12397" y="3324"/>
                </a:lnTo>
                <a:close/>
                <a:moveTo>
                  <a:pt x="27923" y="4205"/>
                </a:moveTo>
                <a:lnTo>
                  <a:pt x="27771" y="4357"/>
                </a:lnTo>
                <a:lnTo>
                  <a:pt x="27558" y="4357"/>
                </a:lnTo>
                <a:lnTo>
                  <a:pt x="27376" y="4388"/>
                </a:lnTo>
                <a:cubicBezTo>
                  <a:pt x="27315" y="4418"/>
                  <a:pt x="27254" y="4418"/>
                  <a:pt x="27163" y="4448"/>
                </a:cubicBezTo>
                <a:lnTo>
                  <a:pt x="27102" y="4327"/>
                </a:lnTo>
                <a:lnTo>
                  <a:pt x="27072" y="4327"/>
                </a:lnTo>
                <a:lnTo>
                  <a:pt x="27558" y="4266"/>
                </a:lnTo>
                <a:lnTo>
                  <a:pt x="27923" y="4205"/>
                </a:lnTo>
                <a:close/>
                <a:moveTo>
                  <a:pt x="26039" y="4388"/>
                </a:moveTo>
                <a:cubicBezTo>
                  <a:pt x="25978" y="4418"/>
                  <a:pt x="25917" y="4448"/>
                  <a:pt x="25856" y="4479"/>
                </a:cubicBezTo>
                <a:cubicBezTo>
                  <a:pt x="25826" y="4479"/>
                  <a:pt x="25796" y="4448"/>
                  <a:pt x="25796" y="4448"/>
                </a:cubicBezTo>
                <a:lnTo>
                  <a:pt x="25735" y="4388"/>
                </a:lnTo>
                <a:close/>
                <a:moveTo>
                  <a:pt x="23730" y="4114"/>
                </a:moveTo>
                <a:lnTo>
                  <a:pt x="23821" y="4175"/>
                </a:lnTo>
                <a:cubicBezTo>
                  <a:pt x="23851" y="4205"/>
                  <a:pt x="23851" y="4236"/>
                  <a:pt x="23882" y="4266"/>
                </a:cubicBezTo>
                <a:cubicBezTo>
                  <a:pt x="23760" y="4327"/>
                  <a:pt x="23639" y="4418"/>
                  <a:pt x="23547" y="4509"/>
                </a:cubicBezTo>
                <a:cubicBezTo>
                  <a:pt x="23547" y="4448"/>
                  <a:pt x="23517" y="4357"/>
                  <a:pt x="23487" y="4296"/>
                </a:cubicBezTo>
                <a:lnTo>
                  <a:pt x="23639" y="4175"/>
                </a:lnTo>
                <a:lnTo>
                  <a:pt x="23730" y="4114"/>
                </a:lnTo>
                <a:close/>
                <a:moveTo>
                  <a:pt x="39407" y="3780"/>
                </a:moveTo>
                <a:lnTo>
                  <a:pt x="39407" y="3810"/>
                </a:lnTo>
                <a:lnTo>
                  <a:pt x="39377" y="3901"/>
                </a:lnTo>
                <a:lnTo>
                  <a:pt x="39286" y="4145"/>
                </a:lnTo>
                <a:cubicBezTo>
                  <a:pt x="39225" y="4236"/>
                  <a:pt x="39164" y="4357"/>
                  <a:pt x="39134" y="4448"/>
                </a:cubicBezTo>
                <a:lnTo>
                  <a:pt x="39134" y="4509"/>
                </a:lnTo>
                <a:cubicBezTo>
                  <a:pt x="39134" y="4479"/>
                  <a:pt x="39103" y="4448"/>
                  <a:pt x="39103" y="4418"/>
                </a:cubicBezTo>
                <a:cubicBezTo>
                  <a:pt x="39195" y="4205"/>
                  <a:pt x="39316" y="3993"/>
                  <a:pt x="39407" y="3780"/>
                </a:cubicBezTo>
                <a:close/>
                <a:moveTo>
                  <a:pt x="38587" y="3507"/>
                </a:moveTo>
                <a:lnTo>
                  <a:pt x="38587" y="3507"/>
                </a:lnTo>
                <a:cubicBezTo>
                  <a:pt x="38526" y="3841"/>
                  <a:pt x="38435" y="4205"/>
                  <a:pt x="38313" y="4540"/>
                </a:cubicBezTo>
                <a:lnTo>
                  <a:pt x="38253" y="4631"/>
                </a:lnTo>
                <a:cubicBezTo>
                  <a:pt x="38253" y="4631"/>
                  <a:pt x="38253" y="4600"/>
                  <a:pt x="38283" y="4570"/>
                </a:cubicBezTo>
                <a:cubicBezTo>
                  <a:pt x="38313" y="4236"/>
                  <a:pt x="38435" y="3932"/>
                  <a:pt x="38556" y="3598"/>
                </a:cubicBezTo>
                <a:lnTo>
                  <a:pt x="38587" y="3507"/>
                </a:lnTo>
                <a:close/>
                <a:moveTo>
                  <a:pt x="9997" y="4205"/>
                </a:moveTo>
                <a:lnTo>
                  <a:pt x="9997" y="4205"/>
                </a:lnTo>
                <a:cubicBezTo>
                  <a:pt x="9875" y="4357"/>
                  <a:pt x="9754" y="4509"/>
                  <a:pt x="9662" y="4631"/>
                </a:cubicBezTo>
                <a:lnTo>
                  <a:pt x="9662" y="4661"/>
                </a:lnTo>
                <a:cubicBezTo>
                  <a:pt x="9662" y="4631"/>
                  <a:pt x="9632" y="4631"/>
                  <a:pt x="9632" y="4600"/>
                </a:cubicBezTo>
                <a:cubicBezTo>
                  <a:pt x="9632" y="4570"/>
                  <a:pt x="9602" y="4570"/>
                  <a:pt x="9571" y="4540"/>
                </a:cubicBezTo>
                <a:lnTo>
                  <a:pt x="9511" y="4479"/>
                </a:lnTo>
                <a:lnTo>
                  <a:pt x="9480" y="4479"/>
                </a:lnTo>
                <a:cubicBezTo>
                  <a:pt x="9662" y="4388"/>
                  <a:pt x="9814" y="4296"/>
                  <a:pt x="9997" y="4205"/>
                </a:cubicBezTo>
                <a:close/>
                <a:moveTo>
                  <a:pt x="14653" y="4289"/>
                </a:moveTo>
                <a:lnTo>
                  <a:pt x="14653" y="4289"/>
                </a:lnTo>
                <a:cubicBezTo>
                  <a:pt x="14600" y="4342"/>
                  <a:pt x="14550" y="4395"/>
                  <a:pt x="14524" y="4448"/>
                </a:cubicBezTo>
                <a:lnTo>
                  <a:pt x="14311" y="4691"/>
                </a:lnTo>
                <a:cubicBezTo>
                  <a:pt x="14341" y="4570"/>
                  <a:pt x="14402" y="4479"/>
                  <a:pt x="14433" y="4357"/>
                </a:cubicBezTo>
                <a:lnTo>
                  <a:pt x="14493" y="4357"/>
                </a:lnTo>
                <a:lnTo>
                  <a:pt x="14653" y="4289"/>
                </a:lnTo>
                <a:close/>
                <a:moveTo>
                  <a:pt x="16104" y="4357"/>
                </a:moveTo>
                <a:lnTo>
                  <a:pt x="16104" y="4388"/>
                </a:lnTo>
                <a:cubicBezTo>
                  <a:pt x="16134" y="4479"/>
                  <a:pt x="16134" y="4540"/>
                  <a:pt x="16164" y="4600"/>
                </a:cubicBezTo>
                <a:lnTo>
                  <a:pt x="16073" y="4722"/>
                </a:lnTo>
                <a:cubicBezTo>
                  <a:pt x="16073" y="4661"/>
                  <a:pt x="16073" y="4600"/>
                  <a:pt x="16073" y="4540"/>
                </a:cubicBezTo>
                <a:lnTo>
                  <a:pt x="16073" y="4509"/>
                </a:lnTo>
                <a:cubicBezTo>
                  <a:pt x="16073" y="4448"/>
                  <a:pt x="16104" y="4418"/>
                  <a:pt x="16104" y="4357"/>
                </a:cubicBezTo>
                <a:close/>
                <a:moveTo>
                  <a:pt x="19324" y="3689"/>
                </a:moveTo>
                <a:lnTo>
                  <a:pt x="19324" y="3689"/>
                </a:lnTo>
                <a:cubicBezTo>
                  <a:pt x="19142" y="3932"/>
                  <a:pt x="18990" y="4205"/>
                  <a:pt x="18838" y="4479"/>
                </a:cubicBezTo>
                <a:lnTo>
                  <a:pt x="18777" y="4570"/>
                </a:lnTo>
                <a:lnTo>
                  <a:pt x="18686" y="4722"/>
                </a:lnTo>
                <a:cubicBezTo>
                  <a:pt x="18717" y="4631"/>
                  <a:pt x="18747" y="4540"/>
                  <a:pt x="18777" y="4448"/>
                </a:cubicBezTo>
                <a:lnTo>
                  <a:pt x="18868" y="4266"/>
                </a:lnTo>
                <a:cubicBezTo>
                  <a:pt x="18960" y="4114"/>
                  <a:pt x="19051" y="3962"/>
                  <a:pt x="19142" y="3841"/>
                </a:cubicBezTo>
                <a:lnTo>
                  <a:pt x="19263" y="3719"/>
                </a:lnTo>
                <a:lnTo>
                  <a:pt x="19324" y="3689"/>
                </a:lnTo>
                <a:close/>
                <a:moveTo>
                  <a:pt x="35397" y="4509"/>
                </a:moveTo>
                <a:cubicBezTo>
                  <a:pt x="35366" y="4570"/>
                  <a:pt x="35336" y="4661"/>
                  <a:pt x="35336" y="4752"/>
                </a:cubicBezTo>
                <a:lnTo>
                  <a:pt x="35306" y="4661"/>
                </a:lnTo>
                <a:lnTo>
                  <a:pt x="35397" y="4509"/>
                </a:lnTo>
                <a:close/>
                <a:moveTo>
                  <a:pt x="22818" y="4418"/>
                </a:moveTo>
                <a:lnTo>
                  <a:pt x="22879" y="4509"/>
                </a:lnTo>
                <a:cubicBezTo>
                  <a:pt x="22818" y="4570"/>
                  <a:pt x="22757" y="4661"/>
                  <a:pt x="22697" y="4783"/>
                </a:cubicBezTo>
                <a:cubicBezTo>
                  <a:pt x="22727" y="4661"/>
                  <a:pt x="22727" y="4570"/>
                  <a:pt x="22727" y="4479"/>
                </a:cubicBezTo>
                <a:lnTo>
                  <a:pt x="22727" y="4448"/>
                </a:lnTo>
                <a:lnTo>
                  <a:pt x="22788" y="4418"/>
                </a:lnTo>
                <a:close/>
                <a:moveTo>
                  <a:pt x="21937" y="4266"/>
                </a:moveTo>
                <a:lnTo>
                  <a:pt x="21937" y="4296"/>
                </a:lnTo>
                <a:cubicBezTo>
                  <a:pt x="21937" y="4418"/>
                  <a:pt x="21907" y="4509"/>
                  <a:pt x="21876" y="4631"/>
                </a:cubicBezTo>
                <a:cubicBezTo>
                  <a:pt x="21846" y="4722"/>
                  <a:pt x="21816" y="4783"/>
                  <a:pt x="21785" y="4874"/>
                </a:cubicBezTo>
                <a:lnTo>
                  <a:pt x="21664" y="4904"/>
                </a:lnTo>
                <a:lnTo>
                  <a:pt x="21694" y="4783"/>
                </a:lnTo>
                <a:cubicBezTo>
                  <a:pt x="21724" y="4661"/>
                  <a:pt x="21755" y="4540"/>
                  <a:pt x="21755" y="4418"/>
                </a:cubicBezTo>
                <a:cubicBezTo>
                  <a:pt x="21785" y="4388"/>
                  <a:pt x="21816" y="4357"/>
                  <a:pt x="21846" y="4327"/>
                </a:cubicBezTo>
                <a:lnTo>
                  <a:pt x="21937" y="4266"/>
                </a:lnTo>
                <a:close/>
                <a:moveTo>
                  <a:pt x="29715" y="3901"/>
                </a:moveTo>
                <a:cubicBezTo>
                  <a:pt x="29745" y="3962"/>
                  <a:pt x="29745" y="4023"/>
                  <a:pt x="29715" y="4084"/>
                </a:cubicBezTo>
                <a:cubicBezTo>
                  <a:pt x="29685" y="4388"/>
                  <a:pt x="29594" y="4661"/>
                  <a:pt x="29502" y="4904"/>
                </a:cubicBezTo>
                <a:lnTo>
                  <a:pt x="29502" y="4965"/>
                </a:lnTo>
                <a:lnTo>
                  <a:pt x="29472" y="4965"/>
                </a:lnTo>
                <a:lnTo>
                  <a:pt x="29472" y="4935"/>
                </a:lnTo>
                <a:cubicBezTo>
                  <a:pt x="29563" y="4661"/>
                  <a:pt x="29594" y="4388"/>
                  <a:pt x="29594" y="4114"/>
                </a:cubicBezTo>
                <a:lnTo>
                  <a:pt x="29594" y="4084"/>
                </a:lnTo>
                <a:lnTo>
                  <a:pt x="29715" y="3901"/>
                </a:lnTo>
                <a:close/>
                <a:moveTo>
                  <a:pt x="21329" y="3993"/>
                </a:moveTo>
                <a:cubicBezTo>
                  <a:pt x="21329" y="4053"/>
                  <a:pt x="21360" y="4114"/>
                  <a:pt x="21360" y="4175"/>
                </a:cubicBezTo>
                <a:lnTo>
                  <a:pt x="21360" y="4266"/>
                </a:lnTo>
                <a:cubicBezTo>
                  <a:pt x="21329" y="4327"/>
                  <a:pt x="21269" y="4388"/>
                  <a:pt x="21208" y="4448"/>
                </a:cubicBezTo>
                <a:cubicBezTo>
                  <a:pt x="21117" y="4570"/>
                  <a:pt x="21026" y="4691"/>
                  <a:pt x="20934" y="4813"/>
                </a:cubicBezTo>
                <a:lnTo>
                  <a:pt x="20813" y="4935"/>
                </a:lnTo>
                <a:lnTo>
                  <a:pt x="20783" y="4965"/>
                </a:lnTo>
                <a:lnTo>
                  <a:pt x="20722" y="4995"/>
                </a:lnTo>
                <a:cubicBezTo>
                  <a:pt x="20874" y="4631"/>
                  <a:pt x="21056" y="4296"/>
                  <a:pt x="21269" y="3993"/>
                </a:cubicBezTo>
                <a:close/>
                <a:moveTo>
                  <a:pt x="21269" y="4935"/>
                </a:moveTo>
                <a:cubicBezTo>
                  <a:pt x="21269" y="4965"/>
                  <a:pt x="21238" y="4995"/>
                  <a:pt x="21238" y="5026"/>
                </a:cubicBezTo>
                <a:lnTo>
                  <a:pt x="21208" y="4995"/>
                </a:lnTo>
                <a:lnTo>
                  <a:pt x="21269" y="4935"/>
                </a:lnTo>
                <a:close/>
                <a:moveTo>
                  <a:pt x="27528" y="4752"/>
                </a:moveTo>
                <a:lnTo>
                  <a:pt x="27497" y="4783"/>
                </a:lnTo>
                <a:cubicBezTo>
                  <a:pt x="27467" y="4843"/>
                  <a:pt x="27436" y="4904"/>
                  <a:pt x="27376" y="4965"/>
                </a:cubicBezTo>
                <a:lnTo>
                  <a:pt x="27345" y="5056"/>
                </a:lnTo>
                <a:cubicBezTo>
                  <a:pt x="27345" y="4965"/>
                  <a:pt x="27315" y="4874"/>
                  <a:pt x="27284" y="4813"/>
                </a:cubicBezTo>
                <a:cubicBezTo>
                  <a:pt x="27376" y="4783"/>
                  <a:pt x="27436" y="4783"/>
                  <a:pt x="27497" y="4752"/>
                </a:cubicBezTo>
                <a:close/>
                <a:moveTo>
                  <a:pt x="41898" y="4025"/>
                </a:moveTo>
                <a:lnTo>
                  <a:pt x="41898" y="4025"/>
                </a:lnTo>
                <a:cubicBezTo>
                  <a:pt x="41868" y="4085"/>
                  <a:pt x="41838" y="4176"/>
                  <a:pt x="41807" y="4266"/>
                </a:cubicBezTo>
                <a:lnTo>
                  <a:pt x="41686" y="4600"/>
                </a:lnTo>
                <a:cubicBezTo>
                  <a:pt x="41686" y="4631"/>
                  <a:pt x="41656" y="4661"/>
                  <a:pt x="41656" y="4722"/>
                </a:cubicBezTo>
                <a:cubicBezTo>
                  <a:pt x="41625" y="4813"/>
                  <a:pt x="41564" y="4935"/>
                  <a:pt x="41534" y="5026"/>
                </a:cubicBezTo>
                <a:lnTo>
                  <a:pt x="41473" y="5147"/>
                </a:lnTo>
                <a:lnTo>
                  <a:pt x="41473" y="5086"/>
                </a:lnTo>
                <a:cubicBezTo>
                  <a:pt x="41534" y="4904"/>
                  <a:pt x="41625" y="4691"/>
                  <a:pt x="41686" y="4479"/>
                </a:cubicBezTo>
                <a:lnTo>
                  <a:pt x="41716" y="4388"/>
                </a:lnTo>
                <a:lnTo>
                  <a:pt x="41777" y="4236"/>
                </a:lnTo>
                <a:cubicBezTo>
                  <a:pt x="41837" y="4175"/>
                  <a:pt x="41868" y="4085"/>
                  <a:pt x="41898" y="4025"/>
                </a:cubicBezTo>
                <a:close/>
                <a:moveTo>
                  <a:pt x="23973" y="4631"/>
                </a:moveTo>
                <a:cubicBezTo>
                  <a:pt x="23973" y="4661"/>
                  <a:pt x="23973" y="4691"/>
                  <a:pt x="23973" y="4722"/>
                </a:cubicBezTo>
                <a:cubicBezTo>
                  <a:pt x="23821" y="4843"/>
                  <a:pt x="23669" y="4995"/>
                  <a:pt x="23517" y="5178"/>
                </a:cubicBezTo>
                <a:cubicBezTo>
                  <a:pt x="23517" y="5147"/>
                  <a:pt x="23547" y="5086"/>
                  <a:pt x="23547" y="5056"/>
                </a:cubicBezTo>
                <a:cubicBezTo>
                  <a:pt x="23639" y="4935"/>
                  <a:pt x="23760" y="4783"/>
                  <a:pt x="23912" y="4691"/>
                </a:cubicBezTo>
                <a:lnTo>
                  <a:pt x="23973" y="4631"/>
                </a:lnTo>
                <a:close/>
                <a:moveTo>
                  <a:pt x="34029" y="4752"/>
                </a:moveTo>
                <a:lnTo>
                  <a:pt x="34029" y="4752"/>
                </a:lnTo>
                <a:cubicBezTo>
                  <a:pt x="33999" y="4813"/>
                  <a:pt x="33999" y="4843"/>
                  <a:pt x="34029" y="4874"/>
                </a:cubicBezTo>
                <a:lnTo>
                  <a:pt x="33999" y="4935"/>
                </a:lnTo>
                <a:cubicBezTo>
                  <a:pt x="33938" y="4965"/>
                  <a:pt x="33878" y="5026"/>
                  <a:pt x="33847" y="5086"/>
                </a:cubicBezTo>
                <a:lnTo>
                  <a:pt x="33847" y="5117"/>
                </a:lnTo>
                <a:lnTo>
                  <a:pt x="33786" y="5178"/>
                </a:lnTo>
                <a:cubicBezTo>
                  <a:pt x="33817" y="5147"/>
                  <a:pt x="33847" y="5086"/>
                  <a:pt x="33878" y="5026"/>
                </a:cubicBezTo>
                <a:cubicBezTo>
                  <a:pt x="33908" y="4965"/>
                  <a:pt x="33969" y="4843"/>
                  <a:pt x="34029" y="4752"/>
                </a:cubicBezTo>
                <a:close/>
                <a:moveTo>
                  <a:pt x="8569" y="4965"/>
                </a:moveTo>
                <a:lnTo>
                  <a:pt x="8508" y="5117"/>
                </a:lnTo>
                <a:lnTo>
                  <a:pt x="8386" y="5147"/>
                </a:lnTo>
                <a:cubicBezTo>
                  <a:pt x="8326" y="5178"/>
                  <a:pt x="8265" y="5208"/>
                  <a:pt x="8204" y="5238"/>
                </a:cubicBezTo>
                <a:lnTo>
                  <a:pt x="8356" y="5117"/>
                </a:lnTo>
                <a:lnTo>
                  <a:pt x="8386" y="5086"/>
                </a:lnTo>
                <a:lnTo>
                  <a:pt x="8569" y="4965"/>
                </a:lnTo>
                <a:close/>
                <a:moveTo>
                  <a:pt x="13156" y="4236"/>
                </a:moveTo>
                <a:cubicBezTo>
                  <a:pt x="13156" y="4266"/>
                  <a:pt x="13187" y="4296"/>
                  <a:pt x="13187" y="4327"/>
                </a:cubicBezTo>
                <a:lnTo>
                  <a:pt x="13156" y="4327"/>
                </a:lnTo>
                <a:cubicBezTo>
                  <a:pt x="13156" y="4418"/>
                  <a:pt x="13126" y="4509"/>
                  <a:pt x="13096" y="4570"/>
                </a:cubicBezTo>
                <a:cubicBezTo>
                  <a:pt x="13035" y="4722"/>
                  <a:pt x="12944" y="4843"/>
                  <a:pt x="12853" y="4995"/>
                </a:cubicBezTo>
                <a:cubicBezTo>
                  <a:pt x="12762" y="5086"/>
                  <a:pt x="12701" y="5178"/>
                  <a:pt x="12610" y="5299"/>
                </a:cubicBezTo>
                <a:cubicBezTo>
                  <a:pt x="12701" y="5056"/>
                  <a:pt x="12853" y="4813"/>
                  <a:pt x="12974" y="4570"/>
                </a:cubicBezTo>
                <a:cubicBezTo>
                  <a:pt x="13035" y="4479"/>
                  <a:pt x="13096" y="4357"/>
                  <a:pt x="13156" y="4236"/>
                </a:cubicBezTo>
                <a:close/>
                <a:moveTo>
                  <a:pt x="43873" y="4114"/>
                </a:moveTo>
                <a:lnTo>
                  <a:pt x="43873" y="4145"/>
                </a:lnTo>
                <a:cubicBezTo>
                  <a:pt x="43843" y="4296"/>
                  <a:pt x="43782" y="4479"/>
                  <a:pt x="43752" y="4631"/>
                </a:cubicBezTo>
                <a:lnTo>
                  <a:pt x="43752" y="4661"/>
                </a:lnTo>
                <a:cubicBezTo>
                  <a:pt x="43691" y="4813"/>
                  <a:pt x="43630" y="4995"/>
                  <a:pt x="43570" y="5178"/>
                </a:cubicBezTo>
                <a:cubicBezTo>
                  <a:pt x="43509" y="5208"/>
                  <a:pt x="43448" y="5238"/>
                  <a:pt x="43418" y="5299"/>
                </a:cubicBezTo>
                <a:cubicBezTo>
                  <a:pt x="43418" y="5238"/>
                  <a:pt x="43418" y="5147"/>
                  <a:pt x="43418" y="5086"/>
                </a:cubicBezTo>
                <a:cubicBezTo>
                  <a:pt x="43418" y="5086"/>
                  <a:pt x="43418" y="5056"/>
                  <a:pt x="43418" y="5026"/>
                </a:cubicBezTo>
                <a:lnTo>
                  <a:pt x="43478" y="4874"/>
                </a:lnTo>
                <a:cubicBezTo>
                  <a:pt x="43539" y="4752"/>
                  <a:pt x="43600" y="4631"/>
                  <a:pt x="43661" y="4509"/>
                </a:cubicBezTo>
                <a:cubicBezTo>
                  <a:pt x="43722" y="4388"/>
                  <a:pt x="43782" y="4236"/>
                  <a:pt x="43873" y="4114"/>
                </a:cubicBezTo>
                <a:close/>
                <a:moveTo>
                  <a:pt x="11911" y="4843"/>
                </a:moveTo>
                <a:lnTo>
                  <a:pt x="11911" y="4874"/>
                </a:lnTo>
                <a:lnTo>
                  <a:pt x="11729" y="5147"/>
                </a:lnTo>
                <a:lnTo>
                  <a:pt x="11577" y="5360"/>
                </a:lnTo>
                <a:lnTo>
                  <a:pt x="11607" y="5178"/>
                </a:lnTo>
                <a:cubicBezTo>
                  <a:pt x="11698" y="5086"/>
                  <a:pt x="11820" y="4965"/>
                  <a:pt x="11911" y="4843"/>
                </a:cubicBezTo>
                <a:close/>
                <a:moveTo>
                  <a:pt x="24520" y="5026"/>
                </a:moveTo>
                <a:lnTo>
                  <a:pt x="24520" y="5026"/>
                </a:lnTo>
                <a:cubicBezTo>
                  <a:pt x="24459" y="5147"/>
                  <a:pt x="24368" y="5238"/>
                  <a:pt x="24307" y="5360"/>
                </a:cubicBezTo>
                <a:lnTo>
                  <a:pt x="24277" y="5360"/>
                </a:lnTo>
                <a:lnTo>
                  <a:pt x="24307" y="5117"/>
                </a:lnTo>
                <a:lnTo>
                  <a:pt x="24307" y="5086"/>
                </a:lnTo>
                <a:lnTo>
                  <a:pt x="24520" y="5026"/>
                </a:lnTo>
                <a:close/>
                <a:moveTo>
                  <a:pt x="40623" y="4965"/>
                </a:moveTo>
                <a:cubicBezTo>
                  <a:pt x="40623" y="5026"/>
                  <a:pt x="40623" y="5056"/>
                  <a:pt x="40623" y="5086"/>
                </a:cubicBezTo>
                <a:cubicBezTo>
                  <a:pt x="40562" y="5208"/>
                  <a:pt x="40531" y="5329"/>
                  <a:pt x="40471" y="5481"/>
                </a:cubicBezTo>
                <a:lnTo>
                  <a:pt x="40440" y="5481"/>
                </a:lnTo>
                <a:lnTo>
                  <a:pt x="40471" y="5421"/>
                </a:lnTo>
                <a:cubicBezTo>
                  <a:pt x="40501" y="5269"/>
                  <a:pt x="40562" y="5147"/>
                  <a:pt x="40592" y="5026"/>
                </a:cubicBezTo>
                <a:lnTo>
                  <a:pt x="40623" y="4965"/>
                </a:lnTo>
                <a:close/>
                <a:moveTo>
                  <a:pt x="10544" y="4752"/>
                </a:moveTo>
                <a:lnTo>
                  <a:pt x="10574" y="4783"/>
                </a:lnTo>
                <a:lnTo>
                  <a:pt x="10544" y="4843"/>
                </a:lnTo>
                <a:cubicBezTo>
                  <a:pt x="10513" y="4904"/>
                  <a:pt x="10483" y="4995"/>
                  <a:pt x="10452" y="5056"/>
                </a:cubicBezTo>
                <a:cubicBezTo>
                  <a:pt x="10422" y="5147"/>
                  <a:pt x="10361" y="5238"/>
                  <a:pt x="10301" y="5329"/>
                </a:cubicBezTo>
                <a:lnTo>
                  <a:pt x="10331" y="5269"/>
                </a:lnTo>
                <a:lnTo>
                  <a:pt x="10149" y="5512"/>
                </a:lnTo>
                <a:cubicBezTo>
                  <a:pt x="10240" y="5238"/>
                  <a:pt x="10392" y="4995"/>
                  <a:pt x="10544" y="4752"/>
                </a:cubicBezTo>
                <a:close/>
                <a:moveTo>
                  <a:pt x="36764" y="4995"/>
                </a:moveTo>
                <a:cubicBezTo>
                  <a:pt x="36764" y="4995"/>
                  <a:pt x="36764" y="5026"/>
                  <a:pt x="36764" y="5056"/>
                </a:cubicBezTo>
                <a:cubicBezTo>
                  <a:pt x="36734" y="5147"/>
                  <a:pt x="36734" y="5238"/>
                  <a:pt x="36703" y="5329"/>
                </a:cubicBezTo>
                <a:lnTo>
                  <a:pt x="36734" y="5329"/>
                </a:lnTo>
                <a:lnTo>
                  <a:pt x="36642" y="5451"/>
                </a:lnTo>
                <a:lnTo>
                  <a:pt x="36582" y="5512"/>
                </a:lnTo>
                <a:cubicBezTo>
                  <a:pt x="36551" y="5481"/>
                  <a:pt x="36490" y="5421"/>
                  <a:pt x="36460" y="5390"/>
                </a:cubicBezTo>
                <a:cubicBezTo>
                  <a:pt x="36582" y="5269"/>
                  <a:pt x="36673" y="5117"/>
                  <a:pt x="36764" y="4995"/>
                </a:cubicBezTo>
                <a:close/>
                <a:moveTo>
                  <a:pt x="37979" y="4114"/>
                </a:moveTo>
                <a:cubicBezTo>
                  <a:pt x="37918" y="4388"/>
                  <a:pt x="37858" y="4691"/>
                  <a:pt x="37888" y="4995"/>
                </a:cubicBezTo>
                <a:cubicBezTo>
                  <a:pt x="37888" y="5026"/>
                  <a:pt x="37888" y="5086"/>
                  <a:pt x="37888" y="5147"/>
                </a:cubicBezTo>
                <a:cubicBezTo>
                  <a:pt x="37767" y="5269"/>
                  <a:pt x="37675" y="5421"/>
                  <a:pt x="37554" y="5542"/>
                </a:cubicBezTo>
                <a:lnTo>
                  <a:pt x="37554" y="5512"/>
                </a:lnTo>
                <a:lnTo>
                  <a:pt x="37493" y="5421"/>
                </a:lnTo>
                <a:cubicBezTo>
                  <a:pt x="37463" y="5390"/>
                  <a:pt x="37432" y="5390"/>
                  <a:pt x="37402" y="5360"/>
                </a:cubicBezTo>
                <a:cubicBezTo>
                  <a:pt x="37463" y="5269"/>
                  <a:pt x="37493" y="5147"/>
                  <a:pt x="37554" y="5056"/>
                </a:cubicBezTo>
                <a:cubicBezTo>
                  <a:pt x="37645" y="4843"/>
                  <a:pt x="37736" y="4631"/>
                  <a:pt x="37827" y="4418"/>
                </a:cubicBezTo>
                <a:lnTo>
                  <a:pt x="37979" y="4114"/>
                </a:lnTo>
                <a:close/>
                <a:moveTo>
                  <a:pt x="17410" y="4175"/>
                </a:moveTo>
                <a:cubicBezTo>
                  <a:pt x="17380" y="4266"/>
                  <a:pt x="17319" y="4388"/>
                  <a:pt x="17289" y="4479"/>
                </a:cubicBezTo>
                <a:cubicBezTo>
                  <a:pt x="17228" y="4661"/>
                  <a:pt x="17167" y="4843"/>
                  <a:pt x="17106" y="5026"/>
                </a:cubicBezTo>
                <a:lnTo>
                  <a:pt x="17106" y="4995"/>
                </a:lnTo>
                <a:cubicBezTo>
                  <a:pt x="17076" y="5086"/>
                  <a:pt x="17076" y="5147"/>
                  <a:pt x="17045" y="5238"/>
                </a:cubicBezTo>
                <a:lnTo>
                  <a:pt x="16985" y="5329"/>
                </a:lnTo>
                <a:lnTo>
                  <a:pt x="16802" y="5512"/>
                </a:lnTo>
                <a:lnTo>
                  <a:pt x="16772" y="5573"/>
                </a:lnTo>
                <a:lnTo>
                  <a:pt x="16924" y="5026"/>
                </a:lnTo>
                <a:cubicBezTo>
                  <a:pt x="16954" y="4965"/>
                  <a:pt x="16985" y="4935"/>
                  <a:pt x="16985" y="4874"/>
                </a:cubicBezTo>
                <a:cubicBezTo>
                  <a:pt x="17015" y="4813"/>
                  <a:pt x="17045" y="4752"/>
                  <a:pt x="17045" y="4691"/>
                </a:cubicBezTo>
                <a:lnTo>
                  <a:pt x="17106" y="4570"/>
                </a:lnTo>
                <a:lnTo>
                  <a:pt x="17167" y="4509"/>
                </a:lnTo>
                <a:cubicBezTo>
                  <a:pt x="17258" y="4388"/>
                  <a:pt x="17349" y="4296"/>
                  <a:pt x="17410" y="4175"/>
                </a:cubicBezTo>
                <a:close/>
                <a:moveTo>
                  <a:pt x="29138" y="4631"/>
                </a:moveTo>
                <a:lnTo>
                  <a:pt x="29138" y="4661"/>
                </a:lnTo>
                <a:cubicBezTo>
                  <a:pt x="29107" y="4783"/>
                  <a:pt x="29047" y="4935"/>
                  <a:pt x="29016" y="5086"/>
                </a:cubicBezTo>
                <a:cubicBezTo>
                  <a:pt x="28956" y="5147"/>
                  <a:pt x="28925" y="5238"/>
                  <a:pt x="28895" y="5329"/>
                </a:cubicBezTo>
                <a:lnTo>
                  <a:pt x="28804" y="5360"/>
                </a:lnTo>
                <a:lnTo>
                  <a:pt x="28773" y="5390"/>
                </a:lnTo>
                <a:cubicBezTo>
                  <a:pt x="28743" y="5421"/>
                  <a:pt x="28712" y="5451"/>
                  <a:pt x="28682" y="5451"/>
                </a:cubicBezTo>
                <a:lnTo>
                  <a:pt x="28561" y="5573"/>
                </a:lnTo>
                <a:lnTo>
                  <a:pt x="28621" y="5451"/>
                </a:lnTo>
                <a:lnTo>
                  <a:pt x="28925" y="4965"/>
                </a:lnTo>
                <a:cubicBezTo>
                  <a:pt x="28986" y="4874"/>
                  <a:pt x="29047" y="4783"/>
                  <a:pt x="29107" y="4691"/>
                </a:cubicBezTo>
                <a:lnTo>
                  <a:pt x="29138" y="4631"/>
                </a:lnTo>
                <a:close/>
                <a:moveTo>
                  <a:pt x="32784" y="2565"/>
                </a:moveTo>
                <a:cubicBezTo>
                  <a:pt x="32784" y="2595"/>
                  <a:pt x="32784" y="2595"/>
                  <a:pt x="32784" y="2595"/>
                </a:cubicBezTo>
                <a:lnTo>
                  <a:pt x="32662" y="2747"/>
                </a:lnTo>
                <a:cubicBezTo>
                  <a:pt x="32601" y="2838"/>
                  <a:pt x="32541" y="2960"/>
                  <a:pt x="32480" y="3051"/>
                </a:cubicBezTo>
                <a:cubicBezTo>
                  <a:pt x="32389" y="3172"/>
                  <a:pt x="32358" y="3203"/>
                  <a:pt x="32328" y="3263"/>
                </a:cubicBezTo>
                <a:lnTo>
                  <a:pt x="32115" y="3628"/>
                </a:lnTo>
                <a:lnTo>
                  <a:pt x="32085" y="3719"/>
                </a:lnTo>
                <a:cubicBezTo>
                  <a:pt x="31994" y="3841"/>
                  <a:pt x="31903" y="3993"/>
                  <a:pt x="31812" y="4145"/>
                </a:cubicBezTo>
                <a:cubicBezTo>
                  <a:pt x="31720" y="4296"/>
                  <a:pt x="31660" y="4418"/>
                  <a:pt x="31599" y="4570"/>
                </a:cubicBezTo>
                <a:lnTo>
                  <a:pt x="31386" y="4995"/>
                </a:lnTo>
                <a:cubicBezTo>
                  <a:pt x="31325" y="5178"/>
                  <a:pt x="31234" y="5360"/>
                  <a:pt x="31173" y="5512"/>
                </a:cubicBezTo>
                <a:lnTo>
                  <a:pt x="31113" y="5573"/>
                </a:lnTo>
                <a:lnTo>
                  <a:pt x="31082" y="5603"/>
                </a:lnTo>
                <a:cubicBezTo>
                  <a:pt x="31173" y="5208"/>
                  <a:pt x="31325" y="4843"/>
                  <a:pt x="31477" y="4479"/>
                </a:cubicBezTo>
                <a:cubicBezTo>
                  <a:pt x="31568" y="4296"/>
                  <a:pt x="31629" y="4084"/>
                  <a:pt x="31720" y="3901"/>
                </a:cubicBezTo>
                <a:lnTo>
                  <a:pt x="31842" y="3810"/>
                </a:lnTo>
                <a:cubicBezTo>
                  <a:pt x="31903" y="3719"/>
                  <a:pt x="31963" y="3628"/>
                  <a:pt x="32055" y="3537"/>
                </a:cubicBezTo>
                <a:cubicBezTo>
                  <a:pt x="32115" y="3446"/>
                  <a:pt x="32115" y="3446"/>
                  <a:pt x="32146" y="3415"/>
                </a:cubicBezTo>
                <a:lnTo>
                  <a:pt x="32237" y="3294"/>
                </a:lnTo>
                <a:cubicBezTo>
                  <a:pt x="32328" y="3142"/>
                  <a:pt x="32419" y="3020"/>
                  <a:pt x="32510" y="2868"/>
                </a:cubicBezTo>
                <a:cubicBezTo>
                  <a:pt x="32541" y="2838"/>
                  <a:pt x="32571" y="2777"/>
                  <a:pt x="32632" y="2747"/>
                </a:cubicBezTo>
                <a:lnTo>
                  <a:pt x="32601" y="2717"/>
                </a:lnTo>
                <a:lnTo>
                  <a:pt x="32784" y="2565"/>
                </a:lnTo>
                <a:close/>
                <a:moveTo>
                  <a:pt x="9328" y="4813"/>
                </a:moveTo>
                <a:cubicBezTo>
                  <a:pt x="9328" y="4813"/>
                  <a:pt x="9328" y="4843"/>
                  <a:pt x="9328" y="4874"/>
                </a:cubicBezTo>
                <a:cubicBezTo>
                  <a:pt x="9328" y="4965"/>
                  <a:pt x="9328" y="5026"/>
                  <a:pt x="9328" y="5117"/>
                </a:cubicBezTo>
                <a:cubicBezTo>
                  <a:pt x="9207" y="5329"/>
                  <a:pt x="9116" y="5542"/>
                  <a:pt x="9024" y="5755"/>
                </a:cubicBezTo>
                <a:cubicBezTo>
                  <a:pt x="9024" y="5664"/>
                  <a:pt x="8994" y="5573"/>
                  <a:pt x="8994" y="5451"/>
                </a:cubicBezTo>
                <a:cubicBezTo>
                  <a:pt x="8964" y="5421"/>
                  <a:pt x="8933" y="5360"/>
                  <a:pt x="8933" y="5329"/>
                </a:cubicBezTo>
                <a:cubicBezTo>
                  <a:pt x="8903" y="5299"/>
                  <a:pt x="8903" y="5299"/>
                  <a:pt x="8903" y="5269"/>
                </a:cubicBezTo>
                <a:lnTo>
                  <a:pt x="8933" y="5208"/>
                </a:lnTo>
                <a:lnTo>
                  <a:pt x="9116" y="5026"/>
                </a:lnTo>
                <a:cubicBezTo>
                  <a:pt x="9146" y="4995"/>
                  <a:pt x="9176" y="4965"/>
                  <a:pt x="9207" y="4935"/>
                </a:cubicBezTo>
                <a:lnTo>
                  <a:pt x="9328" y="4813"/>
                </a:lnTo>
                <a:close/>
                <a:moveTo>
                  <a:pt x="15526" y="5694"/>
                </a:moveTo>
                <a:cubicBezTo>
                  <a:pt x="15526" y="5724"/>
                  <a:pt x="15526" y="5755"/>
                  <a:pt x="15526" y="5755"/>
                </a:cubicBezTo>
                <a:lnTo>
                  <a:pt x="15496" y="5755"/>
                </a:lnTo>
                <a:lnTo>
                  <a:pt x="15526" y="5694"/>
                </a:lnTo>
                <a:close/>
                <a:moveTo>
                  <a:pt x="23092" y="4843"/>
                </a:moveTo>
                <a:cubicBezTo>
                  <a:pt x="23092" y="4904"/>
                  <a:pt x="23122" y="4965"/>
                  <a:pt x="23122" y="5026"/>
                </a:cubicBezTo>
                <a:cubicBezTo>
                  <a:pt x="22970" y="5208"/>
                  <a:pt x="22849" y="5390"/>
                  <a:pt x="22757" y="5603"/>
                </a:cubicBezTo>
                <a:lnTo>
                  <a:pt x="22666" y="5755"/>
                </a:lnTo>
                <a:cubicBezTo>
                  <a:pt x="22666" y="5694"/>
                  <a:pt x="22666" y="5664"/>
                  <a:pt x="22666" y="5603"/>
                </a:cubicBezTo>
                <a:cubicBezTo>
                  <a:pt x="22727" y="5512"/>
                  <a:pt x="22788" y="5421"/>
                  <a:pt x="22818" y="5329"/>
                </a:cubicBezTo>
                <a:cubicBezTo>
                  <a:pt x="22879" y="5208"/>
                  <a:pt x="22909" y="5178"/>
                  <a:pt x="22940" y="5117"/>
                </a:cubicBezTo>
                <a:cubicBezTo>
                  <a:pt x="22970" y="5056"/>
                  <a:pt x="23031" y="4935"/>
                  <a:pt x="23092" y="4843"/>
                </a:cubicBezTo>
                <a:close/>
                <a:moveTo>
                  <a:pt x="10422" y="5755"/>
                </a:moveTo>
                <a:cubicBezTo>
                  <a:pt x="10422" y="5755"/>
                  <a:pt x="10422" y="5785"/>
                  <a:pt x="10422" y="5785"/>
                </a:cubicBezTo>
                <a:cubicBezTo>
                  <a:pt x="10412" y="5805"/>
                  <a:pt x="10402" y="5826"/>
                  <a:pt x="10392" y="5846"/>
                </a:cubicBezTo>
                <a:lnTo>
                  <a:pt x="10422" y="5755"/>
                </a:lnTo>
                <a:close/>
                <a:moveTo>
                  <a:pt x="46821" y="5573"/>
                </a:moveTo>
                <a:lnTo>
                  <a:pt x="46973" y="5785"/>
                </a:lnTo>
                <a:lnTo>
                  <a:pt x="47003" y="5816"/>
                </a:lnTo>
                <a:lnTo>
                  <a:pt x="46973" y="5846"/>
                </a:lnTo>
                <a:cubicBezTo>
                  <a:pt x="46942" y="5785"/>
                  <a:pt x="46881" y="5694"/>
                  <a:pt x="46821" y="5633"/>
                </a:cubicBezTo>
                <a:cubicBezTo>
                  <a:pt x="46821" y="5633"/>
                  <a:pt x="46821" y="5603"/>
                  <a:pt x="46821" y="5573"/>
                </a:cubicBezTo>
                <a:close/>
                <a:moveTo>
                  <a:pt x="44724" y="4449"/>
                </a:moveTo>
                <a:cubicBezTo>
                  <a:pt x="44723" y="4620"/>
                  <a:pt x="44718" y="4787"/>
                  <a:pt x="44694" y="4935"/>
                </a:cubicBezTo>
                <a:lnTo>
                  <a:pt x="44694" y="5026"/>
                </a:lnTo>
                <a:cubicBezTo>
                  <a:pt x="44603" y="5208"/>
                  <a:pt x="44542" y="5360"/>
                  <a:pt x="44451" y="5542"/>
                </a:cubicBezTo>
                <a:cubicBezTo>
                  <a:pt x="44390" y="5664"/>
                  <a:pt x="44329" y="5785"/>
                  <a:pt x="44299" y="5907"/>
                </a:cubicBezTo>
                <a:cubicBezTo>
                  <a:pt x="44268" y="5876"/>
                  <a:pt x="44238" y="5846"/>
                  <a:pt x="44238" y="5846"/>
                </a:cubicBezTo>
                <a:lnTo>
                  <a:pt x="44360" y="5603"/>
                </a:lnTo>
                <a:cubicBezTo>
                  <a:pt x="44390" y="5512"/>
                  <a:pt x="44420" y="5421"/>
                  <a:pt x="44451" y="5329"/>
                </a:cubicBezTo>
                <a:cubicBezTo>
                  <a:pt x="44512" y="5178"/>
                  <a:pt x="44572" y="5026"/>
                  <a:pt x="44633" y="4843"/>
                </a:cubicBezTo>
                <a:cubicBezTo>
                  <a:pt x="44663" y="4722"/>
                  <a:pt x="44694" y="4571"/>
                  <a:pt x="44724" y="4449"/>
                </a:cubicBezTo>
                <a:close/>
                <a:moveTo>
                  <a:pt x="16073" y="5238"/>
                </a:moveTo>
                <a:lnTo>
                  <a:pt x="16073" y="5238"/>
                </a:lnTo>
                <a:cubicBezTo>
                  <a:pt x="16012" y="5451"/>
                  <a:pt x="15952" y="5694"/>
                  <a:pt x="15891" y="5937"/>
                </a:cubicBezTo>
                <a:cubicBezTo>
                  <a:pt x="15891" y="5907"/>
                  <a:pt x="15891" y="5876"/>
                  <a:pt x="15891" y="5816"/>
                </a:cubicBezTo>
                <a:lnTo>
                  <a:pt x="15891" y="5664"/>
                </a:lnTo>
                <a:cubicBezTo>
                  <a:pt x="15891" y="5573"/>
                  <a:pt x="15891" y="5481"/>
                  <a:pt x="15891" y="5390"/>
                </a:cubicBezTo>
                <a:lnTo>
                  <a:pt x="15952" y="5329"/>
                </a:lnTo>
                <a:cubicBezTo>
                  <a:pt x="15982" y="5329"/>
                  <a:pt x="16012" y="5299"/>
                  <a:pt x="16043" y="5269"/>
                </a:cubicBezTo>
                <a:lnTo>
                  <a:pt x="16073" y="5238"/>
                </a:lnTo>
                <a:close/>
                <a:moveTo>
                  <a:pt x="29806" y="5056"/>
                </a:moveTo>
                <a:lnTo>
                  <a:pt x="29806" y="5147"/>
                </a:lnTo>
                <a:cubicBezTo>
                  <a:pt x="29745" y="5299"/>
                  <a:pt x="29685" y="5451"/>
                  <a:pt x="29624" y="5603"/>
                </a:cubicBezTo>
                <a:cubicBezTo>
                  <a:pt x="29563" y="5785"/>
                  <a:pt x="29533" y="5846"/>
                  <a:pt x="29472" y="5937"/>
                </a:cubicBezTo>
                <a:cubicBezTo>
                  <a:pt x="29472" y="5907"/>
                  <a:pt x="29472" y="5876"/>
                  <a:pt x="29472" y="5846"/>
                </a:cubicBezTo>
                <a:cubicBezTo>
                  <a:pt x="29472" y="5816"/>
                  <a:pt x="29472" y="5785"/>
                  <a:pt x="29472" y="5755"/>
                </a:cubicBezTo>
                <a:cubicBezTo>
                  <a:pt x="29502" y="5664"/>
                  <a:pt x="29533" y="5603"/>
                  <a:pt x="29594" y="5512"/>
                </a:cubicBezTo>
                <a:cubicBezTo>
                  <a:pt x="29624" y="5421"/>
                  <a:pt x="29715" y="5238"/>
                  <a:pt x="29776" y="5117"/>
                </a:cubicBezTo>
                <a:lnTo>
                  <a:pt x="29806" y="5056"/>
                </a:lnTo>
                <a:close/>
                <a:moveTo>
                  <a:pt x="45636" y="4631"/>
                </a:moveTo>
                <a:cubicBezTo>
                  <a:pt x="45636" y="4691"/>
                  <a:pt x="45666" y="4752"/>
                  <a:pt x="45666" y="4813"/>
                </a:cubicBezTo>
                <a:cubicBezTo>
                  <a:pt x="45696" y="4874"/>
                  <a:pt x="45666" y="5056"/>
                  <a:pt x="45696" y="5147"/>
                </a:cubicBezTo>
                <a:lnTo>
                  <a:pt x="45636" y="5238"/>
                </a:lnTo>
                <a:cubicBezTo>
                  <a:pt x="45575" y="5299"/>
                  <a:pt x="45545" y="5360"/>
                  <a:pt x="45484" y="5421"/>
                </a:cubicBezTo>
                <a:cubicBezTo>
                  <a:pt x="45393" y="5573"/>
                  <a:pt x="45301" y="5755"/>
                  <a:pt x="45210" y="5907"/>
                </a:cubicBezTo>
                <a:lnTo>
                  <a:pt x="45150" y="5998"/>
                </a:lnTo>
                <a:cubicBezTo>
                  <a:pt x="45180" y="5876"/>
                  <a:pt x="45180" y="5724"/>
                  <a:pt x="45180" y="5573"/>
                </a:cubicBezTo>
                <a:cubicBezTo>
                  <a:pt x="45180" y="5512"/>
                  <a:pt x="45180" y="5421"/>
                  <a:pt x="45150" y="5360"/>
                </a:cubicBezTo>
                <a:cubicBezTo>
                  <a:pt x="45150" y="5329"/>
                  <a:pt x="45119" y="5299"/>
                  <a:pt x="45089" y="5269"/>
                </a:cubicBezTo>
                <a:lnTo>
                  <a:pt x="45150" y="5178"/>
                </a:lnTo>
                <a:cubicBezTo>
                  <a:pt x="45180" y="5117"/>
                  <a:pt x="45241" y="5056"/>
                  <a:pt x="45271" y="4965"/>
                </a:cubicBezTo>
                <a:cubicBezTo>
                  <a:pt x="45362" y="4843"/>
                  <a:pt x="45453" y="4752"/>
                  <a:pt x="45575" y="4661"/>
                </a:cubicBezTo>
                <a:lnTo>
                  <a:pt x="45575" y="4691"/>
                </a:lnTo>
                <a:lnTo>
                  <a:pt x="45636" y="4631"/>
                </a:lnTo>
                <a:close/>
                <a:moveTo>
                  <a:pt x="36187" y="5664"/>
                </a:moveTo>
                <a:cubicBezTo>
                  <a:pt x="36247" y="5724"/>
                  <a:pt x="36308" y="5755"/>
                  <a:pt x="36339" y="5816"/>
                </a:cubicBezTo>
                <a:lnTo>
                  <a:pt x="36369" y="5816"/>
                </a:lnTo>
                <a:lnTo>
                  <a:pt x="36308" y="5907"/>
                </a:lnTo>
                <a:lnTo>
                  <a:pt x="36217" y="5998"/>
                </a:lnTo>
                <a:lnTo>
                  <a:pt x="36187" y="6059"/>
                </a:lnTo>
                <a:lnTo>
                  <a:pt x="36156" y="6089"/>
                </a:lnTo>
                <a:cubicBezTo>
                  <a:pt x="36126" y="6028"/>
                  <a:pt x="36126" y="5968"/>
                  <a:pt x="36156" y="5907"/>
                </a:cubicBezTo>
                <a:cubicBezTo>
                  <a:pt x="36156" y="5816"/>
                  <a:pt x="36187" y="5755"/>
                  <a:pt x="36187" y="5664"/>
                </a:cubicBezTo>
                <a:close/>
                <a:moveTo>
                  <a:pt x="30505" y="5633"/>
                </a:moveTo>
                <a:lnTo>
                  <a:pt x="30505" y="5755"/>
                </a:lnTo>
                <a:lnTo>
                  <a:pt x="30505" y="5816"/>
                </a:lnTo>
                <a:cubicBezTo>
                  <a:pt x="30535" y="5846"/>
                  <a:pt x="30535" y="5907"/>
                  <a:pt x="30566" y="5937"/>
                </a:cubicBezTo>
                <a:cubicBezTo>
                  <a:pt x="30566" y="5998"/>
                  <a:pt x="30596" y="6028"/>
                  <a:pt x="30627" y="6059"/>
                </a:cubicBezTo>
                <a:lnTo>
                  <a:pt x="30657" y="6119"/>
                </a:lnTo>
                <a:lnTo>
                  <a:pt x="30596" y="6180"/>
                </a:lnTo>
                <a:lnTo>
                  <a:pt x="30566" y="6180"/>
                </a:lnTo>
                <a:lnTo>
                  <a:pt x="30535" y="6119"/>
                </a:lnTo>
                <a:cubicBezTo>
                  <a:pt x="30505" y="6028"/>
                  <a:pt x="30475" y="5968"/>
                  <a:pt x="30475" y="5876"/>
                </a:cubicBezTo>
                <a:lnTo>
                  <a:pt x="30475" y="5724"/>
                </a:lnTo>
                <a:cubicBezTo>
                  <a:pt x="30505" y="5694"/>
                  <a:pt x="30505" y="5664"/>
                  <a:pt x="30505" y="5633"/>
                </a:cubicBezTo>
                <a:close/>
                <a:moveTo>
                  <a:pt x="22089" y="5178"/>
                </a:moveTo>
                <a:lnTo>
                  <a:pt x="22119" y="5208"/>
                </a:lnTo>
                <a:lnTo>
                  <a:pt x="22150" y="5238"/>
                </a:lnTo>
                <a:cubicBezTo>
                  <a:pt x="22028" y="5451"/>
                  <a:pt x="21907" y="5694"/>
                  <a:pt x="21755" y="5907"/>
                </a:cubicBezTo>
                <a:cubicBezTo>
                  <a:pt x="21694" y="5998"/>
                  <a:pt x="21664" y="6089"/>
                  <a:pt x="21603" y="6150"/>
                </a:cubicBezTo>
                <a:cubicBezTo>
                  <a:pt x="21542" y="6241"/>
                  <a:pt x="21573" y="6211"/>
                  <a:pt x="21542" y="6241"/>
                </a:cubicBezTo>
                <a:cubicBezTo>
                  <a:pt x="21542" y="6180"/>
                  <a:pt x="21573" y="6119"/>
                  <a:pt x="21573" y="6059"/>
                </a:cubicBezTo>
                <a:lnTo>
                  <a:pt x="21755" y="5724"/>
                </a:lnTo>
                <a:lnTo>
                  <a:pt x="21967" y="5360"/>
                </a:lnTo>
                <a:lnTo>
                  <a:pt x="22089" y="5178"/>
                </a:lnTo>
                <a:close/>
                <a:moveTo>
                  <a:pt x="27771" y="5360"/>
                </a:moveTo>
                <a:lnTo>
                  <a:pt x="27771" y="5360"/>
                </a:lnTo>
                <a:cubicBezTo>
                  <a:pt x="27740" y="5481"/>
                  <a:pt x="27679" y="5603"/>
                  <a:pt x="27649" y="5724"/>
                </a:cubicBezTo>
                <a:cubicBezTo>
                  <a:pt x="27558" y="5907"/>
                  <a:pt x="27497" y="6059"/>
                  <a:pt x="27406" y="6241"/>
                </a:cubicBezTo>
                <a:lnTo>
                  <a:pt x="27322" y="6241"/>
                </a:lnTo>
                <a:cubicBezTo>
                  <a:pt x="27328" y="6232"/>
                  <a:pt x="27335" y="6221"/>
                  <a:pt x="27345" y="6211"/>
                </a:cubicBezTo>
                <a:lnTo>
                  <a:pt x="27315" y="6180"/>
                </a:lnTo>
                <a:cubicBezTo>
                  <a:pt x="27345" y="6119"/>
                  <a:pt x="27406" y="6028"/>
                  <a:pt x="27436" y="5937"/>
                </a:cubicBezTo>
                <a:lnTo>
                  <a:pt x="27710" y="5481"/>
                </a:lnTo>
                <a:lnTo>
                  <a:pt x="27771" y="5360"/>
                </a:lnTo>
                <a:close/>
                <a:moveTo>
                  <a:pt x="18048" y="5238"/>
                </a:moveTo>
                <a:lnTo>
                  <a:pt x="17957" y="5451"/>
                </a:lnTo>
                <a:cubicBezTo>
                  <a:pt x="17927" y="5512"/>
                  <a:pt x="17896" y="5573"/>
                  <a:pt x="17866" y="5633"/>
                </a:cubicBezTo>
                <a:lnTo>
                  <a:pt x="17714" y="5876"/>
                </a:lnTo>
                <a:cubicBezTo>
                  <a:pt x="17684" y="5937"/>
                  <a:pt x="17653" y="5998"/>
                  <a:pt x="17623" y="6028"/>
                </a:cubicBezTo>
                <a:lnTo>
                  <a:pt x="17440" y="6302"/>
                </a:lnTo>
                <a:lnTo>
                  <a:pt x="17349" y="6454"/>
                </a:lnTo>
                <a:lnTo>
                  <a:pt x="17349" y="6393"/>
                </a:lnTo>
                <a:cubicBezTo>
                  <a:pt x="17319" y="6363"/>
                  <a:pt x="17319" y="6332"/>
                  <a:pt x="17319" y="6302"/>
                </a:cubicBezTo>
                <a:lnTo>
                  <a:pt x="17380" y="6211"/>
                </a:lnTo>
                <a:cubicBezTo>
                  <a:pt x="17410" y="6180"/>
                  <a:pt x="17440" y="6150"/>
                  <a:pt x="17471" y="6089"/>
                </a:cubicBezTo>
                <a:lnTo>
                  <a:pt x="17592" y="5968"/>
                </a:lnTo>
                <a:cubicBezTo>
                  <a:pt x="17623" y="5937"/>
                  <a:pt x="17653" y="5876"/>
                  <a:pt x="17684" y="5846"/>
                </a:cubicBezTo>
                <a:cubicBezTo>
                  <a:pt x="17714" y="5816"/>
                  <a:pt x="17744" y="5755"/>
                  <a:pt x="17775" y="5724"/>
                </a:cubicBezTo>
                <a:cubicBezTo>
                  <a:pt x="17805" y="5664"/>
                  <a:pt x="17835" y="5603"/>
                  <a:pt x="17866" y="5512"/>
                </a:cubicBezTo>
                <a:cubicBezTo>
                  <a:pt x="17896" y="5481"/>
                  <a:pt x="17927" y="5451"/>
                  <a:pt x="17957" y="5390"/>
                </a:cubicBezTo>
                <a:cubicBezTo>
                  <a:pt x="17987" y="5360"/>
                  <a:pt x="18018" y="5299"/>
                  <a:pt x="18048" y="5238"/>
                </a:cubicBezTo>
                <a:close/>
                <a:moveTo>
                  <a:pt x="15283" y="5269"/>
                </a:moveTo>
                <a:lnTo>
                  <a:pt x="15314" y="5299"/>
                </a:lnTo>
                <a:cubicBezTo>
                  <a:pt x="15162" y="5603"/>
                  <a:pt x="15010" y="5907"/>
                  <a:pt x="14858" y="6211"/>
                </a:cubicBezTo>
                <a:lnTo>
                  <a:pt x="14797" y="6332"/>
                </a:lnTo>
                <a:lnTo>
                  <a:pt x="14736" y="6363"/>
                </a:lnTo>
                <a:lnTo>
                  <a:pt x="14615" y="6484"/>
                </a:lnTo>
                <a:cubicBezTo>
                  <a:pt x="14706" y="6363"/>
                  <a:pt x="14767" y="6241"/>
                  <a:pt x="14828" y="6119"/>
                </a:cubicBezTo>
                <a:cubicBezTo>
                  <a:pt x="14888" y="5998"/>
                  <a:pt x="14979" y="5846"/>
                  <a:pt x="15071" y="5694"/>
                </a:cubicBezTo>
                <a:lnTo>
                  <a:pt x="15283" y="5269"/>
                </a:lnTo>
                <a:close/>
                <a:moveTo>
                  <a:pt x="36035" y="6514"/>
                </a:moveTo>
                <a:lnTo>
                  <a:pt x="35974" y="6575"/>
                </a:lnTo>
                <a:lnTo>
                  <a:pt x="35944" y="6545"/>
                </a:lnTo>
                <a:lnTo>
                  <a:pt x="35944" y="6514"/>
                </a:lnTo>
                <a:close/>
                <a:moveTo>
                  <a:pt x="7536" y="5998"/>
                </a:moveTo>
                <a:lnTo>
                  <a:pt x="7414" y="6119"/>
                </a:lnTo>
                <a:cubicBezTo>
                  <a:pt x="7323" y="6241"/>
                  <a:pt x="7232" y="6363"/>
                  <a:pt x="7171" y="6454"/>
                </a:cubicBezTo>
                <a:lnTo>
                  <a:pt x="7050" y="6606"/>
                </a:lnTo>
                <a:cubicBezTo>
                  <a:pt x="7019" y="6575"/>
                  <a:pt x="7019" y="6545"/>
                  <a:pt x="7019" y="6514"/>
                </a:cubicBezTo>
                <a:lnTo>
                  <a:pt x="7019" y="6514"/>
                </a:lnTo>
                <a:lnTo>
                  <a:pt x="7050" y="6545"/>
                </a:lnTo>
                <a:lnTo>
                  <a:pt x="7201" y="6332"/>
                </a:lnTo>
                <a:cubicBezTo>
                  <a:pt x="7232" y="6302"/>
                  <a:pt x="7293" y="6241"/>
                  <a:pt x="7323" y="6211"/>
                </a:cubicBezTo>
                <a:cubicBezTo>
                  <a:pt x="7384" y="6150"/>
                  <a:pt x="7445" y="6059"/>
                  <a:pt x="7536" y="5998"/>
                </a:cubicBezTo>
                <a:close/>
                <a:moveTo>
                  <a:pt x="33483" y="3993"/>
                </a:moveTo>
                <a:cubicBezTo>
                  <a:pt x="33543" y="4023"/>
                  <a:pt x="33604" y="4053"/>
                  <a:pt x="33665" y="4053"/>
                </a:cubicBezTo>
                <a:lnTo>
                  <a:pt x="33726" y="4053"/>
                </a:lnTo>
                <a:cubicBezTo>
                  <a:pt x="33726" y="4084"/>
                  <a:pt x="33726" y="4145"/>
                  <a:pt x="33695" y="4175"/>
                </a:cubicBezTo>
                <a:lnTo>
                  <a:pt x="33604" y="4327"/>
                </a:lnTo>
                <a:cubicBezTo>
                  <a:pt x="33543" y="4479"/>
                  <a:pt x="33483" y="4600"/>
                  <a:pt x="33422" y="4722"/>
                </a:cubicBezTo>
                <a:lnTo>
                  <a:pt x="33361" y="4874"/>
                </a:lnTo>
                <a:cubicBezTo>
                  <a:pt x="33209" y="5147"/>
                  <a:pt x="33057" y="5421"/>
                  <a:pt x="32875" y="5664"/>
                </a:cubicBezTo>
                <a:cubicBezTo>
                  <a:pt x="32845" y="5724"/>
                  <a:pt x="32814" y="5785"/>
                  <a:pt x="32753" y="5846"/>
                </a:cubicBezTo>
                <a:lnTo>
                  <a:pt x="32571" y="6119"/>
                </a:lnTo>
                <a:cubicBezTo>
                  <a:pt x="32480" y="6271"/>
                  <a:pt x="32389" y="6393"/>
                  <a:pt x="32298" y="6514"/>
                </a:cubicBezTo>
                <a:cubicBezTo>
                  <a:pt x="32267" y="6545"/>
                  <a:pt x="32237" y="6575"/>
                  <a:pt x="32206" y="6606"/>
                </a:cubicBezTo>
                <a:lnTo>
                  <a:pt x="32267" y="6423"/>
                </a:lnTo>
                <a:cubicBezTo>
                  <a:pt x="32358" y="6180"/>
                  <a:pt x="32480" y="5937"/>
                  <a:pt x="32571" y="5694"/>
                </a:cubicBezTo>
                <a:cubicBezTo>
                  <a:pt x="32662" y="5481"/>
                  <a:pt x="32753" y="5299"/>
                  <a:pt x="32845" y="5117"/>
                </a:cubicBezTo>
                <a:cubicBezTo>
                  <a:pt x="32905" y="4995"/>
                  <a:pt x="32966" y="4904"/>
                  <a:pt x="32996" y="4813"/>
                </a:cubicBezTo>
                <a:cubicBezTo>
                  <a:pt x="33027" y="4783"/>
                  <a:pt x="33027" y="4752"/>
                  <a:pt x="33057" y="4722"/>
                </a:cubicBezTo>
                <a:lnTo>
                  <a:pt x="33179" y="4509"/>
                </a:lnTo>
                <a:cubicBezTo>
                  <a:pt x="33239" y="4388"/>
                  <a:pt x="33300" y="4266"/>
                  <a:pt x="33391" y="4145"/>
                </a:cubicBezTo>
                <a:lnTo>
                  <a:pt x="33483" y="3993"/>
                </a:lnTo>
                <a:close/>
                <a:moveTo>
                  <a:pt x="16924" y="5968"/>
                </a:moveTo>
                <a:cubicBezTo>
                  <a:pt x="16924" y="6028"/>
                  <a:pt x="16924" y="6119"/>
                  <a:pt x="16924" y="6211"/>
                </a:cubicBezTo>
                <a:cubicBezTo>
                  <a:pt x="16863" y="6271"/>
                  <a:pt x="16802" y="6363"/>
                  <a:pt x="16742" y="6454"/>
                </a:cubicBezTo>
                <a:lnTo>
                  <a:pt x="16529" y="6666"/>
                </a:lnTo>
                <a:lnTo>
                  <a:pt x="16529" y="6636"/>
                </a:lnTo>
                <a:cubicBezTo>
                  <a:pt x="16559" y="6514"/>
                  <a:pt x="16559" y="6393"/>
                  <a:pt x="16590" y="6271"/>
                </a:cubicBezTo>
                <a:lnTo>
                  <a:pt x="16681" y="6180"/>
                </a:lnTo>
                <a:cubicBezTo>
                  <a:pt x="16742" y="6150"/>
                  <a:pt x="16772" y="6089"/>
                  <a:pt x="16833" y="6059"/>
                </a:cubicBezTo>
                <a:lnTo>
                  <a:pt x="16924" y="5968"/>
                </a:lnTo>
                <a:close/>
                <a:moveTo>
                  <a:pt x="23882" y="5542"/>
                </a:moveTo>
                <a:cubicBezTo>
                  <a:pt x="23882" y="5573"/>
                  <a:pt x="23882" y="5573"/>
                  <a:pt x="23882" y="5573"/>
                </a:cubicBezTo>
                <a:cubicBezTo>
                  <a:pt x="23821" y="5755"/>
                  <a:pt x="23790" y="5937"/>
                  <a:pt x="23699" y="6089"/>
                </a:cubicBezTo>
                <a:lnTo>
                  <a:pt x="23608" y="6302"/>
                </a:lnTo>
                <a:lnTo>
                  <a:pt x="23517" y="6484"/>
                </a:lnTo>
                <a:lnTo>
                  <a:pt x="23517" y="6545"/>
                </a:lnTo>
                <a:lnTo>
                  <a:pt x="23487" y="6545"/>
                </a:lnTo>
                <a:cubicBezTo>
                  <a:pt x="23395" y="6545"/>
                  <a:pt x="23304" y="6545"/>
                  <a:pt x="23244" y="6606"/>
                </a:cubicBezTo>
                <a:cubicBezTo>
                  <a:pt x="23183" y="6666"/>
                  <a:pt x="23122" y="6697"/>
                  <a:pt x="23061" y="6757"/>
                </a:cubicBezTo>
                <a:cubicBezTo>
                  <a:pt x="23092" y="6727"/>
                  <a:pt x="23092" y="6727"/>
                  <a:pt x="23122" y="6697"/>
                </a:cubicBezTo>
                <a:cubicBezTo>
                  <a:pt x="23213" y="6514"/>
                  <a:pt x="23274" y="6332"/>
                  <a:pt x="23335" y="6150"/>
                </a:cubicBezTo>
                <a:cubicBezTo>
                  <a:pt x="23395" y="6059"/>
                  <a:pt x="23456" y="5968"/>
                  <a:pt x="23547" y="5846"/>
                </a:cubicBezTo>
                <a:lnTo>
                  <a:pt x="23639" y="5694"/>
                </a:lnTo>
                <a:cubicBezTo>
                  <a:pt x="23699" y="5633"/>
                  <a:pt x="23730" y="5603"/>
                  <a:pt x="23790" y="5542"/>
                </a:cubicBezTo>
                <a:close/>
                <a:moveTo>
                  <a:pt x="26981" y="4965"/>
                </a:moveTo>
                <a:lnTo>
                  <a:pt x="26981" y="5026"/>
                </a:lnTo>
                <a:cubicBezTo>
                  <a:pt x="26981" y="5086"/>
                  <a:pt x="26950" y="5147"/>
                  <a:pt x="26950" y="5208"/>
                </a:cubicBezTo>
                <a:lnTo>
                  <a:pt x="26981" y="5238"/>
                </a:lnTo>
                <a:cubicBezTo>
                  <a:pt x="26950" y="5390"/>
                  <a:pt x="26920" y="5573"/>
                  <a:pt x="26859" y="5724"/>
                </a:cubicBezTo>
                <a:cubicBezTo>
                  <a:pt x="26768" y="5907"/>
                  <a:pt x="26677" y="6059"/>
                  <a:pt x="26586" y="6241"/>
                </a:cubicBezTo>
                <a:cubicBezTo>
                  <a:pt x="26495" y="6393"/>
                  <a:pt x="26373" y="6545"/>
                  <a:pt x="26282" y="6697"/>
                </a:cubicBezTo>
                <a:lnTo>
                  <a:pt x="26039" y="6697"/>
                </a:lnTo>
                <a:cubicBezTo>
                  <a:pt x="26008" y="6697"/>
                  <a:pt x="25978" y="6727"/>
                  <a:pt x="25917" y="6757"/>
                </a:cubicBezTo>
                <a:cubicBezTo>
                  <a:pt x="25917" y="6706"/>
                  <a:pt x="25917" y="6651"/>
                  <a:pt x="25917" y="6575"/>
                </a:cubicBezTo>
                <a:cubicBezTo>
                  <a:pt x="25917" y="6514"/>
                  <a:pt x="25948" y="6454"/>
                  <a:pt x="25978" y="6393"/>
                </a:cubicBezTo>
                <a:cubicBezTo>
                  <a:pt x="26221" y="6028"/>
                  <a:pt x="26403" y="5664"/>
                  <a:pt x="26525" y="5238"/>
                </a:cubicBezTo>
                <a:lnTo>
                  <a:pt x="26586" y="5208"/>
                </a:lnTo>
                <a:cubicBezTo>
                  <a:pt x="26707" y="5117"/>
                  <a:pt x="26829" y="5026"/>
                  <a:pt x="26981" y="4965"/>
                </a:cubicBezTo>
                <a:close/>
                <a:moveTo>
                  <a:pt x="47185" y="6119"/>
                </a:moveTo>
                <a:cubicBezTo>
                  <a:pt x="47276" y="6211"/>
                  <a:pt x="47337" y="6302"/>
                  <a:pt x="47428" y="6423"/>
                </a:cubicBezTo>
                <a:lnTo>
                  <a:pt x="47367" y="6423"/>
                </a:lnTo>
                <a:cubicBezTo>
                  <a:pt x="47398" y="6454"/>
                  <a:pt x="47428" y="6514"/>
                  <a:pt x="47459" y="6545"/>
                </a:cubicBezTo>
                <a:cubicBezTo>
                  <a:pt x="47398" y="6575"/>
                  <a:pt x="47337" y="6606"/>
                  <a:pt x="47276" y="6666"/>
                </a:cubicBezTo>
                <a:cubicBezTo>
                  <a:pt x="47246" y="6697"/>
                  <a:pt x="47216" y="6727"/>
                  <a:pt x="47185" y="6757"/>
                </a:cubicBezTo>
                <a:lnTo>
                  <a:pt x="47185" y="6636"/>
                </a:lnTo>
                <a:cubicBezTo>
                  <a:pt x="47155" y="6514"/>
                  <a:pt x="47155" y="6393"/>
                  <a:pt x="47094" y="6302"/>
                </a:cubicBezTo>
                <a:cubicBezTo>
                  <a:pt x="47094" y="6271"/>
                  <a:pt x="47094" y="6241"/>
                  <a:pt x="47064" y="6211"/>
                </a:cubicBezTo>
                <a:lnTo>
                  <a:pt x="47185" y="6119"/>
                </a:lnTo>
                <a:close/>
                <a:moveTo>
                  <a:pt x="12518" y="5907"/>
                </a:moveTo>
                <a:cubicBezTo>
                  <a:pt x="12518" y="5937"/>
                  <a:pt x="12518" y="5968"/>
                  <a:pt x="12518" y="5998"/>
                </a:cubicBezTo>
                <a:cubicBezTo>
                  <a:pt x="12336" y="6271"/>
                  <a:pt x="12154" y="6545"/>
                  <a:pt x="11941" y="6818"/>
                </a:cubicBezTo>
                <a:cubicBezTo>
                  <a:pt x="11972" y="6727"/>
                  <a:pt x="12032" y="6606"/>
                  <a:pt x="12063" y="6514"/>
                </a:cubicBezTo>
                <a:lnTo>
                  <a:pt x="12123" y="6393"/>
                </a:lnTo>
                <a:cubicBezTo>
                  <a:pt x="12184" y="6302"/>
                  <a:pt x="12245" y="6241"/>
                  <a:pt x="12275" y="6180"/>
                </a:cubicBezTo>
                <a:cubicBezTo>
                  <a:pt x="12336" y="6119"/>
                  <a:pt x="12427" y="5998"/>
                  <a:pt x="12518" y="5907"/>
                </a:cubicBezTo>
                <a:close/>
                <a:moveTo>
                  <a:pt x="29077" y="6332"/>
                </a:moveTo>
                <a:cubicBezTo>
                  <a:pt x="29077" y="6393"/>
                  <a:pt x="29077" y="6423"/>
                  <a:pt x="29047" y="6484"/>
                </a:cubicBezTo>
                <a:lnTo>
                  <a:pt x="29016" y="6514"/>
                </a:lnTo>
                <a:cubicBezTo>
                  <a:pt x="28956" y="6575"/>
                  <a:pt x="28925" y="6636"/>
                  <a:pt x="28864" y="6697"/>
                </a:cubicBezTo>
                <a:lnTo>
                  <a:pt x="28773" y="6788"/>
                </a:lnTo>
                <a:lnTo>
                  <a:pt x="28743" y="6818"/>
                </a:lnTo>
                <a:cubicBezTo>
                  <a:pt x="28804" y="6757"/>
                  <a:pt x="28834" y="6666"/>
                  <a:pt x="28895" y="6606"/>
                </a:cubicBezTo>
                <a:lnTo>
                  <a:pt x="29077" y="6332"/>
                </a:lnTo>
                <a:close/>
                <a:moveTo>
                  <a:pt x="43932" y="6381"/>
                </a:moveTo>
                <a:lnTo>
                  <a:pt x="43904" y="6575"/>
                </a:lnTo>
                <a:cubicBezTo>
                  <a:pt x="43843" y="6666"/>
                  <a:pt x="43813" y="6757"/>
                  <a:pt x="43752" y="6849"/>
                </a:cubicBezTo>
                <a:cubicBezTo>
                  <a:pt x="43782" y="6727"/>
                  <a:pt x="43843" y="6606"/>
                  <a:pt x="43873" y="6484"/>
                </a:cubicBezTo>
                <a:cubicBezTo>
                  <a:pt x="43899" y="6459"/>
                  <a:pt x="43924" y="6413"/>
                  <a:pt x="43932" y="6381"/>
                </a:cubicBezTo>
                <a:close/>
                <a:moveTo>
                  <a:pt x="21907" y="6454"/>
                </a:moveTo>
                <a:lnTo>
                  <a:pt x="21907" y="6454"/>
                </a:lnTo>
                <a:cubicBezTo>
                  <a:pt x="21876" y="6545"/>
                  <a:pt x="21846" y="6636"/>
                  <a:pt x="21816" y="6727"/>
                </a:cubicBezTo>
                <a:cubicBezTo>
                  <a:pt x="21785" y="6818"/>
                  <a:pt x="21724" y="6909"/>
                  <a:pt x="21694" y="7001"/>
                </a:cubicBezTo>
                <a:cubicBezTo>
                  <a:pt x="21694" y="6970"/>
                  <a:pt x="21694" y="6940"/>
                  <a:pt x="21724" y="6909"/>
                </a:cubicBezTo>
                <a:lnTo>
                  <a:pt x="21694" y="6909"/>
                </a:lnTo>
                <a:cubicBezTo>
                  <a:pt x="21694" y="6849"/>
                  <a:pt x="21694" y="6818"/>
                  <a:pt x="21694" y="6757"/>
                </a:cubicBezTo>
                <a:lnTo>
                  <a:pt x="21785" y="6636"/>
                </a:lnTo>
                <a:cubicBezTo>
                  <a:pt x="21846" y="6575"/>
                  <a:pt x="21876" y="6514"/>
                  <a:pt x="21907" y="6454"/>
                </a:cubicBezTo>
                <a:close/>
                <a:moveTo>
                  <a:pt x="36430" y="6575"/>
                </a:moveTo>
                <a:cubicBezTo>
                  <a:pt x="36399" y="6636"/>
                  <a:pt x="36369" y="6666"/>
                  <a:pt x="36308" y="6727"/>
                </a:cubicBezTo>
                <a:cubicBezTo>
                  <a:pt x="36278" y="6757"/>
                  <a:pt x="36156" y="6879"/>
                  <a:pt x="36095" y="7001"/>
                </a:cubicBezTo>
                <a:cubicBezTo>
                  <a:pt x="36126" y="6940"/>
                  <a:pt x="36156" y="6879"/>
                  <a:pt x="36217" y="6818"/>
                </a:cubicBezTo>
                <a:lnTo>
                  <a:pt x="36399" y="6575"/>
                </a:lnTo>
                <a:close/>
                <a:moveTo>
                  <a:pt x="37189" y="6363"/>
                </a:moveTo>
                <a:lnTo>
                  <a:pt x="37189" y="6363"/>
                </a:lnTo>
                <a:cubicBezTo>
                  <a:pt x="37159" y="6484"/>
                  <a:pt x="37128" y="6606"/>
                  <a:pt x="37098" y="6757"/>
                </a:cubicBezTo>
                <a:cubicBezTo>
                  <a:pt x="37037" y="6879"/>
                  <a:pt x="37007" y="6940"/>
                  <a:pt x="36977" y="7031"/>
                </a:cubicBezTo>
                <a:cubicBezTo>
                  <a:pt x="36977" y="7031"/>
                  <a:pt x="36977" y="7001"/>
                  <a:pt x="36977" y="7001"/>
                </a:cubicBezTo>
                <a:cubicBezTo>
                  <a:pt x="36977" y="6879"/>
                  <a:pt x="36946" y="6757"/>
                  <a:pt x="36916" y="6666"/>
                </a:cubicBezTo>
                <a:cubicBezTo>
                  <a:pt x="37007" y="6545"/>
                  <a:pt x="37098" y="6454"/>
                  <a:pt x="37189" y="6363"/>
                </a:cubicBezTo>
                <a:close/>
                <a:moveTo>
                  <a:pt x="17045" y="6666"/>
                </a:moveTo>
                <a:lnTo>
                  <a:pt x="17045" y="6697"/>
                </a:lnTo>
                <a:lnTo>
                  <a:pt x="16985" y="6757"/>
                </a:lnTo>
                <a:lnTo>
                  <a:pt x="16894" y="6849"/>
                </a:lnTo>
                <a:lnTo>
                  <a:pt x="16711" y="7031"/>
                </a:lnTo>
                <a:lnTo>
                  <a:pt x="16651" y="7092"/>
                </a:lnTo>
                <a:lnTo>
                  <a:pt x="16651" y="7092"/>
                </a:lnTo>
                <a:cubicBezTo>
                  <a:pt x="16772" y="6970"/>
                  <a:pt x="16863" y="6879"/>
                  <a:pt x="16954" y="6757"/>
                </a:cubicBezTo>
                <a:lnTo>
                  <a:pt x="17045" y="6666"/>
                </a:lnTo>
                <a:close/>
                <a:moveTo>
                  <a:pt x="10392" y="5846"/>
                </a:moveTo>
                <a:cubicBezTo>
                  <a:pt x="10341" y="5947"/>
                  <a:pt x="10290" y="6049"/>
                  <a:pt x="10240" y="6150"/>
                </a:cubicBezTo>
                <a:cubicBezTo>
                  <a:pt x="10209" y="6180"/>
                  <a:pt x="10179" y="6241"/>
                  <a:pt x="10179" y="6271"/>
                </a:cubicBezTo>
                <a:lnTo>
                  <a:pt x="9997" y="6606"/>
                </a:lnTo>
                <a:cubicBezTo>
                  <a:pt x="9936" y="6697"/>
                  <a:pt x="9875" y="6818"/>
                  <a:pt x="9814" y="6940"/>
                </a:cubicBezTo>
                <a:lnTo>
                  <a:pt x="9814" y="6970"/>
                </a:lnTo>
                <a:lnTo>
                  <a:pt x="9723" y="7061"/>
                </a:lnTo>
                <a:cubicBezTo>
                  <a:pt x="9693" y="7122"/>
                  <a:pt x="9662" y="7152"/>
                  <a:pt x="9632" y="7183"/>
                </a:cubicBezTo>
                <a:cubicBezTo>
                  <a:pt x="9662" y="6970"/>
                  <a:pt x="9693" y="6788"/>
                  <a:pt x="9754" y="6575"/>
                </a:cubicBezTo>
                <a:lnTo>
                  <a:pt x="9784" y="6545"/>
                </a:lnTo>
                <a:cubicBezTo>
                  <a:pt x="9906" y="6423"/>
                  <a:pt x="9966" y="6332"/>
                  <a:pt x="10057" y="6211"/>
                </a:cubicBezTo>
                <a:cubicBezTo>
                  <a:pt x="10179" y="6119"/>
                  <a:pt x="10270" y="5968"/>
                  <a:pt x="10392" y="5846"/>
                </a:cubicBezTo>
                <a:close/>
                <a:moveTo>
                  <a:pt x="42385" y="5512"/>
                </a:moveTo>
                <a:cubicBezTo>
                  <a:pt x="42324" y="5634"/>
                  <a:pt x="42263" y="5785"/>
                  <a:pt x="42202" y="5907"/>
                </a:cubicBezTo>
                <a:cubicBezTo>
                  <a:pt x="42111" y="6119"/>
                  <a:pt x="42020" y="6332"/>
                  <a:pt x="41929" y="6545"/>
                </a:cubicBezTo>
                <a:cubicBezTo>
                  <a:pt x="41868" y="6666"/>
                  <a:pt x="41838" y="6788"/>
                  <a:pt x="41807" y="6909"/>
                </a:cubicBezTo>
                <a:cubicBezTo>
                  <a:pt x="41747" y="7031"/>
                  <a:pt x="41747" y="7092"/>
                  <a:pt x="41716" y="7183"/>
                </a:cubicBezTo>
                <a:lnTo>
                  <a:pt x="41716" y="7092"/>
                </a:lnTo>
                <a:cubicBezTo>
                  <a:pt x="41716" y="7061"/>
                  <a:pt x="41716" y="7031"/>
                  <a:pt x="41747" y="7001"/>
                </a:cubicBezTo>
                <a:cubicBezTo>
                  <a:pt x="41747" y="6909"/>
                  <a:pt x="41807" y="6818"/>
                  <a:pt x="41838" y="6697"/>
                </a:cubicBezTo>
                <a:lnTo>
                  <a:pt x="42081" y="6150"/>
                </a:lnTo>
                <a:cubicBezTo>
                  <a:pt x="42111" y="6059"/>
                  <a:pt x="42142" y="5968"/>
                  <a:pt x="42202" y="5876"/>
                </a:cubicBezTo>
                <a:cubicBezTo>
                  <a:pt x="42233" y="5755"/>
                  <a:pt x="42263" y="5694"/>
                  <a:pt x="42324" y="5633"/>
                </a:cubicBezTo>
                <a:lnTo>
                  <a:pt x="42385" y="5512"/>
                </a:lnTo>
                <a:close/>
                <a:moveTo>
                  <a:pt x="6168" y="6575"/>
                </a:moveTo>
                <a:lnTo>
                  <a:pt x="5773" y="7001"/>
                </a:lnTo>
                <a:lnTo>
                  <a:pt x="5591" y="7213"/>
                </a:lnTo>
                <a:cubicBezTo>
                  <a:pt x="5591" y="7183"/>
                  <a:pt x="5622" y="7152"/>
                  <a:pt x="5652" y="7122"/>
                </a:cubicBezTo>
                <a:lnTo>
                  <a:pt x="5925" y="6757"/>
                </a:lnTo>
                <a:lnTo>
                  <a:pt x="6168" y="6575"/>
                </a:lnTo>
                <a:close/>
                <a:moveTo>
                  <a:pt x="19263" y="5785"/>
                </a:moveTo>
                <a:cubicBezTo>
                  <a:pt x="19263" y="5953"/>
                  <a:pt x="19263" y="6172"/>
                  <a:pt x="19382" y="6277"/>
                </a:cubicBezTo>
                <a:lnTo>
                  <a:pt x="19382" y="6277"/>
                </a:lnTo>
                <a:cubicBezTo>
                  <a:pt x="19353" y="6334"/>
                  <a:pt x="19323" y="6364"/>
                  <a:pt x="19294" y="6393"/>
                </a:cubicBezTo>
                <a:lnTo>
                  <a:pt x="19172" y="6575"/>
                </a:lnTo>
                <a:lnTo>
                  <a:pt x="19020" y="6788"/>
                </a:lnTo>
                <a:cubicBezTo>
                  <a:pt x="18899" y="6909"/>
                  <a:pt x="18808" y="7031"/>
                  <a:pt x="18686" y="7152"/>
                </a:cubicBezTo>
                <a:lnTo>
                  <a:pt x="18534" y="7304"/>
                </a:lnTo>
                <a:lnTo>
                  <a:pt x="18595" y="7122"/>
                </a:lnTo>
                <a:cubicBezTo>
                  <a:pt x="18625" y="6970"/>
                  <a:pt x="18656" y="6849"/>
                  <a:pt x="18686" y="6697"/>
                </a:cubicBezTo>
                <a:cubicBezTo>
                  <a:pt x="18686" y="6666"/>
                  <a:pt x="18717" y="6606"/>
                  <a:pt x="18717" y="6575"/>
                </a:cubicBezTo>
                <a:lnTo>
                  <a:pt x="18808" y="6302"/>
                </a:lnTo>
                <a:lnTo>
                  <a:pt x="18808" y="6271"/>
                </a:lnTo>
                <a:cubicBezTo>
                  <a:pt x="18868" y="6211"/>
                  <a:pt x="18929" y="6180"/>
                  <a:pt x="18960" y="6119"/>
                </a:cubicBezTo>
                <a:cubicBezTo>
                  <a:pt x="18990" y="6089"/>
                  <a:pt x="19051" y="6059"/>
                  <a:pt x="19081" y="6028"/>
                </a:cubicBezTo>
                <a:lnTo>
                  <a:pt x="19203" y="5876"/>
                </a:lnTo>
                <a:cubicBezTo>
                  <a:pt x="19233" y="5846"/>
                  <a:pt x="19233" y="5816"/>
                  <a:pt x="19263" y="5785"/>
                </a:cubicBezTo>
                <a:close/>
                <a:moveTo>
                  <a:pt x="20570" y="6970"/>
                </a:moveTo>
                <a:cubicBezTo>
                  <a:pt x="20570" y="7031"/>
                  <a:pt x="20540" y="7092"/>
                  <a:pt x="20540" y="7152"/>
                </a:cubicBezTo>
                <a:lnTo>
                  <a:pt x="20479" y="7335"/>
                </a:lnTo>
                <a:lnTo>
                  <a:pt x="20479" y="7304"/>
                </a:lnTo>
                <a:lnTo>
                  <a:pt x="20388" y="7183"/>
                </a:lnTo>
                <a:lnTo>
                  <a:pt x="20570" y="6970"/>
                </a:lnTo>
                <a:close/>
                <a:moveTo>
                  <a:pt x="10138" y="7133"/>
                </a:moveTo>
                <a:lnTo>
                  <a:pt x="10138" y="7133"/>
                </a:lnTo>
                <a:cubicBezTo>
                  <a:pt x="10115" y="7172"/>
                  <a:pt x="10109" y="7222"/>
                  <a:pt x="10088" y="7244"/>
                </a:cubicBezTo>
                <a:lnTo>
                  <a:pt x="10118" y="7244"/>
                </a:lnTo>
                <a:lnTo>
                  <a:pt x="10027" y="7365"/>
                </a:lnTo>
                <a:lnTo>
                  <a:pt x="10027" y="7365"/>
                </a:lnTo>
                <a:lnTo>
                  <a:pt x="10118" y="7152"/>
                </a:lnTo>
                <a:lnTo>
                  <a:pt x="10138" y="7133"/>
                </a:lnTo>
                <a:close/>
                <a:moveTo>
                  <a:pt x="9116" y="7092"/>
                </a:moveTo>
                <a:lnTo>
                  <a:pt x="9116" y="7092"/>
                </a:lnTo>
                <a:cubicBezTo>
                  <a:pt x="9085" y="7183"/>
                  <a:pt x="9055" y="7274"/>
                  <a:pt x="9024" y="7365"/>
                </a:cubicBezTo>
                <a:cubicBezTo>
                  <a:pt x="9024" y="7304"/>
                  <a:pt x="9024" y="7244"/>
                  <a:pt x="9024" y="7213"/>
                </a:cubicBezTo>
                <a:lnTo>
                  <a:pt x="9024" y="7183"/>
                </a:lnTo>
                <a:cubicBezTo>
                  <a:pt x="9055" y="7152"/>
                  <a:pt x="9085" y="7122"/>
                  <a:pt x="9116" y="7092"/>
                </a:cubicBezTo>
                <a:close/>
                <a:moveTo>
                  <a:pt x="34728" y="4661"/>
                </a:moveTo>
                <a:lnTo>
                  <a:pt x="34728" y="4722"/>
                </a:lnTo>
                <a:lnTo>
                  <a:pt x="34728" y="4813"/>
                </a:lnTo>
                <a:cubicBezTo>
                  <a:pt x="34698" y="4904"/>
                  <a:pt x="34637" y="4995"/>
                  <a:pt x="34576" y="5086"/>
                </a:cubicBezTo>
                <a:cubicBezTo>
                  <a:pt x="34516" y="5269"/>
                  <a:pt x="34394" y="5451"/>
                  <a:pt x="34303" y="5603"/>
                </a:cubicBezTo>
                <a:cubicBezTo>
                  <a:pt x="34121" y="5968"/>
                  <a:pt x="33908" y="6332"/>
                  <a:pt x="33695" y="6697"/>
                </a:cubicBezTo>
                <a:cubicBezTo>
                  <a:pt x="33548" y="6928"/>
                  <a:pt x="33386" y="7189"/>
                  <a:pt x="33219" y="7449"/>
                </a:cubicBezTo>
                <a:lnTo>
                  <a:pt x="33219" y="7449"/>
                </a:lnTo>
                <a:cubicBezTo>
                  <a:pt x="33385" y="7151"/>
                  <a:pt x="33570" y="6833"/>
                  <a:pt x="33756" y="6514"/>
                </a:cubicBezTo>
                <a:cubicBezTo>
                  <a:pt x="33847" y="6302"/>
                  <a:pt x="33969" y="6089"/>
                  <a:pt x="34090" y="5876"/>
                </a:cubicBezTo>
                <a:cubicBezTo>
                  <a:pt x="34151" y="5785"/>
                  <a:pt x="34181" y="5694"/>
                  <a:pt x="34242" y="5573"/>
                </a:cubicBezTo>
                <a:cubicBezTo>
                  <a:pt x="34303" y="5481"/>
                  <a:pt x="34424" y="5360"/>
                  <a:pt x="34485" y="5269"/>
                </a:cubicBezTo>
                <a:lnTo>
                  <a:pt x="34455" y="5238"/>
                </a:lnTo>
                <a:cubicBezTo>
                  <a:pt x="34546" y="5056"/>
                  <a:pt x="34637" y="4843"/>
                  <a:pt x="34728" y="4661"/>
                </a:cubicBezTo>
                <a:close/>
                <a:moveTo>
                  <a:pt x="32389" y="5360"/>
                </a:moveTo>
                <a:cubicBezTo>
                  <a:pt x="32358" y="5421"/>
                  <a:pt x="32358" y="5451"/>
                  <a:pt x="32328" y="5512"/>
                </a:cubicBezTo>
                <a:lnTo>
                  <a:pt x="31994" y="6271"/>
                </a:lnTo>
                <a:cubicBezTo>
                  <a:pt x="31903" y="6484"/>
                  <a:pt x="31842" y="6697"/>
                  <a:pt x="31781" y="6909"/>
                </a:cubicBezTo>
                <a:cubicBezTo>
                  <a:pt x="31751" y="6970"/>
                  <a:pt x="31720" y="7031"/>
                  <a:pt x="31720" y="7092"/>
                </a:cubicBezTo>
                <a:cubicBezTo>
                  <a:pt x="31690" y="7213"/>
                  <a:pt x="31660" y="7304"/>
                  <a:pt x="31629" y="7396"/>
                </a:cubicBezTo>
                <a:lnTo>
                  <a:pt x="31568" y="7456"/>
                </a:lnTo>
                <a:lnTo>
                  <a:pt x="31629" y="7183"/>
                </a:lnTo>
                <a:cubicBezTo>
                  <a:pt x="31660" y="6970"/>
                  <a:pt x="31720" y="6788"/>
                  <a:pt x="31781" y="6575"/>
                </a:cubicBezTo>
                <a:cubicBezTo>
                  <a:pt x="31812" y="6393"/>
                  <a:pt x="31872" y="6241"/>
                  <a:pt x="31903" y="6059"/>
                </a:cubicBezTo>
                <a:cubicBezTo>
                  <a:pt x="32024" y="5907"/>
                  <a:pt x="32146" y="5755"/>
                  <a:pt x="32237" y="5573"/>
                </a:cubicBezTo>
                <a:lnTo>
                  <a:pt x="32389" y="5360"/>
                </a:lnTo>
                <a:close/>
                <a:moveTo>
                  <a:pt x="24732" y="6575"/>
                </a:moveTo>
                <a:lnTo>
                  <a:pt x="24672" y="6757"/>
                </a:lnTo>
                <a:cubicBezTo>
                  <a:pt x="24641" y="6788"/>
                  <a:pt x="24611" y="6849"/>
                  <a:pt x="24580" y="6909"/>
                </a:cubicBezTo>
                <a:cubicBezTo>
                  <a:pt x="24520" y="7031"/>
                  <a:pt x="24428" y="7122"/>
                  <a:pt x="24368" y="7244"/>
                </a:cubicBezTo>
                <a:lnTo>
                  <a:pt x="24216" y="7456"/>
                </a:lnTo>
                <a:lnTo>
                  <a:pt x="24155" y="7517"/>
                </a:lnTo>
                <a:cubicBezTo>
                  <a:pt x="24155" y="7426"/>
                  <a:pt x="24185" y="7304"/>
                  <a:pt x="24216" y="7213"/>
                </a:cubicBezTo>
                <a:lnTo>
                  <a:pt x="24337" y="7061"/>
                </a:lnTo>
                <a:lnTo>
                  <a:pt x="24520" y="6818"/>
                </a:lnTo>
                <a:lnTo>
                  <a:pt x="24611" y="6727"/>
                </a:lnTo>
                <a:lnTo>
                  <a:pt x="24732" y="6575"/>
                </a:lnTo>
                <a:close/>
                <a:moveTo>
                  <a:pt x="30292" y="7365"/>
                </a:moveTo>
                <a:cubicBezTo>
                  <a:pt x="30292" y="7426"/>
                  <a:pt x="30262" y="7517"/>
                  <a:pt x="30262" y="7578"/>
                </a:cubicBezTo>
                <a:lnTo>
                  <a:pt x="30140" y="7578"/>
                </a:lnTo>
                <a:lnTo>
                  <a:pt x="30292" y="7365"/>
                </a:lnTo>
                <a:close/>
                <a:moveTo>
                  <a:pt x="45939" y="6788"/>
                </a:moveTo>
                <a:cubicBezTo>
                  <a:pt x="45939" y="6818"/>
                  <a:pt x="45909" y="6879"/>
                  <a:pt x="45879" y="6909"/>
                </a:cubicBezTo>
                <a:cubicBezTo>
                  <a:pt x="45879" y="6940"/>
                  <a:pt x="45848" y="7001"/>
                  <a:pt x="45848" y="7031"/>
                </a:cubicBezTo>
                <a:cubicBezTo>
                  <a:pt x="45788" y="7152"/>
                  <a:pt x="45727" y="7274"/>
                  <a:pt x="45666" y="7365"/>
                </a:cubicBezTo>
                <a:cubicBezTo>
                  <a:pt x="45626" y="7446"/>
                  <a:pt x="45585" y="7527"/>
                  <a:pt x="45545" y="7608"/>
                </a:cubicBezTo>
                <a:lnTo>
                  <a:pt x="45545" y="7608"/>
                </a:lnTo>
                <a:lnTo>
                  <a:pt x="45545" y="7578"/>
                </a:lnTo>
                <a:cubicBezTo>
                  <a:pt x="45575" y="7517"/>
                  <a:pt x="45605" y="7456"/>
                  <a:pt x="45636" y="7365"/>
                </a:cubicBezTo>
                <a:lnTo>
                  <a:pt x="45696" y="7274"/>
                </a:lnTo>
                <a:lnTo>
                  <a:pt x="45848" y="6940"/>
                </a:lnTo>
                <a:lnTo>
                  <a:pt x="45909" y="6818"/>
                </a:lnTo>
                <a:cubicBezTo>
                  <a:pt x="45909" y="6818"/>
                  <a:pt x="45939" y="6788"/>
                  <a:pt x="45939" y="6788"/>
                </a:cubicBezTo>
                <a:close/>
                <a:moveTo>
                  <a:pt x="39589" y="5998"/>
                </a:moveTo>
                <a:lnTo>
                  <a:pt x="39589" y="6059"/>
                </a:lnTo>
                <a:cubicBezTo>
                  <a:pt x="39559" y="6119"/>
                  <a:pt x="39529" y="6180"/>
                  <a:pt x="39498" y="6241"/>
                </a:cubicBezTo>
                <a:cubicBezTo>
                  <a:pt x="39438" y="6454"/>
                  <a:pt x="39346" y="6636"/>
                  <a:pt x="39286" y="6849"/>
                </a:cubicBezTo>
                <a:cubicBezTo>
                  <a:pt x="39255" y="6909"/>
                  <a:pt x="39225" y="6970"/>
                  <a:pt x="39195" y="7031"/>
                </a:cubicBezTo>
                <a:cubicBezTo>
                  <a:pt x="39195" y="7092"/>
                  <a:pt x="39164" y="7213"/>
                  <a:pt x="39134" y="7304"/>
                </a:cubicBezTo>
                <a:lnTo>
                  <a:pt x="39103" y="7335"/>
                </a:lnTo>
                <a:lnTo>
                  <a:pt x="39012" y="7517"/>
                </a:lnTo>
                <a:cubicBezTo>
                  <a:pt x="38982" y="7547"/>
                  <a:pt x="38951" y="7578"/>
                  <a:pt x="38921" y="7639"/>
                </a:cubicBezTo>
                <a:lnTo>
                  <a:pt x="38860" y="7669"/>
                </a:lnTo>
                <a:cubicBezTo>
                  <a:pt x="38951" y="7426"/>
                  <a:pt x="39012" y="7213"/>
                  <a:pt x="39103" y="6970"/>
                </a:cubicBezTo>
                <a:cubicBezTo>
                  <a:pt x="39134" y="6818"/>
                  <a:pt x="39195" y="6666"/>
                  <a:pt x="39255" y="6514"/>
                </a:cubicBezTo>
                <a:lnTo>
                  <a:pt x="39377" y="6363"/>
                </a:lnTo>
                <a:lnTo>
                  <a:pt x="39559" y="6089"/>
                </a:lnTo>
                <a:lnTo>
                  <a:pt x="39589" y="5998"/>
                </a:lnTo>
                <a:close/>
                <a:moveTo>
                  <a:pt x="30839" y="6818"/>
                </a:moveTo>
                <a:cubicBezTo>
                  <a:pt x="30809" y="6909"/>
                  <a:pt x="30778" y="7031"/>
                  <a:pt x="30778" y="7122"/>
                </a:cubicBezTo>
                <a:cubicBezTo>
                  <a:pt x="30748" y="7274"/>
                  <a:pt x="30718" y="7426"/>
                  <a:pt x="30718" y="7547"/>
                </a:cubicBezTo>
                <a:lnTo>
                  <a:pt x="30718" y="7699"/>
                </a:lnTo>
                <a:lnTo>
                  <a:pt x="30657" y="7669"/>
                </a:lnTo>
                <a:lnTo>
                  <a:pt x="30627" y="7669"/>
                </a:lnTo>
                <a:cubicBezTo>
                  <a:pt x="30657" y="7517"/>
                  <a:pt x="30687" y="7396"/>
                  <a:pt x="30687" y="7274"/>
                </a:cubicBezTo>
                <a:cubicBezTo>
                  <a:pt x="30718" y="7122"/>
                  <a:pt x="30718" y="7001"/>
                  <a:pt x="30718" y="6879"/>
                </a:cubicBezTo>
                <a:lnTo>
                  <a:pt x="30839" y="6818"/>
                </a:lnTo>
                <a:close/>
                <a:moveTo>
                  <a:pt x="6563" y="7244"/>
                </a:moveTo>
                <a:lnTo>
                  <a:pt x="6563" y="7244"/>
                </a:lnTo>
                <a:cubicBezTo>
                  <a:pt x="6533" y="7335"/>
                  <a:pt x="6472" y="7426"/>
                  <a:pt x="6442" y="7517"/>
                </a:cubicBezTo>
                <a:cubicBezTo>
                  <a:pt x="6442" y="7547"/>
                  <a:pt x="6412" y="7578"/>
                  <a:pt x="6412" y="7608"/>
                </a:cubicBezTo>
                <a:lnTo>
                  <a:pt x="6199" y="7821"/>
                </a:lnTo>
                <a:lnTo>
                  <a:pt x="6381" y="7487"/>
                </a:lnTo>
                <a:cubicBezTo>
                  <a:pt x="6442" y="7426"/>
                  <a:pt x="6503" y="7335"/>
                  <a:pt x="6563" y="7244"/>
                </a:cubicBezTo>
                <a:close/>
                <a:moveTo>
                  <a:pt x="12123" y="7183"/>
                </a:moveTo>
                <a:lnTo>
                  <a:pt x="12123" y="7183"/>
                </a:lnTo>
                <a:cubicBezTo>
                  <a:pt x="12093" y="7274"/>
                  <a:pt x="12063" y="7335"/>
                  <a:pt x="12002" y="7426"/>
                </a:cubicBezTo>
                <a:lnTo>
                  <a:pt x="11911" y="7639"/>
                </a:lnTo>
                <a:lnTo>
                  <a:pt x="11820" y="7821"/>
                </a:lnTo>
                <a:cubicBezTo>
                  <a:pt x="11820" y="7760"/>
                  <a:pt x="11789" y="7730"/>
                  <a:pt x="11789" y="7669"/>
                </a:cubicBezTo>
                <a:cubicBezTo>
                  <a:pt x="11789" y="7669"/>
                  <a:pt x="11759" y="7639"/>
                  <a:pt x="11759" y="7639"/>
                </a:cubicBezTo>
                <a:lnTo>
                  <a:pt x="11850" y="7578"/>
                </a:lnTo>
                <a:lnTo>
                  <a:pt x="11850" y="7547"/>
                </a:lnTo>
                <a:cubicBezTo>
                  <a:pt x="11880" y="7517"/>
                  <a:pt x="11911" y="7487"/>
                  <a:pt x="11911" y="7456"/>
                </a:cubicBezTo>
                <a:lnTo>
                  <a:pt x="12002" y="7335"/>
                </a:lnTo>
                <a:lnTo>
                  <a:pt x="12123" y="7183"/>
                </a:lnTo>
                <a:close/>
                <a:moveTo>
                  <a:pt x="42415" y="6849"/>
                </a:moveTo>
                <a:lnTo>
                  <a:pt x="42415" y="6970"/>
                </a:lnTo>
                <a:lnTo>
                  <a:pt x="42354" y="7061"/>
                </a:lnTo>
                <a:lnTo>
                  <a:pt x="42233" y="7335"/>
                </a:lnTo>
                <a:lnTo>
                  <a:pt x="42142" y="7547"/>
                </a:lnTo>
                <a:cubicBezTo>
                  <a:pt x="42051" y="7639"/>
                  <a:pt x="41959" y="7760"/>
                  <a:pt x="41868" y="7821"/>
                </a:cubicBezTo>
                <a:cubicBezTo>
                  <a:pt x="41899" y="7760"/>
                  <a:pt x="41899" y="7699"/>
                  <a:pt x="41929" y="7639"/>
                </a:cubicBezTo>
                <a:cubicBezTo>
                  <a:pt x="41959" y="7608"/>
                  <a:pt x="41990" y="7547"/>
                  <a:pt x="42020" y="7517"/>
                </a:cubicBezTo>
                <a:cubicBezTo>
                  <a:pt x="42081" y="7426"/>
                  <a:pt x="42142" y="7335"/>
                  <a:pt x="42202" y="7244"/>
                </a:cubicBezTo>
                <a:cubicBezTo>
                  <a:pt x="42263" y="7152"/>
                  <a:pt x="42294" y="7061"/>
                  <a:pt x="42354" y="6970"/>
                </a:cubicBezTo>
                <a:cubicBezTo>
                  <a:pt x="42415" y="6849"/>
                  <a:pt x="42415" y="6879"/>
                  <a:pt x="42415" y="6849"/>
                </a:cubicBezTo>
                <a:close/>
                <a:moveTo>
                  <a:pt x="30201" y="6332"/>
                </a:moveTo>
                <a:cubicBezTo>
                  <a:pt x="30232" y="6393"/>
                  <a:pt x="30262" y="6423"/>
                  <a:pt x="30292" y="6454"/>
                </a:cubicBezTo>
                <a:lnTo>
                  <a:pt x="30292" y="6484"/>
                </a:lnTo>
                <a:cubicBezTo>
                  <a:pt x="30292" y="6545"/>
                  <a:pt x="30292" y="6606"/>
                  <a:pt x="30323" y="6636"/>
                </a:cubicBezTo>
                <a:lnTo>
                  <a:pt x="30323" y="6757"/>
                </a:lnTo>
                <a:cubicBezTo>
                  <a:pt x="30171" y="6940"/>
                  <a:pt x="30019" y="7122"/>
                  <a:pt x="29897" y="7304"/>
                </a:cubicBezTo>
                <a:cubicBezTo>
                  <a:pt x="29806" y="7426"/>
                  <a:pt x="29715" y="7547"/>
                  <a:pt x="29624" y="7669"/>
                </a:cubicBezTo>
                <a:lnTo>
                  <a:pt x="29594" y="7760"/>
                </a:lnTo>
                <a:lnTo>
                  <a:pt x="29563" y="7760"/>
                </a:lnTo>
                <a:cubicBezTo>
                  <a:pt x="29442" y="7790"/>
                  <a:pt x="29351" y="7851"/>
                  <a:pt x="29290" y="7912"/>
                </a:cubicBezTo>
                <a:cubicBezTo>
                  <a:pt x="29351" y="7730"/>
                  <a:pt x="29411" y="7547"/>
                  <a:pt x="29472" y="7365"/>
                </a:cubicBezTo>
                <a:lnTo>
                  <a:pt x="29624" y="7122"/>
                </a:lnTo>
                <a:lnTo>
                  <a:pt x="29806" y="6849"/>
                </a:lnTo>
                <a:cubicBezTo>
                  <a:pt x="29867" y="6757"/>
                  <a:pt x="29928" y="6636"/>
                  <a:pt x="29989" y="6545"/>
                </a:cubicBezTo>
                <a:lnTo>
                  <a:pt x="30080" y="6454"/>
                </a:lnTo>
                <a:lnTo>
                  <a:pt x="30171" y="6363"/>
                </a:lnTo>
                <a:lnTo>
                  <a:pt x="30201" y="6332"/>
                </a:lnTo>
                <a:close/>
                <a:moveTo>
                  <a:pt x="18443" y="6271"/>
                </a:moveTo>
                <a:cubicBezTo>
                  <a:pt x="18413" y="6363"/>
                  <a:pt x="18382" y="6423"/>
                  <a:pt x="18382" y="6484"/>
                </a:cubicBezTo>
                <a:cubicBezTo>
                  <a:pt x="18322" y="6697"/>
                  <a:pt x="18261" y="6909"/>
                  <a:pt x="18230" y="7092"/>
                </a:cubicBezTo>
                <a:cubicBezTo>
                  <a:pt x="18200" y="7213"/>
                  <a:pt x="18170" y="7335"/>
                  <a:pt x="18139" y="7456"/>
                </a:cubicBezTo>
                <a:cubicBezTo>
                  <a:pt x="18109" y="7578"/>
                  <a:pt x="18109" y="7578"/>
                  <a:pt x="18078" y="7669"/>
                </a:cubicBezTo>
                <a:cubicBezTo>
                  <a:pt x="18078" y="7730"/>
                  <a:pt x="18078" y="7760"/>
                  <a:pt x="18078" y="7790"/>
                </a:cubicBezTo>
                <a:cubicBezTo>
                  <a:pt x="18048" y="7851"/>
                  <a:pt x="17957" y="7912"/>
                  <a:pt x="17896" y="7942"/>
                </a:cubicBezTo>
                <a:lnTo>
                  <a:pt x="17805" y="7973"/>
                </a:lnTo>
                <a:lnTo>
                  <a:pt x="17805" y="7973"/>
                </a:lnTo>
                <a:lnTo>
                  <a:pt x="17835" y="7942"/>
                </a:lnTo>
                <a:cubicBezTo>
                  <a:pt x="17866" y="7851"/>
                  <a:pt x="17896" y="7790"/>
                  <a:pt x="17927" y="7699"/>
                </a:cubicBezTo>
                <a:cubicBezTo>
                  <a:pt x="17927" y="7669"/>
                  <a:pt x="17927" y="7608"/>
                  <a:pt x="17927" y="7578"/>
                </a:cubicBezTo>
                <a:cubicBezTo>
                  <a:pt x="17896" y="7517"/>
                  <a:pt x="17896" y="7487"/>
                  <a:pt x="17896" y="7426"/>
                </a:cubicBezTo>
                <a:cubicBezTo>
                  <a:pt x="17896" y="7426"/>
                  <a:pt x="17896" y="7396"/>
                  <a:pt x="17896" y="7396"/>
                </a:cubicBezTo>
                <a:cubicBezTo>
                  <a:pt x="17927" y="7274"/>
                  <a:pt x="17957" y="7152"/>
                  <a:pt x="17987" y="7001"/>
                </a:cubicBezTo>
                <a:cubicBezTo>
                  <a:pt x="18018" y="6849"/>
                  <a:pt x="18078" y="6697"/>
                  <a:pt x="18139" y="6545"/>
                </a:cubicBezTo>
                <a:lnTo>
                  <a:pt x="18291" y="6454"/>
                </a:lnTo>
                <a:lnTo>
                  <a:pt x="18443" y="6271"/>
                </a:lnTo>
                <a:close/>
                <a:moveTo>
                  <a:pt x="15010" y="4995"/>
                </a:moveTo>
                <a:cubicBezTo>
                  <a:pt x="14919" y="5178"/>
                  <a:pt x="14828" y="5329"/>
                  <a:pt x="14736" y="5512"/>
                </a:cubicBezTo>
                <a:cubicBezTo>
                  <a:pt x="14645" y="5694"/>
                  <a:pt x="14584" y="5816"/>
                  <a:pt x="14493" y="5968"/>
                </a:cubicBezTo>
                <a:cubicBezTo>
                  <a:pt x="14402" y="6119"/>
                  <a:pt x="14341" y="6211"/>
                  <a:pt x="14281" y="6332"/>
                </a:cubicBezTo>
                <a:lnTo>
                  <a:pt x="14098" y="6575"/>
                </a:lnTo>
                <a:lnTo>
                  <a:pt x="14068" y="6666"/>
                </a:lnTo>
                <a:lnTo>
                  <a:pt x="13977" y="6818"/>
                </a:lnTo>
                <a:lnTo>
                  <a:pt x="13764" y="7092"/>
                </a:lnTo>
                <a:cubicBezTo>
                  <a:pt x="13703" y="7213"/>
                  <a:pt x="13612" y="7365"/>
                  <a:pt x="13521" y="7517"/>
                </a:cubicBezTo>
                <a:lnTo>
                  <a:pt x="13217" y="7973"/>
                </a:lnTo>
                <a:lnTo>
                  <a:pt x="13217" y="7912"/>
                </a:lnTo>
                <a:cubicBezTo>
                  <a:pt x="13308" y="7760"/>
                  <a:pt x="13369" y="7578"/>
                  <a:pt x="13460" y="7426"/>
                </a:cubicBezTo>
                <a:cubicBezTo>
                  <a:pt x="13521" y="7304"/>
                  <a:pt x="13582" y="7213"/>
                  <a:pt x="13643" y="7122"/>
                </a:cubicBezTo>
                <a:lnTo>
                  <a:pt x="13977" y="6514"/>
                </a:lnTo>
                <a:cubicBezTo>
                  <a:pt x="14007" y="6423"/>
                  <a:pt x="14068" y="6332"/>
                  <a:pt x="14129" y="6271"/>
                </a:cubicBezTo>
                <a:lnTo>
                  <a:pt x="14615" y="5512"/>
                </a:lnTo>
                <a:lnTo>
                  <a:pt x="14645" y="5451"/>
                </a:lnTo>
                <a:lnTo>
                  <a:pt x="14797" y="5238"/>
                </a:lnTo>
                <a:lnTo>
                  <a:pt x="14986" y="4995"/>
                </a:lnTo>
                <a:close/>
                <a:moveTo>
                  <a:pt x="40440" y="6363"/>
                </a:moveTo>
                <a:cubicBezTo>
                  <a:pt x="40440" y="6423"/>
                  <a:pt x="40410" y="6454"/>
                  <a:pt x="40410" y="6484"/>
                </a:cubicBezTo>
                <a:cubicBezTo>
                  <a:pt x="40410" y="6514"/>
                  <a:pt x="40379" y="6545"/>
                  <a:pt x="40379" y="6575"/>
                </a:cubicBezTo>
                <a:lnTo>
                  <a:pt x="40349" y="6697"/>
                </a:lnTo>
                <a:cubicBezTo>
                  <a:pt x="40319" y="6757"/>
                  <a:pt x="40288" y="6818"/>
                  <a:pt x="40258" y="6849"/>
                </a:cubicBezTo>
                <a:cubicBezTo>
                  <a:pt x="40258" y="6909"/>
                  <a:pt x="40167" y="7092"/>
                  <a:pt x="40136" y="7183"/>
                </a:cubicBezTo>
                <a:cubicBezTo>
                  <a:pt x="40106" y="7213"/>
                  <a:pt x="40106" y="7274"/>
                  <a:pt x="40076" y="7304"/>
                </a:cubicBezTo>
                <a:cubicBezTo>
                  <a:pt x="39984" y="7487"/>
                  <a:pt x="39893" y="7669"/>
                  <a:pt x="39833" y="7851"/>
                </a:cubicBezTo>
                <a:lnTo>
                  <a:pt x="39772" y="7973"/>
                </a:lnTo>
                <a:lnTo>
                  <a:pt x="39711" y="7973"/>
                </a:lnTo>
                <a:cubicBezTo>
                  <a:pt x="39711" y="7882"/>
                  <a:pt x="39741" y="7790"/>
                  <a:pt x="39741" y="7699"/>
                </a:cubicBezTo>
                <a:lnTo>
                  <a:pt x="39863" y="7487"/>
                </a:lnTo>
                <a:cubicBezTo>
                  <a:pt x="40076" y="7092"/>
                  <a:pt x="40258" y="6757"/>
                  <a:pt x="40440" y="6363"/>
                </a:cubicBezTo>
                <a:close/>
                <a:moveTo>
                  <a:pt x="40896" y="6575"/>
                </a:moveTo>
                <a:cubicBezTo>
                  <a:pt x="40896" y="6606"/>
                  <a:pt x="40896" y="6636"/>
                  <a:pt x="40896" y="6666"/>
                </a:cubicBezTo>
                <a:cubicBezTo>
                  <a:pt x="40896" y="6727"/>
                  <a:pt x="40896" y="6818"/>
                  <a:pt x="40866" y="6909"/>
                </a:cubicBezTo>
                <a:cubicBezTo>
                  <a:pt x="40866" y="7031"/>
                  <a:pt x="40835" y="7183"/>
                  <a:pt x="40805" y="7304"/>
                </a:cubicBezTo>
                <a:lnTo>
                  <a:pt x="40774" y="7304"/>
                </a:lnTo>
                <a:lnTo>
                  <a:pt x="40683" y="7547"/>
                </a:lnTo>
                <a:lnTo>
                  <a:pt x="40623" y="7699"/>
                </a:lnTo>
                <a:cubicBezTo>
                  <a:pt x="40531" y="7821"/>
                  <a:pt x="40440" y="7882"/>
                  <a:pt x="40319" y="7973"/>
                </a:cubicBezTo>
                <a:lnTo>
                  <a:pt x="40288" y="8003"/>
                </a:lnTo>
                <a:lnTo>
                  <a:pt x="40288" y="7882"/>
                </a:lnTo>
                <a:cubicBezTo>
                  <a:pt x="40288" y="7821"/>
                  <a:pt x="40288" y="7730"/>
                  <a:pt x="40319" y="7669"/>
                </a:cubicBezTo>
                <a:lnTo>
                  <a:pt x="40531" y="7244"/>
                </a:lnTo>
                <a:cubicBezTo>
                  <a:pt x="40592" y="7092"/>
                  <a:pt x="40683" y="6909"/>
                  <a:pt x="40774" y="6757"/>
                </a:cubicBezTo>
                <a:lnTo>
                  <a:pt x="40896" y="6575"/>
                </a:lnTo>
                <a:close/>
                <a:moveTo>
                  <a:pt x="18625" y="7821"/>
                </a:moveTo>
                <a:lnTo>
                  <a:pt x="18565" y="7882"/>
                </a:lnTo>
                <a:lnTo>
                  <a:pt x="18413" y="8034"/>
                </a:lnTo>
                <a:lnTo>
                  <a:pt x="18413" y="8003"/>
                </a:lnTo>
                <a:lnTo>
                  <a:pt x="18625" y="7821"/>
                </a:lnTo>
                <a:close/>
                <a:moveTo>
                  <a:pt x="23790" y="7973"/>
                </a:moveTo>
                <a:lnTo>
                  <a:pt x="23790" y="8003"/>
                </a:lnTo>
                <a:lnTo>
                  <a:pt x="23760" y="8034"/>
                </a:lnTo>
                <a:lnTo>
                  <a:pt x="23790" y="7973"/>
                </a:lnTo>
                <a:close/>
                <a:moveTo>
                  <a:pt x="45453" y="6758"/>
                </a:moveTo>
                <a:cubicBezTo>
                  <a:pt x="45423" y="6788"/>
                  <a:pt x="45423" y="6788"/>
                  <a:pt x="45423" y="6818"/>
                </a:cubicBezTo>
                <a:cubicBezTo>
                  <a:pt x="45362" y="7001"/>
                  <a:pt x="45332" y="7213"/>
                  <a:pt x="45271" y="7365"/>
                </a:cubicBezTo>
                <a:cubicBezTo>
                  <a:pt x="45180" y="7517"/>
                  <a:pt x="45089" y="7669"/>
                  <a:pt x="44998" y="7851"/>
                </a:cubicBezTo>
                <a:cubicBezTo>
                  <a:pt x="44937" y="7942"/>
                  <a:pt x="44876" y="8034"/>
                  <a:pt x="44815" y="8094"/>
                </a:cubicBezTo>
                <a:cubicBezTo>
                  <a:pt x="44815" y="8094"/>
                  <a:pt x="44815" y="8034"/>
                  <a:pt x="44815" y="8003"/>
                </a:cubicBezTo>
                <a:cubicBezTo>
                  <a:pt x="44815" y="7912"/>
                  <a:pt x="44846" y="7790"/>
                  <a:pt x="44876" y="7699"/>
                </a:cubicBezTo>
                <a:lnTo>
                  <a:pt x="44876" y="7669"/>
                </a:lnTo>
                <a:cubicBezTo>
                  <a:pt x="44998" y="7487"/>
                  <a:pt x="45119" y="7304"/>
                  <a:pt x="45210" y="7122"/>
                </a:cubicBezTo>
                <a:lnTo>
                  <a:pt x="45393" y="6818"/>
                </a:lnTo>
                <a:lnTo>
                  <a:pt x="45453" y="6758"/>
                </a:lnTo>
                <a:close/>
                <a:moveTo>
                  <a:pt x="24884" y="8094"/>
                </a:moveTo>
                <a:cubicBezTo>
                  <a:pt x="24884" y="8094"/>
                  <a:pt x="24915" y="8094"/>
                  <a:pt x="24915" y="8125"/>
                </a:cubicBezTo>
                <a:lnTo>
                  <a:pt x="24884" y="8155"/>
                </a:lnTo>
                <a:lnTo>
                  <a:pt x="24884" y="8094"/>
                </a:lnTo>
                <a:close/>
                <a:moveTo>
                  <a:pt x="41777" y="8216"/>
                </a:moveTo>
                <a:lnTo>
                  <a:pt x="41718" y="8275"/>
                </a:lnTo>
                <a:lnTo>
                  <a:pt x="41718" y="8275"/>
                </a:lnTo>
                <a:cubicBezTo>
                  <a:pt x="41720" y="8256"/>
                  <a:pt x="41727" y="8236"/>
                  <a:pt x="41747" y="8216"/>
                </a:cubicBezTo>
                <a:close/>
                <a:moveTo>
                  <a:pt x="20145" y="7487"/>
                </a:moveTo>
                <a:cubicBezTo>
                  <a:pt x="20175" y="7578"/>
                  <a:pt x="20205" y="7669"/>
                  <a:pt x="20205" y="7760"/>
                </a:cubicBezTo>
                <a:cubicBezTo>
                  <a:pt x="20205" y="7882"/>
                  <a:pt x="20205" y="8034"/>
                  <a:pt x="20205" y="8185"/>
                </a:cubicBezTo>
                <a:lnTo>
                  <a:pt x="20175" y="8185"/>
                </a:lnTo>
                <a:cubicBezTo>
                  <a:pt x="20175" y="8216"/>
                  <a:pt x="20175" y="8246"/>
                  <a:pt x="20175" y="8277"/>
                </a:cubicBezTo>
                <a:lnTo>
                  <a:pt x="20175" y="8337"/>
                </a:lnTo>
                <a:cubicBezTo>
                  <a:pt x="20145" y="8155"/>
                  <a:pt x="20114" y="7973"/>
                  <a:pt x="20145" y="7790"/>
                </a:cubicBezTo>
                <a:lnTo>
                  <a:pt x="20145" y="7487"/>
                </a:lnTo>
                <a:close/>
                <a:moveTo>
                  <a:pt x="13096" y="7061"/>
                </a:moveTo>
                <a:lnTo>
                  <a:pt x="12974" y="7274"/>
                </a:lnTo>
                <a:cubicBezTo>
                  <a:pt x="12944" y="7365"/>
                  <a:pt x="12913" y="7487"/>
                  <a:pt x="12883" y="7578"/>
                </a:cubicBezTo>
                <a:lnTo>
                  <a:pt x="12670" y="7973"/>
                </a:lnTo>
                <a:lnTo>
                  <a:pt x="12458" y="7973"/>
                </a:lnTo>
                <a:lnTo>
                  <a:pt x="12336" y="8064"/>
                </a:lnTo>
                <a:cubicBezTo>
                  <a:pt x="12336" y="8094"/>
                  <a:pt x="12306" y="8125"/>
                  <a:pt x="12275" y="8155"/>
                </a:cubicBezTo>
                <a:lnTo>
                  <a:pt x="12093" y="8368"/>
                </a:lnTo>
                <a:lnTo>
                  <a:pt x="12184" y="8216"/>
                </a:lnTo>
                <a:lnTo>
                  <a:pt x="12458" y="7821"/>
                </a:lnTo>
                <a:cubicBezTo>
                  <a:pt x="12488" y="7730"/>
                  <a:pt x="12549" y="7669"/>
                  <a:pt x="12610" y="7578"/>
                </a:cubicBezTo>
                <a:lnTo>
                  <a:pt x="12640" y="7547"/>
                </a:lnTo>
                <a:lnTo>
                  <a:pt x="12670" y="7547"/>
                </a:lnTo>
                <a:cubicBezTo>
                  <a:pt x="12701" y="7547"/>
                  <a:pt x="12731" y="7517"/>
                  <a:pt x="12762" y="7517"/>
                </a:cubicBezTo>
                <a:cubicBezTo>
                  <a:pt x="12792" y="7487"/>
                  <a:pt x="12792" y="7456"/>
                  <a:pt x="12822" y="7456"/>
                </a:cubicBezTo>
                <a:cubicBezTo>
                  <a:pt x="12853" y="7396"/>
                  <a:pt x="12913" y="7335"/>
                  <a:pt x="12944" y="7274"/>
                </a:cubicBezTo>
                <a:lnTo>
                  <a:pt x="13035" y="7152"/>
                </a:lnTo>
                <a:lnTo>
                  <a:pt x="13096" y="7061"/>
                </a:lnTo>
                <a:close/>
                <a:moveTo>
                  <a:pt x="38344" y="8277"/>
                </a:moveTo>
                <a:cubicBezTo>
                  <a:pt x="38344" y="8307"/>
                  <a:pt x="38344" y="8307"/>
                  <a:pt x="38313" y="8337"/>
                </a:cubicBezTo>
                <a:lnTo>
                  <a:pt x="38344" y="8337"/>
                </a:lnTo>
                <a:lnTo>
                  <a:pt x="38283" y="8398"/>
                </a:lnTo>
                <a:lnTo>
                  <a:pt x="38344" y="8277"/>
                </a:lnTo>
                <a:close/>
                <a:moveTo>
                  <a:pt x="47550" y="7304"/>
                </a:moveTo>
                <a:cubicBezTo>
                  <a:pt x="47550" y="7365"/>
                  <a:pt x="47580" y="7456"/>
                  <a:pt x="47580" y="7547"/>
                </a:cubicBezTo>
                <a:cubicBezTo>
                  <a:pt x="47580" y="7639"/>
                  <a:pt x="47580" y="7760"/>
                  <a:pt x="47580" y="7882"/>
                </a:cubicBezTo>
                <a:cubicBezTo>
                  <a:pt x="47550" y="7973"/>
                  <a:pt x="47519" y="8064"/>
                  <a:pt x="47489" y="8155"/>
                </a:cubicBezTo>
                <a:cubicBezTo>
                  <a:pt x="47428" y="8246"/>
                  <a:pt x="47428" y="8307"/>
                  <a:pt x="47367" y="8368"/>
                </a:cubicBezTo>
                <a:cubicBezTo>
                  <a:pt x="47337" y="8459"/>
                  <a:pt x="47337" y="8459"/>
                  <a:pt x="47307" y="8489"/>
                </a:cubicBezTo>
                <a:cubicBezTo>
                  <a:pt x="47307" y="8398"/>
                  <a:pt x="47337" y="8307"/>
                  <a:pt x="47337" y="8216"/>
                </a:cubicBezTo>
                <a:cubicBezTo>
                  <a:pt x="47337" y="8155"/>
                  <a:pt x="47337" y="8125"/>
                  <a:pt x="47337" y="8094"/>
                </a:cubicBezTo>
                <a:cubicBezTo>
                  <a:pt x="47337" y="8034"/>
                  <a:pt x="47307" y="8003"/>
                  <a:pt x="47307" y="7942"/>
                </a:cubicBezTo>
                <a:cubicBezTo>
                  <a:pt x="47276" y="7912"/>
                  <a:pt x="47276" y="7882"/>
                  <a:pt x="47246" y="7851"/>
                </a:cubicBezTo>
                <a:lnTo>
                  <a:pt x="47276" y="7790"/>
                </a:lnTo>
                <a:cubicBezTo>
                  <a:pt x="47367" y="7639"/>
                  <a:pt x="47428" y="7456"/>
                  <a:pt x="47550" y="7304"/>
                </a:cubicBezTo>
                <a:close/>
                <a:moveTo>
                  <a:pt x="17927" y="8398"/>
                </a:moveTo>
                <a:cubicBezTo>
                  <a:pt x="17927" y="8429"/>
                  <a:pt x="17896" y="8459"/>
                  <a:pt x="17896" y="8520"/>
                </a:cubicBezTo>
                <a:lnTo>
                  <a:pt x="17866" y="8489"/>
                </a:lnTo>
                <a:cubicBezTo>
                  <a:pt x="17866" y="8459"/>
                  <a:pt x="17866" y="8429"/>
                  <a:pt x="17866" y="8398"/>
                </a:cubicBezTo>
                <a:close/>
                <a:moveTo>
                  <a:pt x="28508" y="7644"/>
                </a:moveTo>
                <a:lnTo>
                  <a:pt x="28508" y="7644"/>
                </a:lnTo>
                <a:cubicBezTo>
                  <a:pt x="28333" y="7936"/>
                  <a:pt x="28157" y="8228"/>
                  <a:pt x="27953" y="8520"/>
                </a:cubicBezTo>
                <a:cubicBezTo>
                  <a:pt x="27923" y="8520"/>
                  <a:pt x="27923" y="8489"/>
                  <a:pt x="27892" y="8489"/>
                </a:cubicBezTo>
                <a:cubicBezTo>
                  <a:pt x="28044" y="8307"/>
                  <a:pt x="28166" y="8125"/>
                  <a:pt x="28287" y="7942"/>
                </a:cubicBezTo>
                <a:lnTo>
                  <a:pt x="28287" y="7912"/>
                </a:lnTo>
                <a:cubicBezTo>
                  <a:pt x="28361" y="7814"/>
                  <a:pt x="28435" y="7735"/>
                  <a:pt x="28508" y="7644"/>
                </a:cubicBezTo>
                <a:close/>
                <a:moveTo>
                  <a:pt x="35761" y="5026"/>
                </a:moveTo>
                <a:lnTo>
                  <a:pt x="35761" y="5056"/>
                </a:lnTo>
                <a:cubicBezTo>
                  <a:pt x="35761" y="5178"/>
                  <a:pt x="35792" y="5299"/>
                  <a:pt x="35822" y="5421"/>
                </a:cubicBezTo>
                <a:cubicBezTo>
                  <a:pt x="35792" y="5603"/>
                  <a:pt x="35731" y="5755"/>
                  <a:pt x="35670" y="5907"/>
                </a:cubicBezTo>
                <a:cubicBezTo>
                  <a:pt x="35609" y="6028"/>
                  <a:pt x="35579" y="6150"/>
                  <a:pt x="35518" y="6302"/>
                </a:cubicBezTo>
                <a:cubicBezTo>
                  <a:pt x="35488" y="6302"/>
                  <a:pt x="35427" y="6332"/>
                  <a:pt x="35427" y="6363"/>
                </a:cubicBezTo>
                <a:cubicBezTo>
                  <a:pt x="35397" y="6363"/>
                  <a:pt x="35366" y="6393"/>
                  <a:pt x="35336" y="6423"/>
                </a:cubicBezTo>
                <a:lnTo>
                  <a:pt x="35214" y="6545"/>
                </a:lnTo>
                <a:cubicBezTo>
                  <a:pt x="35093" y="6636"/>
                  <a:pt x="35002" y="6727"/>
                  <a:pt x="34911" y="6849"/>
                </a:cubicBezTo>
                <a:cubicBezTo>
                  <a:pt x="34819" y="6940"/>
                  <a:pt x="34728" y="7031"/>
                  <a:pt x="34637" y="7152"/>
                </a:cubicBezTo>
                <a:cubicBezTo>
                  <a:pt x="34546" y="7274"/>
                  <a:pt x="34455" y="7396"/>
                  <a:pt x="34364" y="7547"/>
                </a:cubicBezTo>
                <a:cubicBezTo>
                  <a:pt x="34303" y="7669"/>
                  <a:pt x="34212" y="7821"/>
                  <a:pt x="34151" y="7942"/>
                </a:cubicBezTo>
                <a:lnTo>
                  <a:pt x="33908" y="8337"/>
                </a:lnTo>
                <a:cubicBezTo>
                  <a:pt x="33847" y="8398"/>
                  <a:pt x="33786" y="8489"/>
                  <a:pt x="33756" y="8580"/>
                </a:cubicBezTo>
                <a:lnTo>
                  <a:pt x="33726" y="8641"/>
                </a:lnTo>
                <a:lnTo>
                  <a:pt x="33726" y="8580"/>
                </a:lnTo>
                <a:cubicBezTo>
                  <a:pt x="33756" y="8459"/>
                  <a:pt x="33786" y="8368"/>
                  <a:pt x="33817" y="8277"/>
                </a:cubicBezTo>
                <a:cubicBezTo>
                  <a:pt x="33878" y="8155"/>
                  <a:pt x="33999" y="8003"/>
                  <a:pt x="34060" y="7882"/>
                </a:cubicBezTo>
                <a:cubicBezTo>
                  <a:pt x="34181" y="7669"/>
                  <a:pt x="34303" y="7487"/>
                  <a:pt x="34394" y="7274"/>
                </a:cubicBezTo>
                <a:cubicBezTo>
                  <a:pt x="34455" y="7152"/>
                  <a:pt x="34546" y="7031"/>
                  <a:pt x="34607" y="6909"/>
                </a:cubicBezTo>
                <a:lnTo>
                  <a:pt x="34759" y="6606"/>
                </a:lnTo>
                <a:cubicBezTo>
                  <a:pt x="34789" y="6484"/>
                  <a:pt x="34850" y="6393"/>
                  <a:pt x="34911" y="6271"/>
                </a:cubicBezTo>
                <a:cubicBezTo>
                  <a:pt x="35032" y="6028"/>
                  <a:pt x="35123" y="5785"/>
                  <a:pt x="35214" y="5512"/>
                </a:cubicBezTo>
                <a:cubicBezTo>
                  <a:pt x="35275" y="5451"/>
                  <a:pt x="35336" y="5360"/>
                  <a:pt x="35366" y="5269"/>
                </a:cubicBezTo>
                <a:lnTo>
                  <a:pt x="35427" y="5238"/>
                </a:lnTo>
                <a:lnTo>
                  <a:pt x="35488" y="5178"/>
                </a:lnTo>
                <a:lnTo>
                  <a:pt x="35579" y="5178"/>
                </a:lnTo>
                <a:lnTo>
                  <a:pt x="35640" y="5147"/>
                </a:lnTo>
                <a:lnTo>
                  <a:pt x="35670" y="5117"/>
                </a:lnTo>
                <a:cubicBezTo>
                  <a:pt x="35701" y="5117"/>
                  <a:pt x="35701" y="5086"/>
                  <a:pt x="35731" y="5086"/>
                </a:cubicBezTo>
                <a:cubicBezTo>
                  <a:pt x="35761" y="5056"/>
                  <a:pt x="35761" y="5026"/>
                  <a:pt x="35761" y="5026"/>
                </a:cubicBezTo>
                <a:close/>
                <a:moveTo>
                  <a:pt x="46821" y="6606"/>
                </a:moveTo>
                <a:lnTo>
                  <a:pt x="46821" y="6666"/>
                </a:lnTo>
                <a:lnTo>
                  <a:pt x="46821" y="6909"/>
                </a:lnTo>
                <a:lnTo>
                  <a:pt x="46821" y="7213"/>
                </a:lnTo>
                <a:lnTo>
                  <a:pt x="46821" y="7304"/>
                </a:lnTo>
                <a:cubicBezTo>
                  <a:pt x="46729" y="7396"/>
                  <a:pt x="46699" y="7487"/>
                  <a:pt x="46638" y="7578"/>
                </a:cubicBezTo>
                <a:lnTo>
                  <a:pt x="46638" y="7608"/>
                </a:lnTo>
                <a:cubicBezTo>
                  <a:pt x="46578" y="7699"/>
                  <a:pt x="46547" y="7790"/>
                  <a:pt x="46486" y="7882"/>
                </a:cubicBezTo>
                <a:cubicBezTo>
                  <a:pt x="46456" y="7973"/>
                  <a:pt x="46395" y="8125"/>
                  <a:pt x="46334" y="8277"/>
                </a:cubicBezTo>
                <a:cubicBezTo>
                  <a:pt x="46274" y="8398"/>
                  <a:pt x="46243" y="8489"/>
                  <a:pt x="46213" y="8580"/>
                </a:cubicBezTo>
                <a:lnTo>
                  <a:pt x="46152" y="8702"/>
                </a:lnTo>
                <a:lnTo>
                  <a:pt x="46152" y="8672"/>
                </a:lnTo>
                <a:cubicBezTo>
                  <a:pt x="46152" y="8611"/>
                  <a:pt x="46152" y="8550"/>
                  <a:pt x="46152" y="8520"/>
                </a:cubicBezTo>
                <a:lnTo>
                  <a:pt x="46152" y="8459"/>
                </a:lnTo>
                <a:cubicBezTo>
                  <a:pt x="46152" y="8459"/>
                  <a:pt x="46152" y="8459"/>
                  <a:pt x="46152" y="8429"/>
                </a:cubicBezTo>
                <a:lnTo>
                  <a:pt x="46243" y="8277"/>
                </a:lnTo>
                <a:cubicBezTo>
                  <a:pt x="46274" y="8246"/>
                  <a:pt x="46274" y="8185"/>
                  <a:pt x="46304" y="8155"/>
                </a:cubicBezTo>
                <a:cubicBezTo>
                  <a:pt x="46334" y="8094"/>
                  <a:pt x="46365" y="8034"/>
                  <a:pt x="46395" y="7973"/>
                </a:cubicBezTo>
                <a:cubicBezTo>
                  <a:pt x="46426" y="7882"/>
                  <a:pt x="46456" y="7760"/>
                  <a:pt x="46486" y="7669"/>
                </a:cubicBezTo>
                <a:lnTo>
                  <a:pt x="46638" y="7335"/>
                </a:lnTo>
                <a:cubicBezTo>
                  <a:pt x="46699" y="7092"/>
                  <a:pt x="46790" y="6849"/>
                  <a:pt x="46821" y="6606"/>
                </a:cubicBezTo>
                <a:close/>
                <a:moveTo>
                  <a:pt x="17380" y="8094"/>
                </a:moveTo>
                <a:lnTo>
                  <a:pt x="17258" y="8368"/>
                </a:lnTo>
                <a:lnTo>
                  <a:pt x="17197" y="8459"/>
                </a:lnTo>
                <a:lnTo>
                  <a:pt x="16954" y="8732"/>
                </a:lnTo>
                <a:lnTo>
                  <a:pt x="16954" y="8672"/>
                </a:lnTo>
                <a:cubicBezTo>
                  <a:pt x="16985" y="8611"/>
                  <a:pt x="17015" y="8520"/>
                  <a:pt x="17076" y="8429"/>
                </a:cubicBezTo>
                <a:cubicBezTo>
                  <a:pt x="17137" y="8368"/>
                  <a:pt x="17197" y="8307"/>
                  <a:pt x="17228" y="8246"/>
                </a:cubicBezTo>
                <a:lnTo>
                  <a:pt x="17380" y="8094"/>
                </a:lnTo>
                <a:close/>
                <a:moveTo>
                  <a:pt x="45393" y="8702"/>
                </a:moveTo>
                <a:lnTo>
                  <a:pt x="45393" y="8732"/>
                </a:lnTo>
                <a:lnTo>
                  <a:pt x="45362" y="8732"/>
                </a:lnTo>
                <a:lnTo>
                  <a:pt x="45393" y="8702"/>
                </a:lnTo>
                <a:close/>
                <a:moveTo>
                  <a:pt x="8629" y="5633"/>
                </a:moveTo>
                <a:lnTo>
                  <a:pt x="8629" y="5664"/>
                </a:lnTo>
                <a:cubicBezTo>
                  <a:pt x="8660" y="5724"/>
                  <a:pt x="8660" y="5816"/>
                  <a:pt x="8660" y="5907"/>
                </a:cubicBezTo>
                <a:cubicBezTo>
                  <a:pt x="8599" y="6271"/>
                  <a:pt x="8508" y="6606"/>
                  <a:pt x="8356" y="6940"/>
                </a:cubicBezTo>
                <a:lnTo>
                  <a:pt x="8356" y="6909"/>
                </a:lnTo>
                <a:lnTo>
                  <a:pt x="8326" y="6940"/>
                </a:lnTo>
                <a:cubicBezTo>
                  <a:pt x="8295" y="7092"/>
                  <a:pt x="8234" y="7213"/>
                  <a:pt x="8174" y="7335"/>
                </a:cubicBezTo>
                <a:cubicBezTo>
                  <a:pt x="8143" y="7426"/>
                  <a:pt x="8083" y="7517"/>
                  <a:pt x="8052" y="7608"/>
                </a:cubicBezTo>
                <a:cubicBezTo>
                  <a:pt x="7991" y="7730"/>
                  <a:pt x="7931" y="7882"/>
                  <a:pt x="7840" y="8003"/>
                </a:cubicBezTo>
                <a:lnTo>
                  <a:pt x="7445" y="8763"/>
                </a:lnTo>
                <a:cubicBezTo>
                  <a:pt x="7445" y="8732"/>
                  <a:pt x="7445" y="8732"/>
                  <a:pt x="7445" y="8702"/>
                </a:cubicBezTo>
                <a:lnTo>
                  <a:pt x="7596" y="8337"/>
                </a:lnTo>
                <a:lnTo>
                  <a:pt x="7657" y="8155"/>
                </a:lnTo>
                <a:cubicBezTo>
                  <a:pt x="7688" y="8094"/>
                  <a:pt x="7718" y="8034"/>
                  <a:pt x="7718" y="7973"/>
                </a:cubicBezTo>
                <a:lnTo>
                  <a:pt x="7779" y="7882"/>
                </a:lnTo>
                <a:cubicBezTo>
                  <a:pt x="7840" y="7760"/>
                  <a:pt x="7931" y="7639"/>
                  <a:pt x="7991" y="7517"/>
                </a:cubicBezTo>
                <a:cubicBezTo>
                  <a:pt x="8052" y="7365"/>
                  <a:pt x="8083" y="7244"/>
                  <a:pt x="8143" y="7092"/>
                </a:cubicBezTo>
                <a:cubicBezTo>
                  <a:pt x="8174" y="7001"/>
                  <a:pt x="8174" y="6879"/>
                  <a:pt x="8143" y="6788"/>
                </a:cubicBezTo>
                <a:cubicBezTo>
                  <a:pt x="8113" y="6757"/>
                  <a:pt x="8083" y="6727"/>
                  <a:pt x="8052" y="6697"/>
                </a:cubicBezTo>
                <a:lnTo>
                  <a:pt x="8022" y="6666"/>
                </a:lnTo>
                <a:lnTo>
                  <a:pt x="7961" y="6666"/>
                </a:lnTo>
                <a:lnTo>
                  <a:pt x="8052" y="6545"/>
                </a:lnTo>
                <a:cubicBezTo>
                  <a:pt x="8143" y="6393"/>
                  <a:pt x="8234" y="6211"/>
                  <a:pt x="8356" y="6059"/>
                </a:cubicBezTo>
                <a:cubicBezTo>
                  <a:pt x="8386" y="5998"/>
                  <a:pt x="8447" y="5937"/>
                  <a:pt x="8478" y="5876"/>
                </a:cubicBezTo>
                <a:lnTo>
                  <a:pt x="8478" y="5846"/>
                </a:lnTo>
                <a:lnTo>
                  <a:pt x="8508" y="5785"/>
                </a:lnTo>
                <a:lnTo>
                  <a:pt x="8629" y="5633"/>
                </a:lnTo>
                <a:close/>
                <a:moveTo>
                  <a:pt x="18382" y="8580"/>
                </a:moveTo>
                <a:lnTo>
                  <a:pt x="18291" y="8763"/>
                </a:lnTo>
                <a:lnTo>
                  <a:pt x="18291" y="8672"/>
                </a:lnTo>
                <a:lnTo>
                  <a:pt x="18352" y="8611"/>
                </a:lnTo>
                <a:lnTo>
                  <a:pt x="18382" y="8580"/>
                </a:lnTo>
                <a:close/>
                <a:moveTo>
                  <a:pt x="17076" y="7304"/>
                </a:moveTo>
                <a:lnTo>
                  <a:pt x="17045" y="7456"/>
                </a:lnTo>
                <a:cubicBezTo>
                  <a:pt x="16985" y="7639"/>
                  <a:pt x="16924" y="7790"/>
                  <a:pt x="16863" y="7973"/>
                </a:cubicBezTo>
                <a:cubicBezTo>
                  <a:pt x="16833" y="8064"/>
                  <a:pt x="16802" y="8155"/>
                  <a:pt x="16742" y="8246"/>
                </a:cubicBezTo>
                <a:lnTo>
                  <a:pt x="16681" y="8307"/>
                </a:lnTo>
                <a:cubicBezTo>
                  <a:pt x="16590" y="8398"/>
                  <a:pt x="16529" y="8489"/>
                  <a:pt x="16438" y="8580"/>
                </a:cubicBezTo>
                <a:lnTo>
                  <a:pt x="16195" y="8884"/>
                </a:lnTo>
                <a:cubicBezTo>
                  <a:pt x="16225" y="8763"/>
                  <a:pt x="16256" y="8641"/>
                  <a:pt x="16256" y="8520"/>
                </a:cubicBezTo>
                <a:cubicBezTo>
                  <a:pt x="16286" y="8398"/>
                  <a:pt x="16286" y="8307"/>
                  <a:pt x="16286" y="8216"/>
                </a:cubicBezTo>
                <a:cubicBezTo>
                  <a:pt x="16286" y="8216"/>
                  <a:pt x="16286" y="8185"/>
                  <a:pt x="16286" y="8185"/>
                </a:cubicBezTo>
                <a:cubicBezTo>
                  <a:pt x="16347" y="8064"/>
                  <a:pt x="16407" y="7942"/>
                  <a:pt x="16438" y="7821"/>
                </a:cubicBezTo>
                <a:lnTo>
                  <a:pt x="16559" y="7699"/>
                </a:lnTo>
                <a:lnTo>
                  <a:pt x="16590" y="7669"/>
                </a:lnTo>
                <a:lnTo>
                  <a:pt x="16681" y="7669"/>
                </a:lnTo>
                <a:cubicBezTo>
                  <a:pt x="16711" y="7639"/>
                  <a:pt x="16772" y="7639"/>
                  <a:pt x="16802" y="7578"/>
                </a:cubicBezTo>
                <a:cubicBezTo>
                  <a:pt x="16863" y="7547"/>
                  <a:pt x="16894" y="7517"/>
                  <a:pt x="16924" y="7487"/>
                </a:cubicBezTo>
                <a:cubicBezTo>
                  <a:pt x="16985" y="7426"/>
                  <a:pt x="17045" y="7365"/>
                  <a:pt x="17076" y="7304"/>
                </a:cubicBezTo>
                <a:close/>
                <a:moveTo>
                  <a:pt x="21269" y="7274"/>
                </a:moveTo>
                <a:cubicBezTo>
                  <a:pt x="21269" y="7304"/>
                  <a:pt x="21269" y="7304"/>
                  <a:pt x="21269" y="7335"/>
                </a:cubicBezTo>
                <a:cubicBezTo>
                  <a:pt x="21238" y="7456"/>
                  <a:pt x="21208" y="7608"/>
                  <a:pt x="21147" y="7730"/>
                </a:cubicBezTo>
                <a:cubicBezTo>
                  <a:pt x="21086" y="8003"/>
                  <a:pt x="20995" y="8277"/>
                  <a:pt x="20904" y="8520"/>
                </a:cubicBezTo>
                <a:lnTo>
                  <a:pt x="20904" y="8489"/>
                </a:lnTo>
                <a:cubicBezTo>
                  <a:pt x="20904" y="8520"/>
                  <a:pt x="20874" y="8550"/>
                  <a:pt x="20874" y="8580"/>
                </a:cubicBezTo>
                <a:cubicBezTo>
                  <a:pt x="20752" y="8702"/>
                  <a:pt x="20631" y="8793"/>
                  <a:pt x="20509" y="8915"/>
                </a:cubicBezTo>
                <a:cubicBezTo>
                  <a:pt x="20509" y="8854"/>
                  <a:pt x="20509" y="8793"/>
                  <a:pt x="20540" y="8732"/>
                </a:cubicBezTo>
                <a:cubicBezTo>
                  <a:pt x="20540" y="8702"/>
                  <a:pt x="20600" y="8611"/>
                  <a:pt x="20631" y="8550"/>
                </a:cubicBezTo>
                <a:lnTo>
                  <a:pt x="20722" y="8368"/>
                </a:lnTo>
                <a:cubicBezTo>
                  <a:pt x="20813" y="8246"/>
                  <a:pt x="20874" y="8125"/>
                  <a:pt x="20934" y="8003"/>
                </a:cubicBezTo>
                <a:cubicBezTo>
                  <a:pt x="21056" y="7760"/>
                  <a:pt x="21178" y="7517"/>
                  <a:pt x="21269" y="7274"/>
                </a:cubicBezTo>
                <a:close/>
                <a:moveTo>
                  <a:pt x="25067" y="8824"/>
                </a:moveTo>
                <a:cubicBezTo>
                  <a:pt x="25067" y="8854"/>
                  <a:pt x="25067" y="8915"/>
                  <a:pt x="25036" y="8945"/>
                </a:cubicBezTo>
                <a:lnTo>
                  <a:pt x="25006" y="8945"/>
                </a:lnTo>
                <a:lnTo>
                  <a:pt x="25067" y="8824"/>
                </a:lnTo>
                <a:close/>
                <a:moveTo>
                  <a:pt x="48583" y="8915"/>
                </a:moveTo>
                <a:cubicBezTo>
                  <a:pt x="48613" y="8945"/>
                  <a:pt x="48613" y="8975"/>
                  <a:pt x="48613" y="8975"/>
                </a:cubicBezTo>
                <a:lnTo>
                  <a:pt x="48583" y="9006"/>
                </a:lnTo>
                <a:cubicBezTo>
                  <a:pt x="48583" y="8975"/>
                  <a:pt x="48583" y="8945"/>
                  <a:pt x="48583" y="8915"/>
                </a:cubicBezTo>
                <a:close/>
                <a:moveTo>
                  <a:pt x="30201" y="7942"/>
                </a:moveTo>
                <a:cubicBezTo>
                  <a:pt x="30171" y="7973"/>
                  <a:pt x="30171" y="8003"/>
                  <a:pt x="30171" y="8003"/>
                </a:cubicBezTo>
                <a:lnTo>
                  <a:pt x="30110" y="8064"/>
                </a:lnTo>
                <a:lnTo>
                  <a:pt x="29989" y="8185"/>
                </a:lnTo>
                <a:cubicBezTo>
                  <a:pt x="29897" y="8277"/>
                  <a:pt x="29837" y="8368"/>
                  <a:pt x="29745" y="8459"/>
                </a:cubicBezTo>
                <a:cubicBezTo>
                  <a:pt x="29685" y="8550"/>
                  <a:pt x="29624" y="8611"/>
                  <a:pt x="29563" y="8672"/>
                </a:cubicBezTo>
                <a:cubicBezTo>
                  <a:pt x="29502" y="8732"/>
                  <a:pt x="29442" y="8824"/>
                  <a:pt x="29381" y="8915"/>
                </a:cubicBezTo>
                <a:lnTo>
                  <a:pt x="29259" y="9036"/>
                </a:lnTo>
                <a:cubicBezTo>
                  <a:pt x="29290" y="9006"/>
                  <a:pt x="29320" y="8945"/>
                  <a:pt x="29351" y="8915"/>
                </a:cubicBezTo>
                <a:lnTo>
                  <a:pt x="29715" y="8277"/>
                </a:lnTo>
                <a:cubicBezTo>
                  <a:pt x="29776" y="8185"/>
                  <a:pt x="29837" y="8094"/>
                  <a:pt x="29867" y="8034"/>
                </a:cubicBezTo>
                <a:cubicBezTo>
                  <a:pt x="29958" y="7973"/>
                  <a:pt x="30080" y="7942"/>
                  <a:pt x="30171" y="7942"/>
                </a:cubicBezTo>
                <a:close/>
                <a:moveTo>
                  <a:pt x="8751" y="7669"/>
                </a:moveTo>
                <a:cubicBezTo>
                  <a:pt x="8751" y="7730"/>
                  <a:pt x="8781" y="7760"/>
                  <a:pt x="8812" y="7821"/>
                </a:cubicBezTo>
                <a:lnTo>
                  <a:pt x="8781" y="7851"/>
                </a:lnTo>
                <a:cubicBezTo>
                  <a:pt x="8751" y="7851"/>
                  <a:pt x="8721" y="7882"/>
                  <a:pt x="8690" y="7912"/>
                </a:cubicBezTo>
                <a:cubicBezTo>
                  <a:pt x="8690" y="7912"/>
                  <a:pt x="8690" y="7942"/>
                  <a:pt x="8660" y="7942"/>
                </a:cubicBezTo>
                <a:lnTo>
                  <a:pt x="8629" y="8034"/>
                </a:lnTo>
                <a:cubicBezTo>
                  <a:pt x="8599" y="8094"/>
                  <a:pt x="8569" y="8155"/>
                  <a:pt x="8569" y="8216"/>
                </a:cubicBezTo>
                <a:cubicBezTo>
                  <a:pt x="8538" y="8246"/>
                  <a:pt x="8447" y="8429"/>
                  <a:pt x="8386" y="8520"/>
                </a:cubicBezTo>
                <a:cubicBezTo>
                  <a:pt x="8356" y="8641"/>
                  <a:pt x="8326" y="8732"/>
                  <a:pt x="8265" y="8824"/>
                </a:cubicBezTo>
                <a:lnTo>
                  <a:pt x="8174" y="9067"/>
                </a:lnTo>
                <a:cubicBezTo>
                  <a:pt x="8174" y="9006"/>
                  <a:pt x="8174" y="8915"/>
                  <a:pt x="8174" y="8854"/>
                </a:cubicBezTo>
                <a:cubicBezTo>
                  <a:pt x="8174" y="8824"/>
                  <a:pt x="8143" y="8824"/>
                  <a:pt x="8143" y="8793"/>
                </a:cubicBezTo>
                <a:lnTo>
                  <a:pt x="8356" y="8429"/>
                </a:lnTo>
                <a:cubicBezTo>
                  <a:pt x="8478" y="8185"/>
                  <a:pt x="8599" y="7942"/>
                  <a:pt x="8751" y="7669"/>
                </a:cubicBezTo>
                <a:close/>
                <a:moveTo>
                  <a:pt x="22909" y="8307"/>
                </a:moveTo>
                <a:lnTo>
                  <a:pt x="22818" y="8459"/>
                </a:lnTo>
                <a:cubicBezTo>
                  <a:pt x="22697" y="8611"/>
                  <a:pt x="22575" y="8763"/>
                  <a:pt x="22484" y="8915"/>
                </a:cubicBezTo>
                <a:cubicBezTo>
                  <a:pt x="22423" y="9006"/>
                  <a:pt x="22362" y="9067"/>
                  <a:pt x="22302" y="9127"/>
                </a:cubicBezTo>
                <a:lnTo>
                  <a:pt x="22393" y="8854"/>
                </a:lnTo>
                <a:lnTo>
                  <a:pt x="22484" y="8763"/>
                </a:lnTo>
                <a:lnTo>
                  <a:pt x="22909" y="8307"/>
                </a:lnTo>
                <a:close/>
                <a:moveTo>
                  <a:pt x="27740" y="8824"/>
                </a:moveTo>
                <a:lnTo>
                  <a:pt x="27740" y="8854"/>
                </a:lnTo>
                <a:lnTo>
                  <a:pt x="27528" y="9158"/>
                </a:lnTo>
                <a:lnTo>
                  <a:pt x="27528" y="9067"/>
                </a:lnTo>
                <a:cubicBezTo>
                  <a:pt x="27528" y="9036"/>
                  <a:pt x="27558" y="9006"/>
                  <a:pt x="27588" y="9006"/>
                </a:cubicBezTo>
                <a:lnTo>
                  <a:pt x="27619" y="8975"/>
                </a:lnTo>
                <a:lnTo>
                  <a:pt x="27649" y="8915"/>
                </a:lnTo>
                <a:cubicBezTo>
                  <a:pt x="27679" y="8884"/>
                  <a:pt x="27710" y="8854"/>
                  <a:pt x="27740" y="8824"/>
                </a:cubicBezTo>
                <a:close/>
                <a:moveTo>
                  <a:pt x="5682" y="7669"/>
                </a:moveTo>
                <a:cubicBezTo>
                  <a:pt x="5682" y="7699"/>
                  <a:pt x="5652" y="7730"/>
                  <a:pt x="5622" y="7790"/>
                </a:cubicBezTo>
                <a:cubicBezTo>
                  <a:pt x="5622" y="7821"/>
                  <a:pt x="5561" y="7973"/>
                  <a:pt x="5530" y="8064"/>
                </a:cubicBezTo>
                <a:lnTo>
                  <a:pt x="5409" y="8277"/>
                </a:lnTo>
                <a:cubicBezTo>
                  <a:pt x="5318" y="8429"/>
                  <a:pt x="5257" y="8580"/>
                  <a:pt x="5196" y="8702"/>
                </a:cubicBezTo>
                <a:cubicBezTo>
                  <a:pt x="5135" y="8854"/>
                  <a:pt x="5075" y="8975"/>
                  <a:pt x="5014" y="9127"/>
                </a:cubicBezTo>
                <a:cubicBezTo>
                  <a:pt x="5014" y="9158"/>
                  <a:pt x="4984" y="9188"/>
                  <a:pt x="4984" y="9218"/>
                </a:cubicBezTo>
                <a:lnTo>
                  <a:pt x="4953" y="9218"/>
                </a:lnTo>
                <a:lnTo>
                  <a:pt x="4953" y="9127"/>
                </a:lnTo>
                <a:cubicBezTo>
                  <a:pt x="4953" y="9067"/>
                  <a:pt x="4953" y="9006"/>
                  <a:pt x="4953" y="8945"/>
                </a:cubicBezTo>
                <a:cubicBezTo>
                  <a:pt x="4923" y="8915"/>
                  <a:pt x="4923" y="8884"/>
                  <a:pt x="4892" y="8854"/>
                </a:cubicBezTo>
                <a:lnTo>
                  <a:pt x="4862" y="8854"/>
                </a:lnTo>
                <a:cubicBezTo>
                  <a:pt x="4892" y="8702"/>
                  <a:pt x="4923" y="8550"/>
                  <a:pt x="4953" y="8429"/>
                </a:cubicBezTo>
                <a:lnTo>
                  <a:pt x="5014" y="8368"/>
                </a:lnTo>
                <a:lnTo>
                  <a:pt x="5257" y="8094"/>
                </a:lnTo>
                <a:cubicBezTo>
                  <a:pt x="5409" y="7973"/>
                  <a:pt x="5561" y="7790"/>
                  <a:pt x="5682" y="7669"/>
                </a:cubicBezTo>
                <a:close/>
                <a:moveTo>
                  <a:pt x="45119" y="9036"/>
                </a:moveTo>
                <a:lnTo>
                  <a:pt x="45119" y="9067"/>
                </a:lnTo>
                <a:lnTo>
                  <a:pt x="44998" y="9218"/>
                </a:lnTo>
                <a:lnTo>
                  <a:pt x="45028" y="9127"/>
                </a:lnTo>
                <a:lnTo>
                  <a:pt x="45119" y="9036"/>
                </a:lnTo>
                <a:close/>
                <a:moveTo>
                  <a:pt x="43570" y="7669"/>
                </a:moveTo>
                <a:lnTo>
                  <a:pt x="43448" y="7912"/>
                </a:lnTo>
                <a:cubicBezTo>
                  <a:pt x="43357" y="8094"/>
                  <a:pt x="43266" y="8277"/>
                  <a:pt x="43175" y="8459"/>
                </a:cubicBezTo>
                <a:cubicBezTo>
                  <a:pt x="43001" y="8719"/>
                  <a:pt x="42827" y="8980"/>
                  <a:pt x="42628" y="9240"/>
                </a:cubicBezTo>
                <a:lnTo>
                  <a:pt x="42628" y="9240"/>
                </a:lnTo>
                <a:cubicBezTo>
                  <a:pt x="42648" y="9209"/>
                  <a:pt x="42668" y="9168"/>
                  <a:pt x="42689" y="9127"/>
                </a:cubicBezTo>
                <a:lnTo>
                  <a:pt x="42871" y="8763"/>
                </a:lnTo>
                <a:cubicBezTo>
                  <a:pt x="42901" y="8702"/>
                  <a:pt x="42901" y="8672"/>
                  <a:pt x="42962" y="8611"/>
                </a:cubicBezTo>
                <a:lnTo>
                  <a:pt x="43266" y="8094"/>
                </a:lnTo>
                <a:lnTo>
                  <a:pt x="43327" y="8034"/>
                </a:lnTo>
                <a:lnTo>
                  <a:pt x="43418" y="7882"/>
                </a:lnTo>
                <a:lnTo>
                  <a:pt x="43570" y="7669"/>
                </a:lnTo>
                <a:close/>
                <a:moveTo>
                  <a:pt x="32328" y="7639"/>
                </a:moveTo>
                <a:lnTo>
                  <a:pt x="32267" y="7790"/>
                </a:lnTo>
                <a:lnTo>
                  <a:pt x="32237" y="7942"/>
                </a:lnTo>
                <a:cubicBezTo>
                  <a:pt x="32176" y="8094"/>
                  <a:pt x="32146" y="8246"/>
                  <a:pt x="32085" y="8398"/>
                </a:cubicBezTo>
                <a:cubicBezTo>
                  <a:pt x="32055" y="8459"/>
                  <a:pt x="31994" y="8550"/>
                  <a:pt x="31963" y="8641"/>
                </a:cubicBezTo>
                <a:cubicBezTo>
                  <a:pt x="31842" y="8854"/>
                  <a:pt x="31720" y="9036"/>
                  <a:pt x="31568" y="9249"/>
                </a:cubicBezTo>
                <a:lnTo>
                  <a:pt x="31568" y="9097"/>
                </a:lnTo>
                <a:cubicBezTo>
                  <a:pt x="31599" y="8945"/>
                  <a:pt x="31629" y="8793"/>
                  <a:pt x="31660" y="8641"/>
                </a:cubicBezTo>
                <a:lnTo>
                  <a:pt x="31690" y="8489"/>
                </a:lnTo>
                <a:lnTo>
                  <a:pt x="31751" y="8398"/>
                </a:lnTo>
                <a:cubicBezTo>
                  <a:pt x="31903" y="8246"/>
                  <a:pt x="32024" y="8064"/>
                  <a:pt x="32146" y="7882"/>
                </a:cubicBezTo>
                <a:cubicBezTo>
                  <a:pt x="32206" y="7821"/>
                  <a:pt x="32267" y="7730"/>
                  <a:pt x="32328" y="7639"/>
                </a:cubicBezTo>
                <a:close/>
                <a:moveTo>
                  <a:pt x="44451" y="8702"/>
                </a:moveTo>
                <a:lnTo>
                  <a:pt x="44451" y="8793"/>
                </a:lnTo>
                <a:cubicBezTo>
                  <a:pt x="44451" y="8945"/>
                  <a:pt x="44420" y="9097"/>
                  <a:pt x="44390" y="9249"/>
                </a:cubicBezTo>
                <a:lnTo>
                  <a:pt x="44390" y="9067"/>
                </a:lnTo>
                <a:cubicBezTo>
                  <a:pt x="44390" y="8945"/>
                  <a:pt x="44420" y="8824"/>
                  <a:pt x="44451" y="8702"/>
                </a:cubicBezTo>
                <a:close/>
                <a:moveTo>
                  <a:pt x="9176" y="7973"/>
                </a:moveTo>
                <a:lnTo>
                  <a:pt x="9207" y="8094"/>
                </a:lnTo>
                <a:cubicBezTo>
                  <a:pt x="9207" y="8125"/>
                  <a:pt x="9237" y="8155"/>
                  <a:pt x="9237" y="8185"/>
                </a:cubicBezTo>
                <a:lnTo>
                  <a:pt x="9146" y="8459"/>
                </a:lnTo>
                <a:cubicBezTo>
                  <a:pt x="9085" y="8702"/>
                  <a:pt x="9024" y="8915"/>
                  <a:pt x="8964" y="9158"/>
                </a:cubicBezTo>
                <a:lnTo>
                  <a:pt x="8842" y="9188"/>
                </a:lnTo>
                <a:cubicBezTo>
                  <a:pt x="8812" y="9188"/>
                  <a:pt x="8751" y="9218"/>
                  <a:pt x="8721" y="9249"/>
                </a:cubicBezTo>
                <a:lnTo>
                  <a:pt x="8690" y="9279"/>
                </a:lnTo>
                <a:cubicBezTo>
                  <a:pt x="8781" y="9036"/>
                  <a:pt x="8873" y="8824"/>
                  <a:pt x="8964" y="8580"/>
                </a:cubicBezTo>
                <a:cubicBezTo>
                  <a:pt x="8994" y="8459"/>
                  <a:pt x="9055" y="8368"/>
                  <a:pt x="9085" y="8246"/>
                </a:cubicBezTo>
                <a:cubicBezTo>
                  <a:pt x="9085" y="8246"/>
                  <a:pt x="9085" y="8216"/>
                  <a:pt x="9085" y="8216"/>
                </a:cubicBezTo>
                <a:cubicBezTo>
                  <a:pt x="9116" y="8125"/>
                  <a:pt x="9176" y="8064"/>
                  <a:pt x="9176" y="7973"/>
                </a:cubicBezTo>
                <a:close/>
                <a:moveTo>
                  <a:pt x="42932" y="7517"/>
                </a:moveTo>
                <a:cubicBezTo>
                  <a:pt x="42871" y="7639"/>
                  <a:pt x="42840" y="7760"/>
                  <a:pt x="42780" y="7851"/>
                </a:cubicBezTo>
                <a:cubicBezTo>
                  <a:pt x="42719" y="7973"/>
                  <a:pt x="42658" y="8094"/>
                  <a:pt x="42628" y="8216"/>
                </a:cubicBezTo>
                <a:lnTo>
                  <a:pt x="42537" y="8337"/>
                </a:lnTo>
                <a:cubicBezTo>
                  <a:pt x="42476" y="8489"/>
                  <a:pt x="42385" y="8611"/>
                  <a:pt x="42294" y="8763"/>
                </a:cubicBezTo>
                <a:lnTo>
                  <a:pt x="41990" y="9188"/>
                </a:lnTo>
                <a:lnTo>
                  <a:pt x="41899" y="9310"/>
                </a:lnTo>
                <a:lnTo>
                  <a:pt x="41899" y="9310"/>
                </a:lnTo>
                <a:lnTo>
                  <a:pt x="41990" y="9036"/>
                </a:lnTo>
                <a:cubicBezTo>
                  <a:pt x="42051" y="8884"/>
                  <a:pt x="42111" y="8702"/>
                  <a:pt x="42142" y="8550"/>
                </a:cubicBezTo>
                <a:lnTo>
                  <a:pt x="42142" y="8520"/>
                </a:lnTo>
                <a:lnTo>
                  <a:pt x="42233" y="8337"/>
                </a:lnTo>
                <a:cubicBezTo>
                  <a:pt x="42324" y="8185"/>
                  <a:pt x="42385" y="8064"/>
                  <a:pt x="42476" y="7912"/>
                </a:cubicBezTo>
                <a:lnTo>
                  <a:pt x="42537" y="7912"/>
                </a:lnTo>
                <a:cubicBezTo>
                  <a:pt x="42597" y="7912"/>
                  <a:pt x="42658" y="7851"/>
                  <a:pt x="42689" y="7821"/>
                </a:cubicBezTo>
                <a:cubicBezTo>
                  <a:pt x="42749" y="7699"/>
                  <a:pt x="42810" y="7608"/>
                  <a:pt x="42840" y="7517"/>
                </a:cubicBezTo>
                <a:close/>
                <a:moveTo>
                  <a:pt x="40653" y="8489"/>
                </a:moveTo>
                <a:lnTo>
                  <a:pt x="40653" y="8672"/>
                </a:lnTo>
                <a:lnTo>
                  <a:pt x="40501" y="8824"/>
                </a:lnTo>
                <a:lnTo>
                  <a:pt x="40319" y="9006"/>
                </a:lnTo>
                <a:cubicBezTo>
                  <a:pt x="40197" y="9127"/>
                  <a:pt x="40076" y="9218"/>
                  <a:pt x="39954" y="9310"/>
                </a:cubicBezTo>
                <a:cubicBezTo>
                  <a:pt x="39954" y="9279"/>
                  <a:pt x="39954" y="9218"/>
                  <a:pt x="39984" y="9188"/>
                </a:cubicBezTo>
                <a:lnTo>
                  <a:pt x="40076" y="9127"/>
                </a:lnTo>
                <a:cubicBezTo>
                  <a:pt x="40136" y="9067"/>
                  <a:pt x="40197" y="9036"/>
                  <a:pt x="40258" y="8975"/>
                </a:cubicBezTo>
                <a:cubicBezTo>
                  <a:pt x="40319" y="8884"/>
                  <a:pt x="40379" y="8824"/>
                  <a:pt x="40471" y="8732"/>
                </a:cubicBezTo>
                <a:cubicBezTo>
                  <a:pt x="40531" y="8641"/>
                  <a:pt x="40531" y="8611"/>
                  <a:pt x="40592" y="8580"/>
                </a:cubicBezTo>
                <a:lnTo>
                  <a:pt x="40653" y="8489"/>
                </a:lnTo>
                <a:close/>
                <a:moveTo>
                  <a:pt x="30778" y="8520"/>
                </a:moveTo>
                <a:cubicBezTo>
                  <a:pt x="30809" y="8580"/>
                  <a:pt x="30839" y="8641"/>
                  <a:pt x="30839" y="8732"/>
                </a:cubicBezTo>
                <a:cubicBezTo>
                  <a:pt x="30839" y="8763"/>
                  <a:pt x="30839" y="8824"/>
                  <a:pt x="30870" y="8884"/>
                </a:cubicBezTo>
                <a:lnTo>
                  <a:pt x="30809" y="8915"/>
                </a:lnTo>
                <a:lnTo>
                  <a:pt x="30718" y="9036"/>
                </a:lnTo>
                <a:lnTo>
                  <a:pt x="30596" y="9188"/>
                </a:lnTo>
                <a:cubicBezTo>
                  <a:pt x="30566" y="9249"/>
                  <a:pt x="30535" y="9279"/>
                  <a:pt x="30505" y="9340"/>
                </a:cubicBezTo>
                <a:cubicBezTo>
                  <a:pt x="30566" y="9127"/>
                  <a:pt x="30627" y="8945"/>
                  <a:pt x="30687" y="8732"/>
                </a:cubicBezTo>
                <a:cubicBezTo>
                  <a:pt x="30687" y="8672"/>
                  <a:pt x="30718" y="8641"/>
                  <a:pt x="30748" y="8580"/>
                </a:cubicBezTo>
                <a:cubicBezTo>
                  <a:pt x="30748" y="8580"/>
                  <a:pt x="30748" y="8550"/>
                  <a:pt x="30778" y="8520"/>
                </a:cubicBezTo>
                <a:close/>
                <a:moveTo>
                  <a:pt x="9723" y="8337"/>
                </a:moveTo>
                <a:cubicBezTo>
                  <a:pt x="9662" y="8611"/>
                  <a:pt x="9571" y="8915"/>
                  <a:pt x="9511" y="9188"/>
                </a:cubicBezTo>
                <a:cubicBezTo>
                  <a:pt x="9480" y="9279"/>
                  <a:pt x="9450" y="9370"/>
                  <a:pt x="9450" y="9462"/>
                </a:cubicBezTo>
                <a:lnTo>
                  <a:pt x="9450" y="9431"/>
                </a:lnTo>
                <a:cubicBezTo>
                  <a:pt x="9419" y="9401"/>
                  <a:pt x="9389" y="9340"/>
                  <a:pt x="9359" y="9310"/>
                </a:cubicBezTo>
                <a:lnTo>
                  <a:pt x="9328" y="9279"/>
                </a:lnTo>
                <a:cubicBezTo>
                  <a:pt x="9419" y="8975"/>
                  <a:pt x="9511" y="8672"/>
                  <a:pt x="9602" y="8398"/>
                </a:cubicBezTo>
                <a:cubicBezTo>
                  <a:pt x="9662" y="8368"/>
                  <a:pt x="9693" y="8368"/>
                  <a:pt x="9723" y="8337"/>
                </a:cubicBezTo>
                <a:close/>
                <a:moveTo>
                  <a:pt x="7262" y="7274"/>
                </a:moveTo>
                <a:cubicBezTo>
                  <a:pt x="7171" y="7396"/>
                  <a:pt x="7110" y="7517"/>
                  <a:pt x="7050" y="7669"/>
                </a:cubicBezTo>
                <a:lnTo>
                  <a:pt x="7080" y="7669"/>
                </a:lnTo>
                <a:cubicBezTo>
                  <a:pt x="7019" y="7760"/>
                  <a:pt x="6958" y="7882"/>
                  <a:pt x="6928" y="7973"/>
                </a:cubicBezTo>
                <a:lnTo>
                  <a:pt x="6867" y="8125"/>
                </a:lnTo>
                <a:cubicBezTo>
                  <a:pt x="6837" y="8125"/>
                  <a:pt x="6806" y="8155"/>
                  <a:pt x="6806" y="8185"/>
                </a:cubicBezTo>
                <a:cubicBezTo>
                  <a:pt x="6746" y="8277"/>
                  <a:pt x="6685" y="8368"/>
                  <a:pt x="6624" y="8459"/>
                </a:cubicBezTo>
                <a:cubicBezTo>
                  <a:pt x="6563" y="8550"/>
                  <a:pt x="6472" y="8732"/>
                  <a:pt x="6412" y="8854"/>
                </a:cubicBezTo>
                <a:cubicBezTo>
                  <a:pt x="6351" y="8915"/>
                  <a:pt x="6320" y="8975"/>
                  <a:pt x="6320" y="9006"/>
                </a:cubicBezTo>
                <a:lnTo>
                  <a:pt x="6199" y="9249"/>
                </a:lnTo>
                <a:lnTo>
                  <a:pt x="5986" y="9431"/>
                </a:lnTo>
                <a:cubicBezTo>
                  <a:pt x="5956" y="9492"/>
                  <a:pt x="5895" y="9522"/>
                  <a:pt x="5865" y="9553"/>
                </a:cubicBezTo>
                <a:lnTo>
                  <a:pt x="5986" y="9249"/>
                </a:lnTo>
                <a:cubicBezTo>
                  <a:pt x="6077" y="9067"/>
                  <a:pt x="6168" y="8915"/>
                  <a:pt x="6260" y="8732"/>
                </a:cubicBezTo>
                <a:lnTo>
                  <a:pt x="6351" y="8580"/>
                </a:lnTo>
                <a:cubicBezTo>
                  <a:pt x="6412" y="8459"/>
                  <a:pt x="6472" y="8368"/>
                  <a:pt x="6503" y="8246"/>
                </a:cubicBezTo>
                <a:cubicBezTo>
                  <a:pt x="6563" y="8125"/>
                  <a:pt x="6624" y="8034"/>
                  <a:pt x="6685" y="7942"/>
                </a:cubicBezTo>
                <a:cubicBezTo>
                  <a:pt x="6685" y="7882"/>
                  <a:pt x="6715" y="7851"/>
                  <a:pt x="6746" y="7821"/>
                </a:cubicBezTo>
                <a:cubicBezTo>
                  <a:pt x="6898" y="7639"/>
                  <a:pt x="7080" y="7456"/>
                  <a:pt x="7262" y="7274"/>
                </a:cubicBezTo>
                <a:close/>
                <a:moveTo>
                  <a:pt x="20509" y="9370"/>
                </a:moveTo>
                <a:lnTo>
                  <a:pt x="20448" y="9553"/>
                </a:lnTo>
                <a:lnTo>
                  <a:pt x="20418" y="9613"/>
                </a:lnTo>
                <a:lnTo>
                  <a:pt x="20448" y="9370"/>
                </a:lnTo>
                <a:close/>
                <a:moveTo>
                  <a:pt x="17532" y="8641"/>
                </a:moveTo>
                <a:cubicBezTo>
                  <a:pt x="17532" y="8702"/>
                  <a:pt x="17562" y="8732"/>
                  <a:pt x="17592" y="8763"/>
                </a:cubicBezTo>
                <a:lnTo>
                  <a:pt x="17653" y="8793"/>
                </a:lnTo>
                <a:cubicBezTo>
                  <a:pt x="17653" y="8824"/>
                  <a:pt x="17684" y="8854"/>
                  <a:pt x="17714" y="8854"/>
                </a:cubicBezTo>
                <a:cubicBezTo>
                  <a:pt x="17684" y="8945"/>
                  <a:pt x="17623" y="9036"/>
                  <a:pt x="17592" y="9158"/>
                </a:cubicBezTo>
                <a:cubicBezTo>
                  <a:pt x="17532" y="9249"/>
                  <a:pt x="17532" y="9279"/>
                  <a:pt x="17501" y="9340"/>
                </a:cubicBezTo>
                <a:lnTo>
                  <a:pt x="17167" y="9613"/>
                </a:lnTo>
                <a:cubicBezTo>
                  <a:pt x="17167" y="9613"/>
                  <a:pt x="17137" y="9644"/>
                  <a:pt x="17137" y="9644"/>
                </a:cubicBezTo>
                <a:cubicBezTo>
                  <a:pt x="17106" y="9583"/>
                  <a:pt x="17106" y="9522"/>
                  <a:pt x="17076" y="9462"/>
                </a:cubicBezTo>
                <a:cubicBezTo>
                  <a:pt x="17137" y="9340"/>
                  <a:pt x="17197" y="9249"/>
                  <a:pt x="17258" y="9127"/>
                </a:cubicBezTo>
                <a:cubicBezTo>
                  <a:pt x="17319" y="9006"/>
                  <a:pt x="17410" y="8854"/>
                  <a:pt x="17501" y="8702"/>
                </a:cubicBezTo>
                <a:lnTo>
                  <a:pt x="17471" y="8702"/>
                </a:lnTo>
                <a:lnTo>
                  <a:pt x="17532" y="8641"/>
                </a:lnTo>
                <a:close/>
                <a:moveTo>
                  <a:pt x="33786" y="7335"/>
                </a:moveTo>
                <a:lnTo>
                  <a:pt x="33786" y="7335"/>
                </a:lnTo>
                <a:cubicBezTo>
                  <a:pt x="33726" y="7456"/>
                  <a:pt x="33665" y="7547"/>
                  <a:pt x="33634" y="7669"/>
                </a:cubicBezTo>
                <a:cubicBezTo>
                  <a:pt x="33574" y="7790"/>
                  <a:pt x="33543" y="7912"/>
                  <a:pt x="33483" y="8064"/>
                </a:cubicBezTo>
                <a:cubicBezTo>
                  <a:pt x="33452" y="8185"/>
                  <a:pt x="33361" y="8277"/>
                  <a:pt x="33270" y="8368"/>
                </a:cubicBezTo>
                <a:cubicBezTo>
                  <a:pt x="33027" y="8763"/>
                  <a:pt x="32784" y="9127"/>
                  <a:pt x="32510" y="9522"/>
                </a:cubicBezTo>
                <a:lnTo>
                  <a:pt x="32419" y="9674"/>
                </a:lnTo>
                <a:cubicBezTo>
                  <a:pt x="32419" y="9613"/>
                  <a:pt x="32389" y="9553"/>
                  <a:pt x="32389" y="9492"/>
                </a:cubicBezTo>
                <a:cubicBezTo>
                  <a:pt x="32358" y="9431"/>
                  <a:pt x="32389" y="9431"/>
                  <a:pt x="32389" y="9431"/>
                </a:cubicBezTo>
                <a:lnTo>
                  <a:pt x="32419" y="9158"/>
                </a:lnTo>
                <a:cubicBezTo>
                  <a:pt x="32510" y="9158"/>
                  <a:pt x="32571" y="9127"/>
                  <a:pt x="32632" y="9067"/>
                </a:cubicBezTo>
                <a:cubicBezTo>
                  <a:pt x="32693" y="9036"/>
                  <a:pt x="32723" y="8975"/>
                  <a:pt x="32784" y="8915"/>
                </a:cubicBezTo>
                <a:lnTo>
                  <a:pt x="32875" y="8763"/>
                </a:lnTo>
                <a:cubicBezTo>
                  <a:pt x="32936" y="8672"/>
                  <a:pt x="32996" y="8580"/>
                  <a:pt x="33057" y="8489"/>
                </a:cubicBezTo>
                <a:lnTo>
                  <a:pt x="33361" y="7973"/>
                </a:lnTo>
                <a:cubicBezTo>
                  <a:pt x="33513" y="7790"/>
                  <a:pt x="33634" y="7578"/>
                  <a:pt x="33756" y="7365"/>
                </a:cubicBezTo>
                <a:lnTo>
                  <a:pt x="33786" y="7335"/>
                </a:lnTo>
                <a:close/>
                <a:moveTo>
                  <a:pt x="11303" y="6849"/>
                </a:moveTo>
                <a:lnTo>
                  <a:pt x="10999" y="7304"/>
                </a:lnTo>
                <a:lnTo>
                  <a:pt x="10939" y="7396"/>
                </a:lnTo>
                <a:cubicBezTo>
                  <a:pt x="10908" y="7487"/>
                  <a:pt x="10847" y="7578"/>
                  <a:pt x="10787" y="7669"/>
                </a:cubicBezTo>
                <a:lnTo>
                  <a:pt x="10483" y="8216"/>
                </a:lnTo>
                <a:cubicBezTo>
                  <a:pt x="10422" y="8307"/>
                  <a:pt x="10392" y="8398"/>
                  <a:pt x="10331" y="8489"/>
                </a:cubicBezTo>
                <a:lnTo>
                  <a:pt x="9997" y="9127"/>
                </a:lnTo>
                <a:cubicBezTo>
                  <a:pt x="9966" y="9218"/>
                  <a:pt x="9906" y="9340"/>
                  <a:pt x="9845" y="9462"/>
                </a:cubicBezTo>
                <a:lnTo>
                  <a:pt x="9693" y="9735"/>
                </a:lnTo>
                <a:cubicBezTo>
                  <a:pt x="9784" y="9492"/>
                  <a:pt x="9875" y="9249"/>
                  <a:pt x="9966" y="9006"/>
                </a:cubicBezTo>
                <a:lnTo>
                  <a:pt x="9997" y="9036"/>
                </a:lnTo>
                <a:lnTo>
                  <a:pt x="9997" y="8975"/>
                </a:lnTo>
                <a:cubicBezTo>
                  <a:pt x="10057" y="8793"/>
                  <a:pt x="10149" y="8611"/>
                  <a:pt x="10240" y="8429"/>
                </a:cubicBezTo>
                <a:lnTo>
                  <a:pt x="10483" y="7882"/>
                </a:lnTo>
                <a:lnTo>
                  <a:pt x="10604" y="7639"/>
                </a:lnTo>
                <a:cubicBezTo>
                  <a:pt x="10604" y="7608"/>
                  <a:pt x="10635" y="7578"/>
                  <a:pt x="10635" y="7547"/>
                </a:cubicBezTo>
                <a:lnTo>
                  <a:pt x="10726" y="7426"/>
                </a:lnTo>
                <a:cubicBezTo>
                  <a:pt x="10787" y="7426"/>
                  <a:pt x="10847" y="7396"/>
                  <a:pt x="10878" y="7365"/>
                </a:cubicBezTo>
                <a:cubicBezTo>
                  <a:pt x="10939" y="7304"/>
                  <a:pt x="10999" y="7213"/>
                  <a:pt x="11060" y="7152"/>
                </a:cubicBezTo>
                <a:lnTo>
                  <a:pt x="11151" y="7031"/>
                </a:lnTo>
                <a:lnTo>
                  <a:pt x="11303" y="6849"/>
                </a:lnTo>
                <a:close/>
                <a:moveTo>
                  <a:pt x="15648" y="9401"/>
                </a:moveTo>
                <a:lnTo>
                  <a:pt x="15648" y="9401"/>
                </a:lnTo>
                <a:cubicBezTo>
                  <a:pt x="15617" y="9492"/>
                  <a:pt x="15557" y="9613"/>
                  <a:pt x="15526" y="9735"/>
                </a:cubicBezTo>
                <a:lnTo>
                  <a:pt x="15435" y="9826"/>
                </a:lnTo>
                <a:cubicBezTo>
                  <a:pt x="15466" y="9765"/>
                  <a:pt x="15496" y="9735"/>
                  <a:pt x="15526" y="9674"/>
                </a:cubicBezTo>
                <a:cubicBezTo>
                  <a:pt x="15526" y="9613"/>
                  <a:pt x="15557" y="9583"/>
                  <a:pt x="15557" y="9553"/>
                </a:cubicBezTo>
                <a:lnTo>
                  <a:pt x="15587" y="9492"/>
                </a:lnTo>
                <a:cubicBezTo>
                  <a:pt x="15617" y="9462"/>
                  <a:pt x="15617" y="9431"/>
                  <a:pt x="15648" y="9401"/>
                </a:cubicBezTo>
                <a:close/>
                <a:moveTo>
                  <a:pt x="19750" y="8155"/>
                </a:moveTo>
                <a:cubicBezTo>
                  <a:pt x="19750" y="8307"/>
                  <a:pt x="19780" y="8459"/>
                  <a:pt x="19810" y="8611"/>
                </a:cubicBezTo>
                <a:cubicBezTo>
                  <a:pt x="19810" y="8672"/>
                  <a:pt x="19841" y="8763"/>
                  <a:pt x="19871" y="8824"/>
                </a:cubicBezTo>
                <a:lnTo>
                  <a:pt x="19750" y="9006"/>
                </a:lnTo>
                <a:lnTo>
                  <a:pt x="19598" y="9218"/>
                </a:lnTo>
                <a:lnTo>
                  <a:pt x="19263" y="9674"/>
                </a:lnTo>
                <a:lnTo>
                  <a:pt x="19112" y="9857"/>
                </a:lnTo>
                <a:lnTo>
                  <a:pt x="19203" y="9613"/>
                </a:lnTo>
                <a:cubicBezTo>
                  <a:pt x="19294" y="9370"/>
                  <a:pt x="19355" y="9127"/>
                  <a:pt x="19446" y="8915"/>
                </a:cubicBezTo>
                <a:cubicBezTo>
                  <a:pt x="19537" y="8702"/>
                  <a:pt x="19658" y="8398"/>
                  <a:pt x="19750" y="8155"/>
                </a:cubicBezTo>
                <a:close/>
                <a:moveTo>
                  <a:pt x="16833" y="9948"/>
                </a:moveTo>
                <a:cubicBezTo>
                  <a:pt x="16833" y="9948"/>
                  <a:pt x="16833" y="9978"/>
                  <a:pt x="16833" y="9978"/>
                </a:cubicBezTo>
                <a:lnTo>
                  <a:pt x="16802" y="10008"/>
                </a:lnTo>
                <a:lnTo>
                  <a:pt x="16833" y="9948"/>
                </a:lnTo>
                <a:close/>
                <a:moveTo>
                  <a:pt x="33088" y="9431"/>
                </a:moveTo>
                <a:cubicBezTo>
                  <a:pt x="33027" y="9553"/>
                  <a:pt x="32996" y="9674"/>
                  <a:pt x="32966" y="9796"/>
                </a:cubicBezTo>
                <a:lnTo>
                  <a:pt x="32905" y="10008"/>
                </a:lnTo>
                <a:lnTo>
                  <a:pt x="32875" y="10008"/>
                </a:lnTo>
                <a:cubicBezTo>
                  <a:pt x="32875" y="9978"/>
                  <a:pt x="32845" y="9978"/>
                  <a:pt x="32814" y="9948"/>
                </a:cubicBezTo>
                <a:lnTo>
                  <a:pt x="32723" y="9917"/>
                </a:lnTo>
                <a:lnTo>
                  <a:pt x="32996" y="9553"/>
                </a:lnTo>
                <a:lnTo>
                  <a:pt x="33088" y="9431"/>
                </a:lnTo>
                <a:close/>
                <a:moveTo>
                  <a:pt x="41412" y="9644"/>
                </a:moveTo>
                <a:cubicBezTo>
                  <a:pt x="41412" y="9765"/>
                  <a:pt x="41382" y="9887"/>
                  <a:pt x="41352" y="10008"/>
                </a:cubicBezTo>
                <a:lnTo>
                  <a:pt x="41352" y="9978"/>
                </a:lnTo>
                <a:cubicBezTo>
                  <a:pt x="41352" y="9917"/>
                  <a:pt x="41321" y="9857"/>
                  <a:pt x="41291" y="9826"/>
                </a:cubicBezTo>
                <a:lnTo>
                  <a:pt x="41412" y="9644"/>
                </a:lnTo>
                <a:close/>
                <a:moveTo>
                  <a:pt x="16172" y="9473"/>
                </a:moveTo>
                <a:cubicBezTo>
                  <a:pt x="16164" y="9485"/>
                  <a:pt x="16164" y="9504"/>
                  <a:pt x="16164" y="9522"/>
                </a:cubicBezTo>
                <a:lnTo>
                  <a:pt x="16043" y="9735"/>
                </a:lnTo>
                <a:lnTo>
                  <a:pt x="15982" y="9826"/>
                </a:lnTo>
                <a:cubicBezTo>
                  <a:pt x="15921" y="9917"/>
                  <a:pt x="15830" y="10008"/>
                  <a:pt x="15769" y="10100"/>
                </a:cubicBezTo>
                <a:cubicBezTo>
                  <a:pt x="15800" y="10039"/>
                  <a:pt x="15830" y="9978"/>
                  <a:pt x="15861" y="9917"/>
                </a:cubicBezTo>
                <a:lnTo>
                  <a:pt x="16134" y="9492"/>
                </a:lnTo>
                <a:lnTo>
                  <a:pt x="16172" y="9473"/>
                </a:lnTo>
                <a:close/>
                <a:moveTo>
                  <a:pt x="39346" y="8945"/>
                </a:moveTo>
                <a:cubicBezTo>
                  <a:pt x="39346" y="8975"/>
                  <a:pt x="39377" y="9036"/>
                  <a:pt x="39407" y="9067"/>
                </a:cubicBezTo>
                <a:cubicBezTo>
                  <a:pt x="39407" y="9067"/>
                  <a:pt x="39407" y="9097"/>
                  <a:pt x="39407" y="9097"/>
                </a:cubicBezTo>
                <a:lnTo>
                  <a:pt x="39407" y="9188"/>
                </a:lnTo>
                <a:cubicBezTo>
                  <a:pt x="39377" y="9279"/>
                  <a:pt x="39377" y="9370"/>
                  <a:pt x="39377" y="9492"/>
                </a:cubicBezTo>
                <a:cubicBezTo>
                  <a:pt x="39346" y="9613"/>
                  <a:pt x="39346" y="9735"/>
                  <a:pt x="39377" y="9857"/>
                </a:cubicBezTo>
                <a:lnTo>
                  <a:pt x="39316" y="9917"/>
                </a:lnTo>
                <a:lnTo>
                  <a:pt x="39286" y="9948"/>
                </a:lnTo>
                <a:cubicBezTo>
                  <a:pt x="39255" y="9978"/>
                  <a:pt x="39225" y="10008"/>
                  <a:pt x="39195" y="10039"/>
                </a:cubicBezTo>
                <a:lnTo>
                  <a:pt x="39073" y="10191"/>
                </a:lnTo>
                <a:cubicBezTo>
                  <a:pt x="39134" y="9948"/>
                  <a:pt x="39164" y="9674"/>
                  <a:pt x="39164" y="9431"/>
                </a:cubicBezTo>
                <a:cubicBezTo>
                  <a:pt x="39164" y="9370"/>
                  <a:pt x="39134" y="9310"/>
                  <a:pt x="39134" y="9249"/>
                </a:cubicBezTo>
                <a:lnTo>
                  <a:pt x="39225" y="9127"/>
                </a:lnTo>
                <a:cubicBezTo>
                  <a:pt x="39255" y="9067"/>
                  <a:pt x="39316" y="9006"/>
                  <a:pt x="39346" y="8945"/>
                </a:cubicBezTo>
                <a:close/>
                <a:moveTo>
                  <a:pt x="36582" y="8884"/>
                </a:moveTo>
                <a:cubicBezTo>
                  <a:pt x="36582" y="8884"/>
                  <a:pt x="36612" y="8915"/>
                  <a:pt x="36612" y="8915"/>
                </a:cubicBezTo>
                <a:cubicBezTo>
                  <a:pt x="36582" y="9006"/>
                  <a:pt x="36521" y="9067"/>
                  <a:pt x="36490" y="9158"/>
                </a:cubicBezTo>
                <a:cubicBezTo>
                  <a:pt x="36460" y="9218"/>
                  <a:pt x="36399" y="9370"/>
                  <a:pt x="36339" y="9462"/>
                </a:cubicBezTo>
                <a:cubicBezTo>
                  <a:pt x="36217" y="9735"/>
                  <a:pt x="36065" y="9978"/>
                  <a:pt x="35913" y="10252"/>
                </a:cubicBezTo>
                <a:cubicBezTo>
                  <a:pt x="35944" y="10191"/>
                  <a:pt x="35974" y="10130"/>
                  <a:pt x="36004" y="10069"/>
                </a:cubicBezTo>
                <a:cubicBezTo>
                  <a:pt x="36065" y="9917"/>
                  <a:pt x="36156" y="9765"/>
                  <a:pt x="36217" y="9583"/>
                </a:cubicBezTo>
                <a:lnTo>
                  <a:pt x="36582" y="8884"/>
                </a:lnTo>
                <a:close/>
                <a:moveTo>
                  <a:pt x="40744" y="9249"/>
                </a:moveTo>
                <a:lnTo>
                  <a:pt x="40744" y="9310"/>
                </a:lnTo>
                <a:lnTo>
                  <a:pt x="40744" y="9431"/>
                </a:lnTo>
                <a:lnTo>
                  <a:pt x="40683" y="9462"/>
                </a:lnTo>
                <a:lnTo>
                  <a:pt x="40653" y="9492"/>
                </a:lnTo>
                <a:lnTo>
                  <a:pt x="40562" y="9553"/>
                </a:lnTo>
                <a:cubicBezTo>
                  <a:pt x="40531" y="9583"/>
                  <a:pt x="40471" y="9613"/>
                  <a:pt x="40440" y="9674"/>
                </a:cubicBezTo>
                <a:lnTo>
                  <a:pt x="40319" y="9796"/>
                </a:lnTo>
                <a:cubicBezTo>
                  <a:pt x="40228" y="9887"/>
                  <a:pt x="40167" y="9978"/>
                  <a:pt x="40076" y="10069"/>
                </a:cubicBezTo>
                <a:cubicBezTo>
                  <a:pt x="40015" y="10160"/>
                  <a:pt x="39984" y="10191"/>
                  <a:pt x="39954" y="10252"/>
                </a:cubicBezTo>
                <a:cubicBezTo>
                  <a:pt x="39954" y="10221"/>
                  <a:pt x="39954" y="10191"/>
                  <a:pt x="39924" y="10130"/>
                </a:cubicBezTo>
                <a:lnTo>
                  <a:pt x="40045" y="10039"/>
                </a:lnTo>
                <a:lnTo>
                  <a:pt x="40136" y="9948"/>
                </a:lnTo>
                <a:lnTo>
                  <a:pt x="40379" y="9674"/>
                </a:lnTo>
                <a:cubicBezTo>
                  <a:pt x="40440" y="9613"/>
                  <a:pt x="40501" y="9553"/>
                  <a:pt x="40562" y="9462"/>
                </a:cubicBezTo>
                <a:cubicBezTo>
                  <a:pt x="40623" y="9401"/>
                  <a:pt x="40683" y="9340"/>
                  <a:pt x="40744" y="9249"/>
                </a:cubicBezTo>
                <a:close/>
                <a:moveTo>
                  <a:pt x="36612" y="6970"/>
                </a:moveTo>
                <a:cubicBezTo>
                  <a:pt x="36612" y="6988"/>
                  <a:pt x="36612" y="7001"/>
                  <a:pt x="36612" y="7001"/>
                </a:cubicBezTo>
                <a:lnTo>
                  <a:pt x="36612" y="7092"/>
                </a:lnTo>
                <a:cubicBezTo>
                  <a:pt x="36642" y="7152"/>
                  <a:pt x="36642" y="7213"/>
                  <a:pt x="36612" y="7244"/>
                </a:cubicBezTo>
                <a:cubicBezTo>
                  <a:pt x="36612" y="7365"/>
                  <a:pt x="36582" y="7426"/>
                  <a:pt x="36582" y="7517"/>
                </a:cubicBezTo>
                <a:cubicBezTo>
                  <a:pt x="36551" y="7608"/>
                  <a:pt x="36399" y="7730"/>
                  <a:pt x="36339" y="7821"/>
                </a:cubicBezTo>
                <a:cubicBezTo>
                  <a:pt x="36156" y="8064"/>
                  <a:pt x="36004" y="8337"/>
                  <a:pt x="35852" y="8580"/>
                </a:cubicBezTo>
                <a:cubicBezTo>
                  <a:pt x="35670" y="8884"/>
                  <a:pt x="35518" y="9188"/>
                  <a:pt x="35366" y="9492"/>
                </a:cubicBezTo>
                <a:lnTo>
                  <a:pt x="35336" y="9583"/>
                </a:lnTo>
                <a:cubicBezTo>
                  <a:pt x="35275" y="9674"/>
                  <a:pt x="35184" y="9765"/>
                  <a:pt x="35093" y="9857"/>
                </a:cubicBezTo>
                <a:lnTo>
                  <a:pt x="34698" y="10282"/>
                </a:lnTo>
                <a:lnTo>
                  <a:pt x="34759" y="10160"/>
                </a:lnTo>
                <a:lnTo>
                  <a:pt x="34971" y="9613"/>
                </a:lnTo>
                <a:lnTo>
                  <a:pt x="35184" y="9158"/>
                </a:lnTo>
                <a:lnTo>
                  <a:pt x="35275" y="8975"/>
                </a:lnTo>
                <a:cubicBezTo>
                  <a:pt x="35306" y="8915"/>
                  <a:pt x="35336" y="8884"/>
                  <a:pt x="35366" y="8824"/>
                </a:cubicBezTo>
                <a:cubicBezTo>
                  <a:pt x="35457" y="8641"/>
                  <a:pt x="35549" y="8459"/>
                  <a:pt x="35670" y="8277"/>
                </a:cubicBezTo>
                <a:cubicBezTo>
                  <a:pt x="35731" y="8155"/>
                  <a:pt x="35792" y="8034"/>
                  <a:pt x="35883" y="7882"/>
                </a:cubicBezTo>
                <a:cubicBezTo>
                  <a:pt x="35974" y="7760"/>
                  <a:pt x="36126" y="7547"/>
                  <a:pt x="36278" y="7365"/>
                </a:cubicBezTo>
                <a:cubicBezTo>
                  <a:pt x="36399" y="7183"/>
                  <a:pt x="36490" y="7092"/>
                  <a:pt x="36612" y="6970"/>
                </a:cubicBezTo>
                <a:close/>
                <a:moveTo>
                  <a:pt x="41929" y="9887"/>
                </a:moveTo>
                <a:lnTo>
                  <a:pt x="41838" y="10160"/>
                </a:lnTo>
                <a:lnTo>
                  <a:pt x="41777" y="10221"/>
                </a:lnTo>
                <a:lnTo>
                  <a:pt x="41686" y="10343"/>
                </a:lnTo>
                <a:cubicBezTo>
                  <a:pt x="41686" y="10312"/>
                  <a:pt x="41686" y="10312"/>
                  <a:pt x="41686" y="10282"/>
                </a:cubicBezTo>
                <a:lnTo>
                  <a:pt x="41686" y="10221"/>
                </a:lnTo>
                <a:lnTo>
                  <a:pt x="41929" y="9887"/>
                </a:lnTo>
                <a:close/>
                <a:moveTo>
                  <a:pt x="43327" y="8884"/>
                </a:moveTo>
                <a:cubicBezTo>
                  <a:pt x="43327" y="8884"/>
                  <a:pt x="43327" y="8915"/>
                  <a:pt x="43327" y="8915"/>
                </a:cubicBezTo>
                <a:cubicBezTo>
                  <a:pt x="43327" y="8945"/>
                  <a:pt x="43327" y="8975"/>
                  <a:pt x="43357" y="9006"/>
                </a:cubicBezTo>
                <a:cubicBezTo>
                  <a:pt x="43387" y="9036"/>
                  <a:pt x="43418" y="9067"/>
                  <a:pt x="43448" y="9097"/>
                </a:cubicBezTo>
                <a:cubicBezTo>
                  <a:pt x="43387" y="9188"/>
                  <a:pt x="43327" y="9310"/>
                  <a:pt x="43235" y="9401"/>
                </a:cubicBezTo>
                <a:cubicBezTo>
                  <a:pt x="43175" y="9492"/>
                  <a:pt x="43053" y="9674"/>
                  <a:pt x="42932" y="9826"/>
                </a:cubicBezTo>
                <a:cubicBezTo>
                  <a:pt x="42840" y="9948"/>
                  <a:pt x="42658" y="10191"/>
                  <a:pt x="42506" y="10343"/>
                </a:cubicBezTo>
                <a:cubicBezTo>
                  <a:pt x="42506" y="10312"/>
                  <a:pt x="42476" y="10312"/>
                  <a:pt x="42445" y="10312"/>
                </a:cubicBezTo>
                <a:lnTo>
                  <a:pt x="42233" y="10312"/>
                </a:lnTo>
                <a:cubicBezTo>
                  <a:pt x="42324" y="10191"/>
                  <a:pt x="42445" y="10069"/>
                  <a:pt x="42537" y="9917"/>
                </a:cubicBezTo>
                <a:cubicBezTo>
                  <a:pt x="42658" y="9796"/>
                  <a:pt x="42810" y="9583"/>
                  <a:pt x="42992" y="9370"/>
                </a:cubicBezTo>
                <a:lnTo>
                  <a:pt x="42962" y="9370"/>
                </a:lnTo>
                <a:cubicBezTo>
                  <a:pt x="43084" y="9218"/>
                  <a:pt x="43205" y="9036"/>
                  <a:pt x="43327" y="8884"/>
                </a:cubicBezTo>
                <a:close/>
                <a:moveTo>
                  <a:pt x="43995" y="9097"/>
                </a:moveTo>
                <a:lnTo>
                  <a:pt x="43995" y="9188"/>
                </a:lnTo>
                <a:cubicBezTo>
                  <a:pt x="43995" y="9310"/>
                  <a:pt x="43995" y="9462"/>
                  <a:pt x="44025" y="9583"/>
                </a:cubicBezTo>
                <a:cubicBezTo>
                  <a:pt x="44025" y="9644"/>
                  <a:pt x="44056" y="9674"/>
                  <a:pt x="44056" y="9735"/>
                </a:cubicBezTo>
                <a:lnTo>
                  <a:pt x="44086" y="9765"/>
                </a:lnTo>
                <a:lnTo>
                  <a:pt x="43873" y="10008"/>
                </a:lnTo>
                <a:lnTo>
                  <a:pt x="43661" y="10252"/>
                </a:lnTo>
                <a:cubicBezTo>
                  <a:pt x="43630" y="10282"/>
                  <a:pt x="43600" y="10312"/>
                  <a:pt x="43570" y="10343"/>
                </a:cubicBezTo>
                <a:lnTo>
                  <a:pt x="43630" y="10100"/>
                </a:lnTo>
                <a:cubicBezTo>
                  <a:pt x="43661" y="9978"/>
                  <a:pt x="43691" y="9887"/>
                  <a:pt x="43722" y="9796"/>
                </a:cubicBezTo>
                <a:cubicBezTo>
                  <a:pt x="43752" y="9705"/>
                  <a:pt x="43782" y="9583"/>
                  <a:pt x="43813" y="9492"/>
                </a:cubicBezTo>
                <a:lnTo>
                  <a:pt x="43813" y="9462"/>
                </a:lnTo>
                <a:lnTo>
                  <a:pt x="43995" y="9097"/>
                </a:lnTo>
                <a:close/>
                <a:moveTo>
                  <a:pt x="15283" y="9279"/>
                </a:moveTo>
                <a:lnTo>
                  <a:pt x="15253" y="9370"/>
                </a:lnTo>
                <a:cubicBezTo>
                  <a:pt x="15253" y="9370"/>
                  <a:pt x="15223" y="9370"/>
                  <a:pt x="15223" y="9401"/>
                </a:cubicBezTo>
                <a:lnTo>
                  <a:pt x="15071" y="9613"/>
                </a:lnTo>
                <a:cubicBezTo>
                  <a:pt x="15010" y="9735"/>
                  <a:pt x="14919" y="9857"/>
                  <a:pt x="14858" y="9948"/>
                </a:cubicBezTo>
                <a:lnTo>
                  <a:pt x="14797" y="10039"/>
                </a:lnTo>
                <a:lnTo>
                  <a:pt x="14645" y="10252"/>
                </a:lnTo>
                <a:lnTo>
                  <a:pt x="14524" y="10403"/>
                </a:lnTo>
                <a:lnTo>
                  <a:pt x="14676" y="10160"/>
                </a:lnTo>
                <a:lnTo>
                  <a:pt x="14858" y="9887"/>
                </a:lnTo>
                <a:cubicBezTo>
                  <a:pt x="14888" y="9857"/>
                  <a:pt x="14888" y="9796"/>
                  <a:pt x="14919" y="9765"/>
                </a:cubicBezTo>
                <a:cubicBezTo>
                  <a:pt x="15040" y="9613"/>
                  <a:pt x="15162" y="9431"/>
                  <a:pt x="15283" y="9279"/>
                </a:cubicBezTo>
                <a:close/>
                <a:moveTo>
                  <a:pt x="5713" y="10130"/>
                </a:moveTo>
                <a:lnTo>
                  <a:pt x="5500" y="10495"/>
                </a:lnTo>
                <a:lnTo>
                  <a:pt x="5500" y="10434"/>
                </a:lnTo>
                <a:lnTo>
                  <a:pt x="5561" y="10221"/>
                </a:lnTo>
                <a:lnTo>
                  <a:pt x="5591" y="10221"/>
                </a:lnTo>
                <a:cubicBezTo>
                  <a:pt x="5622" y="10191"/>
                  <a:pt x="5682" y="10160"/>
                  <a:pt x="5713" y="10130"/>
                </a:cubicBezTo>
                <a:close/>
                <a:moveTo>
                  <a:pt x="45939" y="9431"/>
                </a:moveTo>
                <a:lnTo>
                  <a:pt x="45909" y="9553"/>
                </a:lnTo>
                <a:cubicBezTo>
                  <a:pt x="45879" y="9644"/>
                  <a:pt x="45848" y="9765"/>
                  <a:pt x="45818" y="9857"/>
                </a:cubicBezTo>
                <a:lnTo>
                  <a:pt x="45757" y="10008"/>
                </a:lnTo>
                <a:cubicBezTo>
                  <a:pt x="45666" y="10160"/>
                  <a:pt x="45545" y="10343"/>
                  <a:pt x="45453" y="10495"/>
                </a:cubicBezTo>
                <a:lnTo>
                  <a:pt x="45393" y="10586"/>
                </a:lnTo>
                <a:lnTo>
                  <a:pt x="45393" y="10525"/>
                </a:lnTo>
                <a:cubicBezTo>
                  <a:pt x="45423" y="10403"/>
                  <a:pt x="45453" y="10252"/>
                  <a:pt x="45484" y="10100"/>
                </a:cubicBezTo>
                <a:lnTo>
                  <a:pt x="45666" y="9857"/>
                </a:lnTo>
                <a:cubicBezTo>
                  <a:pt x="45757" y="9735"/>
                  <a:pt x="45818" y="9613"/>
                  <a:pt x="45909" y="9492"/>
                </a:cubicBezTo>
                <a:lnTo>
                  <a:pt x="45939" y="9431"/>
                </a:lnTo>
                <a:close/>
                <a:moveTo>
                  <a:pt x="29199" y="8398"/>
                </a:moveTo>
                <a:lnTo>
                  <a:pt x="29047" y="8672"/>
                </a:lnTo>
                <a:cubicBezTo>
                  <a:pt x="28956" y="8824"/>
                  <a:pt x="28864" y="8975"/>
                  <a:pt x="28804" y="9127"/>
                </a:cubicBezTo>
                <a:lnTo>
                  <a:pt x="28561" y="9522"/>
                </a:lnTo>
                <a:cubicBezTo>
                  <a:pt x="28561" y="9613"/>
                  <a:pt x="28530" y="9674"/>
                  <a:pt x="28500" y="9765"/>
                </a:cubicBezTo>
                <a:lnTo>
                  <a:pt x="28469" y="9735"/>
                </a:lnTo>
                <a:cubicBezTo>
                  <a:pt x="28348" y="9978"/>
                  <a:pt x="28257" y="10191"/>
                  <a:pt x="28135" y="10434"/>
                </a:cubicBezTo>
                <a:cubicBezTo>
                  <a:pt x="28105" y="10495"/>
                  <a:pt x="28074" y="10555"/>
                  <a:pt x="28044" y="10616"/>
                </a:cubicBezTo>
                <a:cubicBezTo>
                  <a:pt x="28044" y="10555"/>
                  <a:pt x="28074" y="10495"/>
                  <a:pt x="28074" y="10434"/>
                </a:cubicBezTo>
                <a:cubicBezTo>
                  <a:pt x="28105" y="10373"/>
                  <a:pt x="28105" y="10312"/>
                  <a:pt x="28105" y="10221"/>
                </a:cubicBezTo>
                <a:cubicBezTo>
                  <a:pt x="28105" y="10221"/>
                  <a:pt x="28135" y="10191"/>
                  <a:pt x="28135" y="10191"/>
                </a:cubicBezTo>
                <a:cubicBezTo>
                  <a:pt x="28257" y="9978"/>
                  <a:pt x="28378" y="9765"/>
                  <a:pt x="28469" y="9553"/>
                </a:cubicBezTo>
                <a:lnTo>
                  <a:pt x="28834" y="8884"/>
                </a:lnTo>
                <a:cubicBezTo>
                  <a:pt x="28895" y="8793"/>
                  <a:pt x="28956" y="8672"/>
                  <a:pt x="29016" y="8550"/>
                </a:cubicBezTo>
                <a:cubicBezTo>
                  <a:pt x="29047" y="8459"/>
                  <a:pt x="29138" y="8459"/>
                  <a:pt x="29199" y="8398"/>
                </a:cubicBezTo>
                <a:close/>
                <a:moveTo>
                  <a:pt x="48249" y="8824"/>
                </a:moveTo>
                <a:cubicBezTo>
                  <a:pt x="48249" y="8915"/>
                  <a:pt x="48249" y="9006"/>
                  <a:pt x="48249" y="9097"/>
                </a:cubicBezTo>
                <a:cubicBezTo>
                  <a:pt x="48218" y="9249"/>
                  <a:pt x="48188" y="9401"/>
                  <a:pt x="48157" y="9583"/>
                </a:cubicBezTo>
                <a:cubicBezTo>
                  <a:pt x="48157" y="9644"/>
                  <a:pt x="48127" y="9705"/>
                  <a:pt x="48097" y="9796"/>
                </a:cubicBezTo>
                <a:lnTo>
                  <a:pt x="48097" y="9826"/>
                </a:lnTo>
                <a:cubicBezTo>
                  <a:pt x="48066" y="9887"/>
                  <a:pt x="48066" y="9978"/>
                  <a:pt x="48036" y="10069"/>
                </a:cubicBezTo>
                <a:lnTo>
                  <a:pt x="47945" y="10343"/>
                </a:lnTo>
                <a:cubicBezTo>
                  <a:pt x="47884" y="10373"/>
                  <a:pt x="47823" y="10403"/>
                  <a:pt x="47762" y="10434"/>
                </a:cubicBezTo>
                <a:cubicBezTo>
                  <a:pt x="47732" y="10495"/>
                  <a:pt x="47671" y="10555"/>
                  <a:pt x="47641" y="10616"/>
                </a:cubicBezTo>
                <a:lnTo>
                  <a:pt x="47641" y="10525"/>
                </a:lnTo>
                <a:lnTo>
                  <a:pt x="47641" y="10373"/>
                </a:lnTo>
                <a:cubicBezTo>
                  <a:pt x="47641" y="10343"/>
                  <a:pt x="47671" y="10282"/>
                  <a:pt x="47671" y="10252"/>
                </a:cubicBezTo>
                <a:cubicBezTo>
                  <a:pt x="47793" y="10008"/>
                  <a:pt x="47884" y="9796"/>
                  <a:pt x="47945" y="9553"/>
                </a:cubicBezTo>
                <a:cubicBezTo>
                  <a:pt x="48006" y="9401"/>
                  <a:pt x="48066" y="9249"/>
                  <a:pt x="48097" y="9097"/>
                </a:cubicBezTo>
                <a:cubicBezTo>
                  <a:pt x="48157" y="9006"/>
                  <a:pt x="48218" y="8915"/>
                  <a:pt x="48249" y="8824"/>
                </a:cubicBezTo>
                <a:close/>
                <a:moveTo>
                  <a:pt x="25765" y="9310"/>
                </a:moveTo>
                <a:lnTo>
                  <a:pt x="25765" y="9370"/>
                </a:lnTo>
                <a:cubicBezTo>
                  <a:pt x="25796" y="9401"/>
                  <a:pt x="25796" y="9431"/>
                  <a:pt x="25826" y="9462"/>
                </a:cubicBezTo>
                <a:cubicBezTo>
                  <a:pt x="25826" y="9462"/>
                  <a:pt x="25826" y="9462"/>
                  <a:pt x="25826" y="9492"/>
                </a:cubicBezTo>
                <a:lnTo>
                  <a:pt x="25644" y="9857"/>
                </a:lnTo>
                <a:lnTo>
                  <a:pt x="25310" y="10555"/>
                </a:lnTo>
                <a:lnTo>
                  <a:pt x="25279" y="10646"/>
                </a:lnTo>
                <a:lnTo>
                  <a:pt x="25158" y="10646"/>
                </a:lnTo>
                <a:cubicBezTo>
                  <a:pt x="25249" y="10434"/>
                  <a:pt x="25340" y="10191"/>
                  <a:pt x="25370" y="9978"/>
                </a:cubicBezTo>
                <a:lnTo>
                  <a:pt x="25492" y="9765"/>
                </a:lnTo>
                <a:cubicBezTo>
                  <a:pt x="25553" y="9674"/>
                  <a:pt x="25583" y="9583"/>
                  <a:pt x="25644" y="9462"/>
                </a:cubicBezTo>
                <a:lnTo>
                  <a:pt x="25705" y="9370"/>
                </a:lnTo>
                <a:lnTo>
                  <a:pt x="25765" y="9310"/>
                </a:lnTo>
                <a:close/>
                <a:moveTo>
                  <a:pt x="19689" y="7487"/>
                </a:moveTo>
                <a:lnTo>
                  <a:pt x="19476" y="7973"/>
                </a:lnTo>
                <a:cubicBezTo>
                  <a:pt x="19446" y="8034"/>
                  <a:pt x="19415" y="8094"/>
                  <a:pt x="19385" y="8185"/>
                </a:cubicBezTo>
                <a:lnTo>
                  <a:pt x="19203" y="8641"/>
                </a:lnTo>
                <a:cubicBezTo>
                  <a:pt x="19142" y="8793"/>
                  <a:pt x="19051" y="8945"/>
                  <a:pt x="18990" y="9127"/>
                </a:cubicBezTo>
                <a:lnTo>
                  <a:pt x="18990" y="9097"/>
                </a:lnTo>
                <a:lnTo>
                  <a:pt x="18747" y="9826"/>
                </a:lnTo>
                <a:cubicBezTo>
                  <a:pt x="18717" y="9917"/>
                  <a:pt x="18686" y="9978"/>
                  <a:pt x="18656" y="10069"/>
                </a:cubicBezTo>
                <a:cubicBezTo>
                  <a:pt x="18625" y="10221"/>
                  <a:pt x="18565" y="10373"/>
                  <a:pt x="18534" y="10555"/>
                </a:cubicBezTo>
                <a:lnTo>
                  <a:pt x="18382" y="10707"/>
                </a:lnTo>
                <a:cubicBezTo>
                  <a:pt x="18382" y="10586"/>
                  <a:pt x="18382" y="10464"/>
                  <a:pt x="18382" y="10343"/>
                </a:cubicBezTo>
                <a:cubicBezTo>
                  <a:pt x="18413" y="10252"/>
                  <a:pt x="18443" y="10160"/>
                  <a:pt x="18504" y="10069"/>
                </a:cubicBezTo>
                <a:cubicBezTo>
                  <a:pt x="18625" y="9735"/>
                  <a:pt x="18747" y="9401"/>
                  <a:pt x="18868" y="9067"/>
                </a:cubicBezTo>
                <a:cubicBezTo>
                  <a:pt x="18960" y="8854"/>
                  <a:pt x="19051" y="8672"/>
                  <a:pt x="19142" y="8459"/>
                </a:cubicBezTo>
                <a:cubicBezTo>
                  <a:pt x="19203" y="8337"/>
                  <a:pt x="19263" y="8216"/>
                  <a:pt x="19324" y="8094"/>
                </a:cubicBezTo>
                <a:lnTo>
                  <a:pt x="19446" y="7973"/>
                </a:lnTo>
                <a:lnTo>
                  <a:pt x="19689" y="7487"/>
                </a:lnTo>
                <a:close/>
                <a:moveTo>
                  <a:pt x="48613" y="9887"/>
                </a:moveTo>
                <a:lnTo>
                  <a:pt x="48613" y="9887"/>
                </a:lnTo>
                <a:cubicBezTo>
                  <a:pt x="48583" y="9978"/>
                  <a:pt x="48583" y="10069"/>
                  <a:pt x="48552" y="10160"/>
                </a:cubicBezTo>
                <a:cubicBezTo>
                  <a:pt x="48522" y="10252"/>
                  <a:pt x="48492" y="10343"/>
                  <a:pt x="48461" y="10434"/>
                </a:cubicBezTo>
                <a:cubicBezTo>
                  <a:pt x="48431" y="10525"/>
                  <a:pt x="48400" y="10646"/>
                  <a:pt x="48370" y="10738"/>
                </a:cubicBezTo>
                <a:cubicBezTo>
                  <a:pt x="48340" y="10738"/>
                  <a:pt x="48309" y="10707"/>
                  <a:pt x="48309" y="10707"/>
                </a:cubicBezTo>
                <a:lnTo>
                  <a:pt x="48309" y="10646"/>
                </a:lnTo>
                <a:lnTo>
                  <a:pt x="48370" y="10464"/>
                </a:lnTo>
                <a:cubicBezTo>
                  <a:pt x="48461" y="10282"/>
                  <a:pt x="48522" y="10100"/>
                  <a:pt x="48613" y="9887"/>
                </a:cubicBezTo>
                <a:close/>
                <a:moveTo>
                  <a:pt x="17744" y="9735"/>
                </a:moveTo>
                <a:cubicBezTo>
                  <a:pt x="17744" y="9765"/>
                  <a:pt x="17744" y="9765"/>
                  <a:pt x="17744" y="9765"/>
                </a:cubicBezTo>
                <a:cubicBezTo>
                  <a:pt x="17744" y="9796"/>
                  <a:pt x="17744" y="9796"/>
                  <a:pt x="17744" y="9826"/>
                </a:cubicBezTo>
                <a:lnTo>
                  <a:pt x="17653" y="10039"/>
                </a:lnTo>
                <a:cubicBezTo>
                  <a:pt x="17592" y="10130"/>
                  <a:pt x="17562" y="10191"/>
                  <a:pt x="17532" y="10282"/>
                </a:cubicBezTo>
                <a:lnTo>
                  <a:pt x="17349" y="10707"/>
                </a:lnTo>
                <a:lnTo>
                  <a:pt x="17319" y="10798"/>
                </a:lnTo>
                <a:cubicBezTo>
                  <a:pt x="17319" y="10738"/>
                  <a:pt x="17289" y="10677"/>
                  <a:pt x="17228" y="10677"/>
                </a:cubicBezTo>
                <a:lnTo>
                  <a:pt x="17289" y="10555"/>
                </a:lnTo>
                <a:cubicBezTo>
                  <a:pt x="17440" y="10282"/>
                  <a:pt x="17592" y="10008"/>
                  <a:pt x="17744" y="9735"/>
                </a:cubicBezTo>
                <a:close/>
                <a:moveTo>
                  <a:pt x="11455" y="8155"/>
                </a:moveTo>
                <a:lnTo>
                  <a:pt x="11455" y="8155"/>
                </a:lnTo>
                <a:cubicBezTo>
                  <a:pt x="11425" y="8307"/>
                  <a:pt x="11394" y="8429"/>
                  <a:pt x="11334" y="8550"/>
                </a:cubicBezTo>
                <a:cubicBezTo>
                  <a:pt x="11303" y="8702"/>
                  <a:pt x="11242" y="8854"/>
                  <a:pt x="11182" y="9006"/>
                </a:cubicBezTo>
                <a:lnTo>
                  <a:pt x="10939" y="9370"/>
                </a:lnTo>
                <a:cubicBezTo>
                  <a:pt x="10878" y="9492"/>
                  <a:pt x="10787" y="9613"/>
                  <a:pt x="10726" y="9705"/>
                </a:cubicBezTo>
                <a:cubicBezTo>
                  <a:pt x="10635" y="9826"/>
                  <a:pt x="10574" y="9948"/>
                  <a:pt x="10483" y="10069"/>
                </a:cubicBezTo>
                <a:lnTo>
                  <a:pt x="10179" y="10464"/>
                </a:lnTo>
                <a:lnTo>
                  <a:pt x="9875" y="10829"/>
                </a:lnTo>
                <a:lnTo>
                  <a:pt x="9875" y="10829"/>
                </a:lnTo>
                <a:lnTo>
                  <a:pt x="10027" y="10525"/>
                </a:lnTo>
                <a:cubicBezTo>
                  <a:pt x="10057" y="10464"/>
                  <a:pt x="10088" y="10434"/>
                  <a:pt x="10088" y="10403"/>
                </a:cubicBezTo>
                <a:lnTo>
                  <a:pt x="10270" y="10069"/>
                </a:lnTo>
                <a:lnTo>
                  <a:pt x="10513" y="9613"/>
                </a:lnTo>
                <a:cubicBezTo>
                  <a:pt x="10544" y="9583"/>
                  <a:pt x="10574" y="9522"/>
                  <a:pt x="10604" y="9492"/>
                </a:cubicBezTo>
                <a:lnTo>
                  <a:pt x="10787" y="9158"/>
                </a:lnTo>
                <a:cubicBezTo>
                  <a:pt x="10847" y="9097"/>
                  <a:pt x="10878" y="9006"/>
                  <a:pt x="10939" y="8945"/>
                </a:cubicBezTo>
                <a:lnTo>
                  <a:pt x="11182" y="8520"/>
                </a:lnTo>
                <a:lnTo>
                  <a:pt x="11394" y="8246"/>
                </a:lnTo>
                <a:lnTo>
                  <a:pt x="11455" y="8155"/>
                </a:lnTo>
                <a:close/>
                <a:moveTo>
                  <a:pt x="8903" y="9583"/>
                </a:moveTo>
                <a:cubicBezTo>
                  <a:pt x="8903" y="9644"/>
                  <a:pt x="8903" y="9674"/>
                  <a:pt x="8873" y="9705"/>
                </a:cubicBezTo>
                <a:cubicBezTo>
                  <a:pt x="8842" y="9826"/>
                  <a:pt x="8842" y="9948"/>
                  <a:pt x="8812" y="10069"/>
                </a:cubicBezTo>
                <a:cubicBezTo>
                  <a:pt x="8781" y="10100"/>
                  <a:pt x="8721" y="10130"/>
                  <a:pt x="8690" y="10160"/>
                </a:cubicBezTo>
                <a:cubicBezTo>
                  <a:pt x="8569" y="10252"/>
                  <a:pt x="8478" y="10312"/>
                  <a:pt x="8386" y="10403"/>
                </a:cubicBezTo>
                <a:cubicBezTo>
                  <a:pt x="8326" y="10464"/>
                  <a:pt x="8295" y="10525"/>
                  <a:pt x="8234" y="10555"/>
                </a:cubicBezTo>
                <a:cubicBezTo>
                  <a:pt x="8204" y="10586"/>
                  <a:pt x="8174" y="10586"/>
                  <a:pt x="8143" y="10616"/>
                </a:cubicBezTo>
                <a:cubicBezTo>
                  <a:pt x="8113" y="10677"/>
                  <a:pt x="8052" y="10707"/>
                  <a:pt x="8022" y="10768"/>
                </a:cubicBezTo>
                <a:lnTo>
                  <a:pt x="7961" y="10859"/>
                </a:lnTo>
                <a:lnTo>
                  <a:pt x="7961" y="10859"/>
                </a:lnTo>
                <a:lnTo>
                  <a:pt x="8022" y="10616"/>
                </a:lnTo>
                <a:lnTo>
                  <a:pt x="8174" y="10343"/>
                </a:lnTo>
                <a:lnTo>
                  <a:pt x="8234" y="10191"/>
                </a:lnTo>
                <a:lnTo>
                  <a:pt x="8326" y="10130"/>
                </a:lnTo>
                <a:cubicBezTo>
                  <a:pt x="8417" y="10008"/>
                  <a:pt x="8508" y="9948"/>
                  <a:pt x="8599" y="9857"/>
                </a:cubicBezTo>
                <a:cubicBezTo>
                  <a:pt x="8690" y="9765"/>
                  <a:pt x="8781" y="9674"/>
                  <a:pt x="8873" y="9613"/>
                </a:cubicBezTo>
                <a:lnTo>
                  <a:pt x="8903" y="9583"/>
                </a:lnTo>
                <a:close/>
                <a:moveTo>
                  <a:pt x="8751" y="10555"/>
                </a:moveTo>
                <a:lnTo>
                  <a:pt x="8751" y="10646"/>
                </a:lnTo>
                <a:cubicBezTo>
                  <a:pt x="8751" y="10707"/>
                  <a:pt x="8751" y="10738"/>
                  <a:pt x="8781" y="10798"/>
                </a:cubicBezTo>
                <a:lnTo>
                  <a:pt x="8812" y="10859"/>
                </a:lnTo>
                <a:cubicBezTo>
                  <a:pt x="8781" y="10829"/>
                  <a:pt x="8721" y="10829"/>
                  <a:pt x="8690" y="10829"/>
                </a:cubicBezTo>
                <a:lnTo>
                  <a:pt x="8599" y="10829"/>
                </a:lnTo>
                <a:lnTo>
                  <a:pt x="8538" y="10859"/>
                </a:lnTo>
                <a:cubicBezTo>
                  <a:pt x="8538" y="10829"/>
                  <a:pt x="8538" y="10798"/>
                  <a:pt x="8538" y="10768"/>
                </a:cubicBezTo>
                <a:cubicBezTo>
                  <a:pt x="8599" y="10677"/>
                  <a:pt x="8660" y="10616"/>
                  <a:pt x="8751" y="10555"/>
                </a:cubicBezTo>
                <a:close/>
                <a:moveTo>
                  <a:pt x="23092" y="9522"/>
                </a:moveTo>
                <a:lnTo>
                  <a:pt x="23092" y="9705"/>
                </a:lnTo>
                <a:cubicBezTo>
                  <a:pt x="23092" y="9735"/>
                  <a:pt x="23061" y="9826"/>
                  <a:pt x="23061" y="9887"/>
                </a:cubicBezTo>
                <a:cubicBezTo>
                  <a:pt x="23031" y="9978"/>
                  <a:pt x="23001" y="10069"/>
                  <a:pt x="22970" y="10191"/>
                </a:cubicBezTo>
                <a:cubicBezTo>
                  <a:pt x="22940" y="10282"/>
                  <a:pt x="22909" y="10373"/>
                  <a:pt x="22879" y="10464"/>
                </a:cubicBezTo>
                <a:cubicBezTo>
                  <a:pt x="22879" y="10495"/>
                  <a:pt x="22849" y="10555"/>
                  <a:pt x="22818" y="10616"/>
                </a:cubicBezTo>
                <a:lnTo>
                  <a:pt x="22727" y="10738"/>
                </a:lnTo>
                <a:lnTo>
                  <a:pt x="22666" y="10798"/>
                </a:lnTo>
                <a:lnTo>
                  <a:pt x="22545" y="10920"/>
                </a:lnTo>
                <a:cubicBezTo>
                  <a:pt x="22545" y="10829"/>
                  <a:pt x="22575" y="10738"/>
                  <a:pt x="22606" y="10646"/>
                </a:cubicBezTo>
                <a:cubicBezTo>
                  <a:pt x="22606" y="10555"/>
                  <a:pt x="22666" y="10403"/>
                  <a:pt x="22697" y="10252"/>
                </a:cubicBezTo>
                <a:cubicBezTo>
                  <a:pt x="22727" y="10130"/>
                  <a:pt x="22757" y="10008"/>
                  <a:pt x="22818" y="9887"/>
                </a:cubicBezTo>
                <a:cubicBezTo>
                  <a:pt x="22879" y="9765"/>
                  <a:pt x="23001" y="9644"/>
                  <a:pt x="23092" y="9522"/>
                </a:cubicBezTo>
                <a:close/>
                <a:moveTo>
                  <a:pt x="24945" y="9401"/>
                </a:moveTo>
                <a:lnTo>
                  <a:pt x="24945" y="9401"/>
                </a:lnTo>
                <a:cubicBezTo>
                  <a:pt x="24884" y="9583"/>
                  <a:pt x="24854" y="9765"/>
                  <a:pt x="24823" y="9978"/>
                </a:cubicBezTo>
                <a:lnTo>
                  <a:pt x="24672" y="10221"/>
                </a:lnTo>
                <a:cubicBezTo>
                  <a:pt x="24550" y="10464"/>
                  <a:pt x="24428" y="10646"/>
                  <a:pt x="24277" y="10859"/>
                </a:cubicBezTo>
                <a:cubicBezTo>
                  <a:pt x="24255" y="10838"/>
                  <a:pt x="24203" y="10816"/>
                  <a:pt x="24153" y="10816"/>
                </a:cubicBezTo>
                <a:cubicBezTo>
                  <a:pt x="24132" y="10816"/>
                  <a:pt x="24112" y="10820"/>
                  <a:pt x="24094" y="10829"/>
                </a:cubicBezTo>
                <a:lnTo>
                  <a:pt x="24125" y="10829"/>
                </a:lnTo>
                <a:cubicBezTo>
                  <a:pt x="24094" y="10829"/>
                  <a:pt x="24034" y="10859"/>
                  <a:pt x="24003" y="10890"/>
                </a:cubicBezTo>
                <a:lnTo>
                  <a:pt x="23973" y="10920"/>
                </a:lnTo>
                <a:cubicBezTo>
                  <a:pt x="23942" y="10920"/>
                  <a:pt x="23912" y="10950"/>
                  <a:pt x="23882" y="10981"/>
                </a:cubicBezTo>
                <a:lnTo>
                  <a:pt x="23942" y="10768"/>
                </a:lnTo>
                <a:lnTo>
                  <a:pt x="24155" y="10343"/>
                </a:lnTo>
                <a:lnTo>
                  <a:pt x="24277" y="10100"/>
                </a:lnTo>
                <a:lnTo>
                  <a:pt x="24337" y="10008"/>
                </a:lnTo>
                <a:lnTo>
                  <a:pt x="24398" y="9887"/>
                </a:lnTo>
                <a:cubicBezTo>
                  <a:pt x="24580" y="9705"/>
                  <a:pt x="24763" y="9522"/>
                  <a:pt x="24945" y="9401"/>
                </a:cubicBezTo>
                <a:close/>
                <a:moveTo>
                  <a:pt x="42962" y="10403"/>
                </a:moveTo>
                <a:lnTo>
                  <a:pt x="42962" y="10403"/>
                </a:lnTo>
                <a:cubicBezTo>
                  <a:pt x="42932" y="10525"/>
                  <a:pt x="42871" y="10646"/>
                  <a:pt x="42840" y="10768"/>
                </a:cubicBezTo>
                <a:cubicBezTo>
                  <a:pt x="42780" y="10829"/>
                  <a:pt x="42749" y="10920"/>
                  <a:pt x="42749" y="10981"/>
                </a:cubicBezTo>
                <a:cubicBezTo>
                  <a:pt x="42719" y="10950"/>
                  <a:pt x="42719" y="10890"/>
                  <a:pt x="42719" y="10859"/>
                </a:cubicBezTo>
                <a:cubicBezTo>
                  <a:pt x="42719" y="10798"/>
                  <a:pt x="42719" y="10768"/>
                  <a:pt x="42719" y="10707"/>
                </a:cubicBezTo>
                <a:cubicBezTo>
                  <a:pt x="42749" y="10677"/>
                  <a:pt x="42810" y="10616"/>
                  <a:pt x="42840" y="10586"/>
                </a:cubicBezTo>
                <a:lnTo>
                  <a:pt x="42962" y="10403"/>
                </a:lnTo>
                <a:close/>
                <a:moveTo>
                  <a:pt x="35579" y="6970"/>
                </a:moveTo>
                <a:cubicBezTo>
                  <a:pt x="35579" y="7031"/>
                  <a:pt x="35549" y="7092"/>
                  <a:pt x="35549" y="7122"/>
                </a:cubicBezTo>
                <a:cubicBezTo>
                  <a:pt x="35518" y="7183"/>
                  <a:pt x="35518" y="7244"/>
                  <a:pt x="35488" y="7304"/>
                </a:cubicBezTo>
                <a:lnTo>
                  <a:pt x="35306" y="7608"/>
                </a:lnTo>
                <a:lnTo>
                  <a:pt x="35245" y="7699"/>
                </a:lnTo>
                <a:lnTo>
                  <a:pt x="35154" y="7882"/>
                </a:lnTo>
                <a:lnTo>
                  <a:pt x="34971" y="8216"/>
                </a:lnTo>
                <a:cubicBezTo>
                  <a:pt x="34941" y="8277"/>
                  <a:pt x="34911" y="8368"/>
                  <a:pt x="34880" y="8429"/>
                </a:cubicBezTo>
                <a:lnTo>
                  <a:pt x="34667" y="8915"/>
                </a:lnTo>
                <a:cubicBezTo>
                  <a:pt x="34637" y="8975"/>
                  <a:pt x="34607" y="9006"/>
                  <a:pt x="34576" y="9067"/>
                </a:cubicBezTo>
                <a:cubicBezTo>
                  <a:pt x="34546" y="9127"/>
                  <a:pt x="34485" y="9279"/>
                  <a:pt x="34424" y="9401"/>
                </a:cubicBezTo>
                <a:lnTo>
                  <a:pt x="34364" y="9583"/>
                </a:lnTo>
                <a:lnTo>
                  <a:pt x="34212" y="9826"/>
                </a:lnTo>
                <a:cubicBezTo>
                  <a:pt x="34090" y="10039"/>
                  <a:pt x="33999" y="10221"/>
                  <a:pt x="33878" y="10403"/>
                </a:cubicBezTo>
                <a:cubicBezTo>
                  <a:pt x="33756" y="10586"/>
                  <a:pt x="33634" y="10768"/>
                  <a:pt x="33483" y="10950"/>
                </a:cubicBezTo>
                <a:cubicBezTo>
                  <a:pt x="33483" y="10981"/>
                  <a:pt x="33452" y="11011"/>
                  <a:pt x="33422" y="11041"/>
                </a:cubicBezTo>
                <a:lnTo>
                  <a:pt x="33361" y="11011"/>
                </a:lnTo>
                <a:cubicBezTo>
                  <a:pt x="33391" y="10890"/>
                  <a:pt x="33422" y="10768"/>
                  <a:pt x="33422" y="10646"/>
                </a:cubicBezTo>
                <a:cubicBezTo>
                  <a:pt x="33452" y="10555"/>
                  <a:pt x="33452" y="10434"/>
                  <a:pt x="33483" y="10312"/>
                </a:cubicBezTo>
                <a:lnTo>
                  <a:pt x="33483" y="10282"/>
                </a:lnTo>
                <a:cubicBezTo>
                  <a:pt x="33513" y="10191"/>
                  <a:pt x="33543" y="10100"/>
                  <a:pt x="33574" y="10008"/>
                </a:cubicBezTo>
                <a:cubicBezTo>
                  <a:pt x="33604" y="9917"/>
                  <a:pt x="33665" y="9765"/>
                  <a:pt x="33726" y="9644"/>
                </a:cubicBezTo>
                <a:lnTo>
                  <a:pt x="33847" y="9492"/>
                </a:lnTo>
                <a:cubicBezTo>
                  <a:pt x="33999" y="9310"/>
                  <a:pt x="34151" y="9127"/>
                  <a:pt x="34303" y="8915"/>
                </a:cubicBezTo>
                <a:cubicBezTo>
                  <a:pt x="34455" y="8672"/>
                  <a:pt x="34576" y="8550"/>
                  <a:pt x="34698" y="8368"/>
                </a:cubicBezTo>
                <a:cubicBezTo>
                  <a:pt x="34759" y="8277"/>
                  <a:pt x="34789" y="8216"/>
                  <a:pt x="34850" y="8125"/>
                </a:cubicBezTo>
                <a:cubicBezTo>
                  <a:pt x="34911" y="8034"/>
                  <a:pt x="35002" y="7973"/>
                  <a:pt x="35062" y="7851"/>
                </a:cubicBezTo>
                <a:lnTo>
                  <a:pt x="35275" y="7517"/>
                </a:lnTo>
                <a:cubicBezTo>
                  <a:pt x="35336" y="7426"/>
                  <a:pt x="35397" y="7335"/>
                  <a:pt x="35427" y="7244"/>
                </a:cubicBezTo>
                <a:cubicBezTo>
                  <a:pt x="35488" y="7152"/>
                  <a:pt x="35518" y="7092"/>
                  <a:pt x="35549" y="7031"/>
                </a:cubicBezTo>
                <a:lnTo>
                  <a:pt x="35579" y="6970"/>
                </a:lnTo>
                <a:close/>
                <a:moveTo>
                  <a:pt x="16559" y="9644"/>
                </a:moveTo>
                <a:lnTo>
                  <a:pt x="16438" y="9887"/>
                </a:lnTo>
                <a:cubicBezTo>
                  <a:pt x="16377" y="10008"/>
                  <a:pt x="16316" y="10100"/>
                  <a:pt x="16256" y="10191"/>
                </a:cubicBezTo>
                <a:cubicBezTo>
                  <a:pt x="16104" y="10495"/>
                  <a:pt x="15921" y="10768"/>
                  <a:pt x="15769" y="11041"/>
                </a:cubicBezTo>
                <a:cubicBezTo>
                  <a:pt x="15765" y="11048"/>
                  <a:pt x="15761" y="11054"/>
                  <a:pt x="15757" y="11061"/>
                </a:cubicBezTo>
                <a:lnTo>
                  <a:pt x="15757" y="11061"/>
                </a:lnTo>
                <a:cubicBezTo>
                  <a:pt x="15829" y="10938"/>
                  <a:pt x="15896" y="10807"/>
                  <a:pt x="15952" y="10677"/>
                </a:cubicBezTo>
                <a:cubicBezTo>
                  <a:pt x="16073" y="10464"/>
                  <a:pt x="16195" y="10191"/>
                  <a:pt x="16347" y="9948"/>
                </a:cubicBezTo>
                <a:lnTo>
                  <a:pt x="16407" y="9826"/>
                </a:lnTo>
                <a:lnTo>
                  <a:pt x="16559" y="9644"/>
                </a:lnTo>
                <a:close/>
                <a:moveTo>
                  <a:pt x="4984" y="10859"/>
                </a:moveTo>
                <a:cubicBezTo>
                  <a:pt x="4984" y="10920"/>
                  <a:pt x="4984" y="10981"/>
                  <a:pt x="4984" y="11041"/>
                </a:cubicBezTo>
                <a:cubicBezTo>
                  <a:pt x="4953" y="11072"/>
                  <a:pt x="4953" y="11102"/>
                  <a:pt x="4984" y="11163"/>
                </a:cubicBezTo>
                <a:lnTo>
                  <a:pt x="4953" y="11133"/>
                </a:lnTo>
                <a:cubicBezTo>
                  <a:pt x="4923" y="11102"/>
                  <a:pt x="4892" y="11102"/>
                  <a:pt x="4862" y="11072"/>
                </a:cubicBezTo>
                <a:lnTo>
                  <a:pt x="4892" y="11072"/>
                </a:lnTo>
                <a:lnTo>
                  <a:pt x="4892" y="11041"/>
                </a:lnTo>
                <a:cubicBezTo>
                  <a:pt x="4923" y="10981"/>
                  <a:pt x="4953" y="10920"/>
                  <a:pt x="4984" y="10859"/>
                </a:cubicBezTo>
                <a:close/>
                <a:moveTo>
                  <a:pt x="15733" y="11102"/>
                </a:moveTo>
                <a:lnTo>
                  <a:pt x="15733" y="11102"/>
                </a:lnTo>
                <a:cubicBezTo>
                  <a:pt x="15694" y="11172"/>
                  <a:pt x="15665" y="11237"/>
                  <a:pt x="15617" y="11285"/>
                </a:cubicBezTo>
                <a:cubicBezTo>
                  <a:pt x="15656" y="11226"/>
                  <a:pt x="15695" y="11165"/>
                  <a:pt x="15733" y="11102"/>
                </a:cubicBezTo>
                <a:close/>
                <a:moveTo>
                  <a:pt x="40228" y="10495"/>
                </a:moveTo>
                <a:cubicBezTo>
                  <a:pt x="40228" y="10525"/>
                  <a:pt x="40197" y="10555"/>
                  <a:pt x="40167" y="10586"/>
                </a:cubicBezTo>
                <a:lnTo>
                  <a:pt x="40045" y="10829"/>
                </a:lnTo>
                <a:cubicBezTo>
                  <a:pt x="40045" y="10859"/>
                  <a:pt x="40015" y="10890"/>
                  <a:pt x="40015" y="10890"/>
                </a:cubicBezTo>
                <a:lnTo>
                  <a:pt x="39772" y="11285"/>
                </a:lnTo>
                <a:lnTo>
                  <a:pt x="39772" y="11254"/>
                </a:lnTo>
                <a:cubicBezTo>
                  <a:pt x="39772" y="11224"/>
                  <a:pt x="39802" y="11163"/>
                  <a:pt x="39802" y="11133"/>
                </a:cubicBezTo>
                <a:lnTo>
                  <a:pt x="39802" y="11102"/>
                </a:lnTo>
                <a:cubicBezTo>
                  <a:pt x="39893" y="10981"/>
                  <a:pt x="39984" y="10859"/>
                  <a:pt x="40045" y="10738"/>
                </a:cubicBezTo>
                <a:cubicBezTo>
                  <a:pt x="40136" y="10616"/>
                  <a:pt x="40167" y="10555"/>
                  <a:pt x="40228" y="10495"/>
                </a:cubicBezTo>
                <a:close/>
                <a:moveTo>
                  <a:pt x="7414" y="10160"/>
                </a:moveTo>
                <a:lnTo>
                  <a:pt x="7414" y="10160"/>
                </a:lnTo>
                <a:cubicBezTo>
                  <a:pt x="7353" y="10373"/>
                  <a:pt x="7262" y="10555"/>
                  <a:pt x="7201" y="10738"/>
                </a:cubicBezTo>
                <a:lnTo>
                  <a:pt x="6958" y="11285"/>
                </a:lnTo>
                <a:cubicBezTo>
                  <a:pt x="6958" y="11304"/>
                  <a:pt x="6945" y="11311"/>
                  <a:pt x="6936" y="11322"/>
                </a:cubicBezTo>
                <a:lnTo>
                  <a:pt x="6936" y="11322"/>
                </a:lnTo>
                <a:cubicBezTo>
                  <a:pt x="6968" y="11239"/>
                  <a:pt x="7022" y="11153"/>
                  <a:pt x="7050" y="11041"/>
                </a:cubicBezTo>
                <a:cubicBezTo>
                  <a:pt x="7080" y="10950"/>
                  <a:pt x="7141" y="10768"/>
                  <a:pt x="7201" y="10646"/>
                </a:cubicBezTo>
                <a:lnTo>
                  <a:pt x="7232" y="10495"/>
                </a:lnTo>
                <a:lnTo>
                  <a:pt x="7384" y="10252"/>
                </a:lnTo>
                <a:lnTo>
                  <a:pt x="7414" y="10160"/>
                </a:lnTo>
                <a:close/>
                <a:moveTo>
                  <a:pt x="38025" y="10434"/>
                </a:moveTo>
                <a:lnTo>
                  <a:pt x="37918" y="10646"/>
                </a:lnTo>
                <a:cubicBezTo>
                  <a:pt x="37827" y="10829"/>
                  <a:pt x="37706" y="10981"/>
                  <a:pt x="37615" y="11163"/>
                </a:cubicBezTo>
                <a:lnTo>
                  <a:pt x="37493" y="11345"/>
                </a:lnTo>
                <a:cubicBezTo>
                  <a:pt x="37554" y="11254"/>
                  <a:pt x="37584" y="11163"/>
                  <a:pt x="37645" y="11072"/>
                </a:cubicBezTo>
                <a:cubicBezTo>
                  <a:pt x="37767" y="10890"/>
                  <a:pt x="37858" y="10707"/>
                  <a:pt x="37979" y="10495"/>
                </a:cubicBezTo>
                <a:cubicBezTo>
                  <a:pt x="37994" y="10479"/>
                  <a:pt x="38010" y="10457"/>
                  <a:pt x="38025" y="10434"/>
                </a:cubicBezTo>
                <a:close/>
                <a:moveTo>
                  <a:pt x="5166" y="11315"/>
                </a:moveTo>
                <a:lnTo>
                  <a:pt x="5135" y="11376"/>
                </a:lnTo>
                <a:cubicBezTo>
                  <a:pt x="5135" y="11376"/>
                  <a:pt x="5135" y="11406"/>
                  <a:pt x="5135" y="11406"/>
                </a:cubicBezTo>
                <a:cubicBezTo>
                  <a:pt x="5135" y="11384"/>
                  <a:pt x="5119" y="11346"/>
                  <a:pt x="5111" y="11315"/>
                </a:cubicBezTo>
                <a:close/>
                <a:moveTo>
                  <a:pt x="19993" y="9887"/>
                </a:moveTo>
                <a:cubicBezTo>
                  <a:pt x="19993" y="10008"/>
                  <a:pt x="19962" y="10100"/>
                  <a:pt x="19962" y="10221"/>
                </a:cubicBezTo>
                <a:lnTo>
                  <a:pt x="19932" y="10464"/>
                </a:lnTo>
                <a:lnTo>
                  <a:pt x="19871" y="10586"/>
                </a:lnTo>
                <a:lnTo>
                  <a:pt x="19628" y="11011"/>
                </a:lnTo>
                <a:cubicBezTo>
                  <a:pt x="19598" y="11011"/>
                  <a:pt x="19598" y="11041"/>
                  <a:pt x="19567" y="11041"/>
                </a:cubicBezTo>
                <a:lnTo>
                  <a:pt x="19506" y="11072"/>
                </a:lnTo>
                <a:cubicBezTo>
                  <a:pt x="19476" y="11102"/>
                  <a:pt x="19446" y="11133"/>
                  <a:pt x="19415" y="11163"/>
                </a:cubicBezTo>
                <a:cubicBezTo>
                  <a:pt x="19385" y="11193"/>
                  <a:pt x="19355" y="11224"/>
                  <a:pt x="19355" y="11285"/>
                </a:cubicBezTo>
                <a:lnTo>
                  <a:pt x="19263" y="11406"/>
                </a:lnTo>
                <a:lnTo>
                  <a:pt x="19263" y="11345"/>
                </a:lnTo>
                <a:cubicBezTo>
                  <a:pt x="19294" y="11254"/>
                  <a:pt x="19355" y="11163"/>
                  <a:pt x="19385" y="11072"/>
                </a:cubicBezTo>
                <a:cubicBezTo>
                  <a:pt x="19415" y="10981"/>
                  <a:pt x="19537" y="10798"/>
                  <a:pt x="19598" y="10646"/>
                </a:cubicBezTo>
                <a:cubicBezTo>
                  <a:pt x="19750" y="10403"/>
                  <a:pt x="19871" y="10130"/>
                  <a:pt x="19993" y="9887"/>
                </a:cubicBezTo>
                <a:close/>
                <a:moveTo>
                  <a:pt x="46274" y="11224"/>
                </a:moveTo>
                <a:cubicBezTo>
                  <a:pt x="46274" y="11315"/>
                  <a:pt x="46243" y="11406"/>
                  <a:pt x="46243" y="11467"/>
                </a:cubicBezTo>
                <a:lnTo>
                  <a:pt x="46243" y="11315"/>
                </a:lnTo>
                <a:lnTo>
                  <a:pt x="46243" y="11224"/>
                </a:lnTo>
                <a:close/>
                <a:moveTo>
                  <a:pt x="21178" y="9462"/>
                </a:moveTo>
                <a:cubicBezTo>
                  <a:pt x="21117" y="9674"/>
                  <a:pt x="21086" y="9826"/>
                  <a:pt x="21026" y="10008"/>
                </a:cubicBezTo>
                <a:lnTo>
                  <a:pt x="21056" y="9978"/>
                </a:lnTo>
                <a:lnTo>
                  <a:pt x="21056" y="9978"/>
                </a:lnTo>
                <a:cubicBezTo>
                  <a:pt x="20965" y="10282"/>
                  <a:pt x="20843" y="10586"/>
                  <a:pt x="20722" y="10890"/>
                </a:cubicBezTo>
                <a:lnTo>
                  <a:pt x="20479" y="11497"/>
                </a:lnTo>
                <a:cubicBezTo>
                  <a:pt x="20631" y="10920"/>
                  <a:pt x="20813" y="10343"/>
                  <a:pt x="21026" y="9796"/>
                </a:cubicBezTo>
                <a:cubicBezTo>
                  <a:pt x="21056" y="9705"/>
                  <a:pt x="21117" y="9583"/>
                  <a:pt x="21178" y="9462"/>
                </a:cubicBezTo>
                <a:close/>
                <a:moveTo>
                  <a:pt x="41382" y="10768"/>
                </a:moveTo>
                <a:cubicBezTo>
                  <a:pt x="41382" y="10798"/>
                  <a:pt x="41412" y="10829"/>
                  <a:pt x="41473" y="10859"/>
                </a:cubicBezTo>
                <a:lnTo>
                  <a:pt x="41625" y="10859"/>
                </a:lnTo>
                <a:cubicBezTo>
                  <a:pt x="41595" y="10890"/>
                  <a:pt x="41564" y="10950"/>
                  <a:pt x="41534" y="10981"/>
                </a:cubicBezTo>
                <a:cubicBezTo>
                  <a:pt x="41504" y="11041"/>
                  <a:pt x="41473" y="11072"/>
                  <a:pt x="41443" y="11133"/>
                </a:cubicBezTo>
                <a:cubicBezTo>
                  <a:pt x="41361" y="11269"/>
                  <a:pt x="41279" y="11405"/>
                  <a:pt x="41197" y="11542"/>
                </a:cubicBezTo>
                <a:lnTo>
                  <a:pt x="41197" y="11542"/>
                </a:lnTo>
                <a:lnTo>
                  <a:pt x="41291" y="11285"/>
                </a:lnTo>
                <a:cubicBezTo>
                  <a:pt x="41321" y="11133"/>
                  <a:pt x="41352" y="10981"/>
                  <a:pt x="41382" y="10859"/>
                </a:cubicBezTo>
                <a:lnTo>
                  <a:pt x="41382" y="10768"/>
                </a:lnTo>
                <a:close/>
                <a:moveTo>
                  <a:pt x="18352" y="11406"/>
                </a:moveTo>
                <a:cubicBezTo>
                  <a:pt x="18352" y="11406"/>
                  <a:pt x="18352" y="11436"/>
                  <a:pt x="18352" y="11436"/>
                </a:cubicBezTo>
                <a:lnTo>
                  <a:pt x="18291" y="11528"/>
                </a:lnTo>
                <a:lnTo>
                  <a:pt x="18230" y="11588"/>
                </a:lnTo>
                <a:lnTo>
                  <a:pt x="18352" y="11406"/>
                </a:lnTo>
                <a:close/>
                <a:moveTo>
                  <a:pt x="48978" y="10160"/>
                </a:moveTo>
                <a:lnTo>
                  <a:pt x="48978" y="10221"/>
                </a:lnTo>
                <a:cubicBezTo>
                  <a:pt x="48978" y="10403"/>
                  <a:pt x="48978" y="10586"/>
                  <a:pt x="48978" y="10768"/>
                </a:cubicBezTo>
                <a:cubicBezTo>
                  <a:pt x="48947" y="10890"/>
                  <a:pt x="48947" y="10981"/>
                  <a:pt x="48917" y="11072"/>
                </a:cubicBezTo>
                <a:cubicBezTo>
                  <a:pt x="48887" y="11224"/>
                  <a:pt x="48826" y="11345"/>
                  <a:pt x="48765" y="11497"/>
                </a:cubicBezTo>
                <a:cubicBezTo>
                  <a:pt x="48765" y="11528"/>
                  <a:pt x="48735" y="11588"/>
                  <a:pt x="48735" y="11619"/>
                </a:cubicBezTo>
                <a:lnTo>
                  <a:pt x="48735" y="11467"/>
                </a:lnTo>
                <a:cubicBezTo>
                  <a:pt x="48765" y="11193"/>
                  <a:pt x="48826" y="10920"/>
                  <a:pt x="48856" y="10677"/>
                </a:cubicBezTo>
                <a:cubicBezTo>
                  <a:pt x="48887" y="10525"/>
                  <a:pt x="48917" y="10403"/>
                  <a:pt x="48947" y="10282"/>
                </a:cubicBezTo>
                <a:cubicBezTo>
                  <a:pt x="48947" y="10252"/>
                  <a:pt x="48947" y="10191"/>
                  <a:pt x="48978" y="10160"/>
                </a:cubicBezTo>
                <a:close/>
                <a:moveTo>
                  <a:pt x="24763" y="11528"/>
                </a:moveTo>
                <a:cubicBezTo>
                  <a:pt x="24763" y="11528"/>
                  <a:pt x="24763" y="11558"/>
                  <a:pt x="24763" y="11558"/>
                </a:cubicBezTo>
                <a:lnTo>
                  <a:pt x="24763" y="11619"/>
                </a:lnTo>
                <a:lnTo>
                  <a:pt x="24702" y="11679"/>
                </a:lnTo>
                <a:lnTo>
                  <a:pt x="24763" y="11528"/>
                </a:lnTo>
                <a:close/>
                <a:moveTo>
                  <a:pt x="15496" y="6150"/>
                </a:moveTo>
                <a:cubicBezTo>
                  <a:pt x="15496" y="6150"/>
                  <a:pt x="15496" y="6180"/>
                  <a:pt x="15496" y="6180"/>
                </a:cubicBezTo>
                <a:cubicBezTo>
                  <a:pt x="15496" y="6271"/>
                  <a:pt x="15496" y="6393"/>
                  <a:pt x="15496" y="6484"/>
                </a:cubicBezTo>
                <a:cubicBezTo>
                  <a:pt x="15466" y="6636"/>
                  <a:pt x="15435" y="6788"/>
                  <a:pt x="15374" y="6940"/>
                </a:cubicBezTo>
                <a:lnTo>
                  <a:pt x="15283" y="7061"/>
                </a:lnTo>
                <a:lnTo>
                  <a:pt x="15071" y="7274"/>
                </a:lnTo>
                <a:cubicBezTo>
                  <a:pt x="15010" y="7335"/>
                  <a:pt x="14979" y="7365"/>
                  <a:pt x="14949" y="7396"/>
                </a:cubicBezTo>
                <a:lnTo>
                  <a:pt x="14767" y="7608"/>
                </a:lnTo>
                <a:cubicBezTo>
                  <a:pt x="14645" y="7790"/>
                  <a:pt x="14493" y="7942"/>
                  <a:pt x="14372" y="8094"/>
                </a:cubicBezTo>
                <a:cubicBezTo>
                  <a:pt x="14068" y="8489"/>
                  <a:pt x="13795" y="8915"/>
                  <a:pt x="13521" y="9310"/>
                </a:cubicBezTo>
                <a:cubicBezTo>
                  <a:pt x="13400" y="9553"/>
                  <a:pt x="13278" y="9765"/>
                  <a:pt x="13156" y="9978"/>
                </a:cubicBezTo>
                <a:cubicBezTo>
                  <a:pt x="13035" y="10221"/>
                  <a:pt x="12944" y="10403"/>
                  <a:pt x="12822" y="10616"/>
                </a:cubicBezTo>
                <a:lnTo>
                  <a:pt x="12701" y="10829"/>
                </a:lnTo>
                <a:cubicBezTo>
                  <a:pt x="12670" y="10920"/>
                  <a:pt x="12610" y="11011"/>
                  <a:pt x="12579" y="11102"/>
                </a:cubicBezTo>
                <a:cubicBezTo>
                  <a:pt x="12488" y="11315"/>
                  <a:pt x="12397" y="11528"/>
                  <a:pt x="12306" y="11710"/>
                </a:cubicBezTo>
                <a:lnTo>
                  <a:pt x="12306" y="11679"/>
                </a:lnTo>
                <a:cubicBezTo>
                  <a:pt x="12367" y="11558"/>
                  <a:pt x="12397" y="11467"/>
                  <a:pt x="12397" y="11345"/>
                </a:cubicBezTo>
                <a:cubicBezTo>
                  <a:pt x="12397" y="11285"/>
                  <a:pt x="12397" y="11224"/>
                  <a:pt x="12397" y="11163"/>
                </a:cubicBezTo>
                <a:cubicBezTo>
                  <a:pt x="12397" y="11102"/>
                  <a:pt x="12367" y="11041"/>
                  <a:pt x="12367" y="10981"/>
                </a:cubicBezTo>
                <a:cubicBezTo>
                  <a:pt x="12367" y="10981"/>
                  <a:pt x="12336" y="10950"/>
                  <a:pt x="12336" y="10950"/>
                </a:cubicBezTo>
                <a:cubicBezTo>
                  <a:pt x="12367" y="10890"/>
                  <a:pt x="12397" y="10859"/>
                  <a:pt x="12427" y="10798"/>
                </a:cubicBezTo>
                <a:cubicBezTo>
                  <a:pt x="12792" y="10252"/>
                  <a:pt x="13156" y="9674"/>
                  <a:pt x="13521" y="9097"/>
                </a:cubicBezTo>
                <a:cubicBezTo>
                  <a:pt x="13855" y="8520"/>
                  <a:pt x="14220" y="7973"/>
                  <a:pt x="14524" y="7396"/>
                </a:cubicBezTo>
                <a:cubicBezTo>
                  <a:pt x="14706" y="7122"/>
                  <a:pt x="14858" y="6849"/>
                  <a:pt x="15010" y="6545"/>
                </a:cubicBezTo>
                <a:lnTo>
                  <a:pt x="15071" y="6514"/>
                </a:lnTo>
                <a:cubicBezTo>
                  <a:pt x="15192" y="6393"/>
                  <a:pt x="15344" y="6302"/>
                  <a:pt x="15466" y="6180"/>
                </a:cubicBezTo>
                <a:lnTo>
                  <a:pt x="15496" y="6150"/>
                </a:lnTo>
                <a:close/>
                <a:moveTo>
                  <a:pt x="44906" y="11436"/>
                </a:moveTo>
                <a:lnTo>
                  <a:pt x="44906" y="11679"/>
                </a:lnTo>
                <a:lnTo>
                  <a:pt x="44846" y="11710"/>
                </a:lnTo>
                <a:lnTo>
                  <a:pt x="44785" y="11710"/>
                </a:lnTo>
                <a:lnTo>
                  <a:pt x="44906" y="11436"/>
                </a:lnTo>
                <a:close/>
                <a:moveTo>
                  <a:pt x="45545" y="11011"/>
                </a:moveTo>
                <a:cubicBezTo>
                  <a:pt x="45545" y="11041"/>
                  <a:pt x="45545" y="11072"/>
                  <a:pt x="45545" y="11102"/>
                </a:cubicBezTo>
                <a:cubicBezTo>
                  <a:pt x="45545" y="11163"/>
                  <a:pt x="45514" y="11224"/>
                  <a:pt x="45514" y="11254"/>
                </a:cubicBezTo>
                <a:cubicBezTo>
                  <a:pt x="45484" y="11315"/>
                  <a:pt x="45484" y="11406"/>
                  <a:pt x="45453" y="11467"/>
                </a:cubicBezTo>
                <a:cubicBezTo>
                  <a:pt x="45453" y="11482"/>
                  <a:pt x="45453" y="11491"/>
                  <a:pt x="45453" y="11497"/>
                </a:cubicBezTo>
                <a:lnTo>
                  <a:pt x="45332" y="11679"/>
                </a:lnTo>
                <a:lnTo>
                  <a:pt x="45332" y="11710"/>
                </a:lnTo>
                <a:cubicBezTo>
                  <a:pt x="45304" y="11710"/>
                  <a:pt x="45276" y="11736"/>
                  <a:pt x="45272" y="11764"/>
                </a:cubicBezTo>
                <a:lnTo>
                  <a:pt x="45272" y="11764"/>
                </a:lnTo>
                <a:lnTo>
                  <a:pt x="45301" y="11345"/>
                </a:lnTo>
                <a:cubicBezTo>
                  <a:pt x="45332" y="11285"/>
                  <a:pt x="45393" y="11254"/>
                  <a:pt x="45423" y="11193"/>
                </a:cubicBezTo>
                <a:cubicBezTo>
                  <a:pt x="45484" y="11133"/>
                  <a:pt x="45514" y="11072"/>
                  <a:pt x="45545" y="11011"/>
                </a:cubicBezTo>
                <a:close/>
                <a:moveTo>
                  <a:pt x="36794" y="9431"/>
                </a:moveTo>
                <a:cubicBezTo>
                  <a:pt x="36794" y="9431"/>
                  <a:pt x="36825" y="9462"/>
                  <a:pt x="36825" y="9492"/>
                </a:cubicBezTo>
                <a:lnTo>
                  <a:pt x="36916" y="9492"/>
                </a:lnTo>
                <a:cubicBezTo>
                  <a:pt x="36855" y="9583"/>
                  <a:pt x="36825" y="9674"/>
                  <a:pt x="36794" y="9796"/>
                </a:cubicBezTo>
                <a:cubicBezTo>
                  <a:pt x="36764" y="9887"/>
                  <a:pt x="36673" y="10069"/>
                  <a:pt x="36642" y="10221"/>
                </a:cubicBezTo>
                <a:cubicBezTo>
                  <a:pt x="36642" y="10252"/>
                  <a:pt x="36612" y="10282"/>
                  <a:pt x="36582" y="10312"/>
                </a:cubicBezTo>
                <a:lnTo>
                  <a:pt x="36430" y="10646"/>
                </a:lnTo>
                <a:cubicBezTo>
                  <a:pt x="36308" y="10859"/>
                  <a:pt x="36187" y="11072"/>
                  <a:pt x="36065" y="11285"/>
                </a:cubicBezTo>
                <a:lnTo>
                  <a:pt x="35944" y="11497"/>
                </a:lnTo>
                <a:cubicBezTo>
                  <a:pt x="35883" y="11588"/>
                  <a:pt x="35852" y="11679"/>
                  <a:pt x="35792" y="11771"/>
                </a:cubicBezTo>
                <a:lnTo>
                  <a:pt x="35822" y="11679"/>
                </a:lnTo>
                <a:cubicBezTo>
                  <a:pt x="35883" y="11528"/>
                  <a:pt x="35944" y="11406"/>
                  <a:pt x="35974" y="11285"/>
                </a:cubicBezTo>
                <a:cubicBezTo>
                  <a:pt x="36035" y="11133"/>
                  <a:pt x="36126" y="10920"/>
                  <a:pt x="36187" y="10738"/>
                </a:cubicBezTo>
                <a:cubicBezTo>
                  <a:pt x="36308" y="10464"/>
                  <a:pt x="36430" y="10191"/>
                  <a:pt x="36551" y="9917"/>
                </a:cubicBezTo>
                <a:cubicBezTo>
                  <a:pt x="36582" y="9796"/>
                  <a:pt x="36642" y="9705"/>
                  <a:pt x="36703" y="9613"/>
                </a:cubicBezTo>
                <a:lnTo>
                  <a:pt x="36794" y="9431"/>
                </a:lnTo>
                <a:close/>
                <a:moveTo>
                  <a:pt x="12002" y="11619"/>
                </a:moveTo>
                <a:lnTo>
                  <a:pt x="12002" y="11649"/>
                </a:lnTo>
                <a:cubicBezTo>
                  <a:pt x="12002" y="11710"/>
                  <a:pt x="11972" y="11740"/>
                  <a:pt x="11972" y="11771"/>
                </a:cubicBezTo>
                <a:cubicBezTo>
                  <a:pt x="11956" y="11771"/>
                  <a:pt x="11941" y="11778"/>
                  <a:pt x="11926" y="11786"/>
                </a:cubicBezTo>
                <a:lnTo>
                  <a:pt x="11926" y="11786"/>
                </a:lnTo>
                <a:lnTo>
                  <a:pt x="11941" y="11740"/>
                </a:lnTo>
                <a:lnTo>
                  <a:pt x="12002" y="11619"/>
                </a:lnTo>
                <a:close/>
                <a:moveTo>
                  <a:pt x="14584" y="10859"/>
                </a:moveTo>
                <a:lnTo>
                  <a:pt x="14584" y="10859"/>
                </a:lnTo>
                <a:cubicBezTo>
                  <a:pt x="14554" y="11011"/>
                  <a:pt x="14493" y="11133"/>
                  <a:pt x="14433" y="11254"/>
                </a:cubicBezTo>
                <a:lnTo>
                  <a:pt x="14220" y="11588"/>
                </a:lnTo>
                <a:cubicBezTo>
                  <a:pt x="14190" y="11649"/>
                  <a:pt x="14129" y="11740"/>
                  <a:pt x="14098" y="11831"/>
                </a:cubicBezTo>
                <a:cubicBezTo>
                  <a:pt x="14098" y="11801"/>
                  <a:pt x="14098" y="11771"/>
                  <a:pt x="14098" y="11771"/>
                </a:cubicBezTo>
                <a:cubicBezTo>
                  <a:pt x="14129" y="11649"/>
                  <a:pt x="14159" y="11528"/>
                  <a:pt x="14190" y="11376"/>
                </a:cubicBezTo>
                <a:lnTo>
                  <a:pt x="14372" y="11133"/>
                </a:lnTo>
                <a:cubicBezTo>
                  <a:pt x="14463" y="11041"/>
                  <a:pt x="14524" y="10950"/>
                  <a:pt x="14584" y="10859"/>
                </a:cubicBezTo>
                <a:close/>
                <a:moveTo>
                  <a:pt x="31599" y="10191"/>
                </a:moveTo>
                <a:cubicBezTo>
                  <a:pt x="31629" y="10252"/>
                  <a:pt x="31599" y="10312"/>
                  <a:pt x="31599" y="10373"/>
                </a:cubicBezTo>
                <a:lnTo>
                  <a:pt x="31599" y="10403"/>
                </a:lnTo>
                <a:lnTo>
                  <a:pt x="31599" y="10616"/>
                </a:lnTo>
                <a:cubicBezTo>
                  <a:pt x="31599" y="10677"/>
                  <a:pt x="31599" y="10738"/>
                  <a:pt x="31599" y="10829"/>
                </a:cubicBezTo>
                <a:lnTo>
                  <a:pt x="31599" y="10859"/>
                </a:lnTo>
                <a:cubicBezTo>
                  <a:pt x="31599" y="10890"/>
                  <a:pt x="31629" y="10920"/>
                  <a:pt x="31660" y="10950"/>
                </a:cubicBezTo>
                <a:cubicBezTo>
                  <a:pt x="31660" y="10950"/>
                  <a:pt x="31690" y="10981"/>
                  <a:pt x="31720" y="10981"/>
                </a:cubicBezTo>
                <a:lnTo>
                  <a:pt x="31690" y="11041"/>
                </a:lnTo>
                <a:cubicBezTo>
                  <a:pt x="31629" y="11133"/>
                  <a:pt x="31568" y="11224"/>
                  <a:pt x="31508" y="11315"/>
                </a:cubicBezTo>
                <a:cubicBezTo>
                  <a:pt x="31447" y="11406"/>
                  <a:pt x="31417" y="11467"/>
                  <a:pt x="31356" y="11558"/>
                </a:cubicBezTo>
                <a:lnTo>
                  <a:pt x="31204" y="11862"/>
                </a:lnTo>
                <a:cubicBezTo>
                  <a:pt x="31204" y="11862"/>
                  <a:pt x="31204" y="11831"/>
                  <a:pt x="31204" y="11801"/>
                </a:cubicBezTo>
                <a:cubicBezTo>
                  <a:pt x="31234" y="11558"/>
                  <a:pt x="31265" y="11285"/>
                  <a:pt x="31295" y="11041"/>
                </a:cubicBezTo>
                <a:cubicBezTo>
                  <a:pt x="31295" y="10920"/>
                  <a:pt x="31295" y="10798"/>
                  <a:pt x="31295" y="10677"/>
                </a:cubicBezTo>
                <a:lnTo>
                  <a:pt x="31295" y="10646"/>
                </a:lnTo>
                <a:cubicBezTo>
                  <a:pt x="31386" y="10525"/>
                  <a:pt x="31447" y="10403"/>
                  <a:pt x="31538" y="10282"/>
                </a:cubicBezTo>
                <a:lnTo>
                  <a:pt x="31599" y="10191"/>
                </a:lnTo>
                <a:close/>
                <a:moveTo>
                  <a:pt x="5895" y="11588"/>
                </a:moveTo>
                <a:lnTo>
                  <a:pt x="5895" y="11619"/>
                </a:lnTo>
                <a:cubicBezTo>
                  <a:pt x="5865" y="11710"/>
                  <a:pt x="5804" y="11801"/>
                  <a:pt x="5773" y="11892"/>
                </a:cubicBezTo>
                <a:lnTo>
                  <a:pt x="5743" y="11923"/>
                </a:lnTo>
                <a:lnTo>
                  <a:pt x="5834" y="11649"/>
                </a:lnTo>
                <a:lnTo>
                  <a:pt x="5895" y="11588"/>
                </a:lnTo>
                <a:close/>
                <a:moveTo>
                  <a:pt x="42537" y="11831"/>
                </a:moveTo>
                <a:lnTo>
                  <a:pt x="42537" y="11862"/>
                </a:lnTo>
                <a:lnTo>
                  <a:pt x="42597" y="11862"/>
                </a:lnTo>
                <a:lnTo>
                  <a:pt x="42506" y="11983"/>
                </a:lnTo>
                <a:cubicBezTo>
                  <a:pt x="42506" y="11923"/>
                  <a:pt x="42537" y="11892"/>
                  <a:pt x="42537" y="11831"/>
                </a:cubicBezTo>
                <a:close/>
                <a:moveTo>
                  <a:pt x="39559" y="10586"/>
                </a:moveTo>
                <a:cubicBezTo>
                  <a:pt x="39529" y="10738"/>
                  <a:pt x="39498" y="10890"/>
                  <a:pt x="39468" y="11041"/>
                </a:cubicBezTo>
                <a:lnTo>
                  <a:pt x="39407" y="11133"/>
                </a:lnTo>
                <a:lnTo>
                  <a:pt x="39012" y="11892"/>
                </a:lnTo>
                <a:cubicBezTo>
                  <a:pt x="38992" y="11912"/>
                  <a:pt x="38972" y="11946"/>
                  <a:pt x="38952" y="11984"/>
                </a:cubicBezTo>
                <a:lnTo>
                  <a:pt x="38952" y="11984"/>
                </a:lnTo>
                <a:cubicBezTo>
                  <a:pt x="38963" y="11955"/>
                  <a:pt x="38974" y="11925"/>
                  <a:pt x="38982" y="11892"/>
                </a:cubicBezTo>
                <a:cubicBezTo>
                  <a:pt x="39073" y="11679"/>
                  <a:pt x="39164" y="11467"/>
                  <a:pt x="39255" y="11254"/>
                </a:cubicBezTo>
                <a:cubicBezTo>
                  <a:pt x="39346" y="11072"/>
                  <a:pt x="39438" y="10920"/>
                  <a:pt x="39498" y="10738"/>
                </a:cubicBezTo>
                <a:cubicBezTo>
                  <a:pt x="39498" y="10677"/>
                  <a:pt x="39529" y="10646"/>
                  <a:pt x="39559" y="10586"/>
                </a:cubicBezTo>
                <a:close/>
                <a:moveTo>
                  <a:pt x="49251" y="11801"/>
                </a:moveTo>
                <a:lnTo>
                  <a:pt x="49251" y="12014"/>
                </a:lnTo>
                <a:lnTo>
                  <a:pt x="49190" y="12044"/>
                </a:lnTo>
                <a:cubicBezTo>
                  <a:pt x="49190" y="12044"/>
                  <a:pt x="49190" y="12014"/>
                  <a:pt x="49190" y="11983"/>
                </a:cubicBezTo>
                <a:lnTo>
                  <a:pt x="49251" y="11801"/>
                </a:lnTo>
                <a:close/>
                <a:moveTo>
                  <a:pt x="34941" y="10677"/>
                </a:moveTo>
                <a:lnTo>
                  <a:pt x="34971" y="10707"/>
                </a:lnTo>
                <a:lnTo>
                  <a:pt x="34911" y="10950"/>
                </a:lnTo>
                <a:cubicBezTo>
                  <a:pt x="34819" y="11041"/>
                  <a:pt x="34759" y="11133"/>
                  <a:pt x="34698" y="11254"/>
                </a:cubicBezTo>
                <a:cubicBezTo>
                  <a:pt x="34485" y="11528"/>
                  <a:pt x="34303" y="11801"/>
                  <a:pt x="34090" y="12074"/>
                </a:cubicBezTo>
                <a:cubicBezTo>
                  <a:pt x="34151" y="11923"/>
                  <a:pt x="34181" y="11801"/>
                  <a:pt x="34242" y="11649"/>
                </a:cubicBezTo>
                <a:cubicBezTo>
                  <a:pt x="34273" y="11528"/>
                  <a:pt x="34333" y="11406"/>
                  <a:pt x="34394" y="11285"/>
                </a:cubicBezTo>
                <a:lnTo>
                  <a:pt x="34424" y="11193"/>
                </a:lnTo>
                <a:lnTo>
                  <a:pt x="34576" y="11041"/>
                </a:lnTo>
                <a:lnTo>
                  <a:pt x="34880" y="10738"/>
                </a:lnTo>
                <a:lnTo>
                  <a:pt x="34941" y="10677"/>
                </a:lnTo>
                <a:close/>
                <a:moveTo>
                  <a:pt x="15071" y="7851"/>
                </a:moveTo>
                <a:lnTo>
                  <a:pt x="15071" y="7851"/>
                </a:lnTo>
                <a:cubicBezTo>
                  <a:pt x="14979" y="8094"/>
                  <a:pt x="14858" y="8368"/>
                  <a:pt x="14736" y="8611"/>
                </a:cubicBezTo>
                <a:lnTo>
                  <a:pt x="14493" y="8945"/>
                </a:lnTo>
                <a:cubicBezTo>
                  <a:pt x="14433" y="9036"/>
                  <a:pt x="14372" y="9127"/>
                  <a:pt x="14311" y="9188"/>
                </a:cubicBezTo>
                <a:lnTo>
                  <a:pt x="13916" y="9765"/>
                </a:lnTo>
                <a:cubicBezTo>
                  <a:pt x="13855" y="9857"/>
                  <a:pt x="13825" y="9948"/>
                  <a:pt x="13764" y="10039"/>
                </a:cubicBezTo>
                <a:lnTo>
                  <a:pt x="13400" y="10616"/>
                </a:lnTo>
                <a:cubicBezTo>
                  <a:pt x="13369" y="10707"/>
                  <a:pt x="13308" y="10798"/>
                  <a:pt x="13248" y="10890"/>
                </a:cubicBezTo>
                <a:lnTo>
                  <a:pt x="13126" y="11133"/>
                </a:lnTo>
                <a:cubicBezTo>
                  <a:pt x="13096" y="11193"/>
                  <a:pt x="13065" y="11224"/>
                  <a:pt x="13035" y="11285"/>
                </a:cubicBezTo>
                <a:cubicBezTo>
                  <a:pt x="12853" y="11558"/>
                  <a:pt x="12731" y="11831"/>
                  <a:pt x="12579" y="12105"/>
                </a:cubicBezTo>
                <a:lnTo>
                  <a:pt x="12670" y="11862"/>
                </a:lnTo>
                <a:lnTo>
                  <a:pt x="12670" y="11831"/>
                </a:lnTo>
                <a:lnTo>
                  <a:pt x="12670" y="11801"/>
                </a:lnTo>
                <a:cubicBezTo>
                  <a:pt x="12792" y="11528"/>
                  <a:pt x="12913" y="11224"/>
                  <a:pt x="13065" y="10950"/>
                </a:cubicBezTo>
                <a:lnTo>
                  <a:pt x="13400" y="10312"/>
                </a:lnTo>
                <a:cubicBezTo>
                  <a:pt x="13430" y="10221"/>
                  <a:pt x="13491" y="10130"/>
                  <a:pt x="13521" y="10069"/>
                </a:cubicBezTo>
                <a:cubicBezTo>
                  <a:pt x="13551" y="9978"/>
                  <a:pt x="13643" y="9826"/>
                  <a:pt x="13734" y="9705"/>
                </a:cubicBezTo>
                <a:cubicBezTo>
                  <a:pt x="13977" y="9249"/>
                  <a:pt x="14281" y="8824"/>
                  <a:pt x="14584" y="8398"/>
                </a:cubicBezTo>
                <a:lnTo>
                  <a:pt x="14584" y="8429"/>
                </a:lnTo>
                <a:lnTo>
                  <a:pt x="14615" y="8398"/>
                </a:lnTo>
                <a:lnTo>
                  <a:pt x="14615" y="8429"/>
                </a:lnTo>
                <a:cubicBezTo>
                  <a:pt x="14767" y="8216"/>
                  <a:pt x="14919" y="8034"/>
                  <a:pt x="15071" y="7851"/>
                </a:cubicBezTo>
                <a:close/>
                <a:moveTo>
                  <a:pt x="38830" y="8580"/>
                </a:moveTo>
                <a:cubicBezTo>
                  <a:pt x="38830" y="8611"/>
                  <a:pt x="38830" y="8641"/>
                  <a:pt x="38860" y="8672"/>
                </a:cubicBezTo>
                <a:cubicBezTo>
                  <a:pt x="38860" y="8702"/>
                  <a:pt x="38891" y="8702"/>
                  <a:pt x="38891" y="8732"/>
                </a:cubicBezTo>
                <a:lnTo>
                  <a:pt x="38800" y="8915"/>
                </a:lnTo>
                <a:cubicBezTo>
                  <a:pt x="38769" y="8915"/>
                  <a:pt x="38739" y="8915"/>
                  <a:pt x="38708" y="8945"/>
                </a:cubicBezTo>
                <a:cubicBezTo>
                  <a:pt x="38648" y="8975"/>
                  <a:pt x="38617" y="8975"/>
                  <a:pt x="38556" y="9036"/>
                </a:cubicBezTo>
                <a:cubicBezTo>
                  <a:pt x="38496" y="9097"/>
                  <a:pt x="38435" y="9158"/>
                  <a:pt x="38374" y="9218"/>
                </a:cubicBezTo>
                <a:cubicBezTo>
                  <a:pt x="38283" y="9310"/>
                  <a:pt x="38222" y="9401"/>
                  <a:pt x="38162" y="9492"/>
                </a:cubicBezTo>
                <a:cubicBezTo>
                  <a:pt x="38070" y="9583"/>
                  <a:pt x="37979" y="9735"/>
                  <a:pt x="37888" y="9857"/>
                </a:cubicBezTo>
                <a:cubicBezTo>
                  <a:pt x="37706" y="10130"/>
                  <a:pt x="37554" y="10403"/>
                  <a:pt x="37372" y="10707"/>
                </a:cubicBezTo>
                <a:cubicBezTo>
                  <a:pt x="37250" y="10981"/>
                  <a:pt x="37098" y="11254"/>
                  <a:pt x="36977" y="11558"/>
                </a:cubicBezTo>
                <a:cubicBezTo>
                  <a:pt x="36946" y="11649"/>
                  <a:pt x="36885" y="11740"/>
                  <a:pt x="36855" y="11801"/>
                </a:cubicBezTo>
                <a:lnTo>
                  <a:pt x="36825" y="11923"/>
                </a:lnTo>
                <a:lnTo>
                  <a:pt x="36734" y="12105"/>
                </a:lnTo>
                <a:cubicBezTo>
                  <a:pt x="36734" y="12074"/>
                  <a:pt x="36764" y="12044"/>
                  <a:pt x="36764" y="12014"/>
                </a:cubicBezTo>
                <a:lnTo>
                  <a:pt x="37037" y="11376"/>
                </a:lnTo>
                <a:lnTo>
                  <a:pt x="37159" y="11072"/>
                </a:lnTo>
                <a:cubicBezTo>
                  <a:pt x="37189" y="11011"/>
                  <a:pt x="37220" y="10950"/>
                  <a:pt x="37250" y="10890"/>
                </a:cubicBezTo>
                <a:lnTo>
                  <a:pt x="37645" y="10130"/>
                </a:lnTo>
                <a:cubicBezTo>
                  <a:pt x="37706" y="10039"/>
                  <a:pt x="37736" y="9948"/>
                  <a:pt x="37797" y="9857"/>
                </a:cubicBezTo>
                <a:cubicBezTo>
                  <a:pt x="37858" y="9765"/>
                  <a:pt x="37949" y="9583"/>
                  <a:pt x="38040" y="9431"/>
                </a:cubicBezTo>
                <a:cubicBezTo>
                  <a:pt x="38131" y="9310"/>
                  <a:pt x="38222" y="9158"/>
                  <a:pt x="38313" y="9006"/>
                </a:cubicBezTo>
                <a:lnTo>
                  <a:pt x="38374" y="8945"/>
                </a:lnTo>
                <a:cubicBezTo>
                  <a:pt x="38435" y="8884"/>
                  <a:pt x="38465" y="8854"/>
                  <a:pt x="38496" y="8793"/>
                </a:cubicBezTo>
                <a:lnTo>
                  <a:pt x="38648" y="8793"/>
                </a:lnTo>
                <a:cubicBezTo>
                  <a:pt x="38678" y="8763"/>
                  <a:pt x="38678" y="8763"/>
                  <a:pt x="38708" y="8732"/>
                </a:cubicBezTo>
                <a:cubicBezTo>
                  <a:pt x="38739" y="8702"/>
                  <a:pt x="38769" y="8641"/>
                  <a:pt x="38800" y="8611"/>
                </a:cubicBezTo>
                <a:lnTo>
                  <a:pt x="38830" y="8580"/>
                </a:lnTo>
                <a:close/>
                <a:moveTo>
                  <a:pt x="10213" y="11039"/>
                </a:moveTo>
                <a:lnTo>
                  <a:pt x="9997" y="11497"/>
                </a:lnTo>
                <a:lnTo>
                  <a:pt x="9845" y="11771"/>
                </a:lnTo>
                <a:lnTo>
                  <a:pt x="9602" y="12166"/>
                </a:lnTo>
                <a:cubicBezTo>
                  <a:pt x="9571" y="12074"/>
                  <a:pt x="9571" y="11983"/>
                  <a:pt x="9541" y="11862"/>
                </a:cubicBezTo>
                <a:lnTo>
                  <a:pt x="9541" y="11771"/>
                </a:lnTo>
                <a:cubicBezTo>
                  <a:pt x="9571" y="11771"/>
                  <a:pt x="9632" y="11740"/>
                  <a:pt x="9662" y="11710"/>
                </a:cubicBezTo>
                <a:lnTo>
                  <a:pt x="9723" y="11619"/>
                </a:lnTo>
                <a:cubicBezTo>
                  <a:pt x="9868" y="11417"/>
                  <a:pt x="10039" y="11215"/>
                  <a:pt x="10213" y="11039"/>
                </a:cubicBezTo>
                <a:close/>
                <a:moveTo>
                  <a:pt x="18413" y="11953"/>
                </a:moveTo>
                <a:lnTo>
                  <a:pt x="18230" y="12196"/>
                </a:lnTo>
                <a:cubicBezTo>
                  <a:pt x="18230" y="12196"/>
                  <a:pt x="18230" y="12196"/>
                  <a:pt x="18230" y="12226"/>
                </a:cubicBezTo>
                <a:lnTo>
                  <a:pt x="18200" y="12196"/>
                </a:lnTo>
                <a:lnTo>
                  <a:pt x="18413" y="11953"/>
                </a:lnTo>
                <a:close/>
                <a:moveTo>
                  <a:pt x="44846" y="10707"/>
                </a:moveTo>
                <a:cubicBezTo>
                  <a:pt x="44846" y="10768"/>
                  <a:pt x="44815" y="10829"/>
                  <a:pt x="44785" y="10890"/>
                </a:cubicBezTo>
                <a:cubicBezTo>
                  <a:pt x="44724" y="11011"/>
                  <a:pt x="44663" y="11163"/>
                  <a:pt x="44603" y="11285"/>
                </a:cubicBezTo>
                <a:cubicBezTo>
                  <a:pt x="44512" y="11497"/>
                  <a:pt x="44360" y="11740"/>
                  <a:pt x="44238" y="11953"/>
                </a:cubicBezTo>
                <a:lnTo>
                  <a:pt x="44056" y="12348"/>
                </a:lnTo>
                <a:cubicBezTo>
                  <a:pt x="44056" y="12287"/>
                  <a:pt x="44086" y="12226"/>
                  <a:pt x="44086" y="12196"/>
                </a:cubicBezTo>
                <a:cubicBezTo>
                  <a:pt x="44147" y="12014"/>
                  <a:pt x="44208" y="11862"/>
                  <a:pt x="44268" y="11679"/>
                </a:cubicBezTo>
                <a:cubicBezTo>
                  <a:pt x="44299" y="11588"/>
                  <a:pt x="44329" y="11497"/>
                  <a:pt x="44360" y="11406"/>
                </a:cubicBezTo>
                <a:cubicBezTo>
                  <a:pt x="44390" y="11315"/>
                  <a:pt x="44420" y="11254"/>
                  <a:pt x="44451" y="11163"/>
                </a:cubicBezTo>
                <a:lnTo>
                  <a:pt x="44572" y="10920"/>
                </a:lnTo>
                <a:lnTo>
                  <a:pt x="44846" y="10707"/>
                </a:lnTo>
                <a:close/>
                <a:moveTo>
                  <a:pt x="48309" y="11953"/>
                </a:moveTo>
                <a:cubicBezTo>
                  <a:pt x="48309" y="11983"/>
                  <a:pt x="48309" y="12074"/>
                  <a:pt x="48309" y="12135"/>
                </a:cubicBezTo>
                <a:cubicBezTo>
                  <a:pt x="48249" y="12166"/>
                  <a:pt x="48218" y="12226"/>
                  <a:pt x="48188" y="12257"/>
                </a:cubicBezTo>
                <a:lnTo>
                  <a:pt x="48217" y="12227"/>
                </a:lnTo>
                <a:lnTo>
                  <a:pt x="48217" y="12227"/>
                </a:lnTo>
                <a:cubicBezTo>
                  <a:pt x="48187" y="12257"/>
                  <a:pt x="48157" y="12288"/>
                  <a:pt x="48127" y="12348"/>
                </a:cubicBezTo>
                <a:cubicBezTo>
                  <a:pt x="48188" y="12196"/>
                  <a:pt x="48249" y="12074"/>
                  <a:pt x="48309" y="11953"/>
                </a:cubicBezTo>
                <a:close/>
                <a:moveTo>
                  <a:pt x="17197" y="12226"/>
                </a:moveTo>
                <a:lnTo>
                  <a:pt x="17167" y="12378"/>
                </a:lnTo>
                <a:lnTo>
                  <a:pt x="17167" y="12287"/>
                </a:lnTo>
                <a:lnTo>
                  <a:pt x="17197" y="12226"/>
                </a:lnTo>
                <a:close/>
                <a:moveTo>
                  <a:pt x="12397" y="8550"/>
                </a:moveTo>
                <a:lnTo>
                  <a:pt x="12275" y="8763"/>
                </a:lnTo>
                <a:cubicBezTo>
                  <a:pt x="12184" y="9006"/>
                  <a:pt x="12063" y="9249"/>
                  <a:pt x="11941" y="9492"/>
                </a:cubicBezTo>
                <a:lnTo>
                  <a:pt x="11455" y="10434"/>
                </a:lnTo>
                <a:cubicBezTo>
                  <a:pt x="11394" y="10525"/>
                  <a:pt x="11334" y="10616"/>
                  <a:pt x="11303" y="10707"/>
                </a:cubicBezTo>
                <a:cubicBezTo>
                  <a:pt x="11242" y="10798"/>
                  <a:pt x="11121" y="10950"/>
                  <a:pt x="11060" y="11072"/>
                </a:cubicBezTo>
                <a:cubicBezTo>
                  <a:pt x="10908" y="11345"/>
                  <a:pt x="10756" y="11649"/>
                  <a:pt x="10604" y="11923"/>
                </a:cubicBezTo>
                <a:lnTo>
                  <a:pt x="10422" y="12135"/>
                </a:lnTo>
                <a:cubicBezTo>
                  <a:pt x="10331" y="12226"/>
                  <a:pt x="10209" y="12318"/>
                  <a:pt x="10088" y="12409"/>
                </a:cubicBezTo>
                <a:lnTo>
                  <a:pt x="10483" y="11558"/>
                </a:lnTo>
                <a:cubicBezTo>
                  <a:pt x="10544" y="11467"/>
                  <a:pt x="10574" y="11376"/>
                  <a:pt x="10635" y="11285"/>
                </a:cubicBezTo>
                <a:lnTo>
                  <a:pt x="10878" y="10798"/>
                </a:lnTo>
                <a:lnTo>
                  <a:pt x="11182" y="10282"/>
                </a:lnTo>
                <a:cubicBezTo>
                  <a:pt x="11242" y="10160"/>
                  <a:pt x="11303" y="10069"/>
                  <a:pt x="11364" y="9978"/>
                </a:cubicBezTo>
                <a:lnTo>
                  <a:pt x="11698" y="9462"/>
                </a:lnTo>
                <a:cubicBezTo>
                  <a:pt x="11698" y="9431"/>
                  <a:pt x="11729" y="9401"/>
                  <a:pt x="11759" y="9340"/>
                </a:cubicBezTo>
                <a:lnTo>
                  <a:pt x="11972" y="9067"/>
                </a:lnTo>
                <a:lnTo>
                  <a:pt x="12063" y="8945"/>
                </a:lnTo>
                <a:lnTo>
                  <a:pt x="12245" y="8702"/>
                </a:lnTo>
                <a:lnTo>
                  <a:pt x="12367" y="8580"/>
                </a:lnTo>
                <a:lnTo>
                  <a:pt x="12397" y="8550"/>
                </a:lnTo>
                <a:close/>
                <a:moveTo>
                  <a:pt x="33483" y="12044"/>
                </a:moveTo>
                <a:lnTo>
                  <a:pt x="33391" y="12378"/>
                </a:lnTo>
                <a:lnTo>
                  <a:pt x="33331" y="12378"/>
                </a:lnTo>
                <a:lnTo>
                  <a:pt x="33331" y="12409"/>
                </a:lnTo>
                <a:cubicBezTo>
                  <a:pt x="33331" y="12378"/>
                  <a:pt x="33300" y="12348"/>
                  <a:pt x="33300" y="12287"/>
                </a:cubicBezTo>
                <a:lnTo>
                  <a:pt x="33270" y="12257"/>
                </a:lnTo>
                <a:lnTo>
                  <a:pt x="33361" y="12166"/>
                </a:lnTo>
                <a:lnTo>
                  <a:pt x="33483" y="12044"/>
                </a:lnTo>
                <a:close/>
                <a:moveTo>
                  <a:pt x="9397" y="12550"/>
                </a:moveTo>
                <a:cubicBezTo>
                  <a:pt x="9400" y="12556"/>
                  <a:pt x="9407" y="12561"/>
                  <a:pt x="9419" y="12561"/>
                </a:cubicBezTo>
                <a:lnTo>
                  <a:pt x="9397" y="12550"/>
                </a:lnTo>
                <a:close/>
                <a:moveTo>
                  <a:pt x="40774" y="10434"/>
                </a:moveTo>
                <a:lnTo>
                  <a:pt x="40774" y="10434"/>
                </a:lnTo>
                <a:cubicBezTo>
                  <a:pt x="40744" y="10555"/>
                  <a:pt x="40714" y="10677"/>
                  <a:pt x="40683" y="10768"/>
                </a:cubicBezTo>
                <a:lnTo>
                  <a:pt x="40592" y="11102"/>
                </a:lnTo>
                <a:cubicBezTo>
                  <a:pt x="40531" y="11285"/>
                  <a:pt x="40440" y="11467"/>
                  <a:pt x="40379" y="11619"/>
                </a:cubicBezTo>
                <a:cubicBezTo>
                  <a:pt x="40319" y="11801"/>
                  <a:pt x="40197" y="12014"/>
                  <a:pt x="40106" y="12196"/>
                </a:cubicBezTo>
                <a:lnTo>
                  <a:pt x="39954" y="12530"/>
                </a:lnTo>
                <a:cubicBezTo>
                  <a:pt x="39893" y="12530"/>
                  <a:pt x="39833" y="12530"/>
                  <a:pt x="39802" y="12561"/>
                </a:cubicBezTo>
                <a:lnTo>
                  <a:pt x="39772" y="12591"/>
                </a:lnTo>
                <a:lnTo>
                  <a:pt x="39772" y="12500"/>
                </a:lnTo>
                <a:cubicBezTo>
                  <a:pt x="39833" y="12378"/>
                  <a:pt x="39863" y="12257"/>
                  <a:pt x="39924" y="12135"/>
                </a:cubicBezTo>
                <a:lnTo>
                  <a:pt x="40136" y="11558"/>
                </a:lnTo>
                <a:cubicBezTo>
                  <a:pt x="40197" y="11406"/>
                  <a:pt x="40228" y="11285"/>
                  <a:pt x="40288" y="11163"/>
                </a:cubicBezTo>
                <a:cubicBezTo>
                  <a:pt x="40319" y="11133"/>
                  <a:pt x="40349" y="11072"/>
                  <a:pt x="40349" y="11041"/>
                </a:cubicBezTo>
                <a:lnTo>
                  <a:pt x="40562" y="10738"/>
                </a:lnTo>
                <a:cubicBezTo>
                  <a:pt x="40623" y="10677"/>
                  <a:pt x="40683" y="10586"/>
                  <a:pt x="40714" y="10525"/>
                </a:cubicBezTo>
                <a:lnTo>
                  <a:pt x="40714" y="10525"/>
                </a:lnTo>
                <a:cubicBezTo>
                  <a:pt x="40714" y="10525"/>
                  <a:pt x="40713" y="10525"/>
                  <a:pt x="40683" y="10555"/>
                </a:cubicBezTo>
                <a:lnTo>
                  <a:pt x="40774" y="10434"/>
                </a:lnTo>
                <a:close/>
                <a:moveTo>
                  <a:pt x="9419" y="12530"/>
                </a:moveTo>
                <a:lnTo>
                  <a:pt x="9419" y="12561"/>
                </a:lnTo>
                <a:lnTo>
                  <a:pt x="9359" y="12652"/>
                </a:lnTo>
                <a:cubicBezTo>
                  <a:pt x="9359" y="12621"/>
                  <a:pt x="9359" y="12591"/>
                  <a:pt x="9359" y="12530"/>
                </a:cubicBezTo>
                <a:lnTo>
                  <a:pt x="9397" y="12550"/>
                </a:lnTo>
                <a:lnTo>
                  <a:pt x="9397" y="12550"/>
                </a:lnTo>
                <a:cubicBezTo>
                  <a:pt x="9394" y="12541"/>
                  <a:pt x="9401" y="12530"/>
                  <a:pt x="9419" y="12530"/>
                </a:cubicBezTo>
                <a:close/>
                <a:moveTo>
                  <a:pt x="29217" y="9782"/>
                </a:moveTo>
                <a:lnTo>
                  <a:pt x="29217" y="9782"/>
                </a:lnTo>
                <a:cubicBezTo>
                  <a:pt x="29148" y="9906"/>
                  <a:pt x="29075" y="10018"/>
                  <a:pt x="28986" y="10130"/>
                </a:cubicBezTo>
                <a:cubicBezTo>
                  <a:pt x="28925" y="10221"/>
                  <a:pt x="28895" y="10312"/>
                  <a:pt x="28834" y="10434"/>
                </a:cubicBezTo>
                <a:lnTo>
                  <a:pt x="28409" y="11224"/>
                </a:lnTo>
                <a:cubicBezTo>
                  <a:pt x="28317" y="11376"/>
                  <a:pt x="28226" y="11528"/>
                  <a:pt x="28166" y="11679"/>
                </a:cubicBezTo>
                <a:lnTo>
                  <a:pt x="27862" y="12348"/>
                </a:lnTo>
                <a:cubicBezTo>
                  <a:pt x="27831" y="12409"/>
                  <a:pt x="27801" y="12469"/>
                  <a:pt x="27771" y="12530"/>
                </a:cubicBezTo>
                <a:lnTo>
                  <a:pt x="27740" y="12621"/>
                </a:lnTo>
                <a:lnTo>
                  <a:pt x="27649" y="12743"/>
                </a:lnTo>
                <a:lnTo>
                  <a:pt x="27649" y="12713"/>
                </a:lnTo>
                <a:cubicBezTo>
                  <a:pt x="27679" y="12652"/>
                  <a:pt x="27710" y="12561"/>
                  <a:pt x="27740" y="12500"/>
                </a:cubicBezTo>
                <a:lnTo>
                  <a:pt x="27862" y="12135"/>
                </a:lnTo>
                <a:cubicBezTo>
                  <a:pt x="27862" y="12105"/>
                  <a:pt x="27892" y="12074"/>
                  <a:pt x="27892" y="12044"/>
                </a:cubicBezTo>
                <a:lnTo>
                  <a:pt x="27983" y="11862"/>
                </a:lnTo>
                <a:lnTo>
                  <a:pt x="28257" y="11315"/>
                </a:lnTo>
                <a:cubicBezTo>
                  <a:pt x="28317" y="11224"/>
                  <a:pt x="28348" y="11133"/>
                  <a:pt x="28409" y="11072"/>
                </a:cubicBezTo>
                <a:lnTo>
                  <a:pt x="28712" y="10525"/>
                </a:lnTo>
                <a:cubicBezTo>
                  <a:pt x="28773" y="10434"/>
                  <a:pt x="28834" y="10343"/>
                  <a:pt x="28864" y="10282"/>
                </a:cubicBezTo>
                <a:lnTo>
                  <a:pt x="29217" y="9782"/>
                </a:lnTo>
                <a:close/>
                <a:moveTo>
                  <a:pt x="27494" y="11320"/>
                </a:moveTo>
                <a:cubicBezTo>
                  <a:pt x="27485" y="11369"/>
                  <a:pt x="27461" y="11418"/>
                  <a:pt x="27436" y="11467"/>
                </a:cubicBezTo>
                <a:cubicBezTo>
                  <a:pt x="27406" y="11619"/>
                  <a:pt x="27345" y="11771"/>
                  <a:pt x="27284" y="11923"/>
                </a:cubicBezTo>
                <a:cubicBezTo>
                  <a:pt x="27224" y="12074"/>
                  <a:pt x="27133" y="12318"/>
                  <a:pt x="27072" y="12469"/>
                </a:cubicBezTo>
                <a:lnTo>
                  <a:pt x="26950" y="12773"/>
                </a:lnTo>
                <a:lnTo>
                  <a:pt x="26981" y="12682"/>
                </a:lnTo>
                <a:cubicBezTo>
                  <a:pt x="26981" y="12591"/>
                  <a:pt x="27011" y="12500"/>
                  <a:pt x="27041" y="12439"/>
                </a:cubicBezTo>
                <a:lnTo>
                  <a:pt x="27163" y="12014"/>
                </a:lnTo>
                <a:cubicBezTo>
                  <a:pt x="27193" y="11923"/>
                  <a:pt x="27224" y="11801"/>
                  <a:pt x="27284" y="11710"/>
                </a:cubicBezTo>
                <a:cubicBezTo>
                  <a:pt x="27315" y="11619"/>
                  <a:pt x="27345" y="11558"/>
                  <a:pt x="27406" y="11467"/>
                </a:cubicBezTo>
                <a:lnTo>
                  <a:pt x="27494" y="11320"/>
                </a:lnTo>
                <a:close/>
                <a:moveTo>
                  <a:pt x="19993" y="11771"/>
                </a:moveTo>
                <a:lnTo>
                  <a:pt x="20023" y="11862"/>
                </a:lnTo>
                <a:cubicBezTo>
                  <a:pt x="19993" y="11953"/>
                  <a:pt x="19962" y="12044"/>
                  <a:pt x="19932" y="12135"/>
                </a:cubicBezTo>
                <a:cubicBezTo>
                  <a:pt x="19901" y="12348"/>
                  <a:pt x="19871" y="12561"/>
                  <a:pt x="19841" y="12773"/>
                </a:cubicBezTo>
                <a:lnTo>
                  <a:pt x="19810" y="12804"/>
                </a:lnTo>
                <a:cubicBezTo>
                  <a:pt x="19780" y="12713"/>
                  <a:pt x="19750" y="12652"/>
                  <a:pt x="19719" y="12621"/>
                </a:cubicBezTo>
                <a:cubicBezTo>
                  <a:pt x="19750" y="12530"/>
                  <a:pt x="19780" y="12469"/>
                  <a:pt x="19780" y="12409"/>
                </a:cubicBezTo>
                <a:cubicBezTo>
                  <a:pt x="19841" y="12257"/>
                  <a:pt x="19871" y="12135"/>
                  <a:pt x="19901" y="12014"/>
                </a:cubicBezTo>
                <a:lnTo>
                  <a:pt x="19993" y="11771"/>
                </a:lnTo>
                <a:close/>
                <a:moveTo>
                  <a:pt x="44846" y="12105"/>
                </a:moveTo>
                <a:cubicBezTo>
                  <a:pt x="44846" y="12135"/>
                  <a:pt x="44846" y="12166"/>
                  <a:pt x="44846" y="12196"/>
                </a:cubicBezTo>
                <a:lnTo>
                  <a:pt x="44846" y="12378"/>
                </a:lnTo>
                <a:lnTo>
                  <a:pt x="44785" y="12500"/>
                </a:lnTo>
                <a:cubicBezTo>
                  <a:pt x="44694" y="12591"/>
                  <a:pt x="44633" y="12713"/>
                  <a:pt x="44572" y="12804"/>
                </a:cubicBezTo>
                <a:lnTo>
                  <a:pt x="44481" y="12895"/>
                </a:lnTo>
                <a:cubicBezTo>
                  <a:pt x="44481" y="12895"/>
                  <a:pt x="44481" y="12864"/>
                  <a:pt x="44481" y="12864"/>
                </a:cubicBezTo>
                <a:cubicBezTo>
                  <a:pt x="44451" y="12804"/>
                  <a:pt x="44451" y="12743"/>
                  <a:pt x="44420" y="12682"/>
                </a:cubicBezTo>
                <a:cubicBezTo>
                  <a:pt x="44420" y="12652"/>
                  <a:pt x="44390" y="12621"/>
                  <a:pt x="44390" y="12621"/>
                </a:cubicBezTo>
                <a:lnTo>
                  <a:pt x="44420" y="12561"/>
                </a:lnTo>
                <a:lnTo>
                  <a:pt x="44603" y="12348"/>
                </a:lnTo>
                <a:cubicBezTo>
                  <a:pt x="44633" y="12287"/>
                  <a:pt x="44694" y="12196"/>
                  <a:pt x="44755" y="12135"/>
                </a:cubicBezTo>
                <a:lnTo>
                  <a:pt x="44755" y="12166"/>
                </a:lnTo>
                <a:lnTo>
                  <a:pt x="44846" y="12105"/>
                </a:lnTo>
                <a:close/>
                <a:moveTo>
                  <a:pt x="45879" y="12166"/>
                </a:moveTo>
                <a:cubicBezTo>
                  <a:pt x="45879" y="12196"/>
                  <a:pt x="45879" y="12257"/>
                  <a:pt x="45879" y="12287"/>
                </a:cubicBezTo>
                <a:lnTo>
                  <a:pt x="45879" y="12348"/>
                </a:lnTo>
                <a:cubicBezTo>
                  <a:pt x="45909" y="12378"/>
                  <a:pt x="45909" y="12378"/>
                  <a:pt x="45939" y="12409"/>
                </a:cubicBezTo>
                <a:cubicBezTo>
                  <a:pt x="45939" y="12439"/>
                  <a:pt x="45970" y="12439"/>
                  <a:pt x="46000" y="12469"/>
                </a:cubicBezTo>
                <a:lnTo>
                  <a:pt x="46031" y="12469"/>
                </a:lnTo>
                <a:lnTo>
                  <a:pt x="46031" y="12530"/>
                </a:lnTo>
                <a:lnTo>
                  <a:pt x="45939" y="12621"/>
                </a:lnTo>
                <a:cubicBezTo>
                  <a:pt x="45848" y="12713"/>
                  <a:pt x="45727" y="12773"/>
                  <a:pt x="45636" y="12864"/>
                </a:cubicBezTo>
                <a:lnTo>
                  <a:pt x="45514" y="12956"/>
                </a:lnTo>
                <a:cubicBezTo>
                  <a:pt x="45514" y="12864"/>
                  <a:pt x="45545" y="12804"/>
                  <a:pt x="45575" y="12713"/>
                </a:cubicBezTo>
                <a:lnTo>
                  <a:pt x="45605" y="12621"/>
                </a:lnTo>
                <a:cubicBezTo>
                  <a:pt x="45636" y="12591"/>
                  <a:pt x="45666" y="12561"/>
                  <a:pt x="45666" y="12530"/>
                </a:cubicBezTo>
                <a:lnTo>
                  <a:pt x="45818" y="12257"/>
                </a:lnTo>
                <a:lnTo>
                  <a:pt x="45879" y="12166"/>
                </a:lnTo>
                <a:close/>
                <a:moveTo>
                  <a:pt x="34576" y="11983"/>
                </a:moveTo>
                <a:lnTo>
                  <a:pt x="34546" y="12135"/>
                </a:lnTo>
                <a:cubicBezTo>
                  <a:pt x="34546" y="12196"/>
                  <a:pt x="34516" y="12257"/>
                  <a:pt x="34485" y="12318"/>
                </a:cubicBezTo>
                <a:cubicBezTo>
                  <a:pt x="34455" y="12469"/>
                  <a:pt x="34424" y="12591"/>
                  <a:pt x="34394" y="12743"/>
                </a:cubicBezTo>
                <a:lnTo>
                  <a:pt x="34394" y="12804"/>
                </a:lnTo>
                <a:lnTo>
                  <a:pt x="34273" y="12986"/>
                </a:lnTo>
                <a:cubicBezTo>
                  <a:pt x="34273" y="12955"/>
                  <a:pt x="34273" y="12917"/>
                  <a:pt x="34273" y="12895"/>
                </a:cubicBezTo>
                <a:cubicBezTo>
                  <a:pt x="34273" y="12773"/>
                  <a:pt x="34273" y="12621"/>
                  <a:pt x="34273" y="12500"/>
                </a:cubicBezTo>
                <a:lnTo>
                  <a:pt x="34273" y="12409"/>
                </a:lnTo>
                <a:lnTo>
                  <a:pt x="34576" y="11983"/>
                </a:lnTo>
                <a:close/>
                <a:moveTo>
                  <a:pt x="28802" y="11874"/>
                </a:moveTo>
                <a:cubicBezTo>
                  <a:pt x="28786" y="11902"/>
                  <a:pt x="28773" y="11934"/>
                  <a:pt x="28773" y="11953"/>
                </a:cubicBezTo>
                <a:cubicBezTo>
                  <a:pt x="28591" y="12257"/>
                  <a:pt x="28409" y="12561"/>
                  <a:pt x="28226" y="12864"/>
                </a:cubicBezTo>
                <a:lnTo>
                  <a:pt x="28166" y="12864"/>
                </a:lnTo>
                <a:cubicBezTo>
                  <a:pt x="28105" y="12895"/>
                  <a:pt x="28074" y="12895"/>
                  <a:pt x="28044" y="12925"/>
                </a:cubicBezTo>
                <a:lnTo>
                  <a:pt x="27953" y="13016"/>
                </a:lnTo>
                <a:lnTo>
                  <a:pt x="28196" y="12713"/>
                </a:lnTo>
                <a:lnTo>
                  <a:pt x="28561" y="12196"/>
                </a:lnTo>
                <a:cubicBezTo>
                  <a:pt x="28621" y="12135"/>
                  <a:pt x="28682" y="12044"/>
                  <a:pt x="28743" y="11953"/>
                </a:cubicBezTo>
                <a:lnTo>
                  <a:pt x="28802" y="11874"/>
                </a:lnTo>
                <a:close/>
                <a:moveTo>
                  <a:pt x="38496" y="10434"/>
                </a:moveTo>
                <a:cubicBezTo>
                  <a:pt x="38465" y="10586"/>
                  <a:pt x="38435" y="10738"/>
                  <a:pt x="38374" y="10890"/>
                </a:cubicBezTo>
                <a:lnTo>
                  <a:pt x="38405" y="10890"/>
                </a:lnTo>
                <a:cubicBezTo>
                  <a:pt x="38374" y="11011"/>
                  <a:pt x="38313" y="11133"/>
                  <a:pt x="38283" y="11285"/>
                </a:cubicBezTo>
                <a:lnTo>
                  <a:pt x="38222" y="11406"/>
                </a:lnTo>
                <a:cubicBezTo>
                  <a:pt x="38192" y="11467"/>
                  <a:pt x="38131" y="11528"/>
                  <a:pt x="38101" y="11619"/>
                </a:cubicBezTo>
                <a:cubicBezTo>
                  <a:pt x="38070" y="11679"/>
                  <a:pt x="38040" y="11710"/>
                  <a:pt x="38010" y="11771"/>
                </a:cubicBezTo>
                <a:cubicBezTo>
                  <a:pt x="37949" y="11892"/>
                  <a:pt x="37888" y="12014"/>
                  <a:pt x="37827" y="12135"/>
                </a:cubicBezTo>
                <a:cubicBezTo>
                  <a:pt x="37706" y="12318"/>
                  <a:pt x="37615" y="12500"/>
                  <a:pt x="37523" y="12682"/>
                </a:cubicBezTo>
                <a:lnTo>
                  <a:pt x="37341" y="13107"/>
                </a:lnTo>
                <a:lnTo>
                  <a:pt x="37311" y="13168"/>
                </a:lnTo>
                <a:cubicBezTo>
                  <a:pt x="37341" y="13047"/>
                  <a:pt x="37402" y="12925"/>
                  <a:pt x="37432" y="12804"/>
                </a:cubicBezTo>
                <a:cubicBezTo>
                  <a:pt x="37523" y="12621"/>
                  <a:pt x="37584" y="12439"/>
                  <a:pt x="37675" y="12257"/>
                </a:cubicBezTo>
                <a:lnTo>
                  <a:pt x="37888" y="11740"/>
                </a:lnTo>
                <a:lnTo>
                  <a:pt x="38070" y="11345"/>
                </a:lnTo>
                <a:cubicBezTo>
                  <a:pt x="38222" y="11041"/>
                  <a:pt x="38344" y="10738"/>
                  <a:pt x="38496" y="10434"/>
                </a:cubicBezTo>
                <a:close/>
                <a:moveTo>
                  <a:pt x="35306" y="12044"/>
                </a:moveTo>
                <a:lnTo>
                  <a:pt x="35306" y="12044"/>
                </a:lnTo>
                <a:cubicBezTo>
                  <a:pt x="35306" y="12074"/>
                  <a:pt x="35275" y="12105"/>
                  <a:pt x="35245" y="12166"/>
                </a:cubicBezTo>
                <a:lnTo>
                  <a:pt x="35062" y="12682"/>
                </a:lnTo>
                <a:lnTo>
                  <a:pt x="34911" y="13138"/>
                </a:lnTo>
                <a:lnTo>
                  <a:pt x="34880" y="13199"/>
                </a:lnTo>
                <a:cubicBezTo>
                  <a:pt x="34911" y="13047"/>
                  <a:pt x="34941" y="12925"/>
                  <a:pt x="34971" y="12804"/>
                </a:cubicBezTo>
                <a:lnTo>
                  <a:pt x="35154" y="12287"/>
                </a:lnTo>
                <a:lnTo>
                  <a:pt x="35306" y="12044"/>
                </a:lnTo>
                <a:close/>
                <a:moveTo>
                  <a:pt x="28925" y="12469"/>
                </a:moveTo>
                <a:lnTo>
                  <a:pt x="28925" y="12469"/>
                </a:lnTo>
                <a:cubicBezTo>
                  <a:pt x="28864" y="12621"/>
                  <a:pt x="28804" y="12743"/>
                  <a:pt x="28773" y="12864"/>
                </a:cubicBezTo>
                <a:cubicBezTo>
                  <a:pt x="28712" y="12986"/>
                  <a:pt x="28652" y="13107"/>
                  <a:pt x="28621" y="13229"/>
                </a:cubicBezTo>
                <a:lnTo>
                  <a:pt x="28621" y="13199"/>
                </a:lnTo>
                <a:cubicBezTo>
                  <a:pt x="28591" y="13138"/>
                  <a:pt x="28561" y="13107"/>
                  <a:pt x="28561" y="13077"/>
                </a:cubicBezTo>
                <a:lnTo>
                  <a:pt x="28621" y="13016"/>
                </a:lnTo>
                <a:lnTo>
                  <a:pt x="28773" y="12773"/>
                </a:lnTo>
                <a:lnTo>
                  <a:pt x="28925" y="12469"/>
                </a:lnTo>
                <a:close/>
                <a:moveTo>
                  <a:pt x="18747" y="13138"/>
                </a:moveTo>
                <a:lnTo>
                  <a:pt x="18717" y="13199"/>
                </a:lnTo>
                <a:lnTo>
                  <a:pt x="18656" y="13290"/>
                </a:lnTo>
                <a:cubicBezTo>
                  <a:pt x="18656" y="13259"/>
                  <a:pt x="18656" y="13229"/>
                  <a:pt x="18656" y="13199"/>
                </a:cubicBezTo>
                <a:lnTo>
                  <a:pt x="18686" y="13199"/>
                </a:lnTo>
                <a:lnTo>
                  <a:pt x="18747" y="13138"/>
                </a:lnTo>
                <a:close/>
                <a:moveTo>
                  <a:pt x="32936" y="12469"/>
                </a:moveTo>
                <a:cubicBezTo>
                  <a:pt x="32966" y="12530"/>
                  <a:pt x="32996" y="12591"/>
                  <a:pt x="32996" y="12652"/>
                </a:cubicBezTo>
                <a:cubicBezTo>
                  <a:pt x="32996" y="12713"/>
                  <a:pt x="32996" y="12804"/>
                  <a:pt x="32996" y="12864"/>
                </a:cubicBezTo>
                <a:lnTo>
                  <a:pt x="32905" y="13016"/>
                </a:lnTo>
                <a:lnTo>
                  <a:pt x="32845" y="13138"/>
                </a:lnTo>
                <a:lnTo>
                  <a:pt x="32723" y="13290"/>
                </a:lnTo>
                <a:cubicBezTo>
                  <a:pt x="32723" y="13138"/>
                  <a:pt x="32723" y="13016"/>
                  <a:pt x="32753" y="12895"/>
                </a:cubicBezTo>
                <a:cubicBezTo>
                  <a:pt x="32753" y="12773"/>
                  <a:pt x="32784" y="12682"/>
                  <a:pt x="32814" y="12561"/>
                </a:cubicBezTo>
                <a:lnTo>
                  <a:pt x="32936" y="12469"/>
                </a:lnTo>
                <a:close/>
                <a:moveTo>
                  <a:pt x="5105" y="12743"/>
                </a:moveTo>
                <a:lnTo>
                  <a:pt x="4953" y="13290"/>
                </a:lnTo>
                <a:lnTo>
                  <a:pt x="4892" y="13351"/>
                </a:lnTo>
                <a:lnTo>
                  <a:pt x="4832" y="13411"/>
                </a:lnTo>
                <a:cubicBezTo>
                  <a:pt x="4892" y="13229"/>
                  <a:pt x="4923" y="13047"/>
                  <a:pt x="5014" y="12895"/>
                </a:cubicBezTo>
                <a:lnTo>
                  <a:pt x="5105" y="12743"/>
                </a:lnTo>
                <a:close/>
                <a:moveTo>
                  <a:pt x="20418" y="12895"/>
                </a:moveTo>
                <a:cubicBezTo>
                  <a:pt x="20418" y="12956"/>
                  <a:pt x="20388" y="12986"/>
                  <a:pt x="20357" y="13016"/>
                </a:cubicBezTo>
                <a:lnTo>
                  <a:pt x="20357" y="13047"/>
                </a:lnTo>
                <a:lnTo>
                  <a:pt x="20114" y="13442"/>
                </a:lnTo>
                <a:lnTo>
                  <a:pt x="20114" y="13351"/>
                </a:lnTo>
                <a:cubicBezTo>
                  <a:pt x="20175" y="13199"/>
                  <a:pt x="20266" y="13047"/>
                  <a:pt x="20327" y="12895"/>
                </a:cubicBezTo>
                <a:close/>
                <a:moveTo>
                  <a:pt x="39103" y="10768"/>
                </a:moveTo>
                <a:lnTo>
                  <a:pt x="39103" y="10768"/>
                </a:lnTo>
                <a:cubicBezTo>
                  <a:pt x="39012" y="10981"/>
                  <a:pt x="38921" y="11193"/>
                  <a:pt x="38800" y="11406"/>
                </a:cubicBezTo>
                <a:cubicBezTo>
                  <a:pt x="38708" y="11619"/>
                  <a:pt x="38678" y="11740"/>
                  <a:pt x="38587" y="11892"/>
                </a:cubicBezTo>
                <a:lnTo>
                  <a:pt x="38192" y="12621"/>
                </a:lnTo>
                <a:cubicBezTo>
                  <a:pt x="38162" y="12682"/>
                  <a:pt x="38131" y="12773"/>
                  <a:pt x="38101" y="12834"/>
                </a:cubicBezTo>
                <a:cubicBezTo>
                  <a:pt x="38010" y="12986"/>
                  <a:pt x="37918" y="13138"/>
                  <a:pt x="37858" y="13290"/>
                </a:cubicBezTo>
                <a:lnTo>
                  <a:pt x="37767" y="13442"/>
                </a:lnTo>
                <a:cubicBezTo>
                  <a:pt x="37888" y="13168"/>
                  <a:pt x="37979" y="12925"/>
                  <a:pt x="38101" y="12682"/>
                </a:cubicBezTo>
                <a:cubicBezTo>
                  <a:pt x="38192" y="12409"/>
                  <a:pt x="38283" y="12226"/>
                  <a:pt x="38374" y="12014"/>
                </a:cubicBezTo>
                <a:lnTo>
                  <a:pt x="38405" y="11923"/>
                </a:lnTo>
                <a:cubicBezTo>
                  <a:pt x="38435" y="11831"/>
                  <a:pt x="38496" y="11740"/>
                  <a:pt x="38526" y="11649"/>
                </a:cubicBezTo>
                <a:lnTo>
                  <a:pt x="38648" y="11376"/>
                </a:lnTo>
                <a:lnTo>
                  <a:pt x="38708" y="11254"/>
                </a:lnTo>
                <a:cubicBezTo>
                  <a:pt x="38739" y="11224"/>
                  <a:pt x="38769" y="11193"/>
                  <a:pt x="38800" y="11133"/>
                </a:cubicBezTo>
                <a:lnTo>
                  <a:pt x="39073" y="10798"/>
                </a:lnTo>
                <a:lnTo>
                  <a:pt x="39103" y="10768"/>
                </a:lnTo>
                <a:close/>
                <a:moveTo>
                  <a:pt x="30961" y="9370"/>
                </a:moveTo>
                <a:lnTo>
                  <a:pt x="30961" y="9370"/>
                </a:lnTo>
                <a:cubicBezTo>
                  <a:pt x="30870" y="9735"/>
                  <a:pt x="30748" y="10100"/>
                  <a:pt x="30596" y="10464"/>
                </a:cubicBezTo>
                <a:cubicBezTo>
                  <a:pt x="30535" y="10646"/>
                  <a:pt x="30475" y="10798"/>
                  <a:pt x="30384" y="10950"/>
                </a:cubicBezTo>
                <a:cubicBezTo>
                  <a:pt x="30292" y="11133"/>
                  <a:pt x="30262" y="11193"/>
                  <a:pt x="30201" y="11345"/>
                </a:cubicBezTo>
                <a:lnTo>
                  <a:pt x="29958" y="11831"/>
                </a:lnTo>
                <a:cubicBezTo>
                  <a:pt x="29837" y="11983"/>
                  <a:pt x="29715" y="12166"/>
                  <a:pt x="29624" y="12348"/>
                </a:cubicBezTo>
                <a:lnTo>
                  <a:pt x="29654" y="12348"/>
                </a:lnTo>
                <a:lnTo>
                  <a:pt x="29320" y="12956"/>
                </a:lnTo>
                <a:cubicBezTo>
                  <a:pt x="29199" y="13138"/>
                  <a:pt x="29107" y="13351"/>
                  <a:pt x="28986" y="13533"/>
                </a:cubicBezTo>
                <a:lnTo>
                  <a:pt x="28956" y="13624"/>
                </a:lnTo>
                <a:lnTo>
                  <a:pt x="28956" y="13594"/>
                </a:lnTo>
                <a:cubicBezTo>
                  <a:pt x="28925" y="13594"/>
                  <a:pt x="28925" y="13563"/>
                  <a:pt x="28895" y="13533"/>
                </a:cubicBezTo>
                <a:cubicBezTo>
                  <a:pt x="28956" y="13381"/>
                  <a:pt x="29016" y="13229"/>
                  <a:pt x="29077" y="13077"/>
                </a:cubicBezTo>
                <a:cubicBezTo>
                  <a:pt x="29138" y="12895"/>
                  <a:pt x="29229" y="12743"/>
                  <a:pt x="29290" y="12591"/>
                </a:cubicBezTo>
                <a:cubicBezTo>
                  <a:pt x="29351" y="12439"/>
                  <a:pt x="29411" y="12287"/>
                  <a:pt x="29472" y="12166"/>
                </a:cubicBezTo>
                <a:cubicBezTo>
                  <a:pt x="29624" y="11831"/>
                  <a:pt x="29776" y="11467"/>
                  <a:pt x="29958" y="11163"/>
                </a:cubicBezTo>
                <a:lnTo>
                  <a:pt x="30140" y="10798"/>
                </a:lnTo>
                <a:cubicBezTo>
                  <a:pt x="30171" y="10738"/>
                  <a:pt x="30171" y="10707"/>
                  <a:pt x="30201" y="10646"/>
                </a:cubicBezTo>
                <a:lnTo>
                  <a:pt x="30353" y="10373"/>
                </a:lnTo>
                <a:lnTo>
                  <a:pt x="30475" y="10130"/>
                </a:lnTo>
                <a:lnTo>
                  <a:pt x="30748" y="9705"/>
                </a:lnTo>
                <a:cubicBezTo>
                  <a:pt x="30839" y="9583"/>
                  <a:pt x="30900" y="9492"/>
                  <a:pt x="30961" y="9370"/>
                </a:cubicBezTo>
                <a:close/>
                <a:moveTo>
                  <a:pt x="3039" y="9917"/>
                </a:moveTo>
                <a:cubicBezTo>
                  <a:pt x="2948" y="10130"/>
                  <a:pt x="2857" y="10373"/>
                  <a:pt x="2766" y="10616"/>
                </a:cubicBezTo>
                <a:lnTo>
                  <a:pt x="2766" y="10646"/>
                </a:lnTo>
                <a:cubicBezTo>
                  <a:pt x="2705" y="10798"/>
                  <a:pt x="2644" y="10920"/>
                  <a:pt x="2583" y="11041"/>
                </a:cubicBezTo>
                <a:cubicBezTo>
                  <a:pt x="2553" y="11102"/>
                  <a:pt x="2523" y="11163"/>
                  <a:pt x="2492" y="11193"/>
                </a:cubicBezTo>
                <a:cubicBezTo>
                  <a:pt x="2462" y="11315"/>
                  <a:pt x="2401" y="11436"/>
                  <a:pt x="2371" y="11558"/>
                </a:cubicBezTo>
                <a:cubicBezTo>
                  <a:pt x="2310" y="11679"/>
                  <a:pt x="2249" y="11801"/>
                  <a:pt x="2219" y="11923"/>
                </a:cubicBezTo>
                <a:lnTo>
                  <a:pt x="1976" y="12530"/>
                </a:lnTo>
                <a:cubicBezTo>
                  <a:pt x="1854" y="12804"/>
                  <a:pt x="1793" y="13077"/>
                  <a:pt x="1702" y="13381"/>
                </a:cubicBezTo>
                <a:cubicBezTo>
                  <a:pt x="1672" y="13472"/>
                  <a:pt x="1641" y="13594"/>
                  <a:pt x="1611" y="13685"/>
                </a:cubicBezTo>
                <a:cubicBezTo>
                  <a:pt x="1672" y="13442"/>
                  <a:pt x="1733" y="13168"/>
                  <a:pt x="1793" y="12895"/>
                </a:cubicBezTo>
                <a:cubicBezTo>
                  <a:pt x="1915" y="12348"/>
                  <a:pt x="2097" y="11801"/>
                  <a:pt x="2279" y="11254"/>
                </a:cubicBezTo>
                <a:lnTo>
                  <a:pt x="2310" y="11285"/>
                </a:lnTo>
                <a:cubicBezTo>
                  <a:pt x="2371" y="11133"/>
                  <a:pt x="2431" y="10981"/>
                  <a:pt x="2492" y="10829"/>
                </a:cubicBezTo>
                <a:cubicBezTo>
                  <a:pt x="2614" y="10616"/>
                  <a:pt x="2735" y="10373"/>
                  <a:pt x="2887" y="10160"/>
                </a:cubicBezTo>
                <a:cubicBezTo>
                  <a:pt x="2917" y="10069"/>
                  <a:pt x="2978" y="10008"/>
                  <a:pt x="3039" y="9917"/>
                </a:cubicBezTo>
                <a:close/>
                <a:moveTo>
                  <a:pt x="28226" y="13533"/>
                </a:moveTo>
                <a:cubicBezTo>
                  <a:pt x="28226" y="13533"/>
                  <a:pt x="28226" y="13563"/>
                  <a:pt x="28226" y="13563"/>
                </a:cubicBezTo>
                <a:lnTo>
                  <a:pt x="28166" y="13654"/>
                </a:lnTo>
                <a:lnTo>
                  <a:pt x="28135" y="13685"/>
                </a:lnTo>
                <a:lnTo>
                  <a:pt x="28226" y="13533"/>
                </a:lnTo>
                <a:close/>
                <a:moveTo>
                  <a:pt x="45605" y="13351"/>
                </a:moveTo>
                <a:lnTo>
                  <a:pt x="45484" y="13594"/>
                </a:lnTo>
                <a:lnTo>
                  <a:pt x="45393" y="13685"/>
                </a:lnTo>
                <a:cubicBezTo>
                  <a:pt x="45393" y="13654"/>
                  <a:pt x="45362" y="13654"/>
                  <a:pt x="45362" y="13624"/>
                </a:cubicBezTo>
                <a:lnTo>
                  <a:pt x="45362" y="13563"/>
                </a:lnTo>
                <a:lnTo>
                  <a:pt x="45545" y="13411"/>
                </a:lnTo>
                <a:lnTo>
                  <a:pt x="45605" y="13351"/>
                </a:lnTo>
                <a:close/>
                <a:moveTo>
                  <a:pt x="24459" y="12713"/>
                </a:moveTo>
                <a:lnTo>
                  <a:pt x="23942" y="13472"/>
                </a:lnTo>
                <a:lnTo>
                  <a:pt x="23790" y="13715"/>
                </a:lnTo>
                <a:lnTo>
                  <a:pt x="23851" y="13594"/>
                </a:lnTo>
                <a:lnTo>
                  <a:pt x="23882" y="13472"/>
                </a:lnTo>
                <a:lnTo>
                  <a:pt x="24246" y="12956"/>
                </a:lnTo>
                <a:lnTo>
                  <a:pt x="24459" y="12713"/>
                </a:lnTo>
                <a:close/>
                <a:moveTo>
                  <a:pt x="4771" y="11406"/>
                </a:moveTo>
                <a:cubicBezTo>
                  <a:pt x="4801" y="11467"/>
                  <a:pt x="4801" y="11528"/>
                  <a:pt x="4801" y="11588"/>
                </a:cubicBezTo>
                <a:cubicBezTo>
                  <a:pt x="4832" y="11771"/>
                  <a:pt x="4832" y="11923"/>
                  <a:pt x="4801" y="12105"/>
                </a:cubicBezTo>
                <a:cubicBezTo>
                  <a:pt x="4801" y="12166"/>
                  <a:pt x="4801" y="12196"/>
                  <a:pt x="4771" y="12257"/>
                </a:cubicBezTo>
                <a:lnTo>
                  <a:pt x="4649" y="12591"/>
                </a:lnTo>
                <a:cubicBezTo>
                  <a:pt x="4589" y="12713"/>
                  <a:pt x="4528" y="12834"/>
                  <a:pt x="4497" y="12956"/>
                </a:cubicBezTo>
                <a:lnTo>
                  <a:pt x="4406" y="13138"/>
                </a:lnTo>
                <a:lnTo>
                  <a:pt x="4254" y="13351"/>
                </a:lnTo>
                <a:lnTo>
                  <a:pt x="4102" y="13563"/>
                </a:lnTo>
                <a:lnTo>
                  <a:pt x="3951" y="13746"/>
                </a:lnTo>
                <a:cubicBezTo>
                  <a:pt x="3951" y="13654"/>
                  <a:pt x="3890" y="13563"/>
                  <a:pt x="3859" y="13502"/>
                </a:cubicBezTo>
                <a:lnTo>
                  <a:pt x="3829" y="13472"/>
                </a:lnTo>
                <a:cubicBezTo>
                  <a:pt x="3890" y="13351"/>
                  <a:pt x="3920" y="13229"/>
                  <a:pt x="3981" y="13138"/>
                </a:cubicBezTo>
                <a:cubicBezTo>
                  <a:pt x="4194" y="12682"/>
                  <a:pt x="4406" y="12226"/>
                  <a:pt x="4619" y="11771"/>
                </a:cubicBezTo>
                <a:cubicBezTo>
                  <a:pt x="4649" y="11679"/>
                  <a:pt x="4680" y="11588"/>
                  <a:pt x="4740" y="11497"/>
                </a:cubicBezTo>
                <a:lnTo>
                  <a:pt x="4771" y="11406"/>
                </a:lnTo>
                <a:close/>
                <a:moveTo>
                  <a:pt x="26039" y="12986"/>
                </a:moveTo>
                <a:cubicBezTo>
                  <a:pt x="26039" y="13016"/>
                  <a:pt x="26069" y="13016"/>
                  <a:pt x="26100" y="13047"/>
                </a:cubicBezTo>
                <a:cubicBezTo>
                  <a:pt x="26130" y="13047"/>
                  <a:pt x="26160" y="13077"/>
                  <a:pt x="26191" y="13077"/>
                </a:cubicBezTo>
                <a:lnTo>
                  <a:pt x="26221" y="13077"/>
                </a:lnTo>
                <a:lnTo>
                  <a:pt x="25978" y="13533"/>
                </a:lnTo>
                <a:cubicBezTo>
                  <a:pt x="25917" y="13624"/>
                  <a:pt x="25887" y="13715"/>
                  <a:pt x="25826" y="13776"/>
                </a:cubicBezTo>
                <a:cubicBezTo>
                  <a:pt x="25856" y="13685"/>
                  <a:pt x="25887" y="13594"/>
                  <a:pt x="25917" y="13502"/>
                </a:cubicBezTo>
                <a:cubicBezTo>
                  <a:pt x="25978" y="13320"/>
                  <a:pt x="26008" y="13168"/>
                  <a:pt x="26039" y="12986"/>
                </a:cubicBezTo>
                <a:close/>
                <a:moveTo>
                  <a:pt x="32055" y="13168"/>
                </a:moveTo>
                <a:lnTo>
                  <a:pt x="31994" y="13290"/>
                </a:lnTo>
                <a:lnTo>
                  <a:pt x="31842" y="13594"/>
                </a:lnTo>
                <a:cubicBezTo>
                  <a:pt x="31812" y="13654"/>
                  <a:pt x="31751" y="13746"/>
                  <a:pt x="31720" y="13806"/>
                </a:cubicBezTo>
                <a:lnTo>
                  <a:pt x="31720" y="13715"/>
                </a:lnTo>
                <a:cubicBezTo>
                  <a:pt x="31751" y="13654"/>
                  <a:pt x="31781" y="13624"/>
                  <a:pt x="31781" y="13594"/>
                </a:cubicBezTo>
                <a:lnTo>
                  <a:pt x="31812" y="13594"/>
                </a:lnTo>
                <a:cubicBezTo>
                  <a:pt x="31842" y="13502"/>
                  <a:pt x="31872" y="13442"/>
                  <a:pt x="31903" y="13381"/>
                </a:cubicBezTo>
                <a:lnTo>
                  <a:pt x="32024" y="13199"/>
                </a:lnTo>
                <a:lnTo>
                  <a:pt x="32055" y="13168"/>
                </a:lnTo>
                <a:close/>
                <a:moveTo>
                  <a:pt x="30778" y="11376"/>
                </a:moveTo>
                <a:cubicBezTo>
                  <a:pt x="30900" y="11619"/>
                  <a:pt x="30870" y="11892"/>
                  <a:pt x="30839" y="12135"/>
                </a:cubicBezTo>
                <a:cubicBezTo>
                  <a:pt x="30778" y="12378"/>
                  <a:pt x="30748" y="12621"/>
                  <a:pt x="30718" y="12864"/>
                </a:cubicBezTo>
                <a:lnTo>
                  <a:pt x="30627" y="13077"/>
                </a:lnTo>
                <a:cubicBezTo>
                  <a:pt x="30505" y="13320"/>
                  <a:pt x="30384" y="13594"/>
                  <a:pt x="30262" y="13837"/>
                </a:cubicBezTo>
                <a:lnTo>
                  <a:pt x="30232" y="13776"/>
                </a:lnTo>
                <a:cubicBezTo>
                  <a:pt x="30201" y="13746"/>
                  <a:pt x="30140" y="13715"/>
                  <a:pt x="30110" y="13685"/>
                </a:cubicBezTo>
                <a:cubicBezTo>
                  <a:pt x="30049" y="13685"/>
                  <a:pt x="30019" y="13685"/>
                  <a:pt x="29958" y="13715"/>
                </a:cubicBezTo>
                <a:cubicBezTo>
                  <a:pt x="29897" y="13746"/>
                  <a:pt x="29867" y="13776"/>
                  <a:pt x="29806" y="13837"/>
                </a:cubicBezTo>
                <a:cubicBezTo>
                  <a:pt x="29776" y="13837"/>
                  <a:pt x="29776" y="13867"/>
                  <a:pt x="29745" y="13867"/>
                </a:cubicBezTo>
                <a:lnTo>
                  <a:pt x="29897" y="13563"/>
                </a:lnTo>
                <a:cubicBezTo>
                  <a:pt x="29958" y="13442"/>
                  <a:pt x="30019" y="13320"/>
                  <a:pt x="30049" y="13229"/>
                </a:cubicBezTo>
                <a:cubicBezTo>
                  <a:pt x="30110" y="13107"/>
                  <a:pt x="30140" y="13016"/>
                  <a:pt x="30201" y="12895"/>
                </a:cubicBezTo>
                <a:cubicBezTo>
                  <a:pt x="30262" y="12804"/>
                  <a:pt x="30262" y="12743"/>
                  <a:pt x="30292" y="12682"/>
                </a:cubicBezTo>
                <a:lnTo>
                  <a:pt x="30292" y="12652"/>
                </a:lnTo>
                <a:lnTo>
                  <a:pt x="30323" y="12591"/>
                </a:lnTo>
                <a:lnTo>
                  <a:pt x="30353" y="12530"/>
                </a:lnTo>
                <a:cubicBezTo>
                  <a:pt x="30353" y="12530"/>
                  <a:pt x="30353" y="12530"/>
                  <a:pt x="30353" y="12500"/>
                </a:cubicBezTo>
                <a:lnTo>
                  <a:pt x="30353" y="12469"/>
                </a:lnTo>
                <a:lnTo>
                  <a:pt x="30384" y="12409"/>
                </a:lnTo>
                <a:lnTo>
                  <a:pt x="30384" y="12348"/>
                </a:lnTo>
                <a:cubicBezTo>
                  <a:pt x="30384" y="12348"/>
                  <a:pt x="30384" y="12318"/>
                  <a:pt x="30384" y="12318"/>
                </a:cubicBezTo>
                <a:lnTo>
                  <a:pt x="30384" y="12257"/>
                </a:lnTo>
                <a:cubicBezTo>
                  <a:pt x="30384" y="12257"/>
                  <a:pt x="30384" y="12226"/>
                  <a:pt x="30384" y="12226"/>
                </a:cubicBezTo>
                <a:lnTo>
                  <a:pt x="30384" y="12196"/>
                </a:lnTo>
                <a:cubicBezTo>
                  <a:pt x="30384" y="12166"/>
                  <a:pt x="30384" y="12166"/>
                  <a:pt x="30384" y="12135"/>
                </a:cubicBezTo>
                <a:cubicBezTo>
                  <a:pt x="30384" y="12105"/>
                  <a:pt x="30414" y="12044"/>
                  <a:pt x="30444" y="12014"/>
                </a:cubicBezTo>
                <a:cubicBezTo>
                  <a:pt x="30444" y="11983"/>
                  <a:pt x="30535" y="11862"/>
                  <a:pt x="30566" y="11771"/>
                </a:cubicBezTo>
                <a:lnTo>
                  <a:pt x="30778" y="11376"/>
                </a:lnTo>
                <a:close/>
                <a:moveTo>
                  <a:pt x="44846" y="13107"/>
                </a:moveTo>
                <a:cubicBezTo>
                  <a:pt x="44846" y="13168"/>
                  <a:pt x="44876" y="13229"/>
                  <a:pt x="44876" y="13290"/>
                </a:cubicBezTo>
                <a:cubicBezTo>
                  <a:pt x="44876" y="13290"/>
                  <a:pt x="44846" y="13320"/>
                  <a:pt x="44846" y="13351"/>
                </a:cubicBezTo>
                <a:cubicBezTo>
                  <a:pt x="44785" y="13472"/>
                  <a:pt x="44755" y="13563"/>
                  <a:pt x="44694" y="13685"/>
                </a:cubicBezTo>
                <a:lnTo>
                  <a:pt x="44420" y="13958"/>
                </a:lnTo>
                <a:cubicBezTo>
                  <a:pt x="44420" y="13897"/>
                  <a:pt x="44420" y="13867"/>
                  <a:pt x="44451" y="13837"/>
                </a:cubicBezTo>
                <a:cubicBezTo>
                  <a:pt x="44512" y="13715"/>
                  <a:pt x="44572" y="13624"/>
                  <a:pt x="44633" y="13502"/>
                </a:cubicBezTo>
                <a:lnTo>
                  <a:pt x="44846" y="13107"/>
                </a:lnTo>
                <a:close/>
                <a:moveTo>
                  <a:pt x="22332" y="11710"/>
                </a:moveTo>
                <a:lnTo>
                  <a:pt x="22271" y="11801"/>
                </a:lnTo>
                <a:cubicBezTo>
                  <a:pt x="22211" y="11892"/>
                  <a:pt x="22180" y="11983"/>
                  <a:pt x="22119" y="12105"/>
                </a:cubicBezTo>
                <a:lnTo>
                  <a:pt x="21755" y="12743"/>
                </a:lnTo>
                <a:cubicBezTo>
                  <a:pt x="21724" y="12834"/>
                  <a:pt x="21664" y="12895"/>
                  <a:pt x="21633" y="12956"/>
                </a:cubicBezTo>
                <a:lnTo>
                  <a:pt x="21390" y="13381"/>
                </a:lnTo>
                <a:cubicBezTo>
                  <a:pt x="21269" y="13533"/>
                  <a:pt x="21147" y="13715"/>
                  <a:pt x="21056" y="13897"/>
                </a:cubicBezTo>
                <a:lnTo>
                  <a:pt x="20965" y="14019"/>
                </a:lnTo>
                <a:lnTo>
                  <a:pt x="20995" y="13958"/>
                </a:lnTo>
                <a:lnTo>
                  <a:pt x="21238" y="13563"/>
                </a:lnTo>
                <a:cubicBezTo>
                  <a:pt x="21269" y="13502"/>
                  <a:pt x="21299" y="13442"/>
                  <a:pt x="21329" y="13381"/>
                </a:cubicBezTo>
                <a:lnTo>
                  <a:pt x="21724" y="12652"/>
                </a:lnTo>
                <a:cubicBezTo>
                  <a:pt x="21755" y="12591"/>
                  <a:pt x="21785" y="12530"/>
                  <a:pt x="21785" y="12500"/>
                </a:cubicBezTo>
                <a:cubicBezTo>
                  <a:pt x="21876" y="12348"/>
                  <a:pt x="21937" y="12166"/>
                  <a:pt x="21998" y="12044"/>
                </a:cubicBezTo>
                <a:lnTo>
                  <a:pt x="22150" y="11892"/>
                </a:lnTo>
                <a:cubicBezTo>
                  <a:pt x="22211" y="11831"/>
                  <a:pt x="22271" y="11771"/>
                  <a:pt x="22332" y="11710"/>
                </a:cubicBezTo>
                <a:close/>
                <a:moveTo>
                  <a:pt x="2278" y="12748"/>
                </a:moveTo>
                <a:cubicBezTo>
                  <a:pt x="2271" y="12820"/>
                  <a:pt x="2245" y="12877"/>
                  <a:pt x="2219" y="12956"/>
                </a:cubicBezTo>
                <a:cubicBezTo>
                  <a:pt x="2219" y="12986"/>
                  <a:pt x="2188" y="13047"/>
                  <a:pt x="2188" y="13107"/>
                </a:cubicBezTo>
                <a:cubicBezTo>
                  <a:pt x="2188" y="13168"/>
                  <a:pt x="2158" y="13229"/>
                  <a:pt x="2158" y="13290"/>
                </a:cubicBezTo>
                <a:lnTo>
                  <a:pt x="2158" y="13411"/>
                </a:lnTo>
                <a:cubicBezTo>
                  <a:pt x="2158" y="13442"/>
                  <a:pt x="2158" y="13472"/>
                  <a:pt x="2158" y="13533"/>
                </a:cubicBezTo>
                <a:cubicBezTo>
                  <a:pt x="2067" y="13685"/>
                  <a:pt x="2006" y="13867"/>
                  <a:pt x="1915" y="14019"/>
                </a:cubicBezTo>
                <a:cubicBezTo>
                  <a:pt x="1945" y="13867"/>
                  <a:pt x="1976" y="13746"/>
                  <a:pt x="2036" y="13594"/>
                </a:cubicBezTo>
                <a:cubicBezTo>
                  <a:pt x="2067" y="13442"/>
                  <a:pt x="2128" y="13199"/>
                  <a:pt x="2188" y="13016"/>
                </a:cubicBezTo>
                <a:cubicBezTo>
                  <a:pt x="2218" y="12927"/>
                  <a:pt x="2248" y="12837"/>
                  <a:pt x="2278" y="12748"/>
                </a:cubicBezTo>
                <a:close/>
                <a:moveTo>
                  <a:pt x="16561" y="13410"/>
                </a:moveTo>
                <a:cubicBezTo>
                  <a:pt x="16559" y="13419"/>
                  <a:pt x="16559" y="13431"/>
                  <a:pt x="16559" y="13442"/>
                </a:cubicBezTo>
                <a:cubicBezTo>
                  <a:pt x="16559" y="13563"/>
                  <a:pt x="16529" y="13715"/>
                  <a:pt x="16529" y="13867"/>
                </a:cubicBezTo>
                <a:lnTo>
                  <a:pt x="16529" y="13928"/>
                </a:lnTo>
                <a:lnTo>
                  <a:pt x="16529" y="13958"/>
                </a:lnTo>
                <a:lnTo>
                  <a:pt x="16438" y="13989"/>
                </a:lnTo>
                <a:lnTo>
                  <a:pt x="16256" y="14049"/>
                </a:lnTo>
                <a:lnTo>
                  <a:pt x="16195" y="14080"/>
                </a:lnTo>
                <a:lnTo>
                  <a:pt x="16225" y="13958"/>
                </a:lnTo>
                <a:lnTo>
                  <a:pt x="16529" y="13442"/>
                </a:lnTo>
                <a:lnTo>
                  <a:pt x="16561" y="13410"/>
                </a:lnTo>
                <a:close/>
                <a:moveTo>
                  <a:pt x="47276" y="12986"/>
                </a:moveTo>
                <a:cubicBezTo>
                  <a:pt x="47276" y="13016"/>
                  <a:pt x="47276" y="13047"/>
                  <a:pt x="47276" y="13047"/>
                </a:cubicBezTo>
                <a:cubicBezTo>
                  <a:pt x="47307" y="13077"/>
                  <a:pt x="47337" y="13168"/>
                  <a:pt x="47367" y="13229"/>
                </a:cubicBezTo>
                <a:cubicBezTo>
                  <a:pt x="47398" y="13259"/>
                  <a:pt x="47428" y="13320"/>
                  <a:pt x="47459" y="13351"/>
                </a:cubicBezTo>
                <a:lnTo>
                  <a:pt x="47459" y="13381"/>
                </a:lnTo>
                <a:lnTo>
                  <a:pt x="47428" y="13442"/>
                </a:lnTo>
                <a:lnTo>
                  <a:pt x="47216" y="13806"/>
                </a:lnTo>
                <a:cubicBezTo>
                  <a:pt x="47155" y="13897"/>
                  <a:pt x="47124" y="13958"/>
                  <a:pt x="47094" y="14019"/>
                </a:cubicBezTo>
                <a:cubicBezTo>
                  <a:pt x="47064" y="14049"/>
                  <a:pt x="47064" y="14049"/>
                  <a:pt x="47064" y="14080"/>
                </a:cubicBezTo>
                <a:cubicBezTo>
                  <a:pt x="47064" y="14110"/>
                  <a:pt x="47033" y="14140"/>
                  <a:pt x="47033" y="14171"/>
                </a:cubicBezTo>
                <a:lnTo>
                  <a:pt x="47033" y="13867"/>
                </a:lnTo>
                <a:lnTo>
                  <a:pt x="47033" y="13806"/>
                </a:lnTo>
                <a:cubicBezTo>
                  <a:pt x="47124" y="13533"/>
                  <a:pt x="47216" y="13259"/>
                  <a:pt x="47276" y="12986"/>
                </a:cubicBezTo>
                <a:close/>
                <a:moveTo>
                  <a:pt x="5236" y="13788"/>
                </a:moveTo>
                <a:lnTo>
                  <a:pt x="5236" y="13788"/>
                </a:lnTo>
                <a:cubicBezTo>
                  <a:pt x="5231" y="13816"/>
                  <a:pt x="5238" y="13848"/>
                  <a:pt x="5257" y="13867"/>
                </a:cubicBezTo>
                <a:lnTo>
                  <a:pt x="5257" y="13897"/>
                </a:lnTo>
                <a:lnTo>
                  <a:pt x="5075" y="14201"/>
                </a:lnTo>
                <a:cubicBezTo>
                  <a:pt x="5105" y="14140"/>
                  <a:pt x="5105" y="14080"/>
                  <a:pt x="5135" y="13989"/>
                </a:cubicBezTo>
                <a:lnTo>
                  <a:pt x="5166" y="13928"/>
                </a:lnTo>
                <a:lnTo>
                  <a:pt x="5236" y="13788"/>
                </a:lnTo>
                <a:close/>
                <a:moveTo>
                  <a:pt x="11999" y="12557"/>
                </a:moveTo>
                <a:cubicBezTo>
                  <a:pt x="11949" y="12730"/>
                  <a:pt x="11900" y="12904"/>
                  <a:pt x="11850" y="13077"/>
                </a:cubicBezTo>
                <a:cubicBezTo>
                  <a:pt x="11850" y="13107"/>
                  <a:pt x="11850" y="13168"/>
                  <a:pt x="11820" y="13199"/>
                </a:cubicBezTo>
                <a:lnTo>
                  <a:pt x="11759" y="13381"/>
                </a:lnTo>
                <a:cubicBezTo>
                  <a:pt x="11577" y="13654"/>
                  <a:pt x="11394" y="13897"/>
                  <a:pt x="11212" y="14140"/>
                </a:cubicBezTo>
                <a:lnTo>
                  <a:pt x="11090" y="14292"/>
                </a:lnTo>
                <a:cubicBezTo>
                  <a:pt x="11242" y="14019"/>
                  <a:pt x="11394" y="13746"/>
                  <a:pt x="11546" y="13472"/>
                </a:cubicBezTo>
                <a:cubicBezTo>
                  <a:pt x="11704" y="13157"/>
                  <a:pt x="11861" y="12865"/>
                  <a:pt x="11999" y="12557"/>
                </a:cubicBezTo>
                <a:close/>
                <a:moveTo>
                  <a:pt x="44117" y="12986"/>
                </a:moveTo>
                <a:cubicBezTo>
                  <a:pt x="44117" y="12986"/>
                  <a:pt x="44117" y="12986"/>
                  <a:pt x="44117" y="13016"/>
                </a:cubicBezTo>
                <a:cubicBezTo>
                  <a:pt x="44117" y="13107"/>
                  <a:pt x="44117" y="13199"/>
                  <a:pt x="44117" y="13290"/>
                </a:cubicBezTo>
                <a:lnTo>
                  <a:pt x="44117" y="13381"/>
                </a:lnTo>
                <a:lnTo>
                  <a:pt x="43843" y="13715"/>
                </a:lnTo>
                <a:lnTo>
                  <a:pt x="43387" y="14323"/>
                </a:lnTo>
                <a:lnTo>
                  <a:pt x="43448" y="14140"/>
                </a:lnTo>
                <a:lnTo>
                  <a:pt x="43752" y="13594"/>
                </a:lnTo>
                <a:lnTo>
                  <a:pt x="43752" y="13563"/>
                </a:lnTo>
                <a:cubicBezTo>
                  <a:pt x="43813" y="13472"/>
                  <a:pt x="43873" y="13381"/>
                  <a:pt x="43904" y="13290"/>
                </a:cubicBezTo>
                <a:lnTo>
                  <a:pt x="43995" y="13138"/>
                </a:lnTo>
                <a:cubicBezTo>
                  <a:pt x="44025" y="13077"/>
                  <a:pt x="44056" y="13016"/>
                  <a:pt x="44117" y="12986"/>
                </a:cubicBezTo>
                <a:close/>
                <a:moveTo>
                  <a:pt x="3950" y="14292"/>
                </a:moveTo>
                <a:cubicBezTo>
                  <a:pt x="3942" y="14310"/>
                  <a:pt x="3935" y="14328"/>
                  <a:pt x="3930" y="14346"/>
                </a:cubicBezTo>
                <a:lnTo>
                  <a:pt x="3930" y="14346"/>
                </a:lnTo>
                <a:cubicBezTo>
                  <a:pt x="3926" y="14347"/>
                  <a:pt x="3920" y="14353"/>
                  <a:pt x="3920" y="14353"/>
                </a:cubicBezTo>
                <a:lnTo>
                  <a:pt x="3950" y="14292"/>
                </a:lnTo>
                <a:close/>
                <a:moveTo>
                  <a:pt x="10179" y="12804"/>
                </a:moveTo>
                <a:lnTo>
                  <a:pt x="10179" y="12834"/>
                </a:lnTo>
                <a:lnTo>
                  <a:pt x="9754" y="13776"/>
                </a:lnTo>
                <a:lnTo>
                  <a:pt x="9571" y="14049"/>
                </a:lnTo>
                <a:lnTo>
                  <a:pt x="9359" y="14353"/>
                </a:lnTo>
                <a:lnTo>
                  <a:pt x="9480" y="14019"/>
                </a:lnTo>
                <a:cubicBezTo>
                  <a:pt x="9511" y="13928"/>
                  <a:pt x="9541" y="13837"/>
                  <a:pt x="9571" y="13746"/>
                </a:cubicBezTo>
                <a:lnTo>
                  <a:pt x="9936" y="12864"/>
                </a:lnTo>
                <a:cubicBezTo>
                  <a:pt x="9997" y="12864"/>
                  <a:pt x="10027" y="12864"/>
                  <a:pt x="10088" y="12834"/>
                </a:cubicBezTo>
                <a:lnTo>
                  <a:pt x="10118" y="12834"/>
                </a:lnTo>
                <a:lnTo>
                  <a:pt x="10179" y="12804"/>
                </a:lnTo>
                <a:close/>
                <a:moveTo>
                  <a:pt x="3616" y="13897"/>
                </a:moveTo>
                <a:cubicBezTo>
                  <a:pt x="3616" y="13958"/>
                  <a:pt x="3616" y="14019"/>
                  <a:pt x="3616" y="14080"/>
                </a:cubicBezTo>
                <a:lnTo>
                  <a:pt x="3616" y="14171"/>
                </a:lnTo>
                <a:cubicBezTo>
                  <a:pt x="3525" y="14232"/>
                  <a:pt x="3464" y="14323"/>
                  <a:pt x="3404" y="14384"/>
                </a:cubicBezTo>
                <a:lnTo>
                  <a:pt x="3616" y="13897"/>
                </a:lnTo>
                <a:close/>
                <a:moveTo>
                  <a:pt x="34090" y="14262"/>
                </a:moveTo>
                <a:lnTo>
                  <a:pt x="33938" y="14444"/>
                </a:lnTo>
                <a:lnTo>
                  <a:pt x="33938" y="14444"/>
                </a:lnTo>
                <a:lnTo>
                  <a:pt x="33969" y="14384"/>
                </a:lnTo>
                <a:lnTo>
                  <a:pt x="34090" y="14262"/>
                </a:lnTo>
                <a:close/>
                <a:moveTo>
                  <a:pt x="22909" y="11953"/>
                </a:moveTo>
                <a:lnTo>
                  <a:pt x="22788" y="12166"/>
                </a:lnTo>
                <a:cubicBezTo>
                  <a:pt x="22575" y="12591"/>
                  <a:pt x="22393" y="12986"/>
                  <a:pt x="22180" y="13411"/>
                </a:cubicBezTo>
                <a:lnTo>
                  <a:pt x="21724" y="14444"/>
                </a:lnTo>
                <a:cubicBezTo>
                  <a:pt x="21785" y="14232"/>
                  <a:pt x="21846" y="14019"/>
                  <a:pt x="21937" y="13776"/>
                </a:cubicBezTo>
                <a:cubicBezTo>
                  <a:pt x="21998" y="13624"/>
                  <a:pt x="22059" y="13472"/>
                  <a:pt x="22150" y="13320"/>
                </a:cubicBezTo>
                <a:cubicBezTo>
                  <a:pt x="22180" y="13229"/>
                  <a:pt x="22211" y="13138"/>
                  <a:pt x="22241" y="13077"/>
                </a:cubicBezTo>
                <a:lnTo>
                  <a:pt x="22241" y="13047"/>
                </a:lnTo>
                <a:cubicBezTo>
                  <a:pt x="22362" y="12864"/>
                  <a:pt x="22454" y="12713"/>
                  <a:pt x="22575" y="12530"/>
                </a:cubicBezTo>
                <a:cubicBezTo>
                  <a:pt x="22666" y="12348"/>
                  <a:pt x="22757" y="12196"/>
                  <a:pt x="22849" y="12014"/>
                </a:cubicBezTo>
                <a:lnTo>
                  <a:pt x="22909" y="11953"/>
                </a:lnTo>
                <a:close/>
                <a:moveTo>
                  <a:pt x="32784" y="14110"/>
                </a:moveTo>
                <a:lnTo>
                  <a:pt x="32723" y="14292"/>
                </a:lnTo>
                <a:lnTo>
                  <a:pt x="32601" y="14475"/>
                </a:lnTo>
                <a:lnTo>
                  <a:pt x="32753" y="14110"/>
                </a:lnTo>
                <a:close/>
                <a:moveTo>
                  <a:pt x="3920" y="14384"/>
                </a:moveTo>
                <a:lnTo>
                  <a:pt x="3920" y="14384"/>
                </a:lnTo>
                <a:cubicBezTo>
                  <a:pt x="3913" y="14414"/>
                  <a:pt x="3905" y="14444"/>
                  <a:pt x="3890" y="14475"/>
                </a:cubicBezTo>
                <a:cubicBezTo>
                  <a:pt x="3890" y="14444"/>
                  <a:pt x="3890" y="14414"/>
                  <a:pt x="3920" y="14384"/>
                </a:cubicBezTo>
                <a:close/>
                <a:moveTo>
                  <a:pt x="37094" y="12729"/>
                </a:moveTo>
                <a:lnTo>
                  <a:pt x="37094" y="12729"/>
                </a:lnTo>
                <a:cubicBezTo>
                  <a:pt x="37075" y="12759"/>
                  <a:pt x="37056" y="12796"/>
                  <a:pt x="37037" y="12834"/>
                </a:cubicBezTo>
                <a:cubicBezTo>
                  <a:pt x="36977" y="13016"/>
                  <a:pt x="36916" y="13168"/>
                  <a:pt x="36885" y="13351"/>
                </a:cubicBezTo>
                <a:lnTo>
                  <a:pt x="36764" y="13654"/>
                </a:lnTo>
                <a:cubicBezTo>
                  <a:pt x="36764" y="13685"/>
                  <a:pt x="36734" y="13715"/>
                  <a:pt x="36734" y="13776"/>
                </a:cubicBezTo>
                <a:cubicBezTo>
                  <a:pt x="36642" y="13928"/>
                  <a:pt x="36612" y="14080"/>
                  <a:pt x="36551" y="14232"/>
                </a:cubicBezTo>
                <a:lnTo>
                  <a:pt x="36582" y="14232"/>
                </a:lnTo>
                <a:cubicBezTo>
                  <a:pt x="36521" y="14292"/>
                  <a:pt x="36460" y="14353"/>
                  <a:pt x="36430" y="14444"/>
                </a:cubicBezTo>
                <a:lnTo>
                  <a:pt x="36278" y="14596"/>
                </a:lnTo>
                <a:lnTo>
                  <a:pt x="36278" y="14596"/>
                </a:lnTo>
                <a:lnTo>
                  <a:pt x="36308" y="14505"/>
                </a:lnTo>
                <a:cubicBezTo>
                  <a:pt x="36369" y="14353"/>
                  <a:pt x="36430" y="14201"/>
                  <a:pt x="36460" y="14049"/>
                </a:cubicBezTo>
                <a:cubicBezTo>
                  <a:pt x="36521" y="13897"/>
                  <a:pt x="36582" y="13654"/>
                  <a:pt x="36642" y="13502"/>
                </a:cubicBezTo>
                <a:lnTo>
                  <a:pt x="36734" y="13259"/>
                </a:lnTo>
                <a:lnTo>
                  <a:pt x="36946" y="12925"/>
                </a:lnTo>
                <a:lnTo>
                  <a:pt x="37094" y="12729"/>
                </a:lnTo>
                <a:close/>
                <a:moveTo>
                  <a:pt x="47854" y="14049"/>
                </a:moveTo>
                <a:lnTo>
                  <a:pt x="47823" y="14110"/>
                </a:lnTo>
                <a:cubicBezTo>
                  <a:pt x="47755" y="14291"/>
                  <a:pt x="47670" y="14473"/>
                  <a:pt x="47581" y="14654"/>
                </a:cubicBezTo>
                <a:lnTo>
                  <a:pt x="47581" y="14654"/>
                </a:lnTo>
                <a:cubicBezTo>
                  <a:pt x="47611" y="14565"/>
                  <a:pt x="47641" y="14504"/>
                  <a:pt x="47671" y="14444"/>
                </a:cubicBezTo>
                <a:lnTo>
                  <a:pt x="47793" y="14171"/>
                </a:lnTo>
                <a:cubicBezTo>
                  <a:pt x="47793" y="14140"/>
                  <a:pt x="47823" y="14080"/>
                  <a:pt x="47854" y="14049"/>
                </a:cubicBezTo>
                <a:close/>
                <a:moveTo>
                  <a:pt x="23882" y="12044"/>
                </a:moveTo>
                <a:lnTo>
                  <a:pt x="23882" y="12074"/>
                </a:lnTo>
                <a:lnTo>
                  <a:pt x="23882" y="12105"/>
                </a:lnTo>
                <a:lnTo>
                  <a:pt x="23456" y="12804"/>
                </a:lnTo>
                <a:cubicBezTo>
                  <a:pt x="23426" y="12834"/>
                  <a:pt x="23426" y="12864"/>
                  <a:pt x="23395" y="12925"/>
                </a:cubicBezTo>
                <a:lnTo>
                  <a:pt x="23183" y="13290"/>
                </a:lnTo>
                <a:lnTo>
                  <a:pt x="22849" y="13928"/>
                </a:lnTo>
                <a:cubicBezTo>
                  <a:pt x="22849" y="13989"/>
                  <a:pt x="22818" y="14019"/>
                  <a:pt x="22788" y="14080"/>
                </a:cubicBezTo>
                <a:lnTo>
                  <a:pt x="22757" y="14140"/>
                </a:lnTo>
                <a:lnTo>
                  <a:pt x="22514" y="14444"/>
                </a:lnTo>
                <a:lnTo>
                  <a:pt x="22362" y="14657"/>
                </a:lnTo>
                <a:cubicBezTo>
                  <a:pt x="22332" y="14657"/>
                  <a:pt x="22302" y="14627"/>
                  <a:pt x="22271" y="14627"/>
                </a:cubicBezTo>
                <a:lnTo>
                  <a:pt x="22545" y="13958"/>
                </a:lnTo>
                <a:cubicBezTo>
                  <a:pt x="22606" y="13837"/>
                  <a:pt x="22666" y="13746"/>
                  <a:pt x="22727" y="13624"/>
                </a:cubicBezTo>
                <a:lnTo>
                  <a:pt x="23031" y="13016"/>
                </a:lnTo>
                <a:cubicBezTo>
                  <a:pt x="23031" y="12986"/>
                  <a:pt x="23061" y="12956"/>
                  <a:pt x="23061" y="12925"/>
                </a:cubicBezTo>
                <a:cubicBezTo>
                  <a:pt x="23122" y="12834"/>
                  <a:pt x="23183" y="12743"/>
                  <a:pt x="23244" y="12621"/>
                </a:cubicBezTo>
                <a:cubicBezTo>
                  <a:pt x="23304" y="12530"/>
                  <a:pt x="23365" y="12409"/>
                  <a:pt x="23426" y="12287"/>
                </a:cubicBezTo>
                <a:cubicBezTo>
                  <a:pt x="23456" y="12287"/>
                  <a:pt x="23487" y="12318"/>
                  <a:pt x="23517" y="12318"/>
                </a:cubicBezTo>
                <a:lnTo>
                  <a:pt x="23639" y="12318"/>
                </a:lnTo>
                <a:cubicBezTo>
                  <a:pt x="23669" y="12287"/>
                  <a:pt x="23699" y="12257"/>
                  <a:pt x="23730" y="12226"/>
                </a:cubicBezTo>
                <a:cubicBezTo>
                  <a:pt x="23790" y="12196"/>
                  <a:pt x="23821" y="12135"/>
                  <a:pt x="23851" y="12105"/>
                </a:cubicBezTo>
                <a:lnTo>
                  <a:pt x="23882" y="12044"/>
                </a:lnTo>
                <a:close/>
                <a:moveTo>
                  <a:pt x="2583" y="13442"/>
                </a:moveTo>
                <a:cubicBezTo>
                  <a:pt x="2583" y="13502"/>
                  <a:pt x="2553" y="13533"/>
                  <a:pt x="2553" y="13594"/>
                </a:cubicBezTo>
                <a:cubicBezTo>
                  <a:pt x="2523" y="13654"/>
                  <a:pt x="2492" y="13746"/>
                  <a:pt x="2462" y="13837"/>
                </a:cubicBezTo>
                <a:cubicBezTo>
                  <a:pt x="2401" y="14049"/>
                  <a:pt x="2340" y="14232"/>
                  <a:pt x="2279" y="14444"/>
                </a:cubicBezTo>
                <a:cubicBezTo>
                  <a:pt x="2279" y="14535"/>
                  <a:pt x="2249" y="14627"/>
                  <a:pt x="2219" y="14718"/>
                </a:cubicBezTo>
                <a:cubicBezTo>
                  <a:pt x="2249" y="14596"/>
                  <a:pt x="2279" y="14414"/>
                  <a:pt x="2310" y="14292"/>
                </a:cubicBezTo>
                <a:lnTo>
                  <a:pt x="2310" y="14262"/>
                </a:lnTo>
                <a:cubicBezTo>
                  <a:pt x="2340" y="14171"/>
                  <a:pt x="2371" y="14080"/>
                  <a:pt x="2371" y="13989"/>
                </a:cubicBezTo>
                <a:cubicBezTo>
                  <a:pt x="2401" y="13897"/>
                  <a:pt x="2401" y="13897"/>
                  <a:pt x="2431" y="13837"/>
                </a:cubicBezTo>
                <a:lnTo>
                  <a:pt x="2523" y="13533"/>
                </a:lnTo>
                <a:cubicBezTo>
                  <a:pt x="2523" y="13502"/>
                  <a:pt x="2583" y="13472"/>
                  <a:pt x="2583" y="13442"/>
                </a:cubicBezTo>
                <a:close/>
                <a:moveTo>
                  <a:pt x="44299" y="14627"/>
                </a:moveTo>
                <a:lnTo>
                  <a:pt x="44244" y="14718"/>
                </a:lnTo>
                <a:lnTo>
                  <a:pt x="44268" y="14657"/>
                </a:lnTo>
                <a:lnTo>
                  <a:pt x="44299" y="14627"/>
                </a:lnTo>
                <a:close/>
                <a:moveTo>
                  <a:pt x="16681" y="14596"/>
                </a:moveTo>
                <a:lnTo>
                  <a:pt x="16681" y="14596"/>
                </a:lnTo>
                <a:cubicBezTo>
                  <a:pt x="16664" y="14665"/>
                  <a:pt x="16637" y="14724"/>
                  <a:pt x="16606" y="14784"/>
                </a:cubicBezTo>
                <a:lnTo>
                  <a:pt x="16606" y="14784"/>
                </a:lnTo>
                <a:lnTo>
                  <a:pt x="16681" y="14596"/>
                </a:lnTo>
                <a:close/>
                <a:moveTo>
                  <a:pt x="8933" y="13989"/>
                </a:moveTo>
                <a:lnTo>
                  <a:pt x="8629" y="14748"/>
                </a:lnTo>
                <a:cubicBezTo>
                  <a:pt x="8629" y="14748"/>
                  <a:pt x="8629" y="14779"/>
                  <a:pt x="8599" y="14809"/>
                </a:cubicBezTo>
                <a:lnTo>
                  <a:pt x="8599" y="14748"/>
                </a:lnTo>
                <a:cubicBezTo>
                  <a:pt x="8599" y="14657"/>
                  <a:pt x="8538" y="14627"/>
                  <a:pt x="8508" y="14566"/>
                </a:cubicBezTo>
                <a:lnTo>
                  <a:pt x="8538" y="14535"/>
                </a:lnTo>
                <a:cubicBezTo>
                  <a:pt x="8569" y="14535"/>
                  <a:pt x="8569" y="14505"/>
                  <a:pt x="8599" y="14475"/>
                </a:cubicBezTo>
                <a:cubicBezTo>
                  <a:pt x="8629" y="14444"/>
                  <a:pt x="8660" y="14384"/>
                  <a:pt x="8660" y="14353"/>
                </a:cubicBezTo>
                <a:cubicBezTo>
                  <a:pt x="8690" y="14323"/>
                  <a:pt x="8721" y="14292"/>
                  <a:pt x="8751" y="14262"/>
                </a:cubicBezTo>
                <a:lnTo>
                  <a:pt x="8903" y="14019"/>
                </a:lnTo>
                <a:lnTo>
                  <a:pt x="8933" y="13989"/>
                </a:lnTo>
                <a:close/>
                <a:moveTo>
                  <a:pt x="48947" y="14657"/>
                </a:moveTo>
                <a:cubicBezTo>
                  <a:pt x="48947" y="14718"/>
                  <a:pt x="48917" y="14809"/>
                  <a:pt x="48917" y="14870"/>
                </a:cubicBezTo>
                <a:lnTo>
                  <a:pt x="48917" y="14961"/>
                </a:lnTo>
                <a:lnTo>
                  <a:pt x="48826" y="14961"/>
                </a:lnTo>
                <a:lnTo>
                  <a:pt x="48887" y="14839"/>
                </a:lnTo>
                <a:cubicBezTo>
                  <a:pt x="48917" y="14779"/>
                  <a:pt x="48917" y="14718"/>
                  <a:pt x="48947" y="14657"/>
                </a:cubicBezTo>
                <a:close/>
                <a:moveTo>
                  <a:pt x="10908" y="13867"/>
                </a:moveTo>
                <a:lnTo>
                  <a:pt x="10908" y="13867"/>
                </a:lnTo>
                <a:cubicBezTo>
                  <a:pt x="10776" y="14131"/>
                  <a:pt x="10641" y="14394"/>
                  <a:pt x="10483" y="14657"/>
                </a:cubicBezTo>
                <a:lnTo>
                  <a:pt x="10270" y="14991"/>
                </a:lnTo>
                <a:cubicBezTo>
                  <a:pt x="10331" y="14870"/>
                  <a:pt x="10422" y="14748"/>
                  <a:pt x="10483" y="14627"/>
                </a:cubicBezTo>
                <a:cubicBezTo>
                  <a:pt x="10604" y="14444"/>
                  <a:pt x="10695" y="14232"/>
                  <a:pt x="10787" y="14049"/>
                </a:cubicBezTo>
                <a:cubicBezTo>
                  <a:pt x="10827" y="13989"/>
                  <a:pt x="10867" y="13928"/>
                  <a:pt x="10908" y="13867"/>
                </a:cubicBezTo>
                <a:close/>
                <a:moveTo>
                  <a:pt x="36095" y="12713"/>
                </a:moveTo>
                <a:lnTo>
                  <a:pt x="36065" y="12834"/>
                </a:lnTo>
                <a:lnTo>
                  <a:pt x="36004" y="12986"/>
                </a:lnTo>
                <a:cubicBezTo>
                  <a:pt x="35944" y="13138"/>
                  <a:pt x="35883" y="13290"/>
                  <a:pt x="35822" y="13472"/>
                </a:cubicBezTo>
                <a:cubicBezTo>
                  <a:pt x="35731" y="13715"/>
                  <a:pt x="35670" y="13958"/>
                  <a:pt x="35579" y="14201"/>
                </a:cubicBezTo>
                <a:cubicBezTo>
                  <a:pt x="35457" y="14384"/>
                  <a:pt x="35306" y="14566"/>
                  <a:pt x="35154" y="14779"/>
                </a:cubicBezTo>
                <a:lnTo>
                  <a:pt x="35093" y="14839"/>
                </a:lnTo>
                <a:lnTo>
                  <a:pt x="35002" y="14991"/>
                </a:lnTo>
                <a:cubicBezTo>
                  <a:pt x="35002" y="14930"/>
                  <a:pt x="34971" y="14870"/>
                  <a:pt x="34971" y="14809"/>
                </a:cubicBezTo>
                <a:cubicBezTo>
                  <a:pt x="34971" y="14809"/>
                  <a:pt x="34971" y="14779"/>
                  <a:pt x="34971" y="14779"/>
                </a:cubicBezTo>
                <a:cubicBezTo>
                  <a:pt x="34971" y="14748"/>
                  <a:pt x="34941" y="14718"/>
                  <a:pt x="34941" y="14718"/>
                </a:cubicBezTo>
                <a:lnTo>
                  <a:pt x="35184" y="14323"/>
                </a:lnTo>
                <a:cubicBezTo>
                  <a:pt x="35245" y="14140"/>
                  <a:pt x="35397" y="13958"/>
                  <a:pt x="35488" y="13776"/>
                </a:cubicBezTo>
                <a:cubicBezTo>
                  <a:pt x="35670" y="13442"/>
                  <a:pt x="35883" y="13077"/>
                  <a:pt x="36095" y="12713"/>
                </a:cubicBezTo>
                <a:close/>
                <a:moveTo>
                  <a:pt x="42689" y="14687"/>
                </a:moveTo>
                <a:lnTo>
                  <a:pt x="42689" y="14687"/>
                </a:lnTo>
                <a:cubicBezTo>
                  <a:pt x="42658" y="14748"/>
                  <a:pt x="42658" y="14779"/>
                  <a:pt x="42628" y="14839"/>
                </a:cubicBezTo>
                <a:lnTo>
                  <a:pt x="42537" y="15113"/>
                </a:lnTo>
                <a:cubicBezTo>
                  <a:pt x="42510" y="15113"/>
                  <a:pt x="42482" y="15089"/>
                  <a:pt x="42455" y="15083"/>
                </a:cubicBezTo>
                <a:lnTo>
                  <a:pt x="42455" y="15083"/>
                </a:lnTo>
                <a:lnTo>
                  <a:pt x="42476" y="15022"/>
                </a:lnTo>
                <a:cubicBezTo>
                  <a:pt x="42506" y="14961"/>
                  <a:pt x="42537" y="14930"/>
                  <a:pt x="42567" y="14900"/>
                </a:cubicBezTo>
                <a:lnTo>
                  <a:pt x="42689" y="14687"/>
                </a:lnTo>
                <a:close/>
                <a:moveTo>
                  <a:pt x="41838" y="11345"/>
                </a:moveTo>
                <a:lnTo>
                  <a:pt x="41868" y="11436"/>
                </a:lnTo>
                <a:cubicBezTo>
                  <a:pt x="41899" y="11467"/>
                  <a:pt x="41899" y="11497"/>
                  <a:pt x="41929" y="11528"/>
                </a:cubicBezTo>
                <a:lnTo>
                  <a:pt x="41929" y="11558"/>
                </a:lnTo>
                <a:cubicBezTo>
                  <a:pt x="41929" y="11619"/>
                  <a:pt x="41899" y="11710"/>
                  <a:pt x="41899" y="11801"/>
                </a:cubicBezTo>
                <a:lnTo>
                  <a:pt x="41899" y="11771"/>
                </a:lnTo>
                <a:cubicBezTo>
                  <a:pt x="41868" y="11710"/>
                  <a:pt x="41807" y="11679"/>
                  <a:pt x="41777" y="11679"/>
                </a:cubicBezTo>
                <a:cubicBezTo>
                  <a:pt x="41761" y="11674"/>
                  <a:pt x="41744" y="11672"/>
                  <a:pt x="41727" y="11672"/>
                </a:cubicBezTo>
                <a:cubicBezTo>
                  <a:pt x="41647" y="11672"/>
                  <a:pt x="41564" y="11726"/>
                  <a:pt x="41564" y="11801"/>
                </a:cubicBezTo>
                <a:cubicBezTo>
                  <a:pt x="41504" y="12014"/>
                  <a:pt x="41473" y="12226"/>
                  <a:pt x="41443" y="12439"/>
                </a:cubicBezTo>
                <a:cubicBezTo>
                  <a:pt x="41412" y="12682"/>
                  <a:pt x="41382" y="12834"/>
                  <a:pt x="41321" y="13016"/>
                </a:cubicBezTo>
                <a:cubicBezTo>
                  <a:pt x="41321" y="13107"/>
                  <a:pt x="41291" y="13199"/>
                  <a:pt x="41261" y="13290"/>
                </a:cubicBezTo>
                <a:lnTo>
                  <a:pt x="41169" y="13472"/>
                </a:lnTo>
                <a:cubicBezTo>
                  <a:pt x="41017" y="13746"/>
                  <a:pt x="40866" y="14019"/>
                  <a:pt x="40714" y="14292"/>
                </a:cubicBezTo>
                <a:lnTo>
                  <a:pt x="40501" y="14657"/>
                </a:lnTo>
                <a:cubicBezTo>
                  <a:pt x="40410" y="14809"/>
                  <a:pt x="40319" y="14961"/>
                  <a:pt x="40228" y="15113"/>
                </a:cubicBezTo>
                <a:lnTo>
                  <a:pt x="40197" y="15143"/>
                </a:lnTo>
                <a:lnTo>
                  <a:pt x="40197" y="15143"/>
                </a:lnTo>
                <a:lnTo>
                  <a:pt x="40228" y="15022"/>
                </a:lnTo>
                <a:cubicBezTo>
                  <a:pt x="40288" y="14809"/>
                  <a:pt x="40379" y="14596"/>
                  <a:pt x="40440" y="14384"/>
                </a:cubicBezTo>
                <a:cubicBezTo>
                  <a:pt x="40531" y="14171"/>
                  <a:pt x="40653" y="13867"/>
                  <a:pt x="40744" y="13624"/>
                </a:cubicBezTo>
                <a:cubicBezTo>
                  <a:pt x="40774" y="13502"/>
                  <a:pt x="40835" y="13381"/>
                  <a:pt x="40866" y="13290"/>
                </a:cubicBezTo>
                <a:lnTo>
                  <a:pt x="40987" y="12925"/>
                </a:lnTo>
                <a:cubicBezTo>
                  <a:pt x="41048" y="12804"/>
                  <a:pt x="41139" y="12652"/>
                  <a:pt x="41200" y="12500"/>
                </a:cubicBezTo>
                <a:cubicBezTo>
                  <a:pt x="41261" y="12348"/>
                  <a:pt x="41321" y="12226"/>
                  <a:pt x="41382" y="12105"/>
                </a:cubicBezTo>
                <a:lnTo>
                  <a:pt x="41412" y="12014"/>
                </a:lnTo>
                <a:lnTo>
                  <a:pt x="41504" y="11862"/>
                </a:lnTo>
                <a:cubicBezTo>
                  <a:pt x="41534" y="11801"/>
                  <a:pt x="41564" y="11740"/>
                  <a:pt x="41595" y="11679"/>
                </a:cubicBezTo>
                <a:cubicBezTo>
                  <a:pt x="41686" y="11558"/>
                  <a:pt x="41747" y="11467"/>
                  <a:pt x="41838" y="11345"/>
                </a:cubicBezTo>
                <a:close/>
                <a:moveTo>
                  <a:pt x="13582" y="12439"/>
                </a:moveTo>
                <a:lnTo>
                  <a:pt x="13582" y="12500"/>
                </a:lnTo>
                <a:cubicBezTo>
                  <a:pt x="13582" y="12561"/>
                  <a:pt x="13551" y="12621"/>
                  <a:pt x="13551" y="12713"/>
                </a:cubicBezTo>
                <a:lnTo>
                  <a:pt x="13521" y="12834"/>
                </a:lnTo>
                <a:lnTo>
                  <a:pt x="13491" y="12864"/>
                </a:lnTo>
                <a:cubicBezTo>
                  <a:pt x="13430" y="12986"/>
                  <a:pt x="13400" y="13077"/>
                  <a:pt x="13369" y="13168"/>
                </a:cubicBezTo>
                <a:cubicBezTo>
                  <a:pt x="13248" y="13381"/>
                  <a:pt x="13156" y="13594"/>
                  <a:pt x="13035" y="13806"/>
                </a:cubicBezTo>
                <a:cubicBezTo>
                  <a:pt x="13005" y="13897"/>
                  <a:pt x="12974" y="13958"/>
                  <a:pt x="12913" y="14049"/>
                </a:cubicBezTo>
                <a:lnTo>
                  <a:pt x="12883" y="14140"/>
                </a:lnTo>
                <a:cubicBezTo>
                  <a:pt x="12762" y="14384"/>
                  <a:pt x="12670" y="14657"/>
                  <a:pt x="12549" y="14900"/>
                </a:cubicBezTo>
                <a:lnTo>
                  <a:pt x="12518" y="14900"/>
                </a:lnTo>
                <a:lnTo>
                  <a:pt x="12458" y="14961"/>
                </a:lnTo>
                <a:lnTo>
                  <a:pt x="12427" y="14991"/>
                </a:lnTo>
                <a:cubicBezTo>
                  <a:pt x="12397" y="15022"/>
                  <a:pt x="12397" y="15022"/>
                  <a:pt x="12367" y="15052"/>
                </a:cubicBezTo>
                <a:cubicBezTo>
                  <a:pt x="12336" y="15082"/>
                  <a:pt x="12336" y="15113"/>
                  <a:pt x="12275" y="15174"/>
                </a:cubicBezTo>
                <a:cubicBezTo>
                  <a:pt x="12336" y="15022"/>
                  <a:pt x="12397" y="14900"/>
                  <a:pt x="12427" y="14748"/>
                </a:cubicBezTo>
                <a:cubicBezTo>
                  <a:pt x="12458" y="14657"/>
                  <a:pt x="12488" y="14566"/>
                  <a:pt x="12518" y="14444"/>
                </a:cubicBezTo>
                <a:cubicBezTo>
                  <a:pt x="12518" y="14384"/>
                  <a:pt x="12518" y="14353"/>
                  <a:pt x="12518" y="14292"/>
                </a:cubicBezTo>
                <a:lnTo>
                  <a:pt x="12518" y="14262"/>
                </a:lnTo>
                <a:lnTo>
                  <a:pt x="12701" y="13958"/>
                </a:lnTo>
                <a:cubicBezTo>
                  <a:pt x="12731" y="13928"/>
                  <a:pt x="12762" y="13867"/>
                  <a:pt x="12792" y="13837"/>
                </a:cubicBezTo>
                <a:cubicBezTo>
                  <a:pt x="12853" y="13715"/>
                  <a:pt x="12913" y="13594"/>
                  <a:pt x="13005" y="13502"/>
                </a:cubicBezTo>
                <a:cubicBezTo>
                  <a:pt x="13065" y="13381"/>
                  <a:pt x="13126" y="13290"/>
                  <a:pt x="13187" y="13168"/>
                </a:cubicBezTo>
                <a:cubicBezTo>
                  <a:pt x="13308" y="12956"/>
                  <a:pt x="13430" y="12743"/>
                  <a:pt x="13521" y="12561"/>
                </a:cubicBezTo>
                <a:lnTo>
                  <a:pt x="13582" y="12439"/>
                </a:lnTo>
                <a:close/>
                <a:moveTo>
                  <a:pt x="26920" y="13746"/>
                </a:moveTo>
                <a:cubicBezTo>
                  <a:pt x="26920" y="13867"/>
                  <a:pt x="26920" y="13958"/>
                  <a:pt x="26920" y="14080"/>
                </a:cubicBezTo>
                <a:cubicBezTo>
                  <a:pt x="26890" y="14262"/>
                  <a:pt x="26859" y="14444"/>
                  <a:pt x="26798" y="14627"/>
                </a:cubicBezTo>
                <a:cubicBezTo>
                  <a:pt x="26768" y="14748"/>
                  <a:pt x="26707" y="14900"/>
                  <a:pt x="26646" y="15052"/>
                </a:cubicBezTo>
                <a:lnTo>
                  <a:pt x="26555" y="15234"/>
                </a:lnTo>
                <a:lnTo>
                  <a:pt x="26555" y="15234"/>
                </a:lnTo>
                <a:lnTo>
                  <a:pt x="26646" y="14323"/>
                </a:lnTo>
                <a:lnTo>
                  <a:pt x="26646" y="14292"/>
                </a:lnTo>
                <a:lnTo>
                  <a:pt x="26677" y="14262"/>
                </a:lnTo>
                <a:cubicBezTo>
                  <a:pt x="26768" y="14080"/>
                  <a:pt x="26829" y="13928"/>
                  <a:pt x="26920" y="13746"/>
                </a:cubicBezTo>
                <a:close/>
                <a:moveTo>
                  <a:pt x="32905" y="14991"/>
                </a:moveTo>
                <a:cubicBezTo>
                  <a:pt x="32905" y="15022"/>
                  <a:pt x="32936" y="15022"/>
                  <a:pt x="32936" y="15052"/>
                </a:cubicBezTo>
                <a:lnTo>
                  <a:pt x="32814" y="15265"/>
                </a:lnTo>
                <a:cubicBezTo>
                  <a:pt x="32845" y="15174"/>
                  <a:pt x="32875" y="15082"/>
                  <a:pt x="32905" y="14991"/>
                </a:cubicBezTo>
                <a:close/>
                <a:moveTo>
                  <a:pt x="39195" y="13168"/>
                </a:moveTo>
                <a:lnTo>
                  <a:pt x="38982" y="13867"/>
                </a:lnTo>
                <a:lnTo>
                  <a:pt x="38951" y="14049"/>
                </a:lnTo>
                <a:lnTo>
                  <a:pt x="38860" y="14475"/>
                </a:lnTo>
                <a:cubicBezTo>
                  <a:pt x="38800" y="14596"/>
                  <a:pt x="38769" y="14687"/>
                  <a:pt x="38769" y="14809"/>
                </a:cubicBezTo>
                <a:lnTo>
                  <a:pt x="38556" y="15052"/>
                </a:lnTo>
                <a:lnTo>
                  <a:pt x="38587" y="15022"/>
                </a:lnTo>
                <a:lnTo>
                  <a:pt x="38587" y="15022"/>
                </a:lnTo>
                <a:lnTo>
                  <a:pt x="38344" y="15356"/>
                </a:lnTo>
                <a:lnTo>
                  <a:pt x="38253" y="15356"/>
                </a:lnTo>
                <a:cubicBezTo>
                  <a:pt x="38313" y="15204"/>
                  <a:pt x="38374" y="15022"/>
                  <a:pt x="38435" y="14870"/>
                </a:cubicBezTo>
                <a:cubicBezTo>
                  <a:pt x="38587" y="14475"/>
                  <a:pt x="38769" y="14110"/>
                  <a:pt x="38921" y="13746"/>
                </a:cubicBezTo>
                <a:cubicBezTo>
                  <a:pt x="39012" y="13563"/>
                  <a:pt x="39073" y="13381"/>
                  <a:pt x="39164" y="13229"/>
                </a:cubicBezTo>
                <a:lnTo>
                  <a:pt x="39195" y="13168"/>
                </a:lnTo>
                <a:close/>
                <a:moveTo>
                  <a:pt x="43661" y="14535"/>
                </a:moveTo>
                <a:lnTo>
                  <a:pt x="43630" y="14596"/>
                </a:lnTo>
                <a:lnTo>
                  <a:pt x="43509" y="14839"/>
                </a:lnTo>
                <a:lnTo>
                  <a:pt x="43327" y="15052"/>
                </a:lnTo>
                <a:lnTo>
                  <a:pt x="42962" y="15386"/>
                </a:lnTo>
                <a:lnTo>
                  <a:pt x="43387" y="14870"/>
                </a:lnTo>
                <a:lnTo>
                  <a:pt x="43661" y="14535"/>
                </a:lnTo>
                <a:close/>
                <a:moveTo>
                  <a:pt x="32389" y="13351"/>
                </a:moveTo>
                <a:cubicBezTo>
                  <a:pt x="32358" y="13472"/>
                  <a:pt x="32358" y="13563"/>
                  <a:pt x="32389" y="13685"/>
                </a:cubicBezTo>
                <a:cubicBezTo>
                  <a:pt x="32389" y="13715"/>
                  <a:pt x="32389" y="13746"/>
                  <a:pt x="32389" y="13746"/>
                </a:cubicBezTo>
                <a:cubicBezTo>
                  <a:pt x="32267" y="13928"/>
                  <a:pt x="32146" y="14140"/>
                  <a:pt x="32024" y="14323"/>
                </a:cubicBezTo>
                <a:cubicBezTo>
                  <a:pt x="31872" y="14596"/>
                  <a:pt x="31720" y="14870"/>
                  <a:pt x="31568" y="15143"/>
                </a:cubicBezTo>
                <a:cubicBezTo>
                  <a:pt x="31538" y="15234"/>
                  <a:pt x="31508" y="15325"/>
                  <a:pt x="31477" y="15386"/>
                </a:cubicBezTo>
                <a:lnTo>
                  <a:pt x="31417" y="15477"/>
                </a:lnTo>
                <a:cubicBezTo>
                  <a:pt x="31447" y="15295"/>
                  <a:pt x="31477" y="15113"/>
                  <a:pt x="31508" y="14900"/>
                </a:cubicBezTo>
                <a:lnTo>
                  <a:pt x="31508" y="14839"/>
                </a:lnTo>
                <a:lnTo>
                  <a:pt x="31629" y="14657"/>
                </a:lnTo>
                <a:lnTo>
                  <a:pt x="31842" y="14384"/>
                </a:lnTo>
                <a:lnTo>
                  <a:pt x="31872" y="14292"/>
                </a:lnTo>
                <a:lnTo>
                  <a:pt x="31994" y="14080"/>
                </a:lnTo>
                <a:lnTo>
                  <a:pt x="32176" y="13776"/>
                </a:lnTo>
                <a:cubicBezTo>
                  <a:pt x="32206" y="13685"/>
                  <a:pt x="32267" y="13594"/>
                  <a:pt x="32298" y="13502"/>
                </a:cubicBezTo>
                <a:lnTo>
                  <a:pt x="32389" y="13351"/>
                </a:lnTo>
                <a:close/>
                <a:moveTo>
                  <a:pt x="16286" y="14414"/>
                </a:moveTo>
                <a:lnTo>
                  <a:pt x="16286" y="14444"/>
                </a:lnTo>
                <a:lnTo>
                  <a:pt x="16256" y="14505"/>
                </a:lnTo>
                <a:cubicBezTo>
                  <a:pt x="16195" y="14566"/>
                  <a:pt x="16164" y="14657"/>
                  <a:pt x="16104" y="14718"/>
                </a:cubicBezTo>
                <a:cubicBezTo>
                  <a:pt x="16043" y="14809"/>
                  <a:pt x="15952" y="14900"/>
                  <a:pt x="15891" y="15022"/>
                </a:cubicBezTo>
                <a:cubicBezTo>
                  <a:pt x="15830" y="15113"/>
                  <a:pt x="15769" y="15174"/>
                  <a:pt x="15739" y="15265"/>
                </a:cubicBezTo>
                <a:lnTo>
                  <a:pt x="15557" y="15508"/>
                </a:lnTo>
                <a:cubicBezTo>
                  <a:pt x="15587" y="15447"/>
                  <a:pt x="15617" y="15386"/>
                  <a:pt x="15648" y="15325"/>
                </a:cubicBezTo>
                <a:cubicBezTo>
                  <a:pt x="15739" y="15143"/>
                  <a:pt x="15830" y="14961"/>
                  <a:pt x="15891" y="14748"/>
                </a:cubicBezTo>
                <a:lnTo>
                  <a:pt x="15952" y="14627"/>
                </a:lnTo>
                <a:cubicBezTo>
                  <a:pt x="16073" y="14535"/>
                  <a:pt x="16164" y="14475"/>
                  <a:pt x="16286" y="14414"/>
                </a:cubicBezTo>
                <a:close/>
                <a:moveTo>
                  <a:pt x="8356" y="13229"/>
                </a:moveTo>
                <a:cubicBezTo>
                  <a:pt x="8356" y="13290"/>
                  <a:pt x="8326" y="13320"/>
                  <a:pt x="8295" y="13381"/>
                </a:cubicBezTo>
                <a:cubicBezTo>
                  <a:pt x="8265" y="13502"/>
                  <a:pt x="8234" y="13654"/>
                  <a:pt x="8204" y="13776"/>
                </a:cubicBezTo>
                <a:cubicBezTo>
                  <a:pt x="8113" y="14019"/>
                  <a:pt x="8022" y="14262"/>
                  <a:pt x="7931" y="14505"/>
                </a:cubicBezTo>
                <a:cubicBezTo>
                  <a:pt x="7870" y="14657"/>
                  <a:pt x="7809" y="14809"/>
                  <a:pt x="7748" y="14930"/>
                </a:cubicBezTo>
                <a:lnTo>
                  <a:pt x="7718" y="14961"/>
                </a:lnTo>
                <a:cubicBezTo>
                  <a:pt x="7627" y="15082"/>
                  <a:pt x="7505" y="15174"/>
                  <a:pt x="7414" y="15295"/>
                </a:cubicBezTo>
                <a:cubicBezTo>
                  <a:pt x="7323" y="15417"/>
                  <a:pt x="7262" y="15508"/>
                  <a:pt x="7201" y="15599"/>
                </a:cubicBezTo>
                <a:lnTo>
                  <a:pt x="7201" y="15477"/>
                </a:lnTo>
                <a:lnTo>
                  <a:pt x="7596" y="14718"/>
                </a:lnTo>
                <a:cubicBezTo>
                  <a:pt x="7748" y="14444"/>
                  <a:pt x="7900" y="14140"/>
                  <a:pt x="8052" y="13867"/>
                </a:cubicBezTo>
                <a:cubicBezTo>
                  <a:pt x="8083" y="13837"/>
                  <a:pt x="8083" y="13806"/>
                  <a:pt x="8113" y="13746"/>
                </a:cubicBezTo>
                <a:cubicBezTo>
                  <a:pt x="8143" y="13654"/>
                  <a:pt x="8204" y="13533"/>
                  <a:pt x="8265" y="13442"/>
                </a:cubicBezTo>
                <a:cubicBezTo>
                  <a:pt x="8295" y="13320"/>
                  <a:pt x="8326" y="13320"/>
                  <a:pt x="8356" y="13229"/>
                </a:cubicBezTo>
                <a:close/>
                <a:moveTo>
                  <a:pt x="9024" y="15477"/>
                </a:moveTo>
                <a:lnTo>
                  <a:pt x="8994" y="15599"/>
                </a:lnTo>
                <a:cubicBezTo>
                  <a:pt x="8994" y="15579"/>
                  <a:pt x="8994" y="15558"/>
                  <a:pt x="8994" y="15538"/>
                </a:cubicBezTo>
                <a:lnTo>
                  <a:pt x="9024" y="15477"/>
                </a:lnTo>
                <a:close/>
                <a:moveTo>
                  <a:pt x="16225" y="11193"/>
                </a:moveTo>
                <a:lnTo>
                  <a:pt x="16195" y="11285"/>
                </a:lnTo>
                <a:cubicBezTo>
                  <a:pt x="16104" y="11436"/>
                  <a:pt x="16012" y="11588"/>
                  <a:pt x="15921" y="11740"/>
                </a:cubicBezTo>
                <a:lnTo>
                  <a:pt x="15557" y="12409"/>
                </a:lnTo>
                <a:cubicBezTo>
                  <a:pt x="15557" y="12469"/>
                  <a:pt x="15526" y="12530"/>
                  <a:pt x="15496" y="12591"/>
                </a:cubicBezTo>
                <a:lnTo>
                  <a:pt x="15283" y="13016"/>
                </a:lnTo>
                <a:lnTo>
                  <a:pt x="15101" y="13442"/>
                </a:lnTo>
                <a:lnTo>
                  <a:pt x="15071" y="13472"/>
                </a:lnTo>
                <a:lnTo>
                  <a:pt x="14858" y="13837"/>
                </a:lnTo>
                <a:lnTo>
                  <a:pt x="14311" y="14687"/>
                </a:lnTo>
                <a:cubicBezTo>
                  <a:pt x="14159" y="14961"/>
                  <a:pt x="13977" y="15234"/>
                  <a:pt x="13795" y="15508"/>
                </a:cubicBezTo>
                <a:lnTo>
                  <a:pt x="13764" y="15599"/>
                </a:lnTo>
                <a:lnTo>
                  <a:pt x="13734" y="15599"/>
                </a:lnTo>
                <a:lnTo>
                  <a:pt x="13916" y="15204"/>
                </a:lnTo>
                <a:cubicBezTo>
                  <a:pt x="13916" y="15143"/>
                  <a:pt x="13946" y="15052"/>
                  <a:pt x="14007" y="14991"/>
                </a:cubicBezTo>
                <a:cubicBezTo>
                  <a:pt x="14068" y="14839"/>
                  <a:pt x="14129" y="14687"/>
                  <a:pt x="14220" y="14535"/>
                </a:cubicBezTo>
                <a:cubicBezTo>
                  <a:pt x="14281" y="14384"/>
                  <a:pt x="14402" y="14140"/>
                  <a:pt x="14493" y="13989"/>
                </a:cubicBezTo>
                <a:cubicBezTo>
                  <a:pt x="14584" y="13806"/>
                  <a:pt x="14645" y="13654"/>
                  <a:pt x="14736" y="13502"/>
                </a:cubicBezTo>
                <a:cubicBezTo>
                  <a:pt x="14828" y="13351"/>
                  <a:pt x="14919" y="13168"/>
                  <a:pt x="15010" y="13016"/>
                </a:cubicBezTo>
                <a:lnTo>
                  <a:pt x="15466" y="12287"/>
                </a:lnTo>
                <a:cubicBezTo>
                  <a:pt x="15678" y="11953"/>
                  <a:pt x="15891" y="11649"/>
                  <a:pt x="16134" y="11315"/>
                </a:cubicBezTo>
                <a:lnTo>
                  <a:pt x="16225" y="11193"/>
                </a:lnTo>
                <a:close/>
                <a:moveTo>
                  <a:pt x="31812" y="15508"/>
                </a:moveTo>
                <a:cubicBezTo>
                  <a:pt x="31812" y="15563"/>
                  <a:pt x="31786" y="15594"/>
                  <a:pt x="31758" y="15622"/>
                </a:cubicBezTo>
                <a:lnTo>
                  <a:pt x="31758" y="15622"/>
                </a:lnTo>
                <a:lnTo>
                  <a:pt x="31812" y="15508"/>
                </a:lnTo>
                <a:close/>
                <a:moveTo>
                  <a:pt x="27011" y="15082"/>
                </a:moveTo>
                <a:lnTo>
                  <a:pt x="27011" y="15082"/>
                </a:lnTo>
                <a:cubicBezTo>
                  <a:pt x="26981" y="15265"/>
                  <a:pt x="26920" y="15417"/>
                  <a:pt x="26829" y="15568"/>
                </a:cubicBezTo>
                <a:lnTo>
                  <a:pt x="26768" y="15629"/>
                </a:lnTo>
                <a:lnTo>
                  <a:pt x="26829" y="15538"/>
                </a:lnTo>
                <a:lnTo>
                  <a:pt x="26950" y="15204"/>
                </a:lnTo>
                <a:lnTo>
                  <a:pt x="27011" y="15082"/>
                </a:lnTo>
                <a:close/>
                <a:moveTo>
                  <a:pt x="29867" y="12743"/>
                </a:moveTo>
                <a:lnTo>
                  <a:pt x="29867" y="12743"/>
                </a:lnTo>
                <a:cubicBezTo>
                  <a:pt x="29806" y="12864"/>
                  <a:pt x="29745" y="12986"/>
                  <a:pt x="29685" y="13107"/>
                </a:cubicBezTo>
                <a:cubicBezTo>
                  <a:pt x="29624" y="13229"/>
                  <a:pt x="29563" y="13381"/>
                  <a:pt x="29502" y="13533"/>
                </a:cubicBezTo>
                <a:lnTo>
                  <a:pt x="29229" y="14110"/>
                </a:lnTo>
                <a:cubicBezTo>
                  <a:pt x="29168" y="14262"/>
                  <a:pt x="29107" y="14444"/>
                  <a:pt x="29047" y="14596"/>
                </a:cubicBezTo>
                <a:cubicBezTo>
                  <a:pt x="29016" y="14627"/>
                  <a:pt x="29016" y="14687"/>
                  <a:pt x="29016" y="14718"/>
                </a:cubicBezTo>
                <a:cubicBezTo>
                  <a:pt x="29016" y="14779"/>
                  <a:pt x="29047" y="14809"/>
                  <a:pt x="29077" y="14839"/>
                </a:cubicBezTo>
                <a:lnTo>
                  <a:pt x="28925" y="15082"/>
                </a:lnTo>
                <a:lnTo>
                  <a:pt x="28834" y="15234"/>
                </a:lnTo>
                <a:lnTo>
                  <a:pt x="28621" y="15629"/>
                </a:lnTo>
                <a:cubicBezTo>
                  <a:pt x="28712" y="15386"/>
                  <a:pt x="28804" y="15143"/>
                  <a:pt x="28895" y="14900"/>
                </a:cubicBezTo>
                <a:cubicBezTo>
                  <a:pt x="28925" y="14718"/>
                  <a:pt x="28986" y="14505"/>
                  <a:pt x="28986" y="14292"/>
                </a:cubicBezTo>
                <a:lnTo>
                  <a:pt x="29047" y="14201"/>
                </a:lnTo>
                <a:cubicBezTo>
                  <a:pt x="29138" y="14019"/>
                  <a:pt x="29229" y="13837"/>
                  <a:pt x="29351" y="13654"/>
                </a:cubicBezTo>
                <a:lnTo>
                  <a:pt x="29654" y="13077"/>
                </a:lnTo>
                <a:cubicBezTo>
                  <a:pt x="29745" y="12956"/>
                  <a:pt x="29806" y="12834"/>
                  <a:pt x="29867" y="12743"/>
                </a:cubicBezTo>
                <a:close/>
                <a:moveTo>
                  <a:pt x="3951" y="15447"/>
                </a:moveTo>
                <a:lnTo>
                  <a:pt x="3890" y="15508"/>
                </a:lnTo>
                <a:cubicBezTo>
                  <a:pt x="3859" y="15568"/>
                  <a:pt x="3859" y="15599"/>
                  <a:pt x="3829" y="15660"/>
                </a:cubicBezTo>
                <a:cubicBezTo>
                  <a:pt x="3829" y="15629"/>
                  <a:pt x="3829" y="15629"/>
                  <a:pt x="3829" y="15629"/>
                </a:cubicBezTo>
                <a:lnTo>
                  <a:pt x="3890" y="15447"/>
                </a:lnTo>
                <a:close/>
                <a:moveTo>
                  <a:pt x="8164" y="15510"/>
                </a:moveTo>
                <a:lnTo>
                  <a:pt x="8164" y="15510"/>
                </a:lnTo>
                <a:cubicBezTo>
                  <a:pt x="8157" y="15541"/>
                  <a:pt x="8150" y="15571"/>
                  <a:pt x="8143" y="15599"/>
                </a:cubicBezTo>
                <a:cubicBezTo>
                  <a:pt x="8143" y="15629"/>
                  <a:pt x="8143" y="15660"/>
                  <a:pt x="8113" y="15690"/>
                </a:cubicBezTo>
                <a:cubicBezTo>
                  <a:pt x="8133" y="15630"/>
                  <a:pt x="8150" y="15569"/>
                  <a:pt x="8164" y="15510"/>
                </a:cubicBezTo>
                <a:close/>
                <a:moveTo>
                  <a:pt x="24003" y="14110"/>
                </a:moveTo>
                <a:lnTo>
                  <a:pt x="24003" y="14110"/>
                </a:lnTo>
                <a:cubicBezTo>
                  <a:pt x="23973" y="14232"/>
                  <a:pt x="23942" y="14353"/>
                  <a:pt x="23912" y="14475"/>
                </a:cubicBezTo>
                <a:cubicBezTo>
                  <a:pt x="23912" y="14505"/>
                  <a:pt x="23882" y="14535"/>
                  <a:pt x="23882" y="14566"/>
                </a:cubicBezTo>
                <a:cubicBezTo>
                  <a:pt x="23760" y="14718"/>
                  <a:pt x="23699" y="14839"/>
                  <a:pt x="23608" y="14961"/>
                </a:cubicBezTo>
                <a:lnTo>
                  <a:pt x="23487" y="15174"/>
                </a:lnTo>
                <a:cubicBezTo>
                  <a:pt x="23456" y="15265"/>
                  <a:pt x="23395" y="15325"/>
                  <a:pt x="23335" y="15417"/>
                </a:cubicBezTo>
                <a:lnTo>
                  <a:pt x="23152" y="15690"/>
                </a:lnTo>
                <a:lnTo>
                  <a:pt x="23152" y="15508"/>
                </a:lnTo>
                <a:lnTo>
                  <a:pt x="23152" y="15477"/>
                </a:lnTo>
                <a:cubicBezTo>
                  <a:pt x="23152" y="15447"/>
                  <a:pt x="23152" y="15417"/>
                  <a:pt x="23122" y="15386"/>
                </a:cubicBezTo>
                <a:lnTo>
                  <a:pt x="23213" y="15295"/>
                </a:lnTo>
                <a:cubicBezTo>
                  <a:pt x="23274" y="15174"/>
                  <a:pt x="23335" y="15082"/>
                  <a:pt x="23395" y="14991"/>
                </a:cubicBezTo>
                <a:lnTo>
                  <a:pt x="23760" y="14444"/>
                </a:lnTo>
                <a:cubicBezTo>
                  <a:pt x="23851" y="14353"/>
                  <a:pt x="23912" y="14232"/>
                  <a:pt x="24003" y="14110"/>
                </a:cubicBezTo>
                <a:close/>
                <a:moveTo>
                  <a:pt x="34333" y="15325"/>
                </a:moveTo>
                <a:cubicBezTo>
                  <a:pt x="34306" y="15463"/>
                  <a:pt x="34253" y="15601"/>
                  <a:pt x="34198" y="15716"/>
                </a:cubicBezTo>
                <a:lnTo>
                  <a:pt x="34198" y="15716"/>
                </a:lnTo>
                <a:cubicBezTo>
                  <a:pt x="34211" y="15679"/>
                  <a:pt x="34226" y="15640"/>
                  <a:pt x="34242" y="15599"/>
                </a:cubicBezTo>
                <a:lnTo>
                  <a:pt x="34212" y="15599"/>
                </a:lnTo>
                <a:lnTo>
                  <a:pt x="34273" y="15417"/>
                </a:lnTo>
                <a:lnTo>
                  <a:pt x="34333" y="15325"/>
                </a:lnTo>
                <a:close/>
                <a:moveTo>
                  <a:pt x="42597" y="13107"/>
                </a:moveTo>
                <a:cubicBezTo>
                  <a:pt x="42597" y="13138"/>
                  <a:pt x="42597" y="13138"/>
                  <a:pt x="42597" y="13138"/>
                </a:cubicBezTo>
                <a:cubicBezTo>
                  <a:pt x="42628" y="13199"/>
                  <a:pt x="42658" y="13229"/>
                  <a:pt x="42689" y="13259"/>
                </a:cubicBezTo>
                <a:cubicBezTo>
                  <a:pt x="42704" y="13275"/>
                  <a:pt x="42727" y="13282"/>
                  <a:pt x="42753" y="13282"/>
                </a:cubicBezTo>
                <a:cubicBezTo>
                  <a:pt x="42780" y="13282"/>
                  <a:pt x="42810" y="13275"/>
                  <a:pt x="42840" y="13259"/>
                </a:cubicBezTo>
                <a:lnTo>
                  <a:pt x="42840" y="13259"/>
                </a:lnTo>
                <a:cubicBezTo>
                  <a:pt x="42810" y="13351"/>
                  <a:pt x="42780" y="13442"/>
                  <a:pt x="42749" y="13502"/>
                </a:cubicBezTo>
                <a:cubicBezTo>
                  <a:pt x="42719" y="13594"/>
                  <a:pt x="42658" y="13776"/>
                  <a:pt x="42597" y="13897"/>
                </a:cubicBezTo>
                <a:cubicBezTo>
                  <a:pt x="42567" y="14019"/>
                  <a:pt x="42445" y="14232"/>
                  <a:pt x="42385" y="14414"/>
                </a:cubicBezTo>
                <a:lnTo>
                  <a:pt x="42172" y="14809"/>
                </a:lnTo>
                <a:cubicBezTo>
                  <a:pt x="42111" y="14900"/>
                  <a:pt x="42051" y="14991"/>
                  <a:pt x="41990" y="15082"/>
                </a:cubicBezTo>
                <a:cubicBezTo>
                  <a:pt x="41929" y="15174"/>
                  <a:pt x="41868" y="15265"/>
                  <a:pt x="41807" y="15356"/>
                </a:cubicBezTo>
                <a:lnTo>
                  <a:pt x="41686" y="15538"/>
                </a:lnTo>
                <a:lnTo>
                  <a:pt x="41625" y="15599"/>
                </a:lnTo>
                <a:lnTo>
                  <a:pt x="41504" y="15720"/>
                </a:lnTo>
                <a:lnTo>
                  <a:pt x="41473" y="15720"/>
                </a:lnTo>
                <a:cubicBezTo>
                  <a:pt x="41412" y="15690"/>
                  <a:pt x="41382" y="15690"/>
                  <a:pt x="41352" y="15690"/>
                </a:cubicBezTo>
                <a:cubicBezTo>
                  <a:pt x="41230" y="15690"/>
                  <a:pt x="41078" y="15720"/>
                  <a:pt x="40957" y="15751"/>
                </a:cubicBezTo>
                <a:cubicBezTo>
                  <a:pt x="40987" y="15690"/>
                  <a:pt x="41017" y="15629"/>
                  <a:pt x="41048" y="15568"/>
                </a:cubicBezTo>
                <a:lnTo>
                  <a:pt x="41078" y="15508"/>
                </a:lnTo>
                <a:lnTo>
                  <a:pt x="41261" y="15234"/>
                </a:lnTo>
                <a:cubicBezTo>
                  <a:pt x="41412" y="15022"/>
                  <a:pt x="41564" y="14839"/>
                  <a:pt x="41686" y="14627"/>
                </a:cubicBezTo>
                <a:cubicBezTo>
                  <a:pt x="41838" y="14414"/>
                  <a:pt x="41959" y="14232"/>
                  <a:pt x="42081" y="14019"/>
                </a:cubicBezTo>
                <a:cubicBezTo>
                  <a:pt x="42111" y="13958"/>
                  <a:pt x="42142" y="13897"/>
                  <a:pt x="42202" y="13837"/>
                </a:cubicBezTo>
                <a:lnTo>
                  <a:pt x="42415" y="13472"/>
                </a:lnTo>
                <a:cubicBezTo>
                  <a:pt x="42476" y="13381"/>
                  <a:pt x="42506" y="13290"/>
                  <a:pt x="42567" y="13199"/>
                </a:cubicBezTo>
                <a:lnTo>
                  <a:pt x="42597" y="13107"/>
                </a:lnTo>
                <a:close/>
                <a:moveTo>
                  <a:pt x="6806" y="14353"/>
                </a:moveTo>
                <a:cubicBezTo>
                  <a:pt x="6806" y="14384"/>
                  <a:pt x="6776" y="14444"/>
                  <a:pt x="6746" y="14475"/>
                </a:cubicBezTo>
                <a:lnTo>
                  <a:pt x="6685" y="14687"/>
                </a:lnTo>
                <a:lnTo>
                  <a:pt x="6412" y="15508"/>
                </a:lnTo>
                <a:lnTo>
                  <a:pt x="6320" y="15690"/>
                </a:lnTo>
                <a:lnTo>
                  <a:pt x="6260" y="15812"/>
                </a:lnTo>
                <a:cubicBezTo>
                  <a:pt x="6290" y="15629"/>
                  <a:pt x="6320" y="15447"/>
                  <a:pt x="6381" y="15265"/>
                </a:cubicBezTo>
                <a:cubicBezTo>
                  <a:pt x="6442" y="15082"/>
                  <a:pt x="6472" y="14991"/>
                  <a:pt x="6503" y="14839"/>
                </a:cubicBezTo>
                <a:lnTo>
                  <a:pt x="6685" y="14535"/>
                </a:lnTo>
                <a:lnTo>
                  <a:pt x="6806" y="14353"/>
                </a:lnTo>
                <a:close/>
                <a:moveTo>
                  <a:pt x="1976" y="15143"/>
                </a:moveTo>
                <a:cubicBezTo>
                  <a:pt x="1976" y="15174"/>
                  <a:pt x="2006" y="15204"/>
                  <a:pt x="2036" y="15234"/>
                </a:cubicBezTo>
                <a:lnTo>
                  <a:pt x="2067" y="15265"/>
                </a:lnTo>
                <a:cubicBezTo>
                  <a:pt x="2036" y="15386"/>
                  <a:pt x="1976" y="15508"/>
                  <a:pt x="1945" y="15629"/>
                </a:cubicBezTo>
                <a:lnTo>
                  <a:pt x="1945" y="15660"/>
                </a:lnTo>
                <a:lnTo>
                  <a:pt x="1884" y="15842"/>
                </a:lnTo>
                <a:cubicBezTo>
                  <a:pt x="1884" y="15720"/>
                  <a:pt x="1884" y="15629"/>
                  <a:pt x="1884" y="15538"/>
                </a:cubicBezTo>
                <a:cubicBezTo>
                  <a:pt x="1915" y="15417"/>
                  <a:pt x="1945" y="15265"/>
                  <a:pt x="1976" y="15143"/>
                </a:cubicBezTo>
                <a:close/>
                <a:moveTo>
                  <a:pt x="31751" y="15638"/>
                </a:moveTo>
                <a:cubicBezTo>
                  <a:pt x="31750" y="15665"/>
                  <a:pt x="31748" y="15693"/>
                  <a:pt x="31720" y="15720"/>
                </a:cubicBezTo>
                <a:cubicBezTo>
                  <a:pt x="31701" y="15779"/>
                  <a:pt x="31669" y="15825"/>
                  <a:pt x="31640" y="15874"/>
                </a:cubicBezTo>
                <a:lnTo>
                  <a:pt x="31640" y="15874"/>
                </a:lnTo>
                <a:lnTo>
                  <a:pt x="31751" y="15638"/>
                </a:lnTo>
                <a:close/>
                <a:moveTo>
                  <a:pt x="34161" y="15823"/>
                </a:moveTo>
                <a:lnTo>
                  <a:pt x="34121" y="15963"/>
                </a:lnTo>
                <a:lnTo>
                  <a:pt x="34090" y="15994"/>
                </a:lnTo>
                <a:cubicBezTo>
                  <a:pt x="34118" y="15938"/>
                  <a:pt x="34140" y="15882"/>
                  <a:pt x="34161" y="15823"/>
                </a:cubicBezTo>
                <a:close/>
                <a:moveTo>
                  <a:pt x="39893" y="14323"/>
                </a:moveTo>
                <a:lnTo>
                  <a:pt x="39893" y="14414"/>
                </a:lnTo>
                <a:lnTo>
                  <a:pt x="39863" y="14475"/>
                </a:lnTo>
                <a:cubicBezTo>
                  <a:pt x="39833" y="14535"/>
                  <a:pt x="39802" y="14596"/>
                  <a:pt x="39741" y="14687"/>
                </a:cubicBezTo>
                <a:lnTo>
                  <a:pt x="39772" y="14687"/>
                </a:lnTo>
                <a:cubicBezTo>
                  <a:pt x="39711" y="14809"/>
                  <a:pt x="39681" y="14930"/>
                  <a:pt x="39620" y="15082"/>
                </a:cubicBezTo>
                <a:cubicBezTo>
                  <a:pt x="39559" y="15265"/>
                  <a:pt x="39498" y="15447"/>
                  <a:pt x="39468" y="15629"/>
                </a:cubicBezTo>
                <a:cubicBezTo>
                  <a:pt x="39377" y="15690"/>
                  <a:pt x="39286" y="15751"/>
                  <a:pt x="39195" y="15812"/>
                </a:cubicBezTo>
                <a:lnTo>
                  <a:pt x="38951" y="15994"/>
                </a:lnTo>
                <a:cubicBezTo>
                  <a:pt x="38951" y="15903"/>
                  <a:pt x="38982" y="15781"/>
                  <a:pt x="39012" y="15660"/>
                </a:cubicBezTo>
                <a:lnTo>
                  <a:pt x="39043" y="15538"/>
                </a:lnTo>
                <a:cubicBezTo>
                  <a:pt x="39225" y="15295"/>
                  <a:pt x="39407" y="15022"/>
                  <a:pt x="39589" y="14779"/>
                </a:cubicBezTo>
                <a:cubicBezTo>
                  <a:pt x="39650" y="14718"/>
                  <a:pt x="39711" y="14627"/>
                  <a:pt x="39741" y="14566"/>
                </a:cubicBezTo>
                <a:lnTo>
                  <a:pt x="39893" y="14323"/>
                </a:lnTo>
                <a:close/>
                <a:moveTo>
                  <a:pt x="32176" y="15751"/>
                </a:moveTo>
                <a:lnTo>
                  <a:pt x="32085" y="15994"/>
                </a:lnTo>
                <a:cubicBezTo>
                  <a:pt x="32076" y="16003"/>
                  <a:pt x="32067" y="16015"/>
                  <a:pt x="32058" y="16028"/>
                </a:cubicBezTo>
                <a:lnTo>
                  <a:pt x="32058" y="16028"/>
                </a:lnTo>
                <a:lnTo>
                  <a:pt x="32085" y="15933"/>
                </a:lnTo>
                <a:lnTo>
                  <a:pt x="32085" y="15903"/>
                </a:lnTo>
                <a:cubicBezTo>
                  <a:pt x="32115" y="15842"/>
                  <a:pt x="32146" y="15781"/>
                  <a:pt x="32176" y="15751"/>
                </a:cubicBezTo>
                <a:close/>
                <a:moveTo>
                  <a:pt x="37797" y="15234"/>
                </a:moveTo>
                <a:cubicBezTo>
                  <a:pt x="37797" y="15265"/>
                  <a:pt x="37797" y="15295"/>
                  <a:pt x="37767" y="15325"/>
                </a:cubicBezTo>
                <a:cubicBezTo>
                  <a:pt x="37736" y="15417"/>
                  <a:pt x="37706" y="15508"/>
                  <a:pt x="37675" y="15599"/>
                </a:cubicBezTo>
                <a:lnTo>
                  <a:pt x="37675" y="15629"/>
                </a:lnTo>
                <a:cubicBezTo>
                  <a:pt x="37615" y="15660"/>
                  <a:pt x="37584" y="15720"/>
                  <a:pt x="37523" y="15751"/>
                </a:cubicBezTo>
                <a:lnTo>
                  <a:pt x="37341" y="15963"/>
                </a:lnTo>
                <a:lnTo>
                  <a:pt x="37250" y="16085"/>
                </a:lnTo>
                <a:cubicBezTo>
                  <a:pt x="37311" y="15963"/>
                  <a:pt x="37402" y="15842"/>
                  <a:pt x="37493" y="15690"/>
                </a:cubicBezTo>
                <a:cubicBezTo>
                  <a:pt x="37584" y="15568"/>
                  <a:pt x="37675" y="15386"/>
                  <a:pt x="37797" y="15234"/>
                </a:cubicBezTo>
                <a:close/>
                <a:moveTo>
                  <a:pt x="46608" y="13320"/>
                </a:moveTo>
                <a:lnTo>
                  <a:pt x="46608" y="13533"/>
                </a:lnTo>
                <a:lnTo>
                  <a:pt x="46638" y="13746"/>
                </a:lnTo>
                <a:lnTo>
                  <a:pt x="46395" y="14353"/>
                </a:lnTo>
                <a:lnTo>
                  <a:pt x="46122" y="14961"/>
                </a:lnTo>
                <a:cubicBezTo>
                  <a:pt x="46061" y="15143"/>
                  <a:pt x="45970" y="15295"/>
                  <a:pt x="45879" y="15477"/>
                </a:cubicBezTo>
                <a:cubicBezTo>
                  <a:pt x="45788" y="15660"/>
                  <a:pt x="45696" y="15872"/>
                  <a:pt x="45575" y="16085"/>
                </a:cubicBezTo>
                <a:cubicBezTo>
                  <a:pt x="45636" y="15903"/>
                  <a:pt x="45696" y="15720"/>
                  <a:pt x="45757" y="15508"/>
                </a:cubicBezTo>
                <a:lnTo>
                  <a:pt x="45848" y="15265"/>
                </a:lnTo>
                <a:cubicBezTo>
                  <a:pt x="45879" y="15204"/>
                  <a:pt x="45909" y="15143"/>
                  <a:pt x="45909" y="15082"/>
                </a:cubicBezTo>
                <a:lnTo>
                  <a:pt x="45970" y="14870"/>
                </a:lnTo>
                <a:lnTo>
                  <a:pt x="46122" y="14444"/>
                </a:lnTo>
                <a:cubicBezTo>
                  <a:pt x="46213" y="14262"/>
                  <a:pt x="46304" y="14080"/>
                  <a:pt x="46365" y="13897"/>
                </a:cubicBezTo>
                <a:cubicBezTo>
                  <a:pt x="46456" y="13715"/>
                  <a:pt x="46486" y="13594"/>
                  <a:pt x="46547" y="13442"/>
                </a:cubicBezTo>
                <a:lnTo>
                  <a:pt x="46608" y="13320"/>
                </a:lnTo>
                <a:close/>
                <a:moveTo>
                  <a:pt x="24732" y="14596"/>
                </a:moveTo>
                <a:lnTo>
                  <a:pt x="24763" y="14627"/>
                </a:lnTo>
                <a:cubicBezTo>
                  <a:pt x="24732" y="14687"/>
                  <a:pt x="24702" y="14748"/>
                  <a:pt x="24672" y="14809"/>
                </a:cubicBezTo>
                <a:cubicBezTo>
                  <a:pt x="24611" y="15052"/>
                  <a:pt x="24550" y="15295"/>
                  <a:pt x="24459" y="15508"/>
                </a:cubicBezTo>
                <a:lnTo>
                  <a:pt x="24368" y="15690"/>
                </a:lnTo>
                <a:cubicBezTo>
                  <a:pt x="24307" y="15842"/>
                  <a:pt x="24216" y="15963"/>
                  <a:pt x="24125" y="16115"/>
                </a:cubicBezTo>
                <a:lnTo>
                  <a:pt x="24155" y="15994"/>
                </a:lnTo>
                <a:cubicBezTo>
                  <a:pt x="24216" y="15872"/>
                  <a:pt x="24246" y="15720"/>
                  <a:pt x="24307" y="15599"/>
                </a:cubicBezTo>
                <a:lnTo>
                  <a:pt x="24337" y="15508"/>
                </a:lnTo>
                <a:lnTo>
                  <a:pt x="24428" y="15265"/>
                </a:lnTo>
                <a:lnTo>
                  <a:pt x="24550" y="14870"/>
                </a:lnTo>
                <a:lnTo>
                  <a:pt x="24732" y="14596"/>
                </a:lnTo>
                <a:close/>
                <a:moveTo>
                  <a:pt x="42415" y="15477"/>
                </a:moveTo>
                <a:lnTo>
                  <a:pt x="42172" y="15751"/>
                </a:lnTo>
                <a:cubicBezTo>
                  <a:pt x="42081" y="15872"/>
                  <a:pt x="41959" y="15994"/>
                  <a:pt x="41868" y="16115"/>
                </a:cubicBezTo>
                <a:lnTo>
                  <a:pt x="41868" y="16085"/>
                </a:lnTo>
                <a:lnTo>
                  <a:pt x="41899" y="16024"/>
                </a:lnTo>
                <a:cubicBezTo>
                  <a:pt x="41990" y="15933"/>
                  <a:pt x="42051" y="15812"/>
                  <a:pt x="42111" y="15690"/>
                </a:cubicBezTo>
                <a:lnTo>
                  <a:pt x="42202" y="15629"/>
                </a:lnTo>
                <a:lnTo>
                  <a:pt x="42294" y="15538"/>
                </a:lnTo>
                <a:cubicBezTo>
                  <a:pt x="42324" y="15508"/>
                  <a:pt x="42385" y="15508"/>
                  <a:pt x="42415" y="15477"/>
                </a:cubicBezTo>
                <a:close/>
                <a:moveTo>
                  <a:pt x="29867" y="14657"/>
                </a:moveTo>
                <a:lnTo>
                  <a:pt x="29867" y="14657"/>
                </a:lnTo>
                <a:cubicBezTo>
                  <a:pt x="29806" y="14809"/>
                  <a:pt x="29776" y="14930"/>
                  <a:pt x="29715" y="15052"/>
                </a:cubicBezTo>
                <a:cubicBezTo>
                  <a:pt x="29654" y="15174"/>
                  <a:pt x="29563" y="15356"/>
                  <a:pt x="29472" y="15538"/>
                </a:cubicBezTo>
                <a:lnTo>
                  <a:pt x="29411" y="15720"/>
                </a:lnTo>
                <a:cubicBezTo>
                  <a:pt x="29259" y="15842"/>
                  <a:pt x="29107" y="15994"/>
                  <a:pt x="28986" y="16146"/>
                </a:cubicBezTo>
                <a:lnTo>
                  <a:pt x="29168" y="15812"/>
                </a:lnTo>
                <a:cubicBezTo>
                  <a:pt x="29199" y="15751"/>
                  <a:pt x="29229" y="15690"/>
                  <a:pt x="29259" y="15629"/>
                </a:cubicBezTo>
                <a:lnTo>
                  <a:pt x="29472" y="15295"/>
                </a:lnTo>
                <a:cubicBezTo>
                  <a:pt x="29563" y="15143"/>
                  <a:pt x="29654" y="14991"/>
                  <a:pt x="29745" y="14839"/>
                </a:cubicBezTo>
                <a:lnTo>
                  <a:pt x="29867" y="14657"/>
                </a:lnTo>
                <a:close/>
                <a:moveTo>
                  <a:pt x="19598" y="15113"/>
                </a:moveTo>
                <a:cubicBezTo>
                  <a:pt x="19628" y="15204"/>
                  <a:pt x="19628" y="15325"/>
                  <a:pt x="19628" y="15447"/>
                </a:cubicBezTo>
                <a:lnTo>
                  <a:pt x="19355" y="15781"/>
                </a:lnTo>
                <a:lnTo>
                  <a:pt x="19172" y="16024"/>
                </a:lnTo>
                <a:cubicBezTo>
                  <a:pt x="19142" y="16085"/>
                  <a:pt x="19081" y="16146"/>
                  <a:pt x="19020" y="16207"/>
                </a:cubicBezTo>
                <a:lnTo>
                  <a:pt x="19020" y="16024"/>
                </a:lnTo>
                <a:lnTo>
                  <a:pt x="19172" y="15751"/>
                </a:lnTo>
                <a:lnTo>
                  <a:pt x="19294" y="15568"/>
                </a:lnTo>
                <a:lnTo>
                  <a:pt x="19598" y="15143"/>
                </a:lnTo>
                <a:lnTo>
                  <a:pt x="19598" y="15113"/>
                </a:lnTo>
                <a:close/>
                <a:moveTo>
                  <a:pt x="45666" y="14657"/>
                </a:moveTo>
                <a:lnTo>
                  <a:pt x="45636" y="14809"/>
                </a:lnTo>
                <a:cubicBezTo>
                  <a:pt x="45575" y="14991"/>
                  <a:pt x="45484" y="15174"/>
                  <a:pt x="45423" y="15386"/>
                </a:cubicBezTo>
                <a:lnTo>
                  <a:pt x="45301" y="15690"/>
                </a:lnTo>
                <a:cubicBezTo>
                  <a:pt x="45241" y="15872"/>
                  <a:pt x="45150" y="16055"/>
                  <a:pt x="45089" y="16237"/>
                </a:cubicBezTo>
                <a:cubicBezTo>
                  <a:pt x="45089" y="16176"/>
                  <a:pt x="45119" y="16115"/>
                  <a:pt x="45119" y="16055"/>
                </a:cubicBezTo>
                <a:cubicBezTo>
                  <a:pt x="45150" y="15933"/>
                  <a:pt x="45210" y="15842"/>
                  <a:pt x="45241" y="15720"/>
                </a:cubicBezTo>
                <a:cubicBezTo>
                  <a:pt x="45301" y="15538"/>
                  <a:pt x="45362" y="15356"/>
                  <a:pt x="45423" y="15174"/>
                </a:cubicBezTo>
                <a:cubicBezTo>
                  <a:pt x="45514" y="14991"/>
                  <a:pt x="45575" y="14839"/>
                  <a:pt x="45666" y="14657"/>
                </a:cubicBezTo>
                <a:close/>
                <a:moveTo>
                  <a:pt x="23760" y="15660"/>
                </a:moveTo>
                <a:cubicBezTo>
                  <a:pt x="23760" y="15660"/>
                  <a:pt x="23790" y="15690"/>
                  <a:pt x="23821" y="15690"/>
                </a:cubicBezTo>
                <a:cubicBezTo>
                  <a:pt x="23790" y="15812"/>
                  <a:pt x="23790" y="15933"/>
                  <a:pt x="23760" y="16085"/>
                </a:cubicBezTo>
                <a:cubicBezTo>
                  <a:pt x="23730" y="16146"/>
                  <a:pt x="23730" y="16207"/>
                  <a:pt x="23699" y="16267"/>
                </a:cubicBezTo>
                <a:lnTo>
                  <a:pt x="23669" y="16237"/>
                </a:lnTo>
                <a:cubicBezTo>
                  <a:pt x="23639" y="16207"/>
                  <a:pt x="23608" y="16176"/>
                  <a:pt x="23578" y="16176"/>
                </a:cubicBezTo>
                <a:lnTo>
                  <a:pt x="23547" y="16176"/>
                </a:lnTo>
                <a:lnTo>
                  <a:pt x="23699" y="15781"/>
                </a:lnTo>
                <a:lnTo>
                  <a:pt x="23760" y="15660"/>
                </a:lnTo>
                <a:close/>
                <a:moveTo>
                  <a:pt x="4619" y="15599"/>
                </a:moveTo>
                <a:lnTo>
                  <a:pt x="4528" y="15751"/>
                </a:lnTo>
                <a:cubicBezTo>
                  <a:pt x="4406" y="15872"/>
                  <a:pt x="4315" y="15994"/>
                  <a:pt x="4254" y="16146"/>
                </a:cubicBezTo>
                <a:cubicBezTo>
                  <a:pt x="4194" y="16176"/>
                  <a:pt x="4163" y="16237"/>
                  <a:pt x="4102" y="16298"/>
                </a:cubicBezTo>
                <a:lnTo>
                  <a:pt x="4285" y="15872"/>
                </a:lnTo>
                <a:lnTo>
                  <a:pt x="4345" y="15872"/>
                </a:lnTo>
                <a:cubicBezTo>
                  <a:pt x="4376" y="15842"/>
                  <a:pt x="4406" y="15812"/>
                  <a:pt x="4437" y="15781"/>
                </a:cubicBezTo>
                <a:cubicBezTo>
                  <a:pt x="4467" y="15781"/>
                  <a:pt x="4467" y="15751"/>
                  <a:pt x="4497" y="15720"/>
                </a:cubicBezTo>
                <a:lnTo>
                  <a:pt x="4589" y="15599"/>
                </a:lnTo>
                <a:close/>
                <a:moveTo>
                  <a:pt x="35123" y="15538"/>
                </a:moveTo>
                <a:cubicBezTo>
                  <a:pt x="35123" y="15568"/>
                  <a:pt x="35154" y="15568"/>
                  <a:pt x="35154" y="15568"/>
                </a:cubicBezTo>
                <a:cubicBezTo>
                  <a:pt x="35154" y="15599"/>
                  <a:pt x="35154" y="15599"/>
                  <a:pt x="35154" y="15599"/>
                </a:cubicBezTo>
                <a:cubicBezTo>
                  <a:pt x="35123" y="15690"/>
                  <a:pt x="35123" y="15781"/>
                  <a:pt x="35093" y="15872"/>
                </a:cubicBezTo>
                <a:lnTo>
                  <a:pt x="35093" y="15994"/>
                </a:lnTo>
                <a:lnTo>
                  <a:pt x="34971" y="16085"/>
                </a:lnTo>
                <a:lnTo>
                  <a:pt x="34819" y="16267"/>
                </a:lnTo>
                <a:lnTo>
                  <a:pt x="34759" y="16298"/>
                </a:lnTo>
                <a:cubicBezTo>
                  <a:pt x="34789" y="16207"/>
                  <a:pt x="34819" y="16115"/>
                  <a:pt x="34850" y="16024"/>
                </a:cubicBezTo>
                <a:cubicBezTo>
                  <a:pt x="34880" y="15933"/>
                  <a:pt x="34880" y="15842"/>
                  <a:pt x="34911" y="15751"/>
                </a:cubicBezTo>
                <a:cubicBezTo>
                  <a:pt x="34941" y="15660"/>
                  <a:pt x="34971" y="15660"/>
                  <a:pt x="35002" y="15599"/>
                </a:cubicBezTo>
                <a:lnTo>
                  <a:pt x="35002" y="15568"/>
                </a:lnTo>
                <a:lnTo>
                  <a:pt x="35093" y="15538"/>
                </a:lnTo>
                <a:close/>
                <a:moveTo>
                  <a:pt x="38907" y="12080"/>
                </a:moveTo>
                <a:lnTo>
                  <a:pt x="38907" y="12080"/>
                </a:lnTo>
                <a:cubicBezTo>
                  <a:pt x="38850" y="12220"/>
                  <a:pt x="38792" y="12360"/>
                  <a:pt x="38708" y="12500"/>
                </a:cubicBezTo>
                <a:cubicBezTo>
                  <a:pt x="38648" y="12652"/>
                  <a:pt x="38617" y="12743"/>
                  <a:pt x="38587" y="12895"/>
                </a:cubicBezTo>
                <a:lnTo>
                  <a:pt x="38405" y="13351"/>
                </a:lnTo>
                <a:lnTo>
                  <a:pt x="38283" y="13654"/>
                </a:lnTo>
                <a:lnTo>
                  <a:pt x="38010" y="14140"/>
                </a:lnTo>
                <a:lnTo>
                  <a:pt x="37918" y="14292"/>
                </a:lnTo>
                <a:lnTo>
                  <a:pt x="37675" y="14718"/>
                </a:lnTo>
                <a:cubicBezTo>
                  <a:pt x="37432" y="15113"/>
                  <a:pt x="37189" y="15477"/>
                  <a:pt x="36946" y="15872"/>
                </a:cubicBezTo>
                <a:lnTo>
                  <a:pt x="36612" y="16328"/>
                </a:lnTo>
                <a:cubicBezTo>
                  <a:pt x="36612" y="16298"/>
                  <a:pt x="36642" y="16267"/>
                  <a:pt x="36642" y="16207"/>
                </a:cubicBezTo>
                <a:cubicBezTo>
                  <a:pt x="36673" y="16176"/>
                  <a:pt x="36703" y="16115"/>
                  <a:pt x="36734" y="16085"/>
                </a:cubicBezTo>
                <a:lnTo>
                  <a:pt x="37037" y="15477"/>
                </a:lnTo>
                <a:cubicBezTo>
                  <a:pt x="37159" y="15295"/>
                  <a:pt x="37250" y="15082"/>
                  <a:pt x="37372" y="14900"/>
                </a:cubicBezTo>
                <a:cubicBezTo>
                  <a:pt x="37615" y="14475"/>
                  <a:pt x="37827" y="14049"/>
                  <a:pt x="38070" y="13624"/>
                </a:cubicBezTo>
                <a:cubicBezTo>
                  <a:pt x="38162" y="13472"/>
                  <a:pt x="38253" y="13320"/>
                  <a:pt x="38313" y="13168"/>
                </a:cubicBezTo>
                <a:cubicBezTo>
                  <a:pt x="38405" y="13016"/>
                  <a:pt x="38465" y="12925"/>
                  <a:pt x="38526" y="12804"/>
                </a:cubicBezTo>
                <a:cubicBezTo>
                  <a:pt x="38648" y="12591"/>
                  <a:pt x="38739" y="12409"/>
                  <a:pt x="38830" y="12226"/>
                </a:cubicBezTo>
                <a:cubicBezTo>
                  <a:pt x="38856" y="12174"/>
                  <a:pt x="38883" y="12127"/>
                  <a:pt x="38907" y="12080"/>
                </a:cubicBezTo>
                <a:close/>
                <a:moveTo>
                  <a:pt x="8487" y="16366"/>
                </a:moveTo>
                <a:cubicBezTo>
                  <a:pt x="8491" y="16371"/>
                  <a:pt x="8497" y="16378"/>
                  <a:pt x="8508" y="16389"/>
                </a:cubicBezTo>
                <a:cubicBezTo>
                  <a:pt x="8478" y="16419"/>
                  <a:pt x="8447" y="16419"/>
                  <a:pt x="8447" y="16449"/>
                </a:cubicBezTo>
                <a:lnTo>
                  <a:pt x="8447" y="16449"/>
                </a:lnTo>
                <a:cubicBezTo>
                  <a:pt x="8447" y="16426"/>
                  <a:pt x="8465" y="16403"/>
                  <a:pt x="8487" y="16366"/>
                </a:cubicBezTo>
                <a:close/>
                <a:moveTo>
                  <a:pt x="38313" y="16358"/>
                </a:moveTo>
                <a:cubicBezTo>
                  <a:pt x="38313" y="16389"/>
                  <a:pt x="38313" y="16419"/>
                  <a:pt x="38313" y="16419"/>
                </a:cubicBezTo>
                <a:lnTo>
                  <a:pt x="38283" y="16450"/>
                </a:lnTo>
                <a:lnTo>
                  <a:pt x="38313" y="16358"/>
                </a:lnTo>
                <a:close/>
                <a:moveTo>
                  <a:pt x="20965" y="14687"/>
                </a:moveTo>
                <a:lnTo>
                  <a:pt x="20813" y="14961"/>
                </a:lnTo>
                <a:lnTo>
                  <a:pt x="20752" y="15113"/>
                </a:lnTo>
                <a:cubicBezTo>
                  <a:pt x="20661" y="15295"/>
                  <a:pt x="20570" y="15447"/>
                  <a:pt x="20509" y="15629"/>
                </a:cubicBezTo>
                <a:cubicBezTo>
                  <a:pt x="20448" y="15812"/>
                  <a:pt x="20357" y="16024"/>
                  <a:pt x="20266" y="16207"/>
                </a:cubicBezTo>
                <a:lnTo>
                  <a:pt x="20175" y="16419"/>
                </a:lnTo>
                <a:cubicBezTo>
                  <a:pt x="20175" y="16450"/>
                  <a:pt x="20175" y="16450"/>
                  <a:pt x="20175" y="16480"/>
                </a:cubicBezTo>
                <a:cubicBezTo>
                  <a:pt x="20175" y="16450"/>
                  <a:pt x="20175" y="16419"/>
                  <a:pt x="20145" y="16389"/>
                </a:cubicBezTo>
                <a:cubicBezTo>
                  <a:pt x="20145" y="16328"/>
                  <a:pt x="20205" y="16237"/>
                  <a:pt x="20205" y="16146"/>
                </a:cubicBezTo>
                <a:cubicBezTo>
                  <a:pt x="20266" y="15963"/>
                  <a:pt x="20296" y="15751"/>
                  <a:pt x="20327" y="15568"/>
                </a:cubicBezTo>
                <a:lnTo>
                  <a:pt x="20509" y="15325"/>
                </a:lnTo>
                <a:lnTo>
                  <a:pt x="20904" y="14779"/>
                </a:lnTo>
                <a:lnTo>
                  <a:pt x="20965" y="14687"/>
                </a:lnTo>
                <a:close/>
                <a:moveTo>
                  <a:pt x="27588" y="15660"/>
                </a:moveTo>
                <a:lnTo>
                  <a:pt x="27315" y="16207"/>
                </a:lnTo>
                <a:cubicBezTo>
                  <a:pt x="27284" y="16298"/>
                  <a:pt x="27224" y="16389"/>
                  <a:pt x="27163" y="16480"/>
                </a:cubicBezTo>
                <a:lnTo>
                  <a:pt x="27315" y="16176"/>
                </a:lnTo>
                <a:lnTo>
                  <a:pt x="27497" y="15781"/>
                </a:lnTo>
                <a:lnTo>
                  <a:pt x="27588" y="15660"/>
                </a:lnTo>
                <a:close/>
                <a:moveTo>
                  <a:pt x="48552" y="14566"/>
                </a:moveTo>
                <a:cubicBezTo>
                  <a:pt x="48552" y="14596"/>
                  <a:pt x="48522" y="14657"/>
                  <a:pt x="48522" y="14687"/>
                </a:cubicBezTo>
                <a:lnTo>
                  <a:pt x="48340" y="15143"/>
                </a:lnTo>
                <a:cubicBezTo>
                  <a:pt x="48309" y="15265"/>
                  <a:pt x="48279" y="15356"/>
                  <a:pt x="48218" y="15447"/>
                </a:cubicBezTo>
                <a:cubicBezTo>
                  <a:pt x="48188" y="15568"/>
                  <a:pt x="48127" y="15751"/>
                  <a:pt x="48066" y="15872"/>
                </a:cubicBezTo>
                <a:lnTo>
                  <a:pt x="47823" y="16389"/>
                </a:lnTo>
                <a:cubicBezTo>
                  <a:pt x="47823" y="16419"/>
                  <a:pt x="47823" y="16419"/>
                  <a:pt x="47823" y="16450"/>
                </a:cubicBezTo>
                <a:lnTo>
                  <a:pt x="47762" y="16450"/>
                </a:lnTo>
                <a:lnTo>
                  <a:pt x="47732" y="16480"/>
                </a:lnTo>
                <a:cubicBezTo>
                  <a:pt x="47732" y="16450"/>
                  <a:pt x="47762" y="16419"/>
                  <a:pt x="47762" y="16389"/>
                </a:cubicBezTo>
                <a:cubicBezTo>
                  <a:pt x="47854" y="16146"/>
                  <a:pt x="47945" y="15903"/>
                  <a:pt x="48036" y="15660"/>
                </a:cubicBezTo>
                <a:cubicBezTo>
                  <a:pt x="48036" y="15629"/>
                  <a:pt x="48066" y="15599"/>
                  <a:pt x="48097" y="15568"/>
                </a:cubicBezTo>
                <a:cubicBezTo>
                  <a:pt x="48157" y="15417"/>
                  <a:pt x="48218" y="15295"/>
                  <a:pt x="48279" y="15174"/>
                </a:cubicBezTo>
                <a:cubicBezTo>
                  <a:pt x="48309" y="15113"/>
                  <a:pt x="48340" y="15052"/>
                  <a:pt x="48340" y="14991"/>
                </a:cubicBezTo>
                <a:cubicBezTo>
                  <a:pt x="48370" y="14961"/>
                  <a:pt x="48370" y="14930"/>
                  <a:pt x="48370" y="14900"/>
                </a:cubicBezTo>
                <a:lnTo>
                  <a:pt x="48461" y="14748"/>
                </a:lnTo>
                <a:lnTo>
                  <a:pt x="48522" y="14627"/>
                </a:lnTo>
                <a:lnTo>
                  <a:pt x="48552" y="14566"/>
                </a:lnTo>
                <a:close/>
                <a:moveTo>
                  <a:pt x="33999" y="14961"/>
                </a:moveTo>
                <a:lnTo>
                  <a:pt x="33999" y="14991"/>
                </a:lnTo>
                <a:lnTo>
                  <a:pt x="33938" y="15265"/>
                </a:lnTo>
                <a:lnTo>
                  <a:pt x="33938" y="15295"/>
                </a:lnTo>
                <a:lnTo>
                  <a:pt x="33695" y="15629"/>
                </a:lnTo>
                <a:cubicBezTo>
                  <a:pt x="33665" y="15690"/>
                  <a:pt x="33604" y="15751"/>
                  <a:pt x="33574" y="15842"/>
                </a:cubicBezTo>
                <a:cubicBezTo>
                  <a:pt x="33483" y="16024"/>
                  <a:pt x="33361" y="16207"/>
                  <a:pt x="33239" y="16389"/>
                </a:cubicBezTo>
                <a:lnTo>
                  <a:pt x="33164" y="16534"/>
                </a:lnTo>
                <a:lnTo>
                  <a:pt x="33164" y="16534"/>
                </a:lnTo>
                <a:cubicBezTo>
                  <a:pt x="33230" y="16394"/>
                  <a:pt x="33295" y="16247"/>
                  <a:pt x="33361" y="16115"/>
                </a:cubicBezTo>
                <a:cubicBezTo>
                  <a:pt x="33452" y="15933"/>
                  <a:pt x="33543" y="15690"/>
                  <a:pt x="33634" y="15477"/>
                </a:cubicBezTo>
                <a:lnTo>
                  <a:pt x="33817" y="15265"/>
                </a:lnTo>
                <a:lnTo>
                  <a:pt x="33999" y="14961"/>
                </a:lnTo>
                <a:close/>
                <a:moveTo>
                  <a:pt x="48552" y="12956"/>
                </a:moveTo>
                <a:cubicBezTo>
                  <a:pt x="48552" y="12986"/>
                  <a:pt x="48583" y="12986"/>
                  <a:pt x="48583" y="12986"/>
                </a:cubicBezTo>
                <a:cubicBezTo>
                  <a:pt x="48552" y="13229"/>
                  <a:pt x="48492" y="13502"/>
                  <a:pt x="48431" y="13746"/>
                </a:cubicBezTo>
                <a:cubicBezTo>
                  <a:pt x="48370" y="13928"/>
                  <a:pt x="48309" y="14110"/>
                  <a:pt x="48249" y="14262"/>
                </a:cubicBezTo>
                <a:lnTo>
                  <a:pt x="48066" y="14779"/>
                </a:lnTo>
                <a:lnTo>
                  <a:pt x="48066" y="14809"/>
                </a:lnTo>
                <a:cubicBezTo>
                  <a:pt x="48036" y="14870"/>
                  <a:pt x="48006" y="14930"/>
                  <a:pt x="47975" y="14991"/>
                </a:cubicBezTo>
                <a:cubicBezTo>
                  <a:pt x="47884" y="15143"/>
                  <a:pt x="47823" y="15325"/>
                  <a:pt x="47762" y="15477"/>
                </a:cubicBezTo>
                <a:lnTo>
                  <a:pt x="47732" y="15508"/>
                </a:lnTo>
                <a:cubicBezTo>
                  <a:pt x="47671" y="15690"/>
                  <a:pt x="47580" y="15842"/>
                  <a:pt x="47489" y="16024"/>
                </a:cubicBezTo>
                <a:cubicBezTo>
                  <a:pt x="47428" y="16176"/>
                  <a:pt x="47337" y="16358"/>
                  <a:pt x="47246" y="16541"/>
                </a:cubicBezTo>
                <a:cubicBezTo>
                  <a:pt x="47216" y="16419"/>
                  <a:pt x="47216" y="16328"/>
                  <a:pt x="47216" y="16207"/>
                </a:cubicBezTo>
                <a:lnTo>
                  <a:pt x="47155" y="16176"/>
                </a:lnTo>
                <a:cubicBezTo>
                  <a:pt x="47155" y="16176"/>
                  <a:pt x="47185" y="16146"/>
                  <a:pt x="47185" y="16115"/>
                </a:cubicBezTo>
                <a:lnTo>
                  <a:pt x="47550" y="15568"/>
                </a:lnTo>
                <a:cubicBezTo>
                  <a:pt x="47641" y="15386"/>
                  <a:pt x="47702" y="15174"/>
                  <a:pt x="47793" y="15022"/>
                </a:cubicBezTo>
                <a:cubicBezTo>
                  <a:pt x="47975" y="14627"/>
                  <a:pt x="48157" y="14262"/>
                  <a:pt x="48309" y="13837"/>
                </a:cubicBezTo>
                <a:cubicBezTo>
                  <a:pt x="48400" y="13563"/>
                  <a:pt x="48492" y="13259"/>
                  <a:pt x="48552" y="12956"/>
                </a:cubicBezTo>
                <a:close/>
                <a:moveTo>
                  <a:pt x="41139" y="16085"/>
                </a:moveTo>
                <a:cubicBezTo>
                  <a:pt x="40987" y="16237"/>
                  <a:pt x="40866" y="16419"/>
                  <a:pt x="40714" y="16571"/>
                </a:cubicBezTo>
                <a:cubicBezTo>
                  <a:pt x="40744" y="16480"/>
                  <a:pt x="40774" y="16389"/>
                  <a:pt x="40805" y="16328"/>
                </a:cubicBezTo>
                <a:lnTo>
                  <a:pt x="40866" y="16267"/>
                </a:lnTo>
                <a:cubicBezTo>
                  <a:pt x="40957" y="16207"/>
                  <a:pt x="41048" y="16146"/>
                  <a:pt x="41139" y="16085"/>
                </a:cubicBezTo>
                <a:close/>
                <a:moveTo>
                  <a:pt x="43084" y="15842"/>
                </a:moveTo>
                <a:lnTo>
                  <a:pt x="42901" y="16237"/>
                </a:lnTo>
                <a:lnTo>
                  <a:pt x="42749" y="16571"/>
                </a:lnTo>
                <a:cubicBezTo>
                  <a:pt x="42780" y="16389"/>
                  <a:pt x="42810" y="16207"/>
                  <a:pt x="42840" y="16024"/>
                </a:cubicBezTo>
                <a:lnTo>
                  <a:pt x="42992" y="15933"/>
                </a:lnTo>
                <a:lnTo>
                  <a:pt x="43084" y="15842"/>
                </a:lnTo>
                <a:close/>
                <a:moveTo>
                  <a:pt x="3373" y="14900"/>
                </a:moveTo>
                <a:cubicBezTo>
                  <a:pt x="3312" y="14961"/>
                  <a:pt x="3282" y="15022"/>
                  <a:pt x="3252" y="15082"/>
                </a:cubicBezTo>
                <a:lnTo>
                  <a:pt x="3282" y="15082"/>
                </a:lnTo>
                <a:cubicBezTo>
                  <a:pt x="3221" y="15204"/>
                  <a:pt x="3191" y="15295"/>
                  <a:pt x="3130" y="15417"/>
                </a:cubicBezTo>
                <a:lnTo>
                  <a:pt x="3039" y="15599"/>
                </a:lnTo>
                <a:cubicBezTo>
                  <a:pt x="2948" y="15690"/>
                  <a:pt x="2857" y="15812"/>
                  <a:pt x="2766" y="15933"/>
                </a:cubicBezTo>
                <a:cubicBezTo>
                  <a:pt x="2735" y="15994"/>
                  <a:pt x="2674" y="16085"/>
                  <a:pt x="2644" y="16146"/>
                </a:cubicBezTo>
                <a:cubicBezTo>
                  <a:pt x="2583" y="16207"/>
                  <a:pt x="2553" y="16267"/>
                  <a:pt x="2523" y="16328"/>
                </a:cubicBezTo>
                <a:lnTo>
                  <a:pt x="2371" y="16632"/>
                </a:lnTo>
                <a:lnTo>
                  <a:pt x="2340" y="16693"/>
                </a:lnTo>
                <a:lnTo>
                  <a:pt x="2188" y="16693"/>
                </a:lnTo>
                <a:cubicBezTo>
                  <a:pt x="2128" y="16693"/>
                  <a:pt x="2097" y="16693"/>
                  <a:pt x="2067" y="16662"/>
                </a:cubicBezTo>
                <a:lnTo>
                  <a:pt x="2097" y="16662"/>
                </a:lnTo>
                <a:cubicBezTo>
                  <a:pt x="2158" y="16662"/>
                  <a:pt x="2188" y="16632"/>
                  <a:pt x="2219" y="16602"/>
                </a:cubicBezTo>
                <a:cubicBezTo>
                  <a:pt x="2249" y="16571"/>
                  <a:pt x="2279" y="16510"/>
                  <a:pt x="2310" y="16450"/>
                </a:cubicBezTo>
                <a:lnTo>
                  <a:pt x="2431" y="16207"/>
                </a:lnTo>
                <a:lnTo>
                  <a:pt x="2644" y="15842"/>
                </a:lnTo>
                <a:cubicBezTo>
                  <a:pt x="2766" y="15599"/>
                  <a:pt x="2887" y="15386"/>
                  <a:pt x="3009" y="15143"/>
                </a:cubicBezTo>
                <a:lnTo>
                  <a:pt x="3161" y="15052"/>
                </a:lnTo>
                <a:cubicBezTo>
                  <a:pt x="3221" y="15022"/>
                  <a:pt x="3312" y="14961"/>
                  <a:pt x="3373" y="14900"/>
                </a:cubicBezTo>
                <a:close/>
                <a:moveTo>
                  <a:pt x="46760" y="15720"/>
                </a:moveTo>
                <a:lnTo>
                  <a:pt x="46638" y="15994"/>
                </a:lnTo>
                <a:cubicBezTo>
                  <a:pt x="46638" y="16085"/>
                  <a:pt x="46608" y="16146"/>
                  <a:pt x="46608" y="16207"/>
                </a:cubicBezTo>
                <a:lnTo>
                  <a:pt x="46456" y="16602"/>
                </a:lnTo>
                <a:cubicBezTo>
                  <a:pt x="46456" y="16632"/>
                  <a:pt x="46456" y="16662"/>
                  <a:pt x="46456" y="16662"/>
                </a:cubicBezTo>
                <a:lnTo>
                  <a:pt x="46426" y="16693"/>
                </a:lnTo>
                <a:lnTo>
                  <a:pt x="46395" y="16662"/>
                </a:lnTo>
                <a:lnTo>
                  <a:pt x="46517" y="16328"/>
                </a:lnTo>
                <a:cubicBezTo>
                  <a:pt x="46547" y="16237"/>
                  <a:pt x="46547" y="16176"/>
                  <a:pt x="46608" y="16085"/>
                </a:cubicBezTo>
                <a:lnTo>
                  <a:pt x="46608" y="16055"/>
                </a:lnTo>
                <a:lnTo>
                  <a:pt x="46638" y="15903"/>
                </a:lnTo>
                <a:lnTo>
                  <a:pt x="46760" y="15720"/>
                </a:lnTo>
                <a:close/>
                <a:moveTo>
                  <a:pt x="46699" y="14657"/>
                </a:moveTo>
                <a:lnTo>
                  <a:pt x="46699" y="14748"/>
                </a:lnTo>
                <a:lnTo>
                  <a:pt x="46699" y="14870"/>
                </a:lnTo>
                <a:cubicBezTo>
                  <a:pt x="46699" y="14900"/>
                  <a:pt x="46638" y="14961"/>
                  <a:pt x="46638" y="15022"/>
                </a:cubicBezTo>
                <a:cubicBezTo>
                  <a:pt x="46517" y="15265"/>
                  <a:pt x="46426" y="15508"/>
                  <a:pt x="46334" y="15781"/>
                </a:cubicBezTo>
                <a:cubicBezTo>
                  <a:pt x="46274" y="15903"/>
                  <a:pt x="46183" y="16024"/>
                  <a:pt x="46122" y="16146"/>
                </a:cubicBezTo>
                <a:cubicBezTo>
                  <a:pt x="46000" y="16328"/>
                  <a:pt x="45909" y="16541"/>
                  <a:pt x="45788" y="16723"/>
                </a:cubicBezTo>
                <a:cubicBezTo>
                  <a:pt x="45727" y="16753"/>
                  <a:pt x="45666" y="16814"/>
                  <a:pt x="45605" y="16845"/>
                </a:cubicBezTo>
                <a:cubicBezTo>
                  <a:pt x="45727" y="16632"/>
                  <a:pt x="45818" y="16450"/>
                  <a:pt x="45939" y="16237"/>
                </a:cubicBezTo>
                <a:cubicBezTo>
                  <a:pt x="46031" y="16024"/>
                  <a:pt x="46091" y="15872"/>
                  <a:pt x="46183" y="15720"/>
                </a:cubicBezTo>
                <a:cubicBezTo>
                  <a:pt x="46274" y="15538"/>
                  <a:pt x="46365" y="15356"/>
                  <a:pt x="46456" y="15174"/>
                </a:cubicBezTo>
                <a:lnTo>
                  <a:pt x="46699" y="14657"/>
                </a:lnTo>
                <a:close/>
                <a:moveTo>
                  <a:pt x="48765" y="15599"/>
                </a:moveTo>
                <a:lnTo>
                  <a:pt x="48765" y="15660"/>
                </a:lnTo>
                <a:lnTo>
                  <a:pt x="48644" y="16085"/>
                </a:lnTo>
                <a:cubicBezTo>
                  <a:pt x="48583" y="16298"/>
                  <a:pt x="48492" y="16510"/>
                  <a:pt x="48400" y="16693"/>
                </a:cubicBezTo>
                <a:lnTo>
                  <a:pt x="48309" y="16905"/>
                </a:lnTo>
                <a:cubicBezTo>
                  <a:pt x="48309" y="16845"/>
                  <a:pt x="48309" y="16784"/>
                  <a:pt x="48279" y="16723"/>
                </a:cubicBezTo>
                <a:cubicBezTo>
                  <a:pt x="48309" y="16632"/>
                  <a:pt x="48309" y="16571"/>
                  <a:pt x="48340" y="16510"/>
                </a:cubicBezTo>
                <a:cubicBezTo>
                  <a:pt x="48370" y="16419"/>
                  <a:pt x="48400" y="16358"/>
                  <a:pt x="48461" y="16267"/>
                </a:cubicBezTo>
                <a:cubicBezTo>
                  <a:pt x="48522" y="16115"/>
                  <a:pt x="48583" y="15963"/>
                  <a:pt x="48644" y="15842"/>
                </a:cubicBezTo>
                <a:cubicBezTo>
                  <a:pt x="48674" y="15781"/>
                  <a:pt x="48704" y="15720"/>
                  <a:pt x="48735" y="15690"/>
                </a:cubicBezTo>
                <a:lnTo>
                  <a:pt x="48765" y="15599"/>
                </a:lnTo>
                <a:close/>
                <a:moveTo>
                  <a:pt x="39043" y="16723"/>
                </a:moveTo>
                <a:lnTo>
                  <a:pt x="39073" y="16784"/>
                </a:lnTo>
                <a:cubicBezTo>
                  <a:pt x="39043" y="16814"/>
                  <a:pt x="38982" y="16875"/>
                  <a:pt x="38921" y="16936"/>
                </a:cubicBezTo>
                <a:lnTo>
                  <a:pt x="38921" y="16875"/>
                </a:lnTo>
                <a:cubicBezTo>
                  <a:pt x="38982" y="16845"/>
                  <a:pt x="39012" y="16784"/>
                  <a:pt x="39043" y="16723"/>
                </a:cubicBezTo>
                <a:close/>
                <a:moveTo>
                  <a:pt x="39650" y="16662"/>
                </a:moveTo>
                <a:cubicBezTo>
                  <a:pt x="39650" y="16693"/>
                  <a:pt x="39681" y="16723"/>
                  <a:pt x="39711" y="16723"/>
                </a:cubicBezTo>
                <a:lnTo>
                  <a:pt x="39741" y="16723"/>
                </a:lnTo>
                <a:cubicBezTo>
                  <a:pt x="39741" y="16723"/>
                  <a:pt x="39741" y="16738"/>
                  <a:pt x="39741" y="16753"/>
                </a:cubicBezTo>
                <a:cubicBezTo>
                  <a:pt x="39681" y="16814"/>
                  <a:pt x="39620" y="16875"/>
                  <a:pt x="39559" y="16936"/>
                </a:cubicBezTo>
                <a:cubicBezTo>
                  <a:pt x="39559" y="16905"/>
                  <a:pt x="39559" y="16845"/>
                  <a:pt x="39529" y="16814"/>
                </a:cubicBezTo>
                <a:lnTo>
                  <a:pt x="39650" y="16662"/>
                </a:lnTo>
                <a:close/>
                <a:moveTo>
                  <a:pt x="21967" y="15933"/>
                </a:moveTo>
                <a:lnTo>
                  <a:pt x="21937" y="16055"/>
                </a:lnTo>
                <a:lnTo>
                  <a:pt x="21846" y="16176"/>
                </a:lnTo>
                <a:cubicBezTo>
                  <a:pt x="21816" y="16237"/>
                  <a:pt x="21755" y="16298"/>
                  <a:pt x="21724" y="16358"/>
                </a:cubicBezTo>
                <a:cubicBezTo>
                  <a:pt x="21694" y="16419"/>
                  <a:pt x="21694" y="16389"/>
                  <a:pt x="21664" y="16419"/>
                </a:cubicBezTo>
                <a:lnTo>
                  <a:pt x="21329" y="17027"/>
                </a:lnTo>
                <a:lnTo>
                  <a:pt x="21329" y="17027"/>
                </a:lnTo>
                <a:lnTo>
                  <a:pt x="21573" y="16328"/>
                </a:lnTo>
                <a:cubicBezTo>
                  <a:pt x="21633" y="16267"/>
                  <a:pt x="21694" y="16237"/>
                  <a:pt x="21755" y="16176"/>
                </a:cubicBezTo>
                <a:cubicBezTo>
                  <a:pt x="21816" y="16115"/>
                  <a:pt x="21907" y="16024"/>
                  <a:pt x="21967" y="15933"/>
                </a:cubicBezTo>
                <a:close/>
                <a:moveTo>
                  <a:pt x="14797" y="16358"/>
                </a:moveTo>
                <a:lnTo>
                  <a:pt x="14797" y="16358"/>
                </a:lnTo>
                <a:cubicBezTo>
                  <a:pt x="14767" y="16419"/>
                  <a:pt x="14736" y="16480"/>
                  <a:pt x="14706" y="16571"/>
                </a:cubicBezTo>
                <a:lnTo>
                  <a:pt x="14706" y="16541"/>
                </a:lnTo>
                <a:lnTo>
                  <a:pt x="14493" y="17027"/>
                </a:lnTo>
                <a:lnTo>
                  <a:pt x="14493" y="16875"/>
                </a:lnTo>
                <a:lnTo>
                  <a:pt x="14797" y="16358"/>
                </a:lnTo>
                <a:close/>
                <a:moveTo>
                  <a:pt x="31082" y="15477"/>
                </a:moveTo>
                <a:cubicBezTo>
                  <a:pt x="31052" y="15599"/>
                  <a:pt x="31052" y="15660"/>
                  <a:pt x="31052" y="15751"/>
                </a:cubicBezTo>
                <a:cubicBezTo>
                  <a:pt x="31022" y="16024"/>
                  <a:pt x="30991" y="16298"/>
                  <a:pt x="30961" y="16571"/>
                </a:cubicBezTo>
                <a:lnTo>
                  <a:pt x="30900" y="16723"/>
                </a:lnTo>
                <a:cubicBezTo>
                  <a:pt x="30870" y="16814"/>
                  <a:pt x="30809" y="16936"/>
                  <a:pt x="30778" y="17027"/>
                </a:cubicBezTo>
                <a:cubicBezTo>
                  <a:pt x="30778" y="16996"/>
                  <a:pt x="30718" y="16966"/>
                  <a:pt x="30687" y="16936"/>
                </a:cubicBezTo>
                <a:lnTo>
                  <a:pt x="30566" y="16936"/>
                </a:lnTo>
                <a:cubicBezTo>
                  <a:pt x="30535" y="16936"/>
                  <a:pt x="30505" y="16936"/>
                  <a:pt x="30475" y="16966"/>
                </a:cubicBezTo>
                <a:cubicBezTo>
                  <a:pt x="30475" y="16905"/>
                  <a:pt x="30505" y="16875"/>
                  <a:pt x="30505" y="16814"/>
                </a:cubicBezTo>
                <a:cubicBezTo>
                  <a:pt x="30566" y="16693"/>
                  <a:pt x="30596" y="16541"/>
                  <a:pt x="30627" y="16389"/>
                </a:cubicBezTo>
                <a:cubicBezTo>
                  <a:pt x="30657" y="16267"/>
                  <a:pt x="30687" y="16146"/>
                  <a:pt x="30687" y="16024"/>
                </a:cubicBezTo>
                <a:cubicBezTo>
                  <a:pt x="30778" y="15903"/>
                  <a:pt x="30839" y="15812"/>
                  <a:pt x="30900" y="15720"/>
                </a:cubicBezTo>
                <a:lnTo>
                  <a:pt x="31082" y="15477"/>
                </a:lnTo>
                <a:close/>
                <a:moveTo>
                  <a:pt x="45180" y="13989"/>
                </a:moveTo>
                <a:lnTo>
                  <a:pt x="45210" y="14019"/>
                </a:lnTo>
                <a:lnTo>
                  <a:pt x="45271" y="14049"/>
                </a:lnTo>
                <a:lnTo>
                  <a:pt x="45210" y="14171"/>
                </a:lnTo>
                <a:cubicBezTo>
                  <a:pt x="45150" y="14292"/>
                  <a:pt x="45119" y="14414"/>
                  <a:pt x="45058" y="14535"/>
                </a:cubicBezTo>
                <a:lnTo>
                  <a:pt x="44998" y="14687"/>
                </a:lnTo>
                <a:cubicBezTo>
                  <a:pt x="44876" y="15052"/>
                  <a:pt x="44724" y="15417"/>
                  <a:pt x="44633" y="15781"/>
                </a:cubicBezTo>
                <a:cubicBezTo>
                  <a:pt x="44512" y="16146"/>
                  <a:pt x="44329" y="16602"/>
                  <a:pt x="44208" y="17027"/>
                </a:cubicBezTo>
                <a:lnTo>
                  <a:pt x="44208" y="16996"/>
                </a:lnTo>
                <a:cubicBezTo>
                  <a:pt x="44208" y="16966"/>
                  <a:pt x="44177" y="16905"/>
                  <a:pt x="44147" y="16875"/>
                </a:cubicBezTo>
                <a:cubicBezTo>
                  <a:pt x="44117" y="16875"/>
                  <a:pt x="44086" y="16845"/>
                  <a:pt x="44086" y="16845"/>
                </a:cubicBezTo>
                <a:lnTo>
                  <a:pt x="44086" y="16814"/>
                </a:lnTo>
                <a:cubicBezTo>
                  <a:pt x="44177" y="16571"/>
                  <a:pt x="44268" y="16328"/>
                  <a:pt x="44390" y="16085"/>
                </a:cubicBezTo>
                <a:lnTo>
                  <a:pt x="44481" y="15963"/>
                </a:lnTo>
                <a:cubicBezTo>
                  <a:pt x="44481" y="15933"/>
                  <a:pt x="44481" y="15872"/>
                  <a:pt x="44481" y="15842"/>
                </a:cubicBezTo>
                <a:lnTo>
                  <a:pt x="44542" y="15660"/>
                </a:lnTo>
                <a:cubicBezTo>
                  <a:pt x="44694" y="15295"/>
                  <a:pt x="44846" y="14930"/>
                  <a:pt x="44967" y="14566"/>
                </a:cubicBezTo>
                <a:cubicBezTo>
                  <a:pt x="45028" y="14414"/>
                  <a:pt x="45119" y="14232"/>
                  <a:pt x="45180" y="14049"/>
                </a:cubicBezTo>
                <a:cubicBezTo>
                  <a:pt x="45150" y="14019"/>
                  <a:pt x="45150" y="14019"/>
                  <a:pt x="45180" y="13989"/>
                </a:cubicBezTo>
                <a:close/>
                <a:moveTo>
                  <a:pt x="16468" y="16237"/>
                </a:moveTo>
                <a:lnTo>
                  <a:pt x="16407" y="16328"/>
                </a:lnTo>
                <a:lnTo>
                  <a:pt x="16256" y="16632"/>
                </a:lnTo>
                <a:cubicBezTo>
                  <a:pt x="16225" y="16723"/>
                  <a:pt x="16195" y="16814"/>
                  <a:pt x="16164" y="16905"/>
                </a:cubicBezTo>
                <a:cubicBezTo>
                  <a:pt x="16134" y="16996"/>
                  <a:pt x="16104" y="17027"/>
                  <a:pt x="16073" y="17088"/>
                </a:cubicBezTo>
                <a:cubicBezTo>
                  <a:pt x="16043" y="17057"/>
                  <a:pt x="16012" y="17027"/>
                  <a:pt x="15982" y="16996"/>
                </a:cubicBezTo>
                <a:cubicBezTo>
                  <a:pt x="15962" y="16996"/>
                  <a:pt x="15928" y="16983"/>
                  <a:pt x="15899" y="16983"/>
                </a:cubicBezTo>
                <a:cubicBezTo>
                  <a:pt x="15884" y="16983"/>
                  <a:pt x="15871" y="16986"/>
                  <a:pt x="15861" y="16996"/>
                </a:cubicBezTo>
                <a:cubicBezTo>
                  <a:pt x="15861" y="16966"/>
                  <a:pt x="15891" y="16936"/>
                  <a:pt x="15891" y="16905"/>
                </a:cubicBezTo>
                <a:lnTo>
                  <a:pt x="16164" y="16602"/>
                </a:lnTo>
                <a:cubicBezTo>
                  <a:pt x="16256" y="16480"/>
                  <a:pt x="16377" y="16358"/>
                  <a:pt x="16468" y="16237"/>
                </a:cubicBezTo>
                <a:close/>
                <a:moveTo>
                  <a:pt x="10179" y="15994"/>
                </a:moveTo>
                <a:lnTo>
                  <a:pt x="10179" y="15994"/>
                </a:lnTo>
                <a:cubicBezTo>
                  <a:pt x="10057" y="16207"/>
                  <a:pt x="9936" y="16450"/>
                  <a:pt x="9845" y="16662"/>
                </a:cubicBezTo>
                <a:cubicBezTo>
                  <a:pt x="9814" y="16753"/>
                  <a:pt x="9754" y="16845"/>
                  <a:pt x="9723" y="16936"/>
                </a:cubicBezTo>
                <a:lnTo>
                  <a:pt x="9571" y="17057"/>
                </a:lnTo>
                <a:lnTo>
                  <a:pt x="9389" y="17179"/>
                </a:lnTo>
                <a:lnTo>
                  <a:pt x="9419" y="17148"/>
                </a:lnTo>
                <a:cubicBezTo>
                  <a:pt x="9511" y="16996"/>
                  <a:pt x="9602" y="16875"/>
                  <a:pt x="9693" y="16753"/>
                </a:cubicBezTo>
                <a:cubicBezTo>
                  <a:pt x="9754" y="16632"/>
                  <a:pt x="9875" y="16450"/>
                  <a:pt x="9966" y="16298"/>
                </a:cubicBezTo>
                <a:lnTo>
                  <a:pt x="10179" y="15994"/>
                </a:lnTo>
                <a:close/>
                <a:moveTo>
                  <a:pt x="18899" y="16662"/>
                </a:moveTo>
                <a:cubicBezTo>
                  <a:pt x="18929" y="16693"/>
                  <a:pt x="18990" y="16693"/>
                  <a:pt x="19051" y="16693"/>
                </a:cubicBezTo>
                <a:lnTo>
                  <a:pt x="19051" y="16723"/>
                </a:lnTo>
                <a:cubicBezTo>
                  <a:pt x="18960" y="16875"/>
                  <a:pt x="18899" y="17027"/>
                  <a:pt x="18808" y="17179"/>
                </a:cubicBezTo>
                <a:cubicBezTo>
                  <a:pt x="18838" y="17057"/>
                  <a:pt x="18838" y="16905"/>
                  <a:pt x="18868" y="16753"/>
                </a:cubicBezTo>
                <a:cubicBezTo>
                  <a:pt x="18868" y="16723"/>
                  <a:pt x="18868" y="16693"/>
                  <a:pt x="18899" y="16662"/>
                </a:cubicBezTo>
                <a:close/>
                <a:moveTo>
                  <a:pt x="46243" y="17088"/>
                </a:moveTo>
                <a:lnTo>
                  <a:pt x="46274" y="17148"/>
                </a:lnTo>
                <a:lnTo>
                  <a:pt x="46243" y="17179"/>
                </a:lnTo>
                <a:lnTo>
                  <a:pt x="46213" y="17179"/>
                </a:lnTo>
                <a:lnTo>
                  <a:pt x="46243" y="17118"/>
                </a:lnTo>
                <a:lnTo>
                  <a:pt x="46243" y="17088"/>
                </a:lnTo>
                <a:close/>
                <a:moveTo>
                  <a:pt x="33422" y="16875"/>
                </a:moveTo>
                <a:lnTo>
                  <a:pt x="33361" y="17027"/>
                </a:lnTo>
                <a:lnTo>
                  <a:pt x="33300" y="17118"/>
                </a:lnTo>
                <a:lnTo>
                  <a:pt x="33239" y="17209"/>
                </a:lnTo>
                <a:lnTo>
                  <a:pt x="33239" y="17209"/>
                </a:lnTo>
                <a:lnTo>
                  <a:pt x="33422" y="16875"/>
                </a:lnTo>
                <a:close/>
                <a:moveTo>
                  <a:pt x="32914" y="17015"/>
                </a:moveTo>
                <a:lnTo>
                  <a:pt x="32845" y="17148"/>
                </a:lnTo>
                <a:lnTo>
                  <a:pt x="32814" y="17209"/>
                </a:lnTo>
                <a:cubicBezTo>
                  <a:pt x="32836" y="17145"/>
                  <a:pt x="32872" y="17080"/>
                  <a:pt x="32914" y="17015"/>
                </a:cubicBezTo>
                <a:close/>
                <a:moveTo>
                  <a:pt x="20965" y="16905"/>
                </a:moveTo>
                <a:cubicBezTo>
                  <a:pt x="20965" y="16996"/>
                  <a:pt x="20934" y="17088"/>
                  <a:pt x="20904" y="17179"/>
                </a:cubicBezTo>
                <a:lnTo>
                  <a:pt x="20874" y="17179"/>
                </a:lnTo>
                <a:cubicBezTo>
                  <a:pt x="20874" y="17179"/>
                  <a:pt x="20874" y="17209"/>
                  <a:pt x="20843" y="17240"/>
                </a:cubicBezTo>
                <a:cubicBezTo>
                  <a:pt x="20843" y="17148"/>
                  <a:pt x="20904" y="17057"/>
                  <a:pt x="20934" y="16966"/>
                </a:cubicBezTo>
                <a:lnTo>
                  <a:pt x="20965" y="16905"/>
                </a:lnTo>
                <a:close/>
                <a:moveTo>
                  <a:pt x="3920" y="16966"/>
                </a:moveTo>
                <a:lnTo>
                  <a:pt x="3738" y="17270"/>
                </a:lnTo>
                <a:lnTo>
                  <a:pt x="3738" y="17270"/>
                </a:lnTo>
                <a:lnTo>
                  <a:pt x="3829" y="16996"/>
                </a:lnTo>
                <a:cubicBezTo>
                  <a:pt x="3859" y="16996"/>
                  <a:pt x="3890" y="16996"/>
                  <a:pt x="3920" y="16966"/>
                </a:cubicBezTo>
                <a:close/>
                <a:moveTo>
                  <a:pt x="13096" y="16176"/>
                </a:moveTo>
                <a:lnTo>
                  <a:pt x="13005" y="16450"/>
                </a:lnTo>
                <a:lnTo>
                  <a:pt x="12944" y="16571"/>
                </a:lnTo>
                <a:cubicBezTo>
                  <a:pt x="12883" y="16693"/>
                  <a:pt x="12792" y="16784"/>
                  <a:pt x="12731" y="16905"/>
                </a:cubicBezTo>
                <a:lnTo>
                  <a:pt x="12458" y="17270"/>
                </a:lnTo>
                <a:lnTo>
                  <a:pt x="12458" y="17270"/>
                </a:lnTo>
                <a:cubicBezTo>
                  <a:pt x="12518" y="17179"/>
                  <a:pt x="12549" y="17057"/>
                  <a:pt x="12610" y="16966"/>
                </a:cubicBezTo>
                <a:cubicBezTo>
                  <a:pt x="12610" y="16966"/>
                  <a:pt x="12640" y="16966"/>
                  <a:pt x="12640" y="16936"/>
                </a:cubicBezTo>
                <a:lnTo>
                  <a:pt x="12701" y="16845"/>
                </a:lnTo>
                <a:cubicBezTo>
                  <a:pt x="12731" y="16784"/>
                  <a:pt x="12762" y="16753"/>
                  <a:pt x="12792" y="16723"/>
                </a:cubicBezTo>
                <a:lnTo>
                  <a:pt x="12853" y="16602"/>
                </a:lnTo>
                <a:cubicBezTo>
                  <a:pt x="12883" y="16541"/>
                  <a:pt x="12913" y="16480"/>
                  <a:pt x="12974" y="16389"/>
                </a:cubicBezTo>
                <a:lnTo>
                  <a:pt x="13096" y="16176"/>
                </a:lnTo>
                <a:close/>
                <a:moveTo>
                  <a:pt x="1429" y="15356"/>
                </a:moveTo>
                <a:lnTo>
                  <a:pt x="1429" y="15477"/>
                </a:lnTo>
                <a:cubicBezTo>
                  <a:pt x="1429" y="15568"/>
                  <a:pt x="1429" y="15690"/>
                  <a:pt x="1429" y="15781"/>
                </a:cubicBezTo>
                <a:cubicBezTo>
                  <a:pt x="1459" y="15872"/>
                  <a:pt x="1459" y="15933"/>
                  <a:pt x="1490" y="16024"/>
                </a:cubicBezTo>
                <a:cubicBezTo>
                  <a:pt x="1490" y="16055"/>
                  <a:pt x="1490" y="16085"/>
                  <a:pt x="1490" y="16115"/>
                </a:cubicBezTo>
                <a:cubicBezTo>
                  <a:pt x="1490" y="16207"/>
                  <a:pt x="1520" y="16328"/>
                  <a:pt x="1520" y="16419"/>
                </a:cubicBezTo>
                <a:cubicBezTo>
                  <a:pt x="1550" y="16480"/>
                  <a:pt x="1550" y="16510"/>
                  <a:pt x="1581" y="16571"/>
                </a:cubicBezTo>
                <a:cubicBezTo>
                  <a:pt x="1520" y="16723"/>
                  <a:pt x="1459" y="16875"/>
                  <a:pt x="1429" y="17027"/>
                </a:cubicBezTo>
                <a:cubicBezTo>
                  <a:pt x="1398" y="17118"/>
                  <a:pt x="1368" y="17209"/>
                  <a:pt x="1368" y="17300"/>
                </a:cubicBezTo>
                <a:cubicBezTo>
                  <a:pt x="1338" y="16936"/>
                  <a:pt x="1338" y="16602"/>
                  <a:pt x="1338" y="16267"/>
                </a:cubicBezTo>
                <a:lnTo>
                  <a:pt x="1338" y="16267"/>
                </a:lnTo>
                <a:lnTo>
                  <a:pt x="1368" y="16298"/>
                </a:lnTo>
                <a:cubicBezTo>
                  <a:pt x="1368" y="15994"/>
                  <a:pt x="1398" y="15690"/>
                  <a:pt x="1429" y="15356"/>
                </a:cubicBezTo>
                <a:close/>
                <a:moveTo>
                  <a:pt x="8022" y="17118"/>
                </a:moveTo>
                <a:cubicBezTo>
                  <a:pt x="8022" y="17148"/>
                  <a:pt x="8052" y="17148"/>
                  <a:pt x="8083" y="17148"/>
                </a:cubicBezTo>
                <a:lnTo>
                  <a:pt x="7961" y="17300"/>
                </a:lnTo>
                <a:lnTo>
                  <a:pt x="7991" y="17240"/>
                </a:lnTo>
                <a:cubicBezTo>
                  <a:pt x="7991" y="17179"/>
                  <a:pt x="8022" y="17148"/>
                  <a:pt x="8022" y="17118"/>
                </a:cubicBezTo>
                <a:close/>
                <a:moveTo>
                  <a:pt x="25401" y="15295"/>
                </a:moveTo>
                <a:lnTo>
                  <a:pt x="25401" y="15295"/>
                </a:lnTo>
                <a:cubicBezTo>
                  <a:pt x="25370" y="15386"/>
                  <a:pt x="25340" y="15477"/>
                  <a:pt x="25279" y="15568"/>
                </a:cubicBezTo>
                <a:cubicBezTo>
                  <a:pt x="25218" y="15720"/>
                  <a:pt x="25158" y="15903"/>
                  <a:pt x="25097" y="16085"/>
                </a:cubicBezTo>
                <a:cubicBezTo>
                  <a:pt x="25006" y="16298"/>
                  <a:pt x="24915" y="16541"/>
                  <a:pt x="24823" y="16753"/>
                </a:cubicBezTo>
                <a:lnTo>
                  <a:pt x="24793" y="16814"/>
                </a:lnTo>
                <a:lnTo>
                  <a:pt x="24732" y="16905"/>
                </a:lnTo>
                <a:lnTo>
                  <a:pt x="24520" y="17209"/>
                </a:lnTo>
                <a:lnTo>
                  <a:pt x="24459" y="17300"/>
                </a:lnTo>
                <a:cubicBezTo>
                  <a:pt x="24489" y="17088"/>
                  <a:pt x="24520" y="16845"/>
                  <a:pt x="24580" y="16632"/>
                </a:cubicBezTo>
                <a:lnTo>
                  <a:pt x="24611" y="16602"/>
                </a:lnTo>
                <a:cubicBezTo>
                  <a:pt x="24672" y="16480"/>
                  <a:pt x="24732" y="16358"/>
                  <a:pt x="24793" y="16237"/>
                </a:cubicBezTo>
                <a:cubicBezTo>
                  <a:pt x="24823" y="16176"/>
                  <a:pt x="24854" y="16146"/>
                  <a:pt x="24884" y="16085"/>
                </a:cubicBezTo>
                <a:lnTo>
                  <a:pt x="24915" y="16024"/>
                </a:lnTo>
                <a:cubicBezTo>
                  <a:pt x="25067" y="15842"/>
                  <a:pt x="25188" y="15629"/>
                  <a:pt x="25310" y="15477"/>
                </a:cubicBezTo>
                <a:lnTo>
                  <a:pt x="25401" y="15295"/>
                </a:lnTo>
                <a:close/>
                <a:moveTo>
                  <a:pt x="7748" y="15812"/>
                </a:moveTo>
                <a:cubicBezTo>
                  <a:pt x="7718" y="15963"/>
                  <a:pt x="7718" y="16115"/>
                  <a:pt x="7688" y="16267"/>
                </a:cubicBezTo>
                <a:cubicBezTo>
                  <a:pt x="7688" y="16358"/>
                  <a:pt x="7688" y="16450"/>
                  <a:pt x="7688" y="16541"/>
                </a:cubicBezTo>
                <a:cubicBezTo>
                  <a:pt x="7688" y="16602"/>
                  <a:pt x="7718" y="16693"/>
                  <a:pt x="7748" y="16753"/>
                </a:cubicBezTo>
                <a:cubicBezTo>
                  <a:pt x="7748" y="16784"/>
                  <a:pt x="7748" y="16784"/>
                  <a:pt x="7779" y="16814"/>
                </a:cubicBezTo>
                <a:lnTo>
                  <a:pt x="7688" y="16996"/>
                </a:lnTo>
                <a:cubicBezTo>
                  <a:pt x="7657" y="17118"/>
                  <a:pt x="7596" y="17240"/>
                  <a:pt x="7566" y="17331"/>
                </a:cubicBezTo>
                <a:cubicBezTo>
                  <a:pt x="7536" y="17270"/>
                  <a:pt x="7505" y="17209"/>
                  <a:pt x="7475" y="17148"/>
                </a:cubicBezTo>
                <a:cubicBezTo>
                  <a:pt x="7414" y="16996"/>
                  <a:pt x="7353" y="16814"/>
                  <a:pt x="7323" y="16662"/>
                </a:cubicBezTo>
                <a:cubicBezTo>
                  <a:pt x="7414" y="16480"/>
                  <a:pt x="7475" y="16298"/>
                  <a:pt x="7566" y="16146"/>
                </a:cubicBezTo>
                <a:cubicBezTo>
                  <a:pt x="7627" y="16024"/>
                  <a:pt x="7688" y="15933"/>
                  <a:pt x="7748" y="15812"/>
                </a:cubicBezTo>
                <a:close/>
                <a:moveTo>
                  <a:pt x="37493" y="16328"/>
                </a:moveTo>
                <a:cubicBezTo>
                  <a:pt x="37493" y="16358"/>
                  <a:pt x="37493" y="16389"/>
                  <a:pt x="37493" y="16450"/>
                </a:cubicBezTo>
                <a:lnTo>
                  <a:pt x="37463" y="16480"/>
                </a:lnTo>
                <a:cubicBezTo>
                  <a:pt x="37250" y="16723"/>
                  <a:pt x="37037" y="16966"/>
                  <a:pt x="36855" y="17240"/>
                </a:cubicBezTo>
                <a:lnTo>
                  <a:pt x="36764" y="17331"/>
                </a:lnTo>
                <a:cubicBezTo>
                  <a:pt x="36825" y="17240"/>
                  <a:pt x="36885" y="17148"/>
                  <a:pt x="36946" y="17057"/>
                </a:cubicBezTo>
                <a:lnTo>
                  <a:pt x="37372" y="16480"/>
                </a:lnTo>
                <a:lnTo>
                  <a:pt x="37493" y="16328"/>
                </a:lnTo>
                <a:close/>
                <a:moveTo>
                  <a:pt x="34880" y="16693"/>
                </a:moveTo>
                <a:lnTo>
                  <a:pt x="34789" y="16936"/>
                </a:lnTo>
                <a:lnTo>
                  <a:pt x="34759" y="17027"/>
                </a:lnTo>
                <a:lnTo>
                  <a:pt x="34576" y="17179"/>
                </a:lnTo>
                <a:lnTo>
                  <a:pt x="34364" y="17391"/>
                </a:lnTo>
                <a:cubicBezTo>
                  <a:pt x="34364" y="17361"/>
                  <a:pt x="34394" y="17331"/>
                  <a:pt x="34394" y="17300"/>
                </a:cubicBezTo>
                <a:cubicBezTo>
                  <a:pt x="34424" y="17270"/>
                  <a:pt x="34424" y="17240"/>
                  <a:pt x="34455" y="17209"/>
                </a:cubicBezTo>
                <a:lnTo>
                  <a:pt x="34455" y="17179"/>
                </a:lnTo>
                <a:lnTo>
                  <a:pt x="34667" y="16936"/>
                </a:lnTo>
                <a:cubicBezTo>
                  <a:pt x="34698" y="16875"/>
                  <a:pt x="34728" y="16845"/>
                  <a:pt x="34759" y="16814"/>
                </a:cubicBezTo>
                <a:lnTo>
                  <a:pt x="34880" y="16693"/>
                </a:lnTo>
                <a:close/>
                <a:moveTo>
                  <a:pt x="31325" y="17300"/>
                </a:moveTo>
                <a:lnTo>
                  <a:pt x="31295" y="17422"/>
                </a:lnTo>
                <a:lnTo>
                  <a:pt x="31265" y="17391"/>
                </a:lnTo>
                <a:lnTo>
                  <a:pt x="31325" y="17300"/>
                </a:lnTo>
                <a:close/>
                <a:moveTo>
                  <a:pt x="18230" y="15599"/>
                </a:moveTo>
                <a:lnTo>
                  <a:pt x="18078" y="15812"/>
                </a:lnTo>
                <a:cubicBezTo>
                  <a:pt x="18018" y="15903"/>
                  <a:pt x="17957" y="16024"/>
                  <a:pt x="17927" y="16115"/>
                </a:cubicBezTo>
                <a:cubicBezTo>
                  <a:pt x="17805" y="16328"/>
                  <a:pt x="17714" y="16510"/>
                  <a:pt x="17592" y="16723"/>
                </a:cubicBezTo>
                <a:cubicBezTo>
                  <a:pt x="17562" y="16814"/>
                  <a:pt x="17501" y="16905"/>
                  <a:pt x="17471" y="16996"/>
                </a:cubicBezTo>
                <a:lnTo>
                  <a:pt x="17258" y="17452"/>
                </a:lnTo>
                <a:cubicBezTo>
                  <a:pt x="17319" y="17179"/>
                  <a:pt x="17380" y="16936"/>
                  <a:pt x="17410" y="16693"/>
                </a:cubicBezTo>
                <a:lnTo>
                  <a:pt x="17744" y="16207"/>
                </a:lnTo>
                <a:cubicBezTo>
                  <a:pt x="17835" y="16085"/>
                  <a:pt x="17927" y="15933"/>
                  <a:pt x="18018" y="15812"/>
                </a:cubicBezTo>
                <a:cubicBezTo>
                  <a:pt x="18078" y="15720"/>
                  <a:pt x="18109" y="15660"/>
                  <a:pt x="18139" y="15599"/>
                </a:cubicBezTo>
                <a:close/>
                <a:moveTo>
                  <a:pt x="46851" y="16753"/>
                </a:moveTo>
                <a:lnTo>
                  <a:pt x="46912" y="17057"/>
                </a:lnTo>
                <a:lnTo>
                  <a:pt x="46660" y="17504"/>
                </a:lnTo>
                <a:lnTo>
                  <a:pt x="46660" y="17504"/>
                </a:lnTo>
                <a:lnTo>
                  <a:pt x="46638" y="17483"/>
                </a:lnTo>
                <a:cubicBezTo>
                  <a:pt x="46638" y="17361"/>
                  <a:pt x="46638" y="17270"/>
                  <a:pt x="46638" y="17148"/>
                </a:cubicBezTo>
                <a:lnTo>
                  <a:pt x="46851" y="16753"/>
                </a:lnTo>
                <a:close/>
                <a:moveTo>
                  <a:pt x="43205" y="17391"/>
                </a:moveTo>
                <a:lnTo>
                  <a:pt x="43053" y="17513"/>
                </a:lnTo>
                <a:lnTo>
                  <a:pt x="43114" y="17422"/>
                </a:lnTo>
                <a:lnTo>
                  <a:pt x="43205" y="17391"/>
                </a:lnTo>
                <a:close/>
                <a:moveTo>
                  <a:pt x="40015" y="17331"/>
                </a:moveTo>
                <a:lnTo>
                  <a:pt x="40045" y="17422"/>
                </a:lnTo>
                <a:lnTo>
                  <a:pt x="39924" y="17604"/>
                </a:lnTo>
                <a:cubicBezTo>
                  <a:pt x="39954" y="17513"/>
                  <a:pt x="39984" y="17422"/>
                  <a:pt x="40015" y="17331"/>
                </a:cubicBezTo>
                <a:close/>
                <a:moveTo>
                  <a:pt x="22788" y="15660"/>
                </a:moveTo>
                <a:cubicBezTo>
                  <a:pt x="22788" y="15660"/>
                  <a:pt x="22788" y="15720"/>
                  <a:pt x="22788" y="15751"/>
                </a:cubicBezTo>
                <a:cubicBezTo>
                  <a:pt x="22788" y="15781"/>
                  <a:pt x="22788" y="15842"/>
                  <a:pt x="22788" y="15903"/>
                </a:cubicBezTo>
                <a:cubicBezTo>
                  <a:pt x="22757" y="16055"/>
                  <a:pt x="22727" y="16207"/>
                  <a:pt x="22697" y="16328"/>
                </a:cubicBezTo>
                <a:lnTo>
                  <a:pt x="22514" y="16632"/>
                </a:lnTo>
                <a:cubicBezTo>
                  <a:pt x="22393" y="16814"/>
                  <a:pt x="22271" y="16966"/>
                  <a:pt x="22119" y="17148"/>
                </a:cubicBezTo>
                <a:cubicBezTo>
                  <a:pt x="21998" y="17331"/>
                  <a:pt x="21876" y="17483"/>
                  <a:pt x="21755" y="17635"/>
                </a:cubicBezTo>
                <a:cubicBezTo>
                  <a:pt x="21785" y="17574"/>
                  <a:pt x="21785" y="17513"/>
                  <a:pt x="21816" y="17452"/>
                </a:cubicBezTo>
                <a:cubicBezTo>
                  <a:pt x="21846" y="17391"/>
                  <a:pt x="21846" y="17361"/>
                  <a:pt x="21876" y="17331"/>
                </a:cubicBezTo>
                <a:lnTo>
                  <a:pt x="21998" y="16996"/>
                </a:lnTo>
                <a:lnTo>
                  <a:pt x="22211" y="16632"/>
                </a:lnTo>
                <a:cubicBezTo>
                  <a:pt x="22332" y="16450"/>
                  <a:pt x="22454" y="16267"/>
                  <a:pt x="22545" y="16055"/>
                </a:cubicBezTo>
                <a:cubicBezTo>
                  <a:pt x="22666" y="15872"/>
                  <a:pt x="22727" y="15781"/>
                  <a:pt x="22788" y="15660"/>
                </a:cubicBezTo>
                <a:close/>
                <a:moveTo>
                  <a:pt x="37463" y="17057"/>
                </a:moveTo>
                <a:cubicBezTo>
                  <a:pt x="37463" y="17088"/>
                  <a:pt x="37463" y="17118"/>
                  <a:pt x="37463" y="17148"/>
                </a:cubicBezTo>
                <a:lnTo>
                  <a:pt x="37432" y="17179"/>
                </a:lnTo>
                <a:cubicBezTo>
                  <a:pt x="37341" y="17270"/>
                  <a:pt x="37280" y="17331"/>
                  <a:pt x="37189" y="17422"/>
                </a:cubicBezTo>
                <a:lnTo>
                  <a:pt x="37007" y="17635"/>
                </a:lnTo>
                <a:lnTo>
                  <a:pt x="37280" y="17270"/>
                </a:lnTo>
                <a:lnTo>
                  <a:pt x="37463" y="17057"/>
                </a:lnTo>
                <a:close/>
                <a:moveTo>
                  <a:pt x="14098" y="17513"/>
                </a:moveTo>
                <a:cubicBezTo>
                  <a:pt x="14098" y="17574"/>
                  <a:pt x="14098" y="17635"/>
                  <a:pt x="14098" y="17695"/>
                </a:cubicBezTo>
                <a:lnTo>
                  <a:pt x="14038" y="17665"/>
                </a:lnTo>
                <a:lnTo>
                  <a:pt x="14098" y="17513"/>
                </a:lnTo>
                <a:close/>
                <a:moveTo>
                  <a:pt x="11334" y="15903"/>
                </a:moveTo>
                <a:lnTo>
                  <a:pt x="11334" y="15903"/>
                </a:lnTo>
                <a:cubicBezTo>
                  <a:pt x="11303" y="15963"/>
                  <a:pt x="11273" y="16055"/>
                  <a:pt x="11273" y="16115"/>
                </a:cubicBezTo>
                <a:cubicBezTo>
                  <a:pt x="11212" y="16267"/>
                  <a:pt x="11151" y="16450"/>
                  <a:pt x="11121" y="16632"/>
                </a:cubicBezTo>
                <a:cubicBezTo>
                  <a:pt x="11121" y="16662"/>
                  <a:pt x="11090" y="16693"/>
                  <a:pt x="11090" y="16753"/>
                </a:cubicBezTo>
                <a:lnTo>
                  <a:pt x="10908" y="17027"/>
                </a:lnTo>
                <a:cubicBezTo>
                  <a:pt x="10878" y="17057"/>
                  <a:pt x="10878" y="17118"/>
                  <a:pt x="10847" y="17148"/>
                </a:cubicBezTo>
                <a:cubicBezTo>
                  <a:pt x="10726" y="17361"/>
                  <a:pt x="10604" y="17574"/>
                  <a:pt x="10452" y="17756"/>
                </a:cubicBezTo>
                <a:cubicBezTo>
                  <a:pt x="10513" y="17665"/>
                  <a:pt x="10544" y="17574"/>
                  <a:pt x="10604" y="17483"/>
                </a:cubicBezTo>
                <a:cubicBezTo>
                  <a:pt x="10635" y="17391"/>
                  <a:pt x="10695" y="17209"/>
                  <a:pt x="10756" y="17088"/>
                </a:cubicBezTo>
                <a:cubicBezTo>
                  <a:pt x="10817" y="16966"/>
                  <a:pt x="10847" y="16936"/>
                  <a:pt x="10878" y="16845"/>
                </a:cubicBezTo>
                <a:cubicBezTo>
                  <a:pt x="10908" y="16784"/>
                  <a:pt x="10969" y="16602"/>
                  <a:pt x="11030" y="16480"/>
                </a:cubicBezTo>
                <a:cubicBezTo>
                  <a:pt x="11030" y="16419"/>
                  <a:pt x="11060" y="16389"/>
                  <a:pt x="11060" y="16358"/>
                </a:cubicBezTo>
                <a:lnTo>
                  <a:pt x="11060" y="16328"/>
                </a:lnTo>
                <a:cubicBezTo>
                  <a:pt x="11151" y="16207"/>
                  <a:pt x="11242" y="16055"/>
                  <a:pt x="11334" y="15903"/>
                </a:cubicBezTo>
                <a:close/>
                <a:moveTo>
                  <a:pt x="36004" y="17452"/>
                </a:moveTo>
                <a:lnTo>
                  <a:pt x="36065" y="17483"/>
                </a:lnTo>
                <a:cubicBezTo>
                  <a:pt x="36004" y="17574"/>
                  <a:pt x="35974" y="17635"/>
                  <a:pt x="35974" y="17695"/>
                </a:cubicBezTo>
                <a:cubicBezTo>
                  <a:pt x="35913" y="17726"/>
                  <a:pt x="35852" y="17786"/>
                  <a:pt x="35792" y="17817"/>
                </a:cubicBezTo>
                <a:lnTo>
                  <a:pt x="35822" y="17786"/>
                </a:lnTo>
                <a:lnTo>
                  <a:pt x="35974" y="17483"/>
                </a:lnTo>
                <a:lnTo>
                  <a:pt x="36004" y="17452"/>
                </a:lnTo>
                <a:close/>
                <a:moveTo>
                  <a:pt x="5318" y="15174"/>
                </a:moveTo>
                <a:lnTo>
                  <a:pt x="5348" y="15204"/>
                </a:lnTo>
                <a:lnTo>
                  <a:pt x="5379" y="15204"/>
                </a:lnTo>
                <a:lnTo>
                  <a:pt x="5379" y="15265"/>
                </a:lnTo>
                <a:cubicBezTo>
                  <a:pt x="5348" y="15386"/>
                  <a:pt x="5318" y="15508"/>
                  <a:pt x="5287" y="15629"/>
                </a:cubicBezTo>
                <a:lnTo>
                  <a:pt x="5196" y="15812"/>
                </a:lnTo>
                <a:cubicBezTo>
                  <a:pt x="5044" y="16146"/>
                  <a:pt x="4923" y="16450"/>
                  <a:pt x="4771" y="16784"/>
                </a:cubicBezTo>
                <a:lnTo>
                  <a:pt x="4740" y="16814"/>
                </a:lnTo>
                <a:lnTo>
                  <a:pt x="4528" y="17118"/>
                </a:lnTo>
                <a:cubicBezTo>
                  <a:pt x="4376" y="17300"/>
                  <a:pt x="4224" y="17483"/>
                  <a:pt x="4042" y="17695"/>
                </a:cubicBezTo>
                <a:lnTo>
                  <a:pt x="3920" y="17847"/>
                </a:lnTo>
                <a:cubicBezTo>
                  <a:pt x="3890" y="17817"/>
                  <a:pt x="3890" y="17786"/>
                  <a:pt x="3859" y="17756"/>
                </a:cubicBezTo>
                <a:cubicBezTo>
                  <a:pt x="4072" y="17422"/>
                  <a:pt x="4285" y="17057"/>
                  <a:pt x="4467" y="16693"/>
                </a:cubicBezTo>
                <a:cubicBezTo>
                  <a:pt x="4649" y="16419"/>
                  <a:pt x="4801" y="16115"/>
                  <a:pt x="4953" y="15842"/>
                </a:cubicBezTo>
                <a:lnTo>
                  <a:pt x="5044" y="15629"/>
                </a:lnTo>
                <a:lnTo>
                  <a:pt x="5075" y="15599"/>
                </a:lnTo>
                <a:lnTo>
                  <a:pt x="5318" y="15174"/>
                </a:lnTo>
                <a:close/>
                <a:moveTo>
                  <a:pt x="9237" y="17665"/>
                </a:moveTo>
                <a:lnTo>
                  <a:pt x="9146" y="17847"/>
                </a:lnTo>
                <a:lnTo>
                  <a:pt x="9146" y="17786"/>
                </a:lnTo>
                <a:lnTo>
                  <a:pt x="9146" y="17726"/>
                </a:lnTo>
                <a:lnTo>
                  <a:pt x="9237" y="17665"/>
                </a:lnTo>
                <a:close/>
                <a:moveTo>
                  <a:pt x="48947" y="16237"/>
                </a:moveTo>
                <a:lnTo>
                  <a:pt x="48947" y="16298"/>
                </a:lnTo>
                <a:cubicBezTo>
                  <a:pt x="48917" y="16510"/>
                  <a:pt x="48856" y="16723"/>
                  <a:pt x="48795" y="16936"/>
                </a:cubicBezTo>
                <a:lnTo>
                  <a:pt x="48704" y="17209"/>
                </a:lnTo>
                <a:cubicBezTo>
                  <a:pt x="48704" y="17270"/>
                  <a:pt x="48674" y="17300"/>
                  <a:pt x="48674" y="17361"/>
                </a:cubicBezTo>
                <a:cubicBezTo>
                  <a:pt x="48613" y="17483"/>
                  <a:pt x="48552" y="17635"/>
                  <a:pt x="48522" y="17756"/>
                </a:cubicBezTo>
                <a:cubicBezTo>
                  <a:pt x="48522" y="17786"/>
                  <a:pt x="48522" y="17817"/>
                  <a:pt x="48492" y="17847"/>
                </a:cubicBezTo>
                <a:cubicBezTo>
                  <a:pt x="48461" y="17847"/>
                  <a:pt x="48431" y="17847"/>
                  <a:pt x="48431" y="17878"/>
                </a:cubicBezTo>
                <a:cubicBezTo>
                  <a:pt x="48400" y="17878"/>
                  <a:pt x="48400" y="17908"/>
                  <a:pt x="48370" y="17908"/>
                </a:cubicBezTo>
                <a:cubicBezTo>
                  <a:pt x="48370" y="17878"/>
                  <a:pt x="48340" y="17847"/>
                  <a:pt x="48309" y="17817"/>
                </a:cubicBezTo>
                <a:lnTo>
                  <a:pt x="48309" y="17786"/>
                </a:lnTo>
                <a:cubicBezTo>
                  <a:pt x="48309" y="17786"/>
                  <a:pt x="48309" y="17786"/>
                  <a:pt x="48309" y="17756"/>
                </a:cubicBezTo>
                <a:cubicBezTo>
                  <a:pt x="48370" y="17604"/>
                  <a:pt x="48461" y="17452"/>
                  <a:pt x="48522" y="17270"/>
                </a:cubicBezTo>
                <a:cubicBezTo>
                  <a:pt x="48583" y="17118"/>
                  <a:pt x="48704" y="16905"/>
                  <a:pt x="48765" y="16723"/>
                </a:cubicBezTo>
                <a:cubicBezTo>
                  <a:pt x="48826" y="16571"/>
                  <a:pt x="48856" y="16450"/>
                  <a:pt x="48917" y="16328"/>
                </a:cubicBezTo>
                <a:cubicBezTo>
                  <a:pt x="48917" y="16298"/>
                  <a:pt x="48917" y="16267"/>
                  <a:pt x="48947" y="16237"/>
                </a:cubicBezTo>
                <a:close/>
                <a:moveTo>
                  <a:pt x="26191" y="15204"/>
                </a:moveTo>
                <a:cubicBezTo>
                  <a:pt x="26160" y="15356"/>
                  <a:pt x="26160" y="15508"/>
                  <a:pt x="26130" y="15660"/>
                </a:cubicBezTo>
                <a:cubicBezTo>
                  <a:pt x="26130" y="15812"/>
                  <a:pt x="26100" y="15994"/>
                  <a:pt x="26100" y="16176"/>
                </a:cubicBezTo>
                <a:lnTo>
                  <a:pt x="26100" y="16207"/>
                </a:lnTo>
                <a:cubicBezTo>
                  <a:pt x="26069" y="16267"/>
                  <a:pt x="26039" y="16358"/>
                  <a:pt x="25978" y="16450"/>
                </a:cubicBezTo>
                <a:cubicBezTo>
                  <a:pt x="25948" y="16510"/>
                  <a:pt x="25948" y="16541"/>
                  <a:pt x="25917" y="16602"/>
                </a:cubicBezTo>
                <a:lnTo>
                  <a:pt x="25887" y="16662"/>
                </a:lnTo>
                <a:lnTo>
                  <a:pt x="25644" y="17027"/>
                </a:lnTo>
                <a:cubicBezTo>
                  <a:pt x="25583" y="17118"/>
                  <a:pt x="25522" y="17209"/>
                  <a:pt x="25462" y="17300"/>
                </a:cubicBezTo>
                <a:cubicBezTo>
                  <a:pt x="25401" y="17391"/>
                  <a:pt x="25340" y="17483"/>
                  <a:pt x="25279" y="17574"/>
                </a:cubicBezTo>
                <a:cubicBezTo>
                  <a:pt x="25188" y="17665"/>
                  <a:pt x="25127" y="17786"/>
                  <a:pt x="25036" y="17878"/>
                </a:cubicBezTo>
                <a:cubicBezTo>
                  <a:pt x="25036" y="17908"/>
                  <a:pt x="25006" y="17908"/>
                  <a:pt x="24975" y="17938"/>
                </a:cubicBezTo>
                <a:cubicBezTo>
                  <a:pt x="24945" y="17908"/>
                  <a:pt x="24915" y="17908"/>
                  <a:pt x="24884" y="17908"/>
                </a:cubicBezTo>
                <a:lnTo>
                  <a:pt x="24854" y="17908"/>
                </a:lnTo>
                <a:lnTo>
                  <a:pt x="25097" y="17179"/>
                </a:lnTo>
                <a:cubicBezTo>
                  <a:pt x="25158" y="16996"/>
                  <a:pt x="25249" y="16845"/>
                  <a:pt x="25310" y="16662"/>
                </a:cubicBezTo>
                <a:cubicBezTo>
                  <a:pt x="25310" y="16632"/>
                  <a:pt x="25340" y="16602"/>
                  <a:pt x="25370" y="16602"/>
                </a:cubicBezTo>
                <a:lnTo>
                  <a:pt x="25735" y="15963"/>
                </a:lnTo>
                <a:cubicBezTo>
                  <a:pt x="25796" y="15903"/>
                  <a:pt x="25826" y="15812"/>
                  <a:pt x="25887" y="15751"/>
                </a:cubicBezTo>
                <a:cubicBezTo>
                  <a:pt x="25917" y="15660"/>
                  <a:pt x="26039" y="15477"/>
                  <a:pt x="26100" y="15356"/>
                </a:cubicBezTo>
                <a:cubicBezTo>
                  <a:pt x="26130" y="15325"/>
                  <a:pt x="26160" y="15265"/>
                  <a:pt x="26191" y="15204"/>
                </a:cubicBezTo>
                <a:close/>
                <a:moveTo>
                  <a:pt x="6624" y="17878"/>
                </a:moveTo>
                <a:lnTo>
                  <a:pt x="6594" y="17969"/>
                </a:lnTo>
                <a:lnTo>
                  <a:pt x="6563" y="17969"/>
                </a:lnTo>
                <a:cubicBezTo>
                  <a:pt x="6594" y="17938"/>
                  <a:pt x="6594" y="17908"/>
                  <a:pt x="6624" y="17878"/>
                </a:cubicBezTo>
                <a:close/>
                <a:moveTo>
                  <a:pt x="24003" y="17665"/>
                </a:moveTo>
                <a:cubicBezTo>
                  <a:pt x="24003" y="17726"/>
                  <a:pt x="23973" y="17786"/>
                  <a:pt x="23973" y="17847"/>
                </a:cubicBezTo>
                <a:cubicBezTo>
                  <a:pt x="23973" y="17862"/>
                  <a:pt x="23973" y="17872"/>
                  <a:pt x="23973" y="17878"/>
                </a:cubicBezTo>
                <a:lnTo>
                  <a:pt x="23942" y="17938"/>
                </a:lnTo>
                <a:lnTo>
                  <a:pt x="23912" y="17969"/>
                </a:lnTo>
                <a:cubicBezTo>
                  <a:pt x="23912" y="17908"/>
                  <a:pt x="23912" y="17817"/>
                  <a:pt x="23942" y="17756"/>
                </a:cubicBezTo>
                <a:lnTo>
                  <a:pt x="24003" y="17665"/>
                </a:lnTo>
                <a:close/>
                <a:moveTo>
                  <a:pt x="24398" y="17969"/>
                </a:moveTo>
                <a:cubicBezTo>
                  <a:pt x="24398" y="17989"/>
                  <a:pt x="24398" y="18009"/>
                  <a:pt x="24398" y="18029"/>
                </a:cubicBezTo>
                <a:cubicBezTo>
                  <a:pt x="24368" y="18029"/>
                  <a:pt x="24368" y="17999"/>
                  <a:pt x="24398" y="17969"/>
                </a:cubicBezTo>
                <a:close/>
                <a:moveTo>
                  <a:pt x="7080" y="17118"/>
                </a:moveTo>
                <a:cubicBezTo>
                  <a:pt x="7110" y="17270"/>
                  <a:pt x="7201" y="17422"/>
                  <a:pt x="7293" y="17574"/>
                </a:cubicBezTo>
                <a:cubicBezTo>
                  <a:pt x="7323" y="17635"/>
                  <a:pt x="7353" y="17695"/>
                  <a:pt x="7414" y="17726"/>
                </a:cubicBezTo>
                <a:lnTo>
                  <a:pt x="7353" y="17878"/>
                </a:lnTo>
                <a:cubicBezTo>
                  <a:pt x="7323" y="17938"/>
                  <a:pt x="7293" y="17999"/>
                  <a:pt x="7293" y="18060"/>
                </a:cubicBezTo>
                <a:cubicBezTo>
                  <a:pt x="7262" y="17999"/>
                  <a:pt x="7201" y="17969"/>
                  <a:pt x="7171" y="17938"/>
                </a:cubicBezTo>
                <a:lnTo>
                  <a:pt x="7141" y="17938"/>
                </a:lnTo>
                <a:lnTo>
                  <a:pt x="7050" y="17878"/>
                </a:lnTo>
                <a:lnTo>
                  <a:pt x="6989" y="17878"/>
                </a:lnTo>
                <a:cubicBezTo>
                  <a:pt x="7019" y="17786"/>
                  <a:pt x="7019" y="17695"/>
                  <a:pt x="7019" y="17604"/>
                </a:cubicBezTo>
                <a:cubicBezTo>
                  <a:pt x="7019" y="17483"/>
                  <a:pt x="7019" y="17361"/>
                  <a:pt x="6989" y="17270"/>
                </a:cubicBezTo>
                <a:lnTo>
                  <a:pt x="7080" y="17118"/>
                </a:lnTo>
                <a:close/>
                <a:moveTo>
                  <a:pt x="18368" y="17460"/>
                </a:moveTo>
                <a:cubicBezTo>
                  <a:pt x="18353" y="17559"/>
                  <a:pt x="18358" y="17657"/>
                  <a:pt x="18382" y="17756"/>
                </a:cubicBezTo>
                <a:lnTo>
                  <a:pt x="18139" y="18060"/>
                </a:lnTo>
                <a:cubicBezTo>
                  <a:pt x="18170" y="17938"/>
                  <a:pt x="18230" y="17847"/>
                  <a:pt x="18261" y="17756"/>
                </a:cubicBezTo>
                <a:lnTo>
                  <a:pt x="18368" y="17460"/>
                </a:lnTo>
                <a:close/>
                <a:moveTo>
                  <a:pt x="23395" y="16480"/>
                </a:moveTo>
                <a:lnTo>
                  <a:pt x="23426" y="16510"/>
                </a:lnTo>
                <a:lnTo>
                  <a:pt x="23456" y="16541"/>
                </a:lnTo>
                <a:lnTo>
                  <a:pt x="23456" y="16510"/>
                </a:lnTo>
                <a:cubicBezTo>
                  <a:pt x="23487" y="16510"/>
                  <a:pt x="23487" y="16541"/>
                  <a:pt x="23517" y="16571"/>
                </a:cubicBezTo>
                <a:cubicBezTo>
                  <a:pt x="23517" y="16602"/>
                  <a:pt x="23547" y="16632"/>
                  <a:pt x="23547" y="16662"/>
                </a:cubicBezTo>
                <a:lnTo>
                  <a:pt x="23578" y="16723"/>
                </a:lnTo>
                <a:cubicBezTo>
                  <a:pt x="23547" y="16875"/>
                  <a:pt x="23517" y="17027"/>
                  <a:pt x="23487" y="17179"/>
                </a:cubicBezTo>
                <a:cubicBezTo>
                  <a:pt x="23487" y="17209"/>
                  <a:pt x="23487" y="17209"/>
                  <a:pt x="23487" y="17209"/>
                </a:cubicBezTo>
                <a:cubicBezTo>
                  <a:pt x="23365" y="17361"/>
                  <a:pt x="23244" y="17513"/>
                  <a:pt x="23122" y="17665"/>
                </a:cubicBezTo>
                <a:cubicBezTo>
                  <a:pt x="23001" y="17817"/>
                  <a:pt x="22940" y="17938"/>
                  <a:pt x="22849" y="18060"/>
                </a:cubicBezTo>
                <a:cubicBezTo>
                  <a:pt x="22879" y="17938"/>
                  <a:pt x="22940" y="17847"/>
                  <a:pt x="22970" y="17726"/>
                </a:cubicBezTo>
                <a:cubicBezTo>
                  <a:pt x="23031" y="17513"/>
                  <a:pt x="23092" y="17300"/>
                  <a:pt x="23183" y="17088"/>
                </a:cubicBezTo>
                <a:cubicBezTo>
                  <a:pt x="23213" y="16966"/>
                  <a:pt x="23244" y="16845"/>
                  <a:pt x="23304" y="16753"/>
                </a:cubicBezTo>
                <a:cubicBezTo>
                  <a:pt x="23335" y="16632"/>
                  <a:pt x="23365" y="16571"/>
                  <a:pt x="23395" y="16480"/>
                </a:cubicBezTo>
                <a:close/>
                <a:moveTo>
                  <a:pt x="19598" y="17027"/>
                </a:moveTo>
                <a:cubicBezTo>
                  <a:pt x="19567" y="17148"/>
                  <a:pt x="19537" y="17270"/>
                  <a:pt x="19476" y="17361"/>
                </a:cubicBezTo>
                <a:lnTo>
                  <a:pt x="19324" y="17878"/>
                </a:lnTo>
                <a:cubicBezTo>
                  <a:pt x="19324" y="17908"/>
                  <a:pt x="19294" y="17969"/>
                  <a:pt x="19294" y="17999"/>
                </a:cubicBezTo>
                <a:lnTo>
                  <a:pt x="19203" y="18060"/>
                </a:lnTo>
                <a:cubicBezTo>
                  <a:pt x="19172" y="18090"/>
                  <a:pt x="19142" y="18090"/>
                  <a:pt x="19112" y="18121"/>
                </a:cubicBezTo>
                <a:cubicBezTo>
                  <a:pt x="19142" y="18060"/>
                  <a:pt x="19142" y="17999"/>
                  <a:pt x="19172" y="17938"/>
                </a:cubicBezTo>
                <a:cubicBezTo>
                  <a:pt x="19203" y="17878"/>
                  <a:pt x="19263" y="17695"/>
                  <a:pt x="19324" y="17574"/>
                </a:cubicBezTo>
                <a:lnTo>
                  <a:pt x="19324" y="17543"/>
                </a:lnTo>
                <a:lnTo>
                  <a:pt x="19324" y="17483"/>
                </a:lnTo>
                <a:cubicBezTo>
                  <a:pt x="19355" y="17452"/>
                  <a:pt x="19355" y="17422"/>
                  <a:pt x="19385" y="17391"/>
                </a:cubicBezTo>
                <a:lnTo>
                  <a:pt x="19415" y="17331"/>
                </a:lnTo>
                <a:lnTo>
                  <a:pt x="19476" y="17209"/>
                </a:lnTo>
                <a:lnTo>
                  <a:pt x="19567" y="17057"/>
                </a:lnTo>
                <a:lnTo>
                  <a:pt x="19598" y="17027"/>
                </a:lnTo>
                <a:close/>
                <a:moveTo>
                  <a:pt x="39255" y="17908"/>
                </a:moveTo>
                <a:cubicBezTo>
                  <a:pt x="39255" y="17969"/>
                  <a:pt x="39255" y="18060"/>
                  <a:pt x="39225" y="18121"/>
                </a:cubicBezTo>
                <a:lnTo>
                  <a:pt x="39195" y="18121"/>
                </a:lnTo>
                <a:lnTo>
                  <a:pt x="39164" y="18090"/>
                </a:lnTo>
                <a:lnTo>
                  <a:pt x="39134" y="18060"/>
                </a:lnTo>
                <a:lnTo>
                  <a:pt x="39255" y="17908"/>
                </a:lnTo>
                <a:close/>
                <a:moveTo>
                  <a:pt x="5804" y="16298"/>
                </a:moveTo>
                <a:lnTo>
                  <a:pt x="5804" y="16328"/>
                </a:lnTo>
                <a:lnTo>
                  <a:pt x="5804" y="16389"/>
                </a:lnTo>
                <a:cubicBezTo>
                  <a:pt x="5773" y="16541"/>
                  <a:pt x="5743" y="16723"/>
                  <a:pt x="5682" y="16875"/>
                </a:cubicBezTo>
                <a:cubicBezTo>
                  <a:pt x="5622" y="17057"/>
                  <a:pt x="5561" y="17270"/>
                  <a:pt x="5500" y="17422"/>
                </a:cubicBezTo>
                <a:lnTo>
                  <a:pt x="5348" y="17726"/>
                </a:lnTo>
                <a:lnTo>
                  <a:pt x="5348" y="17786"/>
                </a:lnTo>
                <a:cubicBezTo>
                  <a:pt x="5287" y="17847"/>
                  <a:pt x="5257" y="17908"/>
                  <a:pt x="5227" y="17969"/>
                </a:cubicBezTo>
                <a:cubicBezTo>
                  <a:pt x="5166" y="18029"/>
                  <a:pt x="5135" y="18090"/>
                  <a:pt x="5105" y="18151"/>
                </a:cubicBezTo>
                <a:lnTo>
                  <a:pt x="5075" y="18181"/>
                </a:lnTo>
                <a:lnTo>
                  <a:pt x="5075" y="18181"/>
                </a:lnTo>
                <a:lnTo>
                  <a:pt x="5105" y="18060"/>
                </a:lnTo>
                <a:lnTo>
                  <a:pt x="5135" y="17878"/>
                </a:lnTo>
                <a:cubicBezTo>
                  <a:pt x="5135" y="17817"/>
                  <a:pt x="5166" y="17756"/>
                  <a:pt x="5196" y="17726"/>
                </a:cubicBezTo>
                <a:cubicBezTo>
                  <a:pt x="5257" y="17543"/>
                  <a:pt x="5318" y="17391"/>
                  <a:pt x="5348" y="17209"/>
                </a:cubicBezTo>
                <a:lnTo>
                  <a:pt x="5622" y="16510"/>
                </a:lnTo>
                <a:lnTo>
                  <a:pt x="5682" y="16450"/>
                </a:lnTo>
                <a:cubicBezTo>
                  <a:pt x="5713" y="16389"/>
                  <a:pt x="5773" y="16328"/>
                  <a:pt x="5804" y="16298"/>
                </a:cubicBezTo>
                <a:close/>
                <a:moveTo>
                  <a:pt x="42202" y="17878"/>
                </a:moveTo>
                <a:lnTo>
                  <a:pt x="42142" y="18029"/>
                </a:lnTo>
                <a:lnTo>
                  <a:pt x="42142" y="18060"/>
                </a:lnTo>
                <a:cubicBezTo>
                  <a:pt x="42142" y="18090"/>
                  <a:pt x="42051" y="18151"/>
                  <a:pt x="42020" y="18181"/>
                </a:cubicBezTo>
                <a:cubicBezTo>
                  <a:pt x="42081" y="18090"/>
                  <a:pt x="42142" y="17969"/>
                  <a:pt x="42202" y="17878"/>
                </a:cubicBezTo>
                <a:close/>
                <a:moveTo>
                  <a:pt x="4862" y="17513"/>
                </a:moveTo>
                <a:cubicBezTo>
                  <a:pt x="4832" y="17604"/>
                  <a:pt x="4801" y="17726"/>
                  <a:pt x="4771" y="17817"/>
                </a:cubicBezTo>
                <a:lnTo>
                  <a:pt x="4771" y="17786"/>
                </a:lnTo>
                <a:lnTo>
                  <a:pt x="4649" y="18212"/>
                </a:lnTo>
                <a:cubicBezTo>
                  <a:pt x="4649" y="18121"/>
                  <a:pt x="4649" y="18060"/>
                  <a:pt x="4619" y="17999"/>
                </a:cubicBezTo>
                <a:cubicBezTo>
                  <a:pt x="4649" y="17908"/>
                  <a:pt x="4710" y="17817"/>
                  <a:pt x="4771" y="17695"/>
                </a:cubicBezTo>
                <a:lnTo>
                  <a:pt x="4862" y="17513"/>
                </a:lnTo>
                <a:close/>
                <a:moveTo>
                  <a:pt x="25340" y="18090"/>
                </a:moveTo>
                <a:lnTo>
                  <a:pt x="25249" y="18333"/>
                </a:lnTo>
                <a:cubicBezTo>
                  <a:pt x="25218" y="18303"/>
                  <a:pt x="25218" y="18273"/>
                  <a:pt x="25218" y="18242"/>
                </a:cubicBezTo>
                <a:lnTo>
                  <a:pt x="25218" y="18212"/>
                </a:lnTo>
                <a:lnTo>
                  <a:pt x="25340" y="18090"/>
                </a:lnTo>
                <a:close/>
                <a:moveTo>
                  <a:pt x="16863" y="17452"/>
                </a:moveTo>
                <a:lnTo>
                  <a:pt x="16863" y="17452"/>
                </a:lnTo>
                <a:cubicBezTo>
                  <a:pt x="16772" y="17786"/>
                  <a:pt x="16681" y="18121"/>
                  <a:pt x="16559" y="18455"/>
                </a:cubicBezTo>
                <a:cubicBezTo>
                  <a:pt x="16547" y="18455"/>
                  <a:pt x="16540" y="18460"/>
                  <a:pt x="16535" y="18466"/>
                </a:cubicBezTo>
                <a:lnTo>
                  <a:pt x="16535" y="18466"/>
                </a:lnTo>
                <a:cubicBezTo>
                  <a:pt x="16564" y="18377"/>
                  <a:pt x="16592" y="18264"/>
                  <a:pt x="16620" y="18151"/>
                </a:cubicBezTo>
                <a:cubicBezTo>
                  <a:pt x="16651" y="18060"/>
                  <a:pt x="16651" y="17969"/>
                  <a:pt x="16681" y="17878"/>
                </a:cubicBezTo>
                <a:cubicBezTo>
                  <a:pt x="16711" y="17786"/>
                  <a:pt x="16711" y="17817"/>
                  <a:pt x="16711" y="17756"/>
                </a:cubicBezTo>
                <a:cubicBezTo>
                  <a:pt x="16742" y="17726"/>
                  <a:pt x="16772" y="17635"/>
                  <a:pt x="16802" y="17574"/>
                </a:cubicBezTo>
                <a:lnTo>
                  <a:pt x="16863" y="17452"/>
                </a:lnTo>
                <a:close/>
                <a:moveTo>
                  <a:pt x="13825" y="17969"/>
                </a:moveTo>
                <a:cubicBezTo>
                  <a:pt x="13855" y="17999"/>
                  <a:pt x="13916" y="18060"/>
                  <a:pt x="13977" y="18060"/>
                </a:cubicBezTo>
                <a:cubicBezTo>
                  <a:pt x="13916" y="18181"/>
                  <a:pt x="13855" y="18303"/>
                  <a:pt x="13825" y="18394"/>
                </a:cubicBezTo>
                <a:lnTo>
                  <a:pt x="13764" y="18485"/>
                </a:lnTo>
                <a:cubicBezTo>
                  <a:pt x="13795" y="18394"/>
                  <a:pt x="13764" y="18273"/>
                  <a:pt x="13764" y="18181"/>
                </a:cubicBezTo>
                <a:lnTo>
                  <a:pt x="13764" y="18151"/>
                </a:lnTo>
                <a:lnTo>
                  <a:pt x="13764" y="18090"/>
                </a:lnTo>
                <a:lnTo>
                  <a:pt x="13795" y="18029"/>
                </a:lnTo>
                <a:lnTo>
                  <a:pt x="13825" y="17969"/>
                </a:lnTo>
                <a:close/>
                <a:moveTo>
                  <a:pt x="44724" y="18333"/>
                </a:moveTo>
                <a:lnTo>
                  <a:pt x="44724" y="18455"/>
                </a:lnTo>
                <a:lnTo>
                  <a:pt x="44724" y="18485"/>
                </a:lnTo>
                <a:cubicBezTo>
                  <a:pt x="44694" y="18424"/>
                  <a:pt x="44694" y="18364"/>
                  <a:pt x="44694" y="18333"/>
                </a:cubicBezTo>
                <a:close/>
                <a:moveTo>
                  <a:pt x="6958" y="18242"/>
                </a:moveTo>
                <a:lnTo>
                  <a:pt x="6989" y="18273"/>
                </a:lnTo>
                <a:cubicBezTo>
                  <a:pt x="6989" y="18303"/>
                  <a:pt x="6989" y="18364"/>
                  <a:pt x="7019" y="18394"/>
                </a:cubicBezTo>
                <a:cubicBezTo>
                  <a:pt x="6951" y="18440"/>
                  <a:pt x="6883" y="18502"/>
                  <a:pt x="6827" y="18581"/>
                </a:cubicBezTo>
                <a:lnTo>
                  <a:pt x="6827" y="18581"/>
                </a:lnTo>
                <a:cubicBezTo>
                  <a:pt x="6860" y="18468"/>
                  <a:pt x="6904" y="18370"/>
                  <a:pt x="6928" y="18273"/>
                </a:cubicBezTo>
                <a:lnTo>
                  <a:pt x="6928" y="18242"/>
                </a:lnTo>
                <a:close/>
                <a:moveTo>
                  <a:pt x="15681" y="18036"/>
                </a:moveTo>
                <a:cubicBezTo>
                  <a:pt x="15672" y="18062"/>
                  <a:pt x="15665" y="18086"/>
                  <a:pt x="15648" y="18121"/>
                </a:cubicBezTo>
                <a:cubicBezTo>
                  <a:pt x="15648" y="18181"/>
                  <a:pt x="15648" y="18242"/>
                  <a:pt x="15709" y="18303"/>
                </a:cubicBezTo>
                <a:lnTo>
                  <a:pt x="15739" y="18303"/>
                </a:lnTo>
                <a:cubicBezTo>
                  <a:pt x="15709" y="18364"/>
                  <a:pt x="15678" y="18424"/>
                  <a:pt x="15648" y="18455"/>
                </a:cubicBezTo>
                <a:lnTo>
                  <a:pt x="15587" y="18607"/>
                </a:lnTo>
                <a:lnTo>
                  <a:pt x="15557" y="18607"/>
                </a:lnTo>
                <a:cubicBezTo>
                  <a:pt x="15557" y="18485"/>
                  <a:pt x="15557" y="18364"/>
                  <a:pt x="15557" y="18242"/>
                </a:cubicBezTo>
                <a:cubicBezTo>
                  <a:pt x="15603" y="18173"/>
                  <a:pt x="15648" y="18105"/>
                  <a:pt x="15681" y="18036"/>
                </a:cubicBezTo>
                <a:close/>
                <a:moveTo>
                  <a:pt x="41534" y="17240"/>
                </a:moveTo>
                <a:cubicBezTo>
                  <a:pt x="41534" y="17331"/>
                  <a:pt x="41504" y="17422"/>
                  <a:pt x="41473" y="17513"/>
                </a:cubicBezTo>
                <a:cubicBezTo>
                  <a:pt x="41412" y="17695"/>
                  <a:pt x="41352" y="17878"/>
                  <a:pt x="41291" y="18029"/>
                </a:cubicBezTo>
                <a:cubicBezTo>
                  <a:pt x="41200" y="18212"/>
                  <a:pt x="41048" y="18303"/>
                  <a:pt x="40957" y="18455"/>
                </a:cubicBezTo>
                <a:lnTo>
                  <a:pt x="40744" y="18698"/>
                </a:lnTo>
                <a:lnTo>
                  <a:pt x="40714" y="18637"/>
                </a:lnTo>
                <a:cubicBezTo>
                  <a:pt x="40653" y="18607"/>
                  <a:pt x="40623" y="18546"/>
                  <a:pt x="40562" y="18516"/>
                </a:cubicBezTo>
                <a:lnTo>
                  <a:pt x="40531" y="18485"/>
                </a:lnTo>
                <a:lnTo>
                  <a:pt x="40623" y="18394"/>
                </a:lnTo>
                <a:cubicBezTo>
                  <a:pt x="40653" y="18333"/>
                  <a:pt x="40683" y="18273"/>
                  <a:pt x="40744" y="18242"/>
                </a:cubicBezTo>
                <a:cubicBezTo>
                  <a:pt x="40835" y="18090"/>
                  <a:pt x="40957" y="17938"/>
                  <a:pt x="41078" y="17786"/>
                </a:cubicBezTo>
                <a:lnTo>
                  <a:pt x="41291" y="17543"/>
                </a:lnTo>
                <a:cubicBezTo>
                  <a:pt x="41352" y="17452"/>
                  <a:pt x="41412" y="17391"/>
                  <a:pt x="41473" y="17300"/>
                </a:cubicBezTo>
                <a:lnTo>
                  <a:pt x="41534" y="17240"/>
                </a:lnTo>
                <a:close/>
                <a:moveTo>
                  <a:pt x="1793" y="16936"/>
                </a:moveTo>
                <a:lnTo>
                  <a:pt x="1854" y="16966"/>
                </a:lnTo>
                <a:cubicBezTo>
                  <a:pt x="1915" y="16996"/>
                  <a:pt x="1976" y="17027"/>
                  <a:pt x="2036" y="17027"/>
                </a:cubicBezTo>
                <a:lnTo>
                  <a:pt x="2158" y="17027"/>
                </a:lnTo>
                <a:cubicBezTo>
                  <a:pt x="2128" y="17088"/>
                  <a:pt x="2097" y="17148"/>
                  <a:pt x="2097" y="17209"/>
                </a:cubicBezTo>
                <a:cubicBezTo>
                  <a:pt x="2036" y="17300"/>
                  <a:pt x="2006" y="17422"/>
                  <a:pt x="1976" y="17543"/>
                </a:cubicBezTo>
                <a:cubicBezTo>
                  <a:pt x="1884" y="17817"/>
                  <a:pt x="1793" y="18121"/>
                  <a:pt x="1733" y="18424"/>
                </a:cubicBezTo>
                <a:cubicBezTo>
                  <a:pt x="1702" y="18516"/>
                  <a:pt x="1672" y="18576"/>
                  <a:pt x="1641" y="18637"/>
                </a:cubicBezTo>
                <a:cubicBezTo>
                  <a:pt x="1641" y="18668"/>
                  <a:pt x="1611" y="18698"/>
                  <a:pt x="1611" y="18728"/>
                </a:cubicBezTo>
                <a:lnTo>
                  <a:pt x="1611" y="18637"/>
                </a:lnTo>
                <a:cubicBezTo>
                  <a:pt x="1581" y="18394"/>
                  <a:pt x="1581" y="18121"/>
                  <a:pt x="1611" y="17878"/>
                </a:cubicBezTo>
                <a:lnTo>
                  <a:pt x="1611" y="17847"/>
                </a:lnTo>
                <a:cubicBezTo>
                  <a:pt x="1641" y="17543"/>
                  <a:pt x="1702" y="17240"/>
                  <a:pt x="1793" y="16936"/>
                </a:cubicBezTo>
                <a:close/>
                <a:moveTo>
                  <a:pt x="19112" y="18516"/>
                </a:moveTo>
                <a:lnTo>
                  <a:pt x="19081" y="18607"/>
                </a:lnTo>
                <a:cubicBezTo>
                  <a:pt x="19051" y="18637"/>
                  <a:pt x="19020" y="18637"/>
                  <a:pt x="18960" y="18668"/>
                </a:cubicBezTo>
                <a:lnTo>
                  <a:pt x="18899" y="18728"/>
                </a:lnTo>
                <a:lnTo>
                  <a:pt x="18960" y="18546"/>
                </a:lnTo>
                <a:lnTo>
                  <a:pt x="19020" y="18546"/>
                </a:lnTo>
                <a:lnTo>
                  <a:pt x="19112" y="18516"/>
                </a:lnTo>
                <a:close/>
                <a:moveTo>
                  <a:pt x="28074" y="15417"/>
                </a:moveTo>
                <a:lnTo>
                  <a:pt x="28074" y="15447"/>
                </a:lnTo>
                <a:cubicBezTo>
                  <a:pt x="28095" y="15447"/>
                  <a:pt x="28115" y="15460"/>
                  <a:pt x="28135" y="15460"/>
                </a:cubicBezTo>
                <a:cubicBezTo>
                  <a:pt x="28145" y="15460"/>
                  <a:pt x="28155" y="15457"/>
                  <a:pt x="28166" y="15447"/>
                </a:cubicBezTo>
                <a:lnTo>
                  <a:pt x="28166" y="15447"/>
                </a:lnTo>
                <a:cubicBezTo>
                  <a:pt x="28105" y="15599"/>
                  <a:pt x="28074" y="15720"/>
                  <a:pt x="28014" y="15842"/>
                </a:cubicBezTo>
                <a:cubicBezTo>
                  <a:pt x="27953" y="15963"/>
                  <a:pt x="27892" y="16085"/>
                  <a:pt x="27831" y="16207"/>
                </a:cubicBezTo>
                <a:cubicBezTo>
                  <a:pt x="27771" y="16358"/>
                  <a:pt x="27740" y="16419"/>
                  <a:pt x="27679" y="16510"/>
                </a:cubicBezTo>
                <a:cubicBezTo>
                  <a:pt x="27588" y="16693"/>
                  <a:pt x="27497" y="16905"/>
                  <a:pt x="27406" y="17057"/>
                </a:cubicBezTo>
                <a:lnTo>
                  <a:pt x="27011" y="17756"/>
                </a:lnTo>
                <a:lnTo>
                  <a:pt x="26890" y="17969"/>
                </a:lnTo>
                <a:lnTo>
                  <a:pt x="26646" y="18394"/>
                </a:lnTo>
                <a:cubicBezTo>
                  <a:pt x="26555" y="18516"/>
                  <a:pt x="26464" y="18637"/>
                  <a:pt x="26373" y="18759"/>
                </a:cubicBezTo>
                <a:cubicBezTo>
                  <a:pt x="26373" y="18637"/>
                  <a:pt x="26373" y="18516"/>
                  <a:pt x="26343" y="18394"/>
                </a:cubicBezTo>
                <a:cubicBezTo>
                  <a:pt x="26464" y="18212"/>
                  <a:pt x="26586" y="18060"/>
                  <a:pt x="26707" y="17878"/>
                </a:cubicBezTo>
                <a:lnTo>
                  <a:pt x="27133" y="17209"/>
                </a:lnTo>
                <a:cubicBezTo>
                  <a:pt x="27163" y="17148"/>
                  <a:pt x="27193" y="17088"/>
                  <a:pt x="27254" y="17027"/>
                </a:cubicBezTo>
                <a:lnTo>
                  <a:pt x="27497" y="16571"/>
                </a:lnTo>
                <a:lnTo>
                  <a:pt x="27588" y="16419"/>
                </a:lnTo>
                <a:cubicBezTo>
                  <a:pt x="27679" y="16328"/>
                  <a:pt x="27740" y="16176"/>
                  <a:pt x="27801" y="16085"/>
                </a:cubicBezTo>
                <a:lnTo>
                  <a:pt x="27771" y="16055"/>
                </a:lnTo>
                <a:cubicBezTo>
                  <a:pt x="27831" y="15933"/>
                  <a:pt x="27892" y="15812"/>
                  <a:pt x="27953" y="15690"/>
                </a:cubicBezTo>
                <a:cubicBezTo>
                  <a:pt x="28014" y="15568"/>
                  <a:pt x="28014" y="15508"/>
                  <a:pt x="28074" y="15417"/>
                </a:cubicBezTo>
                <a:close/>
                <a:moveTo>
                  <a:pt x="36885" y="18364"/>
                </a:moveTo>
                <a:lnTo>
                  <a:pt x="36885" y="18516"/>
                </a:lnTo>
                <a:lnTo>
                  <a:pt x="36855" y="18546"/>
                </a:lnTo>
                <a:cubicBezTo>
                  <a:pt x="36794" y="18637"/>
                  <a:pt x="36764" y="18728"/>
                  <a:pt x="36703" y="18819"/>
                </a:cubicBezTo>
                <a:cubicBezTo>
                  <a:pt x="36734" y="18728"/>
                  <a:pt x="36734" y="18637"/>
                  <a:pt x="36764" y="18546"/>
                </a:cubicBezTo>
                <a:lnTo>
                  <a:pt x="36885" y="18364"/>
                </a:lnTo>
                <a:close/>
                <a:moveTo>
                  <a:pt x="4224" y="18850"/>
                </a:moveTo>
                <a:lnTo>
                  <a:pt x="4224" y="18850"/>
                </a:lnTo>
                <a:cubicBezTo>
                  <a:pt x="4221" y="18870"/>
                  <a:pt x="4217" y="18891"/>
                  <a:pt x="4213" y="18911"/>
                </a:cubicBezTo>
                <a:lnTo>
                  <a:pt x="4194" y="18911"/>
                </a:lnTo>
                <a:lnTo>
                  <a:pt x="4224" y="18850"/>
                </a:lnTo>
                <a:close/>
                <a:moveTo>
                  <a:pt x="3161" y="16753"/>
                </a:moveTo>
                <a:lnTo>
                  <a:pt x="3161" y="16753"/>
                </a:lnTo>
                <a:cubicBezTo>
                  <a:pt x="3130" y="16845"/>
                  <a:pt x="3100" y="16936"/>
                  <a:pt x="3069" y="17027"/>
                </a:cubicBezTo>
                <a:cubicBezTo>
                  <a:pt x="2948" y="17270"/>
                  <a:pt x="2826" y="17543"/>
                  <a:pt x="2674" y="17786"/>
                </a:cubicBezTo>
                <a:cubicBezTo>
                  <a:pt x="2614" y="17938"/>
                  <a:pt x="2523" y="18060"/>
                  <a:pt x="2462" y="18212"/>
                </a:cubicBezTo>
                <a:cubicBezTo>
                  <a:pt x="2371" y="18364"/>
                  <a:pt x="2310" y="18576"/>
                  <a:pt x="2219" y="18728"/>
                </a:cubicBezTo>
                <a:lnTo>
                  <a:pt x="2188" y="18698"/>
                </a:lnTo>
                <a:cubicBezTo>
                  <a:pt x="2128" y="18819"/>
                  <a:pt x="2067" y="18911"/>
                  <a:pt x="2006" y="19032"/>
                </a:cubicBezTo>
                <a:cubicBezTo>
                  <a:pt x="2006" y="18941"/>
                  <a:pt x="2036" y="18850"/>
                  <a:pt x="2036" y="18789"/>
                </a:cubicBezTo>
                <a:lnTo>
                  <a:pt x="2219" y="18485"/>
                </a:lnTo>
                <a:lnTo>
                  <a:pt x="2462" y="18029"/>
                </a:lnTo>
                <a:cubicBezTo>
                  <a:pt x="2614" y="17756"/>
                  <a:pt x="2766" y="17483"/>
                  <a:pt x="2917" y="17209"/>
                </a:cubicBezTo>
                <a:cubicBezTo>
                  <a:pt x="3009" y="17057"/>
                  <a:pt x="3069" y="16905"/>
                  <a:pt x="3161" y="16753"/>
                </a:cubicBezTo>
                <a:close/>
                <a:moveTo>
                  <a:pt x="32024" y="17786"/>
                </a:moveTo>
                <a:cubicBezTo>
                  <a:pt x="31933" y="17938"/>
                  <a:pt x="31842" y="18090"/>
                  <a:pt x="31781" y="18212"/>
                </a:cubicBezTo>
                <a:cubicBezTo>
                  <a:pt x="31690" y="18364"/>
                  <a:pt x="31538" y="18607"/>
                  <a:pt x="31417" y="18789"/>
                </a:cubicBezTo>
                <a:cubicBezTo>
                  <a:pt x="31356" y="18880"/>
                  <a:pt x="31325" y="18941"/>
                  <a:pt x="31265" y="19032"/>
                </a:cubicBezTo>
                <a:lnTo>
                  <a:pt x="31265" y="18971"/>
                </a:lnTo>
                <a:lnTo>
                  <a:pt x="31295" y="18880"/>
                </a:lnTo>
                <a:cubicBezTo>
                  <a:pt x="31325" y="18759"/>
                  <a:pt x="31356" y="18637"/>
                  <a:pt x="31356" y="18516"/>
                </a:cubicBezTo>
                <a:lnTo>
                  <a:pt x="31447" y="18394"/>
                </a:lnTo>
                <a:cubicBezTo>
                  <a:pt x="31508" y="18394"/>
                  <a:pt x="31538" y="18394"/>
                  <a:pt x="31568" y="18364"/>
                </a:cubicBezTo>
                <a:lnTo>
                  <a:pt x="31599" y="18333"/>
                </a:lnTo>
                <a:lnTo>
                  <a:pt x="31690" y="18303"/>
                </a:lnTo>
                <a:cubicBezTo>
                  <a:pt x="31720" y="18242"/>
                  <a:pt x="31751" y="18212"/>
                  <a:pt x="31781" y="18151"/>
                </a:cubicBezTo>
                <a:lnTo>
                  <a:pt x="31872" y="18029"/>
                </a:lnTo>
                <a:lnTo>
                  <a:pt x="32024" y="17786"/>
                </a:lnTo>
                <a:close/>
                <a:moveTo>
                  <a:pt x="3039" y="18273"/>
                </a:moveTo>
                <a:lnTo>
                  <a:pt x="3039" y="18364"/>
                </a:lnTo>
                <a:cubicBezTo>
                  <a:pt x="3039" y="18394"/>
                  <a:pt x="3039" y="18424"/>
                  <a:pt x="3039" y="18455"/>
                </a:cubicBezTo>
                <a:lnTo>
                  <a:pt x="2978" y="18576"/>
                </a:lnTo>
                <a:lnTo>
                  <a:pt x="2644" y="19184"/>
                </a:lnTo>
                <a:lnTo>
                  <a:pt x="2644" y="19123"/>
                </a:lnTo>
                <a:lnTo>
                  <a:pt x="2705" y="18911"/>
                </a:lnTo>
                <a:cubicBezTo>
                  <a:pt x="2796" y="18698"/>
                  <a:pt x="2887" y="18485"/>
                  <a:pt x="3009" y="18273"/>
                </a:cubicBezTo>
                <a:close/>
                <a:moveTo>
                  <a:pt x="8933" y="18789"/>
                </a:moveTo>
                <a:cubicBezTo>
                  <a:pt x="8933" y="18789"/>
                  <a:pt x="8933" y="18819"/>
                  <a:pt x="8933" y="18819"/>
                </a:cubicBezTo>
                <a:lnTo>
                  <a:pt x="8629" y="19214"/>
                </a:lnTo>
                <a:lnTo>
                  <a:pt x="8629" y="19184"/>
                </a:lnTo>
                <a:lnTo>
                  <a:pt x="8933" y="18789"/>
                </a:lnTo>
                <a:close/>
                <a:moveTo>
                  <a:pt x="38951" y="18394"/>
                </a:moveTo>
                <a:cubicBezTo>
                  <a:pt x="38982" y="18424"/>
                  <a:pt x="39012" y="18424"/>
                  <a:pt x="39043" y="18455"/>
                </a:cubicBezTo>
                <a:cubicBezTo>
                  <a:pt x="38982" y="18607"/>
                  <a:pt x="38921" y="18728"/>
                  <a:pt x="38860" y="18880"/>
                </a:cubicBezTo>
                <a:lnTo>
                  <a:pt x="38830" y="18911"/>
                </a:lnTo>
                <a:cubicBezTo>
                  <a:pt x="38739" y="19002"/>
                  <a:pt x="38648" y="19063"/>
                  <a:pt x="38556" y="19154"/>
                </a:cubicBezTo>
                <a:lnTo>
                  <a:pt x="38496" y="19214"/>
                </a:lnTo>
                <a:cubicBezTo>
                  <a:pt x="38526" y="19154"/>
                  <a:pt x="38526" y="19123"/>
                  <a:pt x="38556" y="19093"/>
                </a:cubicBezTo>
                <a:lnTo>
                  <a:pt x="38800" y="18668"/>
                </a:lnTo>
                <a:cubicBezTo>
                  <a:pt x="38860" y="18576"/>
                  <a:pt x="38921" y="18485"/>
                  <a:pt x="38951" y="18394"/>
                </a:cubicBezTo>
                <a:close/>
                <a:moveTo>
                  <a:pt x="30140" y="19123"/>
                </a:moveTo>
                <a:lnTo>
                  <a:pt x="30140" y="19184"/>
                </a:lnTo>
                <a:lnTo>
                  <a:pt x="30140" y="19214"/>
                </a:lnTo>
                <a:lnTo>
                  <a:pt x="30049" y="19245"/>
                </a:lnTo>
                <a:lnTo>
                  <a:pt x="30049" y="19184"/>
                </a:lnTo>
                <a:lnTo>
                  <a:pt x="30080" y="19184"/>
                </a:lnTo>
                <a:cubicBezTo>
                  <a:pt x="30080" y="19154"/>
                  <a:pt x="30110" y="19154"/>
                  <a:pt x="30140" y="19123"/>
                </a:cubicBezTo>
                <a:close/>
                <a:moveTo>
                  <a:pt x="27725" y="17488"/>
                </a:moveTo>
                <a:lnTo>
                  <a:pt x="27725" y="17488"/>
                </a:lnTo>
                <a:cubicBezTo>
                  <a:pt x="27639" y="17686"/>
                  <a:pt x="27554" y="17858"/>
                  <a:pt x="27497" y="18029"/>
                </a:cubicBezTo>
                <a:lnTo>
                  <a:pt x="27193" y="18789"/>
                </a:lnTo>
                <a:lnTo>
                  <a:pt x="27102" y="19032"/>
                </a:lnTo>
                <a:lnTo>
                  <a:pt x="27011" y="19275"/>
                </a:lnTo>
                <a:lnTo>
                  <a:pt x="26950" y="19245"/>
                </a:lnTo>
                <a:cubicBezTo>
                  <a:pt x="26920" y="19214"/>
                  <a:pt x="26890" y="19184"/>
                  <a:pt x="26859" y="19184"/>
                </a:cubicBezTo>
                <a:lnTo>
                  <a:pt x="26738" y="19123"/>
                </a:lnTo>
                <a:lnTo>
                  <a:pt x="26677" y="19123"/>
                </a:lnTo>
                <a:cubicBezTo>
                  <a:pt x="26768" y="19002"/>
                  <a:pt x="26890" y="18850"/>
                  <a:pt x="26981" y="18698"/>
                </a:cubicBezTo>
                <a:lnTo>
                  <a:pt x="27224" y="18333"/>
                </a:lnTo>
                <a:cubicBezTo>
                  <a:pt x="27254" y="18242"/>
                  <a:pt x="27315" y="18181"/>
                  <a:pt x="27345" y="18090"/>
                </a:cubicBezTo>
                <a:cubicBezTo>
                  <a:pt x="27482" y="17899"/>
                  <a:pt x="27593" y="17684"/>
                  <a:pt x="27725" y="17488"/>
                </a:cubicBezTo>
                <a:close/>
                <a:moveTo>
                  <a:pt x="38192" y="18212"/>
                </a:moveTo>
                <a:cubicBezTo>
                  <a:pt x="38192" y="18273"/>
                  <a:pt x="38162" y="18303"/>
                  <a:pt x="38131" y="18364"/>
                </a:cubicBezTo>
                <a:cubicBezTo>
                  <a:pt x="38070" y="18516"/>
                  <a:pt x="38010" y="18637"/>
                  <a:pt x="37949" y="18789"/>
                </a:cubicBezTo>
                <a:cubicBezTo>
                  <a:pt x="37888" y="18941"/>
                  <a:pt x="37827" y="19032"/>
                  <a:pt x="37767" y="19184"/>
                </a:cubicBezTo>
                <a:lnTo>
                  <a:pt x="37706" y="19275"/>
                </a:lnTo>
                <a:cubicBezTo>
                  <a:pt x="37858" y="18911"/>
                  <a:pt x="38010" y="18576"/>
                  <a:pt x="38192" y="18212"/>
                </a:cubicBezTo>
                <a:close/>
                <a:moveTo>
                  <a:pt x="22180" y="17847"/>
                </a:moveTo>
                <a:lnTo>
                  <a:pt x="22180" y="17847"/>
                </a:lnTo>
                <a:cubicBezTo>
                  <a:pt x="22119" y="17938"/>
                  <a:pt x="22059" y="18029"/>
                  <a:pt x="22028" y="18151"/>
                </a:cubicBezTo>
                <a:cubicBezTo>
                  <a:pt x="21937" y="18303"/>
                  <a:pt x="21846" y="18455"/>
                  <a:pt x="21755" y="18637"/>
                </a:cubicBezTo>
                <a:lnTo>
                  <a:pt x="21421" y="19245"/>
                </a:lnTo>
                <a:cubicBezTo>
                  <a:pt x="21390" y="19306"/>
                  <a:pt x="21360" y="19336"/>
                  <a:pt x="21360" y="19366"/>
                </a:cubicBezTo>
                <a:cubicBezTo>
                  <a:pt x="21360" y="19275"/>
                  <a:pt x="21390" y="19184"/>
                  <a:pt x="21390" y="19093"/>
                </a:cubicBezTo>
                <a:cubicBezTo>
                  <a:pt x="21512" y="18911"/>
                  <a:pt x="21603" y="18728"/>
                  <a:pt x="21694" y="18546"/>
                </a:cubicBezTo>
                <a:cubicBezTo>
                  <a:pt x="21846" y="18303"/>
                  <a:pt x="21998" y="18060"/>
                  <a:pt x="22180" y="17847"/>
                </a:cubicBezTo>
                <a:close/>
                <a:moveTo>
                  <a:pt x="36399" y="18273"/>
                </a:moveTo>
                <a:lnTo>
                  <a:pt x="36399" y="18394"/>
                </a:lnTo>
                <a:lnTo>
                  <a:pt x="36308" y="18516"/>
                </a:lnTo>
                <a:lnTo>
                  <a:pt x="36065" y="18880"/>
                </a:lnTo>
                <a:cubicBezTo>
                  <a:pt x="35974" y="19002"/>
                  <a:pt x="35883" y="19123"/>
                  <a:pt x="35792" y="19275"/>
                </a:cubicBezTo>
                <a:lnTo>
                  <a:pt x="35731" y="19366"/>
                </a:lnTo>
                <a:cubicBezTo>
                  <a:pt x="35822" y="19154"/>
                  <a:pt x="35913" y="18941"/>
                  <a:pt x="36004" y="18728"/>
                </a:cubicBezTo>
                <a:cubicBezTo>
                  <a:pt x="36095" y="18576"/>
                  <a:pt x="36156" y="18424"/>
                  <a:pt x="36247" y="18273"/>
                </a:cubicBezTo>
                <a:close/>
                <a:moveTo>
                  <a:pt x="44329" y="18637"/>
                </a:moveTo>
                <a:lnTo>
                  <a:pt x="44329" y="18728"/>
                </a:lnTo>
                <a:cubicBezTo>
                  <a:pt x="44299" y="18911"/>
                  <a:pt x="44268" y="19093"/>
                  <a:pt x="44238" y="19306"/>
                </a:cubicBezTo>
                <a:cubicBezTo>
                  <a:pt x="44208" y="19306"/>
                  <a:pt x="44208" y="19336"/>
                  <a:pt x="44177" y="19366"/>
                </a:cubicBezTo>
                <a:lnTo>
                  <a:pt x="44147" y="19427"/>
                </a:lnTo>
                <a:cubicBezTo>
                  <a:pt x="44147" y="19306"/>
                  <a:pt x="44117" y="19184"/>
                  <a:pt x="44086" y="19063"/>
                </a:cubicBezTo>
                <a:lnTo>
                  <a:pt x="44086" y="19093"/>
                </a:lnTo>
                <a:cubicBezTo>
                  <a:pt x="44086" y="19063"/>
                  <a:pt x="44056" y="19032"/>
                  <a:pt x="44056" y="19002"/>
                </a:cubicBezTo>
                <a:lnTo>
                  <a:pt x="44147" y="18880"/>
                </a:lnTo>
                <a:cubicBezTo>
                  <a:pt x="44208" y="18789"/>
                  <a:pt x="44268" y="18698"/>
                  <a:pt x="44329" y="18637"/>
                </a:cubicBezTo>
                <a:close/>
                <a:moveTo>
                  <a:pt x="5044" y="19366"/>
                </a:moveTo>
                <a:lnTo>
                  <a:pt x="5014" y="19457"/>
                </a:lnTo>
                <a:lnTo>
                  <a:pt x="4953" y="19488"/>
                </a:lnTo>
                <a:cubicBezTo>
                  <a:pt x="4984" y="19457"/>
                  <a:pt x="5014" y="19397"/>
                  <a:pt x="5044" y="19366"/>
                </a:cubicBezTo>
                <a:close/>
                <a:moveTo>
                  <a:pt x="24915" y="18607"/>
                </a:moveTo>
                <a:lnTo>
                  <a:pt x="24915" y="18698"/>
                </a:lnTo>
                <a:cubicBezTo>
                  <a:pt x="24915" y="18759"/>
                  <a:pt x="24915" y="18850"/>
                  <a:pt x="24884" y="18911"/>
                </a:cubicBezTo>
                <a:cubicBezTo>
                  <a:pt x="24732" y="19123"/>
                  <a:pt x="24580" y="19366"/>
                  <a:pt x="24398" y="19579"/>
                </a:cubicBezTo>
                <a:cubicBezTo>
                  <a:pt x="24428" y="19427"/>
                  <a:pt x="24459" y="19275"/>
                  <a:pt x="24489" y="19123"/>
                </a:cubicBezTo>
                <a:lnTo>
                  <a:pt x="24520" y="19032"/>
                </a:lnTo>
                <a:lnTo>
                  <a:pt x="24611" y="18941"/>
                </a:lnTo>
                <a:cubicBezTo>
                  <a:pt x="24702" y="18819"/>
                  <a:pt x="24823" y="18728"/>
                  <a:pt x="24915" y="18607"/>
                </a:cubicBezTo>
                <a:close/>
                <a:moveTo>
                  <a:pt x="20388" y="17908"/>
                </a:moveTo>
                <a:lnTo>
                  <a:pt x="20388" y="17908"/>
                </a:lnTo>
                <a:cubicBezTo>
                  <a:pt x="20357" y="18060"/>
                  <a:pt x="20357" y="18181"/>
                  <a:pt x="20357" y="18333"/>
                </a:cubicBezTo>
                <a:cubicBezTo>
                  <a:pt x="20327" y="18424"/>
                  <a:pt x="20327" y="18546"/>
                  <a:pt x="20357" y="18637"/>
                </a:cubicBezTo>
                <a:cubicBezTo>
                  <a:pt x="20357" y="18668"/>
                  <a:pt x="20357" y="18698"/>
                  <a:pt x="20357" y="18759"/>
                </a:cubicBezTo>
                <a:lnTo>
                  <a:pt x="20357" y="18789"/>
                </a:lnTo>
                <a:lnTo>
                  <a:pt x="20357" y="18819"/>
                </a:lnTo>
                <a:lnTo>
                  <a:pt x="20023" y="19488"/>
                </a:lnTo>
                <a:lnTo>
                  <a:pt x="19871" y="19640"/>
                </a:lnTo>
                <a:cubicBezTo>
                  <a:pt x="19871" y="19609"/>
                  <a:pt x="19871" y="19609"/>
                  <a:pt x="19871" y="19609"/>
                </a:cubicBezTo>
                <a:cubicBezTo>
                  <a:pt x="19841" y="19518"/>
                  <a:pt x="19810" y="19457"/>
                  <a:pt x="19719" y="19427"/>
                </a:cubicBezTo>
                <a:cubicBezTo>
                  <a:pt x="19704" y="19412"/>
                  <a:pt x="19681" y="19404"/>
                  <a:pt x="19658" y="19404"/>
                </a:cubicBezTo>
                <a:cubicBezTo>
                  <a:pt x="19636" y="19404"/>
                  <a:pt x="19613" y="19412"/>
                  <a:pt x="19598" y="19427"/>
                </a:cubicBezTo>
                <a:cubicBezTo>
                  <a:pt x="19567" y="19427"/>
                  <a:pt x="19506" y="19427"/>
                  <a:pt x="19476" y="19457"/>
                </a:cubicBezTo>
                <a:cubicBezTo>
                  <a:pt x="19598" y="19306"/>
                  <a:pt x="19689" y="19154"/>
                  <a:pt x="19780" y="18971"/>
                </a:cubicBezTo>
                <a:cubicBezTo>
                  <a:pt x="19841" y="18911"/>
                  <a:pt x="19871" y="18819"/>
                  <a:pt x="19932" y="18759"/>
                </a:cubicBezTo>
                <a:lnTo>
                  <a:pt x="20357" y="17999"/>
                </a:lnTo>
                <a:lnTo>
                  <a:pt x="20388" y="17908"/>
                </a:lnTo>
                <a:close/>
                <a:moveTo>
                  <a:pt x="26677" y="19488"/>
                </a:moveTo>
                <a:lnTo>
                  <a:pt x="26707" y="19518"/>
                </a:lnTo>
                <a:lnTo>
                  <a:pt x="26738" y="19549"/>
                </a:lnTo>
                <a:lnTo>
                  <a:pt x="26646" y="19670"/>
                </a:lnTo>
                <a:lnTo>
                  <a:pt x="26616" y="19609"/>
                </a:lnTo>
                <a:cubicBezTo>
                  <a:pt x="26616" y="19549"/>
                  <a:pt x="26586" y="19518"/>
                  <a:pt x="26586" y="19488"/>
                </a:cubicBezTo>
                <a:close/>
                <a:moveTo>
                  <a:pt x="18777" y="19336"/>
                </a:moveTo>
                <a:lnTo>
                  <a:pt x="18717" y="19518"/>
                </a:lnTo>
                <a:cubicBezTo>
                  <a:pt x="18686" y="19609"/>
                  <a:pt x="18625" y="19670"/>
                  <a:pt x="18595" y="19761"/>
                </a:cubicBezTo>
                <a:cubicBezTo>
                  <a:pt x="18595" y="19701"/>
                  <a:pt x="18625" y="19640"/>
                  <a:pt x="18656" y="19609"/>
                </a:cubicBezTo>
                <a:cubicBezTo>
                  <a:pt x="18656" y="19549"/>
                  <a:pt x="18686" y="19488"/>
                  <a:pt x="18686" y="19457"/>
                </a:cubicBezTo>
                <a:lnTo>
                  <a:pt x="18686" y="19427"/>
                </a:lnTo>
                <a:cubicBezTo>
                  <a:pt x="18717" y="19397"/>
                  <a:pt x="18747" y="19366"/>
                  <a:pt x="18777" y="19336"/>
                </a:cubicBezTo>
                <a:close/>
                <a:moveTo>
                  <a:pt x="15131" y="19063"/>
                </a:moveTo>
                <a:lnTo>
                  <a:pt x="15131" y="19123"/>
                </a:lnTo>
                <a:lnTo>
                  <a:pt x="15162" y="19184"/>
                </a:lnTo>
                <a:cubicBezTo>
                  <a:pt x="15131" y="19214"/>
                  <a:pt x="15101" y="19275"/>
                  <a:pt x="15071" y="19306"/>
                </a:cubicBezTo>
                <a:cubicBezTo>
                  <a:pt x="14979" y="19397"/>
                  <a:pt x="14888" y="19518"/>
                  <a:pt x="14767" y="19640"/>
                </a:cubicBezTo>
                <a:lnTo>
                  <a:pt x="14797" y="19640"/>
                </a:lnTo>
                <a:lnTo>
                  <a:pt x="14676" y="19792"/>
                </a:lnTo>
                <a:lnTo>
                  <a:pt x="14645" y="19822"/>
                </a:lnTo>
                <a:cubicBezTo>
                  <a:pt x="14736" y="19670"/>
                  <a:pt x="14858" y="19518"/>
                  <a:pt x="14979" y="19336"/>
                </a:cubicBezTo>
                <a:cubicBezTo>
                  <a:pt x="15010" y="19245"/>
                  <a:pt x="15071" y="19154"/>
                  <a:pt x="15131" y="19063"/>
                </a:cubicBezTo>
                <a:close/>
                <a:moveTo>
                  <a:pt x="4198" y="18976"/>
                </a:moveTo>
                <a:cubicBezTo>
                  <a:pt x="4166" y="19105"/>
                  <a:pt x="4126" y="19221"/>
                  <a:pt x="4102" y="19336"/>
                </a:cubicBezTo>
                <a:cubicBezTo>
                  <a:pt x="4042" y="19457"/>
                  <a:pt x="4011" y="19579"/>
                  <a:pt x="3981" y="19731"/>
                </a:cubicBezTo>
                <a:lnTo>
                  <a:pt x="3981" y="19761"/>
                </a:lnTo>
                <a:lnTo>
                  <a:pt x="3890" y="19852"/>
                </a:lnTo>
                <a:lnTo>
                  <a:pt x="3920" y="19701"/>
                </a:lnTo>
                <a:cubicBezTo>
                  <a:pt x="3951" y="19609"/>
                  <a:pt x="3981" y="19518"/>
                  <a:pt x="4011" y="19427"/>
                </a:cubicBezTo>
                <a:cubicBezTo>
                  <a:pt x="4089" y="19245"/>
                  <a:pt x="4145" y="19107"/>
                  <a:pt x="4198" y="18976"/>
                </a:cubicBezTo>
                <a:close/>
                <a:moveTo>
                  <a:pt x="12215" y="16996"/>
                </a:moveTo>
                <a:lnTo>
                  <a:pt x="12215" y="16996"/>
                </a:lnTo>
                <a:cubicBezTo>
                  <a:pt x="12184" y="17057"/>
                  <a:pt x="12154" y="17118"/>
                  <a:pt x="12123" y="17209"/>
                </a:cubicBezTo>
                <a:lnTo>
                  <a:pt x="11972" y="17483"/>
                </a:lnTo>
                <a:cubicBezTo>
                  <a:pt x="11911" y="17574"/>
                  <a:pt x="11880" y="17695"/>
                  <a:pt x="11820" y="17786"/>
                </a:cubicBezTo>
                <a:lnTo>
                  <a:pt x="11789" y="17908"/>
                </a:lnTo>
                <a:cubicBezTo>
                  <a:pt x="11607" y="18181"/>
                  <a:pt x="11455" y="18485"/>
                  <a:pt x="11273" y="18759"/>
                </a:cubicBezTo>
                <a:lnTo>
                  <a:pt x="10999" y="19245"/>
                </a:lnTo>
                <a:lnTo>
                  <a:pt x="10908" y="19397"/>
                </a:lnTo>
                <a:cubicBezTo>
                  <a:pt x="10817" y="19518"/>
                  <a:pt x="10756" y="19609"/>
                  <a:pt x="10695" y="19731"/>
                </a:cubicBezTo>
                <a:lnTo>
                  <a:pt x="10604" y="19852"/>
                </a:lnTo>
                <a:cubicBezTo>
                  <a:pt x="10695" y="19670"/>
                  <a:pt x="10756" y="19488"/>
                  <a:pt x="10847" y="19275"/>
                </a:cubicBezTo>
                <a:lnTo>
                  <a:pt x="10878" y="19214"/>
                </a:lnTo>
                <a:lnTo>
                  <a:pt x="10939" y="19123"/>
                </a:lnTo>
                <a:cubicBezTo>
                  <a:pt x="11121" y="18850"/>
                  <a:pt x="11303" y="18576"/>
                  <a:pt x="11485" y="18273"/>
                </a:cubicBezTo>
                <a:cubicBezTo>
                  <a:pt x="11607" y="18060"/>
                  <a:pt x="11729" y="17847"/>
                  <a:pt x="11850" y="17635"/>
                </a:cubicBezTo>
                <a:cubicBezTo>
                  <a:pt x="11941" y="17483"/>
                  <a:pt x="12002" y="17361"/>
                  <a:pt x="12093" y="17209"/>
                </a:cubicBezTo>
                <a:lnTo>
                  <a:pt x="12215" y="16996"/>
                </a:lnTo>
                <a:close/>
                <a:moveTo>
                  <a:pt x="24672" y="19852"/>
                </a:moveTo>
                <a:cubicBezTo>
                  <a:pt x="24672" y="19852"/>
                  <a:pt x="24672" y="19877"/>
                  <a:pt x="24649" y="19882"/>
                </a:cubicBezTo>
                <a:lnTo>
                  <a:pt x="24649" y="19882"/>
                </a:lnTo>
                <a:lnTo>
                  <a:pt x="24672" y="19852"/>
                </a:lnTo>
                <a:close/>
                <a:moveTo>
                  <a:pt x="11151" y="17483"/>
                </a:moveTo>
                <a:cubicBezTo>
                  <a:pt x="11182" y="17498"/>
                  <a:pt x="11204" y="17505"/>
                  <a:pt x="11223" y="17505"/>
                </a:cubicBezTo>
                <a:cubicBezTo>
                  <a:pt x="11242" y="17505"/>
                  <a:pt x="11258" y="17498"/>
                  <a:pt x="11273" y="17483"/>
                </a:cubicBezTo>
                <a:lnTo>
                  <a:pt x="11273" y="17483"/>
                </a:lnTo>
                <a:lnTo>
                  <a:pt x="10999" y="18060"/>
                </a:lnTo>
                <a:lnTo>
                  <a:pt x="10817" y="18424"/>
                </a:lnTo>
                <a:cubicBezTo>
                  <a:pt x="10756" y="18607"/>
                  <a:pt x="10665" y="18819"/>
                  <a:pt x="10574" y="18971"/>
                </a:cubicBezTo>
                <a:cubicBezTo>
                  <a:pt x="10574" y="19002"/>
                  <a:pt x="10574" y="19002"/>
                  <a:pt x="10574" y="19002"/>
                </a:cubicBezTo>
                <a:lnTo>
                  <a:pt x="10574" y="19032"/>
                </a:lnTo>
                <a:cubicBezTo>
                  <a:pt x="10513" y="19154"/>
                  <a:pt x="10422" y="19245"/>
                  <a:pt x="10361" y="19366"/>
                </a:cubicBezTo>
                <a:lnTo>
                  <a:pt x="10027" y="19792"/>
                </a:lnTo>
                <a:lnTo>
                  <a:pt x="9936" y="19883"/>
                </a:lnTo>
                <a:lnTo>
                  <a:pt x="9966" y="19822"/>
                </a:lnTo>
                <a:cubicBezTo>
                  <a:pt x="9997" y="19731"/>
                  <a:pt x="10057" y="19640"/>
                  <a:pt x="10088" y="19518"/>
                </a:cubicBezTo>
                <a:cubicBezTo>
                  <a:pt x="10149" y="19427"/>
                  <a:pt x="10149" y="19397"/>
                  <a:pt x="10179" y="19336"/>
                </a:cubicBezTo>
                <a:cubicBezTo>
                  <a:pt x="10240" y="19245"/>
                  <a:pt x="10270" y="19184"/>
                  <a:pt x="10301" y="19123"/>
                </a:cubicBezTo>
                <a:cubicBezTo>
                  <a:pt x="10392" y="18911"/>
                  <a:pt x="10483" y="18728"/>
                  <a:pt x="10604" y="18516"/>
                </a:cubicBezTo>
                <a:lnTo>
                  <a:pt x="10756" y="18212"/>
                </a:lnTo>
                <a:lnTo>
                  <a:pt x="11060" y="17665"/>
                </a:lnTo>
                <a:cubicBezTo>
                  <a:pt x="11090" y="17604"/>
                  <a:pt x="11121" y="17543"/>
                  <a:pt x="11151" y="17483"/>
                </a:cubicBezTo>
                <a:close/>
                <a:moveTo>
                  <a:pt x="6472" y="18516"/>
                </a:moveTo>
                <a:lnTo>
                  <a:pt x="6472" y="18516"/>
                </a:lnTo>
                <a:cubicBezTo>
                  <a:pt x="6412" y="18668"/>
                  <a:pt x="6351" y="18819"/>
                  <a:pt x="6290" y="18941"/>
                </a:cubicBezTo>
                <a:lnTo>
                  <a:pt x="6108" y="19427"/>
                </a:lnTo>
                <a:cubicBezTo>
                  <a:pt x="6047" y="19579"/>
                  <a:pt x="5986" y="19701"/>
                  <a:pt x="5895" y="19852"/>
                </a:cubicBezTo>
                <a:cubicBezTo>
                  <a:pt x="5895" y="19883"/>
                  <a:pt x="5865" y="19913"/>
                  <a:pt x="5865" y="19944"/>
                </a:cubicBezTo>
                <a:cubicBezTo>
                  <a:pt x="5865" y="19822"/>
                  <a:pt x="5865" y="19731"/>
                  <a:pt x="5895" y="19609"/>
                </a:cubicBezTo>
                <a:lnTo>
                  <a:pt x="5895" y="19579"/>
                </a:lnTo>
                <a:cubicBezTo>
                  <a:pt x="5895" y="19518"/>
                  <a:pt x="5925" y="19457"/>
                  <a:pt x="5925" y="19397"/>
                </a:cubicBezTo>
                <a:cubicBezTo>
                  <a:pt x="5956" y="19306"/>
                  <a:pt x="5956" y="19184"/>
                  <a:pt x="5956" y="19093"/>
                </a:cubicBezTo>
                <a:cubicBezTo>
                  <a:pt x="5956" y="19063"/>
                  <a:pt x="5956" y="19032"/>
                  <a:pt x="5956" y="19002"/>
                </a:cubicBezTo>
                <a:cubicBezTo>
                  <a:pt x="6108" y="18819"/>
                  <a:pt x="6260" y="18668"/>
                  <a:pt x="6472" y="18516"/>
                </a:cubicBezTo>
                <a:close/>
                <a:moveTo>
                  <a:pt x="41595" y="19214"/>
                </a:moveTo>
                <a:lnTo>
                  <a:pt x="41473" y="19366"/>
                </a:lnTo>
                <a:cubicBezTo>
                  <a:pt x="41382" y="19488"/>
                  <a:pt x="41261" y="19640"/>
                  <a:pt x="41169" y="19792"/>
                </a:cubicBezTo>
                <a:lnTo>
                  <a:pt x="41048" y="19974"/>
                </a:lnTo>
                <a:lnTo>
                  <a:pt x="41139" y="19792"/>
                </a:lnTo>
                <a:lnTo>
                  <a:pt x="41169" y="19701"/>
                </a:lnTo>
                <a:lnTo>
                  <a:pt x="41230" y="19640"/>
                </a:lnTo>
                <a:lnTo>
                  <a:pt x="41321" y="19457"/>
                </a:lnTo>
                <a:lnTo>
                  <a:pt x="41473" y="19214"/>
                </a:lnTo>
                <a:close/>
                <a:moveTo>
                  <a:pt x="8204" y="18698"/>
                </a:moveTo>
                <a:cubicBezTo>
                  <a:pt x="8174" y="18789"/>
                  <a:pt x="8143" y="18880"/>
                  <a:pt x="8143" y="18971"/>
                </a:cubicBezTo>
                <a:cubicBezTo>
                  <a:pt x="8113" y="19063"/>
                  <a:pt x="8113" y="19123"/>
                  <a:pt x="8113" y="19214"/>
                </a:cubicBezTo>
                <a:cubicBezTo>
                  <a:pt x="8113" y="19275"/>
                  <a:pt x="8143" y="19366"/>
                  <a:pt x="8204" y="19427"/>
                </a:cubicBezTo>
                <a:cubicBezTo>
                  <a:pt x="8204" y="19457"/>
                  <a:pt x="8174" y="19488"/>
                  <a:pt x="8143" y="19518"/>
                </a:cubicBezTo>
                <a:cubicBezTo>
                  <a:pt x="8113" y="19549"/>
                  <a:pt x="8113" y="19609"/>
                  <a:pt x="8083" y="19640"/>
                </a:cubicBezTo>
                <a:lnTo>
                  <a:pt x="8052" y="19761"/>
                </a:lnTo>
                <a:lnTo>
                  <a:pt x="7900" y="19913"/>
                </a:lnTo>
                <a:lnTo>
                  <a:pt x="7809" y="19974"/>
                </a:lnTo>
                <a:lnTo>
                  <a:pt x="7748" y="19944"/>
                </a:lnTo>
                <a:lnTo>
                  <a:pt x="7475" y="19944"/>
                </a:lnTo>
                <a:lnTo>
                  <a:pt x="7475" y="19913"/>
                </a:lnTo>
                <a:cubicBezTo>
                  <a:pt x="7536" y="19852"/>
                  <a:pt x="7566" y="19792"/>
                  <a:pt x="7596" y="19731"/>
                </a:cubicBezTo>
                <a:lnTo>
                  <a:pt x="7840" y="19336"/>
                </a:lnTo>
                <a:cubicBezTo>
                  <a:pt x="7870" y="19275"/>
                  <a:pt x="7931" y="19214"/>
                  <a:pt x="7961" y="19123"/>
                </a:cubicBezTo>
                <a:lnTo>
                  <a:pt x="8204" y="18698"/>
                </a:lnTo>
                <a:close/>
                <a:moveTo>
                  <a:pt x="12762" y="18029"/>
                </a:moveTo>
                <a:lnTo>
                  <a:pt x="12701" y="18151"/>
                </a:lnTo>
                <a:lnTo>
                  <a:pt x="12367" y="18668"/>
                </a:lnTo>
                <a:cubicBezTo>
                  <a:pt x="12306" y="18759"/>
                  <a:pt x="12245" y="18850"/>
                  <a:pt x="12184" y="18941"/>
                </a:cubicBezTo>
                <a:lnTo>
                  <a:pt x="11820" y="19457"/>
                </a:lnTo>
                <a:cubicBezTo>
                  <a:pt x="11729" y="19579"/>
                  <a:pt x="11668" y="19670"/>
                  <a:pt x="11607" y="19761"/>
                </a:cubicBezTo>
                <a:lnTo>
                  <a:pt x="11425" y="19974"/>
                </a:lnTo>
                <a:lnTo>
                  <a:pt x="11485" y="19792"/>
                </a:lnTo>
                <a:cubicBezTo>
                  <a:pt x="11546" y="19731"/>
                  <a:pt x="11577" y="19640"/>
                  <a:pt x="11607" y="19549"/>
                </a:cubicBezTo>
                <a:lnTo>
                  <a:pt x="11820" y="19275"/>
                </a:lnTo>
                <a:lnTo>
                  <a:pt x="12458" y="18394"/>
                </a:lnTo>
                <a:lnTo>
                  <a:pt x="12762" y="18029"/>
                </a:lnTo>
                <a:close/>
                <a:moveTo>
                  <a:pt x="29715" y="16723"/>
                </a:moveTo>
                <a:cubicBezTo>
                  <a:pt x="29745" y="16753"/>
                  <a:pt x="29745" y="16784"/>
                  <a:pt x="29776" y="16784"/>
                </a:cubicBezTo>
                <a:lnTo>
                  <a:pt x="29806" y="16814"/>
                </a:lnTo>
                <a:cubicBezTo>
                  <a:pt x="29776" y="17118"/>
                  <a:pt x="29685" y="17422"/>
                  <a:pt x="29563" y="17695"/>
                </a:cubicBezTo>
                <a:cubicBezTo>
                  <a:pt x="29381" y="18121"/>
                  <a:pt x="29168" y="18546"/>
                  <a:pt x="28925" y="18941"/>
                </a:cubicBezTo>
                <a:lnTo>
                  <a:pt x="28834" y="19093"/>
                </a:lnTo>
                <a:cubicBezTo>
                  <a:pt x="28804" y="19154"/>
                  <a:pt x="28743" y="19214"/>
                  <a:pt x="28682" y="19306"/>
                </a:cubicBezTo>
                <a:lnTo>
                  <a:pt x="28743" y="19214"/>
                </a:lnTo>
                <a:lnTo>
                  <a:pt x="28287" y="19792"/>
                </a:lnTo>
                <a:cubicBezTo>
                  <a:pt x="28226" y="19883"/>
                  <a:pt x="28166" y="19944"/>
                  <a:pt x="28105" y="20004"/>
                </a:cubicBezTo>
                <a:lnTo>
                  <a:pt x="28409" y="19245"/>
                </a:lnTo>
                <a:cubicBezTo>
                  <a:pt x="28530" y="18971"/>
                  <a:pt x="28652" y="18698"/>
                  <a:pt x="28773" y="18424"/>
                </a:cubicBezTo>
                <a:cubicBezTo>
                  <a:pt x="28804" y="18364"/>
                  <a:pt x="28834" y="18273"/>
                  <a:pt x="28864" y="18212"/>
                </a:cubicBezTo>
                <a:lnTo>
                  <a:pt x="28956" y="18029"/>
                </a:lnTo>
                <a:lnTo>
                  <a:pt x="29016" y="17969"/>
                </a:lnTo>
                <a:lnTo>
                  <a:pt x="29168" y="17726"/>
                </a:lnTo>
                <a:lnTo>
                  <a:pt x="29199" y="17635"/>
                </a:lnTo>
                <a:lnTo>
                  <a:pt x="29320" y="17452"/>
                </a:lnTo>
                <a:cubicBezTo>
                  <a:pt x="29381" y="17300"/>
                  <a:pt x="29472" y="17179"/>
                  <a:pt x="29533" y="17027"/>
                </a:cubicBezTo>
                <a:cubicBezTo>
                  <a:pt x="29594" y="16905"/>
                  <a:pt x="29654" y="16814"/>
                  <a:pt x="29715" y="16723"/>
                </a:cubicBezTo>
                <a:close/>
                <a:moveTo>
                  <a:pt x="32814" y="17209"/>
                </a:moveTo>
                <a:lnTo>
                  <a:pt x="32784" y="17270"/>
                </a:lnTo>
                <a:cubicBezTo>
                  <a:pt x="32723" y="17422"/>
                  <a:pt x="32632" y="17543"/>
                  <a:pt x="32571" y="17695"/>
                </a:cubicBezTo>
                <a:cubicBezTo>
                  <a:pt x="32510" y="17847"/>
                  <a:pt x="32450" y="17908"/>
                  <a:pt x="32389" y="18029"/>
                </a:cubicBezTo>
                <a:cubicBezTo>
                  <a:pt x="32328" y="18151"/>
                  <a:pt x="32298" y="18242"/>
                  <a:pt x="32267" y="18333"/>
                </a:cubicBezTo>
                <a:lnTo>
                  <a:pt x="32055" y="18759"/>
                </a:lnTo>
                <a:cubicBezTo>
                  <a:pt x="32024" y="18880"/>
                  <a:pt x="31963" y="19002"/>
                  <a:pt x="31933" y="19123"/>
                </a:cubicBezTo>
                <a:cubicBezTo>
                  <a:pt x="31812" y="19366"/>
                  <a:pt x="31720" y="19640"/>
                  <a:pt x="31599" y="19883"/>
                </a:cubicBezTo>
                <a:cubicBezTo>
                  <a:pt x="31599" y="19913"/>
                  <a:pt x="31568" y="19974"/>
                  <a:pt x="31568" y="20035"/>
                </a:cubicBezTo>
                <a:cubicBezTo>
                  <a:pt x="31508" y="19883"/>
                  <a:pt x="31447" y="19731"/>
                  <a:pt x="31417" y="19609"/>
                </a:cubicBezTo>
                <a:cubicBezTo>
                  <a:pt x="31417" y="19579"/>
                  <a:pt x="31417" y="19549"/>
                  <a:pt x="31417" y="19549"/>
                </a:cubicBezTo>
                <a:cubicBezTo>
                  <a:pt x="31417" y="19518"/>
                  <a:pt x="31417" y="19518"/>
                  <a:pt x="31447" y="19518"/>
                </a:cubicBezTo>
                <a:lnTo>
                  <a:pt x="31812" y="18941"/>
                </a:lnTo>
                <a:cubicBezTo>
                  <a:pt x="31933" y="18759"/>
                  <a:pt x="32055" y="18546"/>
                  <a:pt x="32176" y="18364"/>
                </a:cubicBezTo>
                <a:cubicBezTo>
                  <a:pt x="32298" y="18151"/>
                  <a:pt x="32389" y="17969"/>
                  <a:pt x="32510" y="17756"/>
                </a:cubicBezTo>
                <a:cubicBezTo>
                  <a:pt x="32632" y="17574"/>
                  <a:pt x="32693" y="17391"/>
                  <a:pt x="32814" y="17209"/>
                </a:cubicBezTo>
                <a:close/>
                <a:moveTo>
                  <a:pt x="4376" y="19883"/>
                </a:moveTo>
                <a:lnTo>
                  <a:pt x="4376" y="19883"/>
                </a:lnTo>
                <a:cubicBezTo>
                  <a:pt x="4345" y="19944"/>
                  <a:pt x="4315" y="19974"/>
                  <a:pt x="4285" y="20035"/>
                </a:cubicBezTo>
                <a:lnTo>
                  <a:pt x="4270" y="20065"/>
                </a:lnTo>
                <a:lnTo>
                  <a:pt x="4315" y="19944"/>
                </a:lnTo>
                <a:lnTo>
                  <a:pt x="4345" y="19913"/>
                </a:lnTo>
                <a:lnTo>
                  <a:pt x="4376" y="19883"/>
                </a:lnTo>
                <a:close/>
                <a:moveTo>
                  <a:pt x="15071" y="19883"/>
                </a:moveTo>
                <a:cubicBezTo>
                  <a:pt x="15071" y="19906"/>
                  <a:pt x="15053" y="19947"/>
                  <a:pt x="15031" y="19979"/>
                </a:cubicBezTo>
                <a:lnTo>
                  <a:pt x="15031" y="19979"/>
                </a:lnTo>
                <a:cubicBezTo>
                  <a:pt x="14976" y="20008"/>
                  <a:pt x="14947" y="20036"/>
                  <a:pt x="14919" y="20065"/>
                </a:cubicBezTo>
                <a:lnTo>
                  <a:pt x="15071" y="19883"/>
                </a:lnTo>
                <a:close/>
                <a:moveTo>
                  <a:pt x="17805" y="17969"/>
                </a:moveTo>
                <a:lnTo>
                  <a:pt x="17805" y="18029"/>
                </a:lnTo>
                <a:cubicBezTo>
                  <a:pt x="17775" y="18121"/>
                  <a:pt x="17744" y="18242"/>
                  <a:pt x="17744" y="18364"/>
                </a:cubicBezTo>
                <a:cubicBezTo>
                  <a:pt x="17744" y="18424"/>
                  <a:pt x="17744" y="18485"/>
                  <a:pt x="17744" y="18546"/>
                </a:cubicBezTo>
                <a:lnTo>
                  <a:pt x="17106" y="19488"/>
                </a:lnTo>
                <a:lnTo>
                  <a:pt x="17076" y="19549"/>
                </a:lnTo>
                <a:lnTo>
                  <a:pt x="16985" y="19701"/>
                </a:lnTo>
                <a:cubicBezTo>
                  <a:pt x="16954" y="19731"/>
                  <a:pt x="16924" y="19792"/>
                  <a:pt x="16894" y="19822"/>
                </a:cubicBezTo>
                <a:cubicBezTo>
                  <a:pt x="16863" y="19883"/>
                  <a:pt x="16772" y="19974"/>
                  <a:pt x="16711" y="20065"/>
                </a:cubicBezTo>
                <a:cubicBezTo>
                  <a:pt x="16742" y="19913"/>
                  <a:pt x="16772" y="19761"/>
                  <a:pt x="16833" y="19579"/>
                </a:cubicBezTo>
                <a:lnTo>
                  <a:pt x="16863" y="19549"/>
                </a:lnTo>
                <a:cubicBezTo>
                  <a:pt x="17015" y="19306"/>
                  <a:pt x="17167" y="19032"/>
                  <a:pt x="17349" y="18759"/>
                </a:cubicBezTo>
                <a:cubicBezTo>
                  <a:pt x="17501" y="18516"/>
                  <a:pt x="17653" y="18273"/>
                  <a:pt x="17775" y="17999"/>
                </a:cubicBezTo>
                <a:lnTo>
                  <a:pt x="17805" y="17969"/>
                </a:lnTo>
                <a:close/>
                <a:moveTo>
                  <a:pt x="34333" y="17969"/>
                </a:moveTo>
                <a:cubicBezTo>
                  <a:pt x="34273" y="18090"/>
                  <a:pt x="34212" y="18242"/>
                  <a:pt x="34151" y="18364"/>
                </a:cubicBezTo>
                <a:cubicBezTo>
                  <a:pt x="34121" y="18424"/>
                  <a:pt x="34090" y="18485"/>
                  <a:pt x="34060" y="18546"/>
                </a:cubicBezTo>
                <a:lnTo>
                  <a:pt x="33634" y="19245"/>
                </a:lnTo>
                <a:cubicBezTo>
                  <a:pt x="33543" y="19427"/>
                  <a:pt x="33452" y="19579"/>
                  <a:pt x="33361" y="19731"/>
                </a:cubicBezTo>
                <a:lnTo>
                  <a:pt x="33209" y="19944"/>
                </a:lnTo>
                <a:lnTo>
                  <a:pt x="33088" y="20035"/>
                </a:lnTo>
                <a:lnTo>
                  <a:pt x="33027" y="20065"/>
                </a:lnTo>
                <a:lnTo>
                  <a:pt x="33270" y="19670"/>
                </a:lnTo>
                <a:cubicBezTo>
                  <a:pt x="33300" y="19609"/>
                  <a:pt x="33361" y="19549"/>
                  <a:pt x="33391" y="19488"/>
                </a:cubicBezTo>
                <a:lnTo>
                  <a:pt x="33574" y="19123"/>
                </a:lnTo>
                <a:lnTo>
                  <a:pt x="33756" y="18789"/>
                </a:lnTo>
                <a:cubicBezTo>
                  <a:pt x="33786" y="18728"/>
                  <a:pt x="33817" y="18637"/>
                  <a:pt x="33847" y="18576"/>
                </a:cubicBezTo>
                <a:cubicBezTo>
                  <a:pt x="33878" y="18485"/>
                  <a:pt x="33878" y="18485"/>
                  <a:pt x="33908" y="18455"/>
                </a:cubicBezTo>
                <a:cubicBezTo>
                  <a:pt x="34060" y="18303"/>
                  <a:pt x="34181" y="18121"/>
                  <a:pt x="34333" y="17969"/>
                </a:cubicBezTo>
                <a:close/>
                <a:moveTo>
                  <a:pt x="31143" y="19974"/>
                </a:moveTo>
                <a:lnTo>
                  <a:pt x="31204" y="20096"/>
                </a:lnTo>
                <a:cubicBezTo>
                  <a:pt x="31173" y="20065"/>
                  <a:pt x="31143" y="20035"/>
                  <a:pt x="31113" y="20035"/>
                </a:cubicBezTo>
                <a:lnTo>
                  <a:pt x="31143" y="19974"/>
                </a:lnTo>
                <a:close/>
                <a:moveTo>
                  <a:pt x="25613" y="19427"/>
                </a:moveTo>
                <a:lnTo>
                  <a:pt x="25613" y="19457"/>
                </a:lnTo>
                <a:cubicBezTo>
                  <a:pt x="25583" y="19579"/>
                  <a:pt x="25553" y="19670"/>
                  <a:pt x="25522" y="19792"/>
                </a:cubicBezTo>
                <a:lnTo>
                  <a:pt x="25492" y="19974"/>
                </a:lnTo>
                <a:lnTo>
                  <a:pt x="25340" y="20156"/>
                </a:lnTo>
                <a:cubicBezTo>
                  <a:pt x="25340" y="20096"/>
                  <a:pt x="25370" y="20065"/>
                  <a:pt x="25370" y="20004"/>
                </a:cubicBezTo>
                <a:cubicBezTo>
                  <a:pt x="25431" y="19852"/>
                  <a:pt x="25492" y="19701"/>
                  <a:pt x="25522" y="19549"/>
                </a:cubicBezTo>
                <a:cubicBezTo>
                  <a:pt x="25553" y="19488"/>
                  <a:pt x="25583" y="19457"/>
                  <a:pt x="25613" y="19427"/>
                </a:cubicBezTo>
                <a:close/>
                <a:moveTo>
                  <a:pt x="15891" y="19792"/>
                </a:moveTo>
                <a:lnTo>
                  <a:pt x="15891" y="19792"/>
                </a:lnTo>
                <a:cubicBezTo>
                  <a:pt x="15891" y="19852"/>
                  <a:pt x="15861" y="19883"/>
                  <a:pt x="15861" y="19944"/>
                </a:cubicBezTo>
                <a:cubicBezTo>
                  <a:pt x="15861" y="20004"/>
                  <a:pt x="15861" y="20004"/>
                  <a:pt x="15861" y="20065"/>
                </a:cubicBezTo>
                <a:lnTo>
                  <a:pt x="15830" y="20126"/>
                </a:lnTo>
                <a:lnTo>
                  <a:pt x="15769" y="20187"/>
                </a:lnTo>
                <a:cubicBezTo>
                  <a:pt x="15800" y="20065"/>
                  <a:pt x="15861" y="19913"/>
                  <a:pt x="15891" y="19792"/>
                </a:cubicBezTo>
                <a:close/>
                <a:moveTo>
                  <a:pt x="20874" y="20096"/>
                </a:moveTo>
                <a:lnTo>
                  <a:pt x="20874" y="20126"/>
                </a:lnTo>
                <a:lnTo>
                  <a:pt x="20813" y="20187"/>
                </a:lnTo>
                <a:cubicBezTo>
                  <a:pt x="20843" y="20156"/>
                  <a:pt x="20874" y="20126"/>
                  <a:pt x="20874" y="20096"/>
                </a:cubicBezTo>
                <a:close/>
                <a:moveTo>
                  <a:pt x="4206" y="20191"/>
                </a:moveTo>
                <a:lnTo>
                  <a:pt x="4194" y="20217"/>
                </a:lnTo>
                <a:cubicBezTo>
                  <a:pt x="4194" y="20217"/>
                  <a:pt x="4194" y="20200"/>
                  <a:pt x="4206" y="20191"/>
                </a:cubicBezTo>
                <a:close/>
                <a:moveTo>
                  <a:pt x="2128" y="19518"/>
                </a:moveTo>
                <a:lnTo>
                  <a:pt x="2128" y="19518"/>
                </a:lnTo>
                <a:cubicBezTo>
                  <a:pt x="2097" y="19579"/>
                  <a:pt x="2097" y="19670"/>
                  <a:pt x="2067" y="19761"/>
                </a:cubicBezTo>
                <a:cubicBezTo>
                  <a:pt x="2036" y="19913"/>
                  <a:pt x="2006" y="20065"/>
                  <a:pt x="2006" y="20247"/>
                </a:cubicBezTo>
                <a:cubicBezTo>
                  <a:pt x="1976" y="20035"/>
                  <a:pt x="1976" y="19822"/>
                  <a:pt x="1976" y="19609"/>
                </a:cubicBezTo>
                <a:lnTo>
                  <a:pt x="2036" y="19579"/>
                </a:lnTo>
                <a:lnTo>
                  <a:pt x="2128" y="19518"/>
                </a:lnTo>
                <a:close/>
                <a:moveTo>
                  <a:pt x="19537" y="19852"/>
                </a:moveTo>
                <a:lnTo>
                  <a:pt x="19537" y="19913"/>
                </a:lnTo>
                <a:lnTo>
                  <a:pt x="19537" y="20035"/>
                </a:lnTo>
                <a:lnTo>
                  <a:pt x="19476" y="20126"/>
                </a:lnTo>
                <a:lnTo>
                  <a:pt x="19385" y="20247"/>
                </a:lnTo>
                <a:cubicBezTo>
                  <a:pt x="19385" y="20187"/>
                  <a:pt x="19385" y="20126"/>
                  <a:pt x="19385" y="20065"/>
                </a:cubicBezTo>
                <a:cubicBezTo>
                  <a:pt x="19446" y="19974"/>
                  <a:pt x="19476" y="19944"/>
                  <a:pt x="19537" y="19852"/>
                </a:cubicBezTo>
                <a:close/>
                <a:moveTo>
                  <a:pt x="45696" y="18029"/>
                </a:moveTo>
                <a:lnTo>
                  <a:pt x="45696" y="18060"/>
                </a:lnTo>
                <a:lnTo>
                  <a:pt x="45696" y="18181"/>
                </a:lnTo>
                <a:cubicBezTo>
                  <a:pt x="45696" y="18212"/>
                  <a:pt x="45696" y="18273"/>
                  <a:pt x="45727" y="18303"/>
                </a:cubicBezTo>
                <a:cubicBezTo>
                  <a:pt x="45770" y="18324"/>
                  <a:pt x="45813" y="18346"/>
                  <a:pt x="45856" y="18346"/>
                </a:cubicBezTo>
                <a:cubicBezTo>
                  <a:pt x="45874" y="18346"/>
                  <a:pt x="45891" y="18342"/>
                  <a:pt x="45909" y="18333"/>
                </a:cubicBezTo>
                <a:lnTo>
                  <a:pt x="46000" y="18303"/>
                </a:lnTo>
                <a:lnTo>
                  <a:pt x="46000" y="18303"/>
                </a:lnTo>
                <a:cubicBezTo>
                  <a:pt x="46000" y="18394"/>
                  <a:pt x="45970" y="18455"/>
                  <a:pt x="45939" y="18546"/>
                </a:cubicBezTo>
                <a:cubicBezTo>
                  <a:pt x="45939" y="18637"/>
                  <a:pt x="45939" y="18637"/>
                  <a:pt x="45939" y="18698"/>
                </a:cubicBezTo>
                <a:cubicBezTo>
                  <a:pt x="45909" y="18728"/>
                  <a:pt x="45909" y="18759"/>
                  <a:pt x="45879" y="18789"/>
                </a:cubicBezTo>
                <a:cubicBezTo>
                  <a:pt x="45788" y="18911"/>
                  <a:pt x="45696" y="19032"/>
                  <a:pt x="45636" y="19154"/>
                </a:cubicBezTo>
                <a:lnTo>
                  <a:pt x="45393" y="19549"/>
                </a:lnTo>
                <a:cubicBezTo>
                  <a:pt x="45362" y="19609"/>
                  <a:pt x="45332" y="19670"/>
                  <a:pt x="45271" y="19731"/>
                </a:cubicBezTo>
                <a:lnTo>
                  <a:pt x="44998" y="20247"/>
                </a:lnTo>
                <a:cubicBezTo>
                  <a:pt x="45150" y="19913"/>
                  <a:pt x="45241" y="19609"/>
                  <a:pt x="45332" y="19275"/>
                </a:cubicBezTo>
                <a:cubicBezTo>
                  <a:pt x="45362" y="19154"/>
                  <a:pt x="45393" y="19002"/>
                  <a:pt x="45423" y="18850"/>
                </a:cubicBezTo>
                <a:cubicBezTo>
                  <a:pt x="45423" y="18728"/>
                  <a:pt x="45453" y="18576"/>
                  <a:pt x="45453" y="18455"/>
                </a:cubicBezTo>
                <a:cubicBezTo>
                  <a:pt x="45453" y="18394"/>
                  <a:pt x="45453" y="18333"/>
                  <a:pt x="45453" y="18273"/>
                </a:cubicBezTo>
                <a:cubicBezTo>
                  <a:pt x="45484" y="18242"/>
                  <a:pt x="45514" y="18212"/>
                  <a:pt x="45545" y="18181"/>
                </a:cubicBezTo>
                <a:cubicBezTo>
                  <a:pt x="45575" y="18121"/>
                  <a:pt x="45636" y="18060"/>
                  <a:pt x="45696" y="18029"/>
                </a:cubicBezTo>
                <a:close/>
                <a:moveTo>
                  <a:pt x="22575" y="17756"/>
                </a:moveTo>
                <a:cubicBezTo>
                  <a:pt x="22514" y="17969"/>
                  <a:pt x="22454" y="18181"/>
                  <a:pt x="22423" y="18394"/>
                </a:cubicBezTo>
                <a:cubicBezTo>
                  <a:pt x="22362" y="18576"/>
                  <a:pt x="22332" y="18789"/>
                  <a:pt x="22302" y="19002"/>
                </a:cubicBezTo>
                <a:lnTo>
                  <a:pt x="21876" y="19579"/>
                </a:lnTo>
                <a:cubicBezTo>
                  <a:pt x="21755" y="19731"/>
                  <a:pt x="21633" y="19883"/>
                  <a:pt x="21542" y="20004"/>
                </a:cubicBezTo>
                <a:cubicBezTo>
                  <a:pt x="21481" y="20065"/>
                  <a:pt x="21421" y="20156"/>
                  <a:pt x="21360" y="20217"/>
                </a:cubicBezTo>
                <a:lnTo>
                  <a:pt x="21238" y="20339"/>
                </a:lnTo>
                <a:cubicBezTo>
                  <a:pt x="21238" y="20339"/>
                  <a:pt x="21238" y="20308"/>
                  <a:pt x="21238" y="20308"/>
                </a:cubicBezTo>
                <a:cubicBezTo>
                  <a:pt x="21238" y="20278"/>
                  <a:pt x="21238" y="20247"/>
                  <a:pt x="21238" y="20217"/>
                </a:cubicBezTo>
                <a:lnTo>
                  <a:pt x="21542" y="19761"/>
                </a:lnTo>
                <a:lnTo>
                  <a:pt x="21724" y="19457"/>
                </a:lnTo>
                <a:cubicBezTo>
                  <a:pt x="21755" y="19366"/>
                  <a:pt x="21785" y="19306"/>
                  <a:pt x="21846" y="19245"/>
                </a:cubicBezTo>
                <a:cubicBezTo>
                  <a:pt x="21937" y="19032"/>
                  <a:pt x="22028" y="18850"/>
                  <a:pt x="22150" y="18668"/>
                </a:cubicBezTo>
                <a:cubicBezTo>
                  <a:pt x="22241" y="18485"/>
                  <a:pt x="22362" y="18212"/>
                  <a:pt x="22484" y="17999"/>
                </a:cubicBezTo>
                <a:cubicBezTo>
                  <a:pt x="22514" y="17908"/>
                  <a:pt x="22545" y="17847"/>
                  <a:pt x="22575" y="17756"/>
                </a:cubicBezTo>
                <a:close/>
                <a:moveTo>
                  <a:pt x="24580" y="19974"/>
                </a:moveTo>
                <a:cubicBezTo>
                  <a:pt x="24550" y="20065"/>
                  <a:pt x="24489" y="20126"/>
                  <a:pt x="24428" y="20187"/>
                </a:cubicBezTo>
                <a:lnTo>
                  <a:pt x="24277" y="20430"/>
                </a:lnTo>
                <a:lnTo>
                  <a:pt x="24277" y="20369"/>
                </a:lnTo>
                <a:lnTo>
                  <a:pt x="24277" y="20278"/>
                </a:lnTo>
                <a:cubicBezTo>
                  <a:pt x="24277" y="20278"/>
                  <a:pt x="24307" y="20247"/>
                  <a:pt x="24307" y="20247"/>
                </a:cubicBezTo>
                <a:lnTo>
                  <a:pt x="24368" y="20217"/>
                </a:lnTo>
                <a:cubicBezTo>
                  <a:pt x="24398" y="20217"/>
                  <a:pt x="24398" y="20187"/>
                  <a:pt x="24428" y="20156"/>
                </a:cubicBezTo>
                <a:lnTo>
                  <a:pt x="24489" y="20096"/>
                </a:lnTo>
                <a:lnTo>
                  <a:pt x="24580" y="19974"/>
                </a:lnTo>
                <a:close/>
                <a:moveTo>
                  <a:pt x="35640" y="18424"/>
                </a:moveTo>
                <a:lnTo>
                  <a:pt x="35579" y="18576"/>
                </a:lnTo>
                <a:cubicBezTo>
                  <a:pt x="35488" y="18759"/>
                  <a:pt x="35397" y="18911"/>
                  <a:pt x="35336" y="19093"/>
                </a:cubicBezTo>
                <a:cubicBezTo>
                  <a:pt x="35245" y="19245"/>
                  <a:pt x="35123" y="19457"/>
                  <a:pt x="35032" y="19640"/>
                </a:cubicBezTo>
                <a:cubicBezTo>
                  <a:pt x="34971" y="19761"/>
                  <a:pt x="34911" y="19883"/>
                  <a:pt x="34819" y="19974"/>
                </a:cubicBezTo>
                <a:cubicBezTo>
                  <a:pt x="34759" y="20096"/>
                  <a:pt x="34637" y="20278"/>
                  <a:pt x="34546" y="20430"/>
                </a:cubicBezTo>
                <a:lnTo>
                  <a:pt x="34546" y="20399"/>
                </a:lnTo>
                <a:cubicBezTo>
                  <a:pt x="34546" y="20156"/>
                  <a:pt x="34576" y="19883"/>
                  <a:pt x="34607" y="19640"/>
                </a:cubicBezTo>
                <a:cubicBezTo>
                  <a:pt x="34637" y="19609"/>
                  <a:pt x="34637" y="19579"/>
                  <a:pt x="34637" y="19549"/>
                </a:cubicBezTo>
                <a:cubicBezTo>
                  <a:pt x="34819" y="19306"/>
                  <a:pt x="35002" y="19063"/>
                  <a:pt x="35214" y="18850"/>
                </a:cubicBezTo>
                <a:cubicBezTo>
                  <a:pt x="35366" y="18698"/>
                  <a:pt x="35488" y="18576"/>
                  <a:pt x="35640" y="18424"/>
                </a:cubicBezTo>
                <a:close/>
                <a:moveTo>
                  <a:pt x="28956" y="19579"/>
                </a:moveTo>
                <a:lnTo>
                  <a:pt x="28956" y="19579"/>
                </a:lnTo>
                <a:cubicBezTo>
                  <a:pt x="28925" y="19640"/>
                  <a:pt x="28895" y="19731"/>
                  <a:pt x="28834" y="19822"/>
                </a:cubicBezTo>
                <a:cubicBezTo>
                  <a:pt x="28804" y="19913"/>
                  <a:pt x="28712" y="20126"/>
                  <a:pt x="28652" y="20247"/>
                </a:cubicBezTo>
                <a:cubicBezTo>
                  <a:pt x="28621" y="20308"/>
                  <a:pt x="28591" y="20399"/>
                  <a:pt x="28561" y="20460"/>
                </a:cubicBezTo>
                <a:lnTo>
                  <a:pt x="28530" y="20551"/>
                </a:lnTo>
                <a:lnTo>
                  <a:pt x="28469" y="20521"/>
                </a:lnTo>
                <a:lnTo>
                  <a:pt x="28378" y="20460"/>
                </a:lnTo>
                <a:lnTo>
                  <a:pt x="28348" y="20430"/>
                </a:lnTo>
                <a:lnTo>
                  <a:pt x="28561" y="20156"/>
                </a:lnTo>
                <a:cubicBezTo>
                  <a:pt x="28682" y="19944"/>
                  <a:pt x="28834" y="19761"/>
                  <a:pt x="28956" y="19579"/>
                </a:cubicBezTo>
                <a:close/>
                <a:moveTo>
                  <a:pt x="26251" y="19701"/>
                </a:moveTo>
                <a:cubicBezTo>
                  <a:pt x="26282" y="19761"/>
                  <a:pt x="26312" y="19852"/>
                  <a:pt x="26373" y="19913"/>
                </a:cubicBezTo>
                <a:lnTo>
                  <a:pt x="26403" y="19944"/>
                </a:lnTo>
                <a:lnTo>
                  <a:pt x="26251" y="20096"/>
                </a:lnTo>
                <a:cubicBezTo>
                  <a:pt x="26100" y="20278"/>
                  <a:pt x="25948" y="20430"/>
                  <a:pt x="25796" y="20582"/>
                </a:cubicBezTo>
                <a:cubicBezTo>
                  <a:pt x="25796" y="20521"/>
                  <a:pt x="25796" y="20430"/>
                  <a:pt x="25796" y="20369"/>
                </a:cubicBezTo>
                <a:cubicBezTo>
                  <a:pt x="25826" y="20308"/>
                  <a:pt x="25826" y="20278"/>
                  <a:pt x="25856" y="20217"/>
                </a:cubicBezTo>
                <a:lnTo>
                  <a:pt x="25856" y="20247"/>
                </a:lnTo>
                <a:cubicBezTo>
                  <a:pt x="25978" y="20065"/>
                  <a:pt x="26130" y="19852"/>
                  <a:pt x="26251" y="19701"/>
                </a:cubicBezTo>
                <a:close/>
                <a:moveTo>
                  <a:pt x="34181" y="20096"/>
                </a:moveTo>
                <a:lnTo>
                  <a:pt x="34181" y="20490"/>
                </a:lnTo>
                <a:lnTo>
                  <a:pt x="34090" y="20582"/>
                </a:lnTo>
                <a:cubicBezTo>
                  <a:pt x="34090" y="20490"/>
                  <a:pt x="34090" y="20430"/>
                  <a:pt x="34090" y="20369"/>
                </a:cubicBezTo>
                <a:cubicBezTo>
                  <a:pt x="34090" y="20339"/>
                  <a:pt x="34090" y="20308"/>
                  <a:pt x="34090" y="20278"/>
                </a:cubicBezTo>
                <a:lnTo>
                  <a:pt x="34121" y="20187"/>
                </a:lnTo>
                <a:lnTo>
                  <a:pt x="34181" y="20096"/>
                </a:lnTo>
                <a:close/>
                <a:moveTo>
                  <a:pt x="27892" y="19701"/>
                </a:moveTo>
                <a:lnTo>
                  <a:pt x="27831" y="19852"/>
                </a:lnTo>
                <a:cubicBezTo>
                  <a:pt x="27771" y="19944"/>
                  <a:pt x="27740" y="20035"/>
                  <a:pt x="27710" y="20126"/>
                </a:cubicBezTo>
                <a:cubicBezTo>
                  <a:pt x="27679" y="20217"/>
                  <a:pt x="27649" y="20278"/>
                  <a:pt x="27619" y="20369"/>
                </a:cubicBezTo>
                <a:lnTo>
                  <a:pt x="27528" y="20612"/>
                </a:lnTo>
                <a:cubicBezTo>
                  <a:pt x="27528" y="20529"/>
                  <a:pt x="27528" y="20445"/>
                  <a:pt x="27528" y="20339"/>
                </a:cubicBezTo>
                <a:cubicBezTo>
                  <a:pt x="27528" y="20278"/>
                  <a:pt x="27497" y="20217"/>
                  <a:pt x="27497" y="20187"/>
                </a:cubicBezTo>
                <a:lnTo>
                  <a:pt x="27892" y="19701"/>
                </a:lnTo>
                <a:close/>
                <a:moveTo>
                  <a:pt x="47793" y="19580"/>
                </a:moveTo>
                <a:lnTo>
                  <a:pt x="47793" y="19640"/>
                </a:lnTo>
                <a:cubicBezTo>
                  <a:pt x="47671" y="19944"/>
                  <a:pt x="47580" y="20247"/>
                  <a:pt x="47489" y="20551"/>
                </a:cubicBezTo>
                <a:lnTo>
                  <a:pt x="47428" y="20673"/>
                </a:lnTo>
                <a:lnTo>
                  <a:pt x="47428" y="20673"/>
                </a:lnTo>
                <a:cubicBezTo>
                  <a:pt x="47449" y="20612"/>
                  <a:pt x="47469" y="20551"/>
                  <a:pt x="47489" y="20490"/>
                </a:cubicBezTo>
                <a:cubicBezTo>
                  <a:pt x="47519" y="20369"/>
                  <a:pt x="47580" y="20247"/>
                  <a:pt x="47611" y="20126"/>
                </a:cubicBezTo>
                <a:cubicBezTo>
                  <a:pt x="47641" y="20004"/>
                  <a:pt x="47671" y="19944"/>
                  <a:pt x="47702" y="19852"/>
                </a:cubicBezTo>
                <a:cubicBezTo>
                  <a:pt x="47724" y="19786"/>
                  <a:pt x="47762" y="19688"/>
                  <a:pt x="47793" y="19580"/>
                </a:cubicBezTo>
                <a:close/>
                <a:moveTo>
                  <a:pt x="48644" y="18546"/>
                </a:moveTo>
                <a:cubicBezTo>
                  <a:pt x="48644" y="18637"/>
                  <a:pt x="48644" y="18728"/>
                  <a:pt x="48613" y="18850"/>
                </a:cubicBezTo>
                <a:cubicBezTo>
                  <a:pt x="48583" y="18941"/>
                  <a:pt x="48583" y="19063"/>
                  <a:pt x="48552" y="19184"/>
                </a:cubicBezTo>
                <a:cubicBezTo>
                  <a:pt x="48583" y="19214"/>
                  <a:pt x="48583" y="19245"/>
                  <a:pt x="48552" y="19275"/>
                </a:cubicBezTo>
                <a:cubicBezTo>
                  <a:pt x="48552" y="19366"/>
                  <a:pt x="48522" y="19427"/>
                  <a:pt x="48522" y="19518"/>
                </a:cubicBezTo>
                <a:cubicBezTo>
                  <a:pt x="48492" y="19761"/>
                  <a:pt x="48400" y="20004"/>
                  <a:pt x="48309" y="20247"/>
                </a:cubicBezTo>
                <a:cubicBezTo>
                  <a:pt x="48249" y="20399"/>
                  <a:pt x="48188" y="20551"/>
                  <a:pt x="48097" y="20703"/>
                </a:cubicBezTo>
                <a:lnTo>
                  <a:pt x="48127" y="20460"/>
                </a:lnTo>
                <a:cubicBezTo>
                  <a:pt x="48157" y="20278"/>
                  <a:pt x="48188" y="20126"/>
                  <a:pt x="48188" y="19944"/>
                </a:cubicBezTo>
                <a:cubicBezTo>
                  <a:pt x="48279" y="19670"/>
                  <a:pt x="48370" y="19397"/>
                  <a:pt x="48431" y="19093"/>
                </a:cubicBezTo>
                <a:lnTo>
                  <a:pt x="48522" y="18819"/>
                </a:lnTo>
                <a:cubicBezTo>
                  <a:pt x="48552" y="18728"/>
                  <a:pt x="48583" y="18637"/>
                  <a:pt x="48644" y="18546"/>
                </a:cubicBezTo>
                <a:close/>
                <a:moveTo>
                  <a:pt x="3434" y="18637"/>
                </a:moveTo>
                <a:lnTo>
                  <a:pt x="3434" y="18698"/>
                </a:lnTo>
                <a:cubicBezTo>
                  <a:pt x="3373" y="18880"/>
                  <a:pt x="3312" y="19032"/>
                  <a:pt x="3252" y="19184"/>
                </a:cubicBezTo>
                <a:lnTo>
                  <a:pt x="3130" y="19488"/>
                </a:lnTo>
                <a:cubicBezTo>
                  <a:pt x="3100" y="19609"/>
                  <a:pt x="3039" y="19701"/>
                  <a:pt x="3009" y="19792"/>
                </a:cubicBezTo>
                <a:cubicBezTo>
                  <a:pt x="2948" y="19913"/>
                  <a:pt x="2887" y="19974"/>
                  <a:pt x="2857" y="20065"/>
                </a:cubicBezTo>
                <a:cubicBezTo>
                  <a:pt x="2766" y="20247"/>
                  <a:pt x="2644" y="20430"/>
                  <a:pt x="2553" y="20612"/>
                </a:cubicBezTo>
                <a:cubicBezTo>
                  <a:pt x="2492" y="20673"/>
                  <a:pt x="2431" y="20734"/>
                  <a:pt x="2371" y="20794"/>
                </a:cubicBezTo>
                <a:lnTo>
                  <a:pt x="2371" y="20764"/>
                </a:lnTo>
                <a:cubicBezTo>
                  <a:pt x="2340" y="20551"/>
                  <a:pt x="2340" y="20339"/>
                  <a:pt x="2371" y="20156"/>
                </a:cubicBezTo>
                <a:lnTo>
                  <a:pt x="2371" y="20126"/>
                </a:lnTo>
                <a:cubicBezTo>
                  <a:pt x="2431" y="20096"/>
                  <a:pt x="2462" y="20065"/>
                  <a:pt x="2492" y="20035"/>
                </a:cubicBezTo>
                <a:lnTo>
                  <a:pt x="2523" y="20004"/>
                </a:lnTo>
                <a:cubicBezTo>
                  <a:pt x="2553" y="19974"/>
                  <a:pt x="2553" y="19944"/>
                  <a:pt x="2583" y="19913"/>
                </a:cubicBezTo>
                <a:lnTo>
                  <a:pt x="2614" y="19852"/>
                </a:lnTo>
                <a:cubicBezTo>
                  <a:pt x="2674" y="19792"/>
                  <a:pt x="2705" y="19731"/>
                  <a:pt x="2735" y="19670"/>
                </a:cubicBezTo>
                <a:lnTo>
                  <a:pt x="3009" y="19245"/>
                </a:lnTo>
                <a:cubicBezTo>
                  <a:pt x="3100" y="19032"/>
                  <a:pt x="3221" y="18850"/>
                  <a:pt x="3343" y="18637"/>
                </a:cubicBezTo>
                <a:close/>
                <a:moveTo>
                  <a:pt x="9311" y="20612"/>
                </a:moveTo>
                <a:lnTo>
                  <a:pt x="9311" y="20612"/>
                </a:lnTo>
                <a:cubicBezTo>
                  <a:pt x="9296" y="20673"/>
                  <a:pt x="9291" y="20725"/>
                  <a:pt x="9267" y="20794"/>
                </a:cubicBezTo>
                <a:lnTo>
                  <a:pt x="9267" y="20764"/>
                </a:lnTo>
                <a:lnTo>
                  <a:pt x="9311" y="20612"/>
                </a:lnTo>
                <a:close/>
                <a:moveTo>
                  <a:pt x="3556" y="20187"/>
                </a:moveTo>
                <a:lnTo>
                  <a:pt x="3586" y="20217"/>
                </a:lnTo>
                <a:cubicBezTo>
                  <a:pt x="3616" y="20217"/>
                  <a:pt x="3647" y="20247"/>
                  <a:pt x="3677" y="20247"/>
                </a:cubicBezTo>
                <a:lnTo>
                  <a:pt x="3738" y="20247"/>
                </a:lnTo>
                <a:cubicBezTo>
                  <a:pt x="3707" y="20308"/>
                  <a:pt x="3677" y="20369"/>
                  <a:pt x="3647" y="20430"/>
                </a:cubicBezTo>
                <a:lnTo>
                  <a:pt x="3677" y="20430"/>
                </a:lnTo>
                <a:cubicBezTo>
                  <a:pt x="3586" y="20582"/>
                  <a:pt x="3525" y="20703"/>
                  <a:pt x="3464" y="20825"/>
                </a:cubicBezTo>
                <a:lnTo>
                  <a:pt x="3464" y="20642"/>
                </a:lnTo>
                <a:cubicBezTo>
                  <a:pt x="3464" y="20490"/>
                  <a:pt x="3525" y="20339"/>
                  <a:pt x="3556" y="20187"/>
                </a:cubicBezTo>
                <a:close/>
                <a:moveTo>
                  <a:pt x="31265" y="20247"/>
                </a:moveTo>
                <a:cubicBezTo>
                  <a:pt x="31325" y="20339"/>
                  <a:pt x="31356" y="20399"/>
                  <a:pt x="31386" y="20490"/>
                </a:cubicBezTo>
                <a:lnTo>
                  <a:pt x="31386" y="20521"/>
                </a:lnTo>
                <a:lnTo>
                  <a:pt x="31325" y="20703"/>
                </a:lnTo>
                <a:cubicBezTo>
                  <a:pt x="31325" y="20734"/>
                  <a:pt x="31295" y="20794"/>
                  <a:pt x="31295" y="20825"/>
                </a:cubicBezTo>
                <a:lnTo>
                  <a:pt x="31295" y="20794"/>
                </a:lnTo>
                <a:cubicBezTo>
                  <a:pt x="31295" y="20673"/>
                  <a:pt x="31295" y="20521"/>
                  <a:pt x="31295" y="20369"/>
                </a:cubicBezTo>
                <a:cubicBezTo>
                  <a:pt x="31295" y="20339"/>
                  <a:pt x="31265" y="20278"/>
                  <a:pt x="31234" y="20247"/>
                </a:cubicBezTo>
                <a:close/>
                <a:moveTo>
                  <a:pt x="7445" y="20308"/>
                </a:moveTo>
                <a:lnTo>
                  <a:pt x="7384" y="20399"/>
                </a:lnTo>
                <a:cubicBezTo>
                  <a:pt x="7293" y="20521"/>
                  <a:pt x="7201" y="20642"/>
                  <a:pt x="7110" y="20764"/>
                </a:cubicBezTo>
                <a:lnTo>
                  <a:pt x="7050" y="20855"/>
                </a:lnTo>
                <a:lnTo>
                  <a:pt x="7201" y="20460"/>
                </a:lnTo>
                <a:cubicBezTo>
                  <a:pt x="7201" y="20460"/>
                  <a:pt x="7232" y="20460"/>
                  <a:pt x="7232" y="20430"/>
                </a:cubicBezTo>
                <a:cubicBezTo>
                  <a:pt x="7293" y="20399"/>
                  <a:pt x="7384" y="20339"/>
                  <a:pt x="7445" y="20308"/>
                </a:cubicBezTo>
                <a:close/>
                <a:moveTo>
                  <a:pt x="13065" y="19214"/>
                </a:moveTo>
                <a:cubicBezTo>
                  <a:pt x="13065" y="19275"/>
                  <a:pt x="13065" y="19306"/>
                  <a:pt x="13065" y="19366"/>
                </a:cubicBezTo>
                <a:cubicBezTo>
                  <a:pt x="13035" y="19457"/>
                  <a:pt x="13035" y="19549"/>
                  <a:pt x="13065" y="19640"/>
                </a:cubicBezTo>
                <a:cubicBezTo>
                  <a:pt x="13065" y="19670"/>
                  <a:pt x="13065" y="19731"/>
                  <a:pt x="13065" y="19792"/>
                </a:cubicBezTo>
                <a:cubicBezTo>
                  <a:pt x="13081" y="19807"/>
                  <a:pt x="13081" y="19807"/>
                  <a:pt x="13077" y="19807"/>
                </a:cubicBezTo>
                <a:cubicBezTo>
                  <a:pt x="13073" y="19807"/>
                  <a:pt x="13065" y="19807"/>
                  <a:pt x="13065" y="19822"/>
                </a:cubicBezTo>
                <a:lnTo>
                  <a:pt x="12913" y="20065"/>
                </a:lnTo>
                <a:cubicBezTo>
                  <a:pt x="12822" y="20247"/>
                  <a:pt x="12762" y="20430"/>
                  <a:pt x="12670" y="20582"/>
                </a:cubicBezTo>
                <a:lnTo>
                  <a:pt x="12549" y="20582"/>
                </a:lnTo>
                <a:cubicBezTo>
                  <a:pt x="12488" y="20582"/>
                  <a:pt x="12458" y="20582"/>
                  <a:pt x="12397" y="20612"/>
                </a:cubicBezTo>
                <a:cubicBezTo>
                  <a:pt x="12336" y="20642"/>
                  <a:pt x="12306" y="20673"/>
                  <a:pt x="12245" y="20703"/>
                </a:cubicBezTo>
                <a:lnTo>
                  <a:pt x="12063" y="20855"/>
                </a:lnTo>
                <a:cubicBezTo>
                  <a:pt x="12123" y="20703"/>
                  <a:pt x="12154" y="20551"/>
                  <a:pt x="12215" y="20399"/>
                </a:cubicBezTo>
                <a:cubicBezTo>
                  <a:pt x="12275" y="20247"/>
                  <a:pt x="12367" y="20187"/>
                  <a:pt x="12458" y="20096"/>
                </a:cubicBezTo>
                <a:lnTo>
                  <a:pt x="12792" y="19609"/>
                </a:lnTo>
                <a:cubicBezTo>
                  <a:pt x="12883" y="19488"/>
                  <a:pt x="12974" y="19366"/>
                  <a:pt x="13065" y="19214"/>
                </a:cubicBezTo>
                <a:close/>
                <a:moveTo>
                  <a:pt x="36278" y="19184"/>
                </a:moveTo>
                <a:cubicBezTo>
                  <a:pt x="36247" y="19366"/>
                  <a:pt x="36187" y="19518"/>
                  <a:pt x="36156" y="19701"/>
                </a:cubicBezTo>
                <a:lnTo>
                  <a:pt x="36095" y="19913"/>
                </a:lnTo>
                <a:lnTo>
                  <a:pt x="36035" y="20004"/>
                </a:lnTo>
                <a:lnTo>
                  <a:pt x="35792" y="20460"/>
                </a:lnTo>
                <a:lnTo>
                  <a:pt x="35761" y="20521"/>
                </a:lnTo>
                <a:lnTo>
                  <a:pt x="35670" y="20521"/>
                </a:lnTo>
                <a:cubicBezTo>
                  <a:pt x="35609" y="20551"/>
                  <a:pt x="35579" y="20582"/>
                  <a:pt x="35549" y="20612"/>
                </a:cubicBezTo>
                <a:cubicBezTo>
                  <a:pt x="35518" y="20642"/>
                  <a:pt x="35457" y="20673"/>
                  <a:pt x="35427" y="20734"/>
                </a:cubicBezTo>
                <a:lnTo>
                  <a:pt x="35306" y="20855"/>
                </a:lnTo>
                <a:cubicBezTo>
                  <a:pt x="35427" y="20582"/>
                  <a:pt x="35579" y="20308"/>
                  <a:pt x="35731" y="20004"/>
                </a:cubicBezTo>
                <a:cubicBezTo>
                  <a:pt x="35852" y="19852"/>
                  <a:pt x="35944" y="19670"/>
                  <a:pt x="36065" y="19488"/>
                </a:cubicBezTo>
                <a:cubicBezTo>
                  <a:pt x="36126" y="19397"/>
                  <a:pt x="36187" y="19275"/>
                  <a:pt x="36278" y="19184"/>
                </a:cubicBezTo>
                <a:close/>
                <a:moveTo>
                  <a:pt x="8629" y="19822"/>
                </a:moveTo>
                <a:lnTo>
                  <a:pt x="8629" y="19913"/>
                </a:lnTo>
                <a:cubicBezTo>
                  <a:pt x="8629" y="20004"/>
                  <a:pt x="8629" y="20126"/>
                  <a:pt x="8629" y="20217"/>
                </a:cubicBezTo>
                <a:cubicBezTo>
                  <a:pt x="8478" y="20460"/>
                  <a:pt x="8326" y="20673"/>
                  <a:pt x="8174" y="20885"/>
                </a:cubicBezTo>
                <a:cubicBezTo>
                  <a:pt x="8174" y="20825"/>
                  <a:pt x="8174" y="20764"/>
                  <a:pt x="8174" y="20734"/>
                </a:cubicBezTo>
                <a:cubicBezTo>
                  <a:pt x="8174" y="20582"/>
                  <a:pt x="8143" y="20460"/>
                  <a:pt x="8113" y="20339"/>
                </a:cubicBezTo>
                <a:lnTo>
                  <a:pt x="8204" y="20126"/>
                </a:lnTo>
                <a:cubicBezTo>
                  <a:pt x="8234" y="20096"/>
                  <a:pt x="8265" y="20035"/>
                  <a:pt x="8295" y="19974"/>
                </a:cubicBezTo>
                <a:lnTo>
                  <a:pt x="8417" y="19974"/>
                </a:lnTo>
                <a:cubicBezTo>
                  <a:pt x="8478" y="19944"/>
                  <a:pt x="8508" y="19913"/>
                  <a:pt x="8569" y="19883"/>
                </a:cubicBezTo>
                <a:lnTo>
                  <a:pt x="8629" y="19822"/>
                </a:lnTo>
                <a:close/>
                <a:moveTo>
                  <a:pt x="10878" y="20490"/>
                </a:moveTo>
                <a:lnTo>
                  <a:pt x="10878" y="20490"/>
                </a:lnTo>
                <a:cubicBezTo>
                  <a:pt x="10847" y="20582"/>
                  <a:pt x="10817" y="20703"/>
                  <a:pt x="10787" y="20794"/>
                </a:cubicBezTo>
                <a:cubicBezTo>
                  <a:pt x="10756" y="20825"/>
                  <a:pt x="10726" y="20855"/>
                  <a:pt x="10695" y="20885"/>
                </a:cubicBezTo>
                <a:cubicBezTo>
                  <a:pt x="10665" y="20855"/>
                  <a:pt x="10604" y="20855"/>
                  <a:pt x="10574" y="20825"/>
                </a:cubicBezTo>
                <a:cubicBezTo>
                  <a:pt x="10665" y="20703"/>
                  <a:pt x="10787" y="20612"/>
                  <a:pt x="10878" y="20490"/>
                </a:cubicBezTo>
                <a:close/>
                <a:moveTo>
                  <a:pt x="36762" y="20649"/>
                </a:moveTo>
                <a:lnTo>
                  <a:pt x="36703" y="20825"/>
                </a:lnTo>
                <a:lnTo>
                  <a:pt x="36642" y="20885"/>
                </a:lnTo>
                <a:cubicBezTo>
                  <a:pt x="36686" y="20798"/>
                  <a:pt x="36729" y="20727"/>
                  <a:pt x="36762" y="20649"/>
                </a:cubicBezTo>
                <a:close/>
                <a:moveTo>
                  <a:pt x="20145" y="20460"/>
                </a:moveTo>
                <a:cubicBezTo>
                  <a:pt x="20145" y="20490"/>
                  <a:pt x="20114" y="20551"/>
                  <a:pt x="20084" y="20582"/>
                </a:cubicBezTo>
                <a:lnTo>
                  <a:pt x="20023" y="20734"/>
                </a:lnTo>
                <a:cubicBezTo>
                  <a:pt x="19962" y="20794"/>
                  <a:pt x="19871" y="20885"/>
                  <a:pt x="19810" y="20977"/>
                </a:cubicBezTo>
                <a:cubicBezTo>
                  <a:pt x="19932" y="20794"/>
                  <a:pt x="20023" y="20642"/>
                  <a:pt x="20145" y="20460"/>
                </a:cubicBezTo>
                <a:close/>
                <a:moveTo>
                  <a:pt x="5409" y="19883"/>
                </a:moveTo>
                <a:cubicBezTo>
                  <a:pt x="5409" y="19913"/>
                  <a:pt x="5409" y="19944"/>
                  <a:pt x="5409" y="19974"/>
                </a:cubicBezTo>
                <a:cubicBezTo>
                  <a:pt x="5318" y="20126"/>
                  <a:pt x="5227" y="20308"/>
                  <a:pt x="5135" y="20490"/>
                </a:cubicBezTo>
                <a:cubicBezTo>
                  <a:pt x="5105" y="20582"/>
                  <a:pt x="5044" y="20673"/>
                  <a:pt x="5014" y="20764"/>
                </a:cubicBezTo>
                <a:cubicBezTo>
                  <a:pt x="4953" y="20825"/>
                  <a:pt x="4923" y="20885"/>
                  <a:pt x="4892" y="20946"/>
                </a:cubicBezTo>
                <a:cubicBezTo>
                  <a:pt x="4837" y="21001"/>
                  <a:pt x="4832" y="21006"/>
                  <a:pt x="4809" y="21030"/>
                </a:cubicBezTo>
                <a:lnTo>
                  <a:pt x="4809" y="21030"/>
                </a:lnTo>
                <a:cubicBezTo>
                  <a:pt x="4818" y="21000"/>
                  <a:pt x="4832" y="20966"/>
                  <a:pt x="4832" y="20946"/>
                </a:cubicBezTo>
                <a:lnTo>
                  <a:pt x="4862" y="20946"/>
                </a:lnTo>
                <a:cubicBezTo>
                  <a:pt x="5014" y="20642"/>
                  <a:pt x="5166" y="20369"/>
                  <a:pt x="5318" y="20096"/>
                </a:cubicBezTo>
                <a:cubicBezTo>
                  <a:pt x="5348" y="20004"/>
                  <a:pt x="5379" y="19944"/>
                  <a:pt x="5409" y="19883"/>
                </a:cubicBezTo>
                <a:close/>
                <a:moveTo>
                  <a:pt x="12123" y="19670"/>
                </a:moveTo>
                <a:lnTo>
                  <a:pt x="12123" y="19670"/>
                </a:lnTo>
                <a:cubicBezTo>
                  <a:pt x="12093" y="19761"/>
                  <a:pt x="12063" y="19822"/>
                  <a:pt x="12032" y="19883"/>
                </a:cubicBezTo>
                <a:cubicBezTo>
                  <a:pt x="12002" y="19974"/>
                  <a:pt x="11941" y="20126"/>
                  <a:pt x="11880" y="20247"/>
                </a:cubicBezTo>
                <a:lnTo>
                  <a:pt x="11820" y="20339"/>
                </a:lnTo>
                <a:lnTo>
                  <a:pt x="11698" y="20521"/>
                </a:lnTo>
                <a:cubicBezTo>
                  <a:pt x="11674" y="20513"/>
                  <a:pt x="11651" y="20509"/>
                  <a:pt x="11631" y="20509"/>
                </a:cubicBezTo>
                <a:cubicBezTo>
                  <a:pt x="11577" y="20509"/>
                  <a:pt x="11538" y="20537"/>
                  <a:pt x="11516" y="20582"/>
                </a:cubicBezTo>
                <a:cubicBezTo>
                  <a:pt x="11425" y="20642"/>
                  <a:pt x="11364" y="20703"/>
                  <a:pt x="11334" y="20764"/>
                </a:cubicBezTo>
                <a:lnTo>
                  <a:pt x="11242" y="20855"/>
                </a:lnTo>
                <a:lnTo>
                  <a:pt x="11121" y="21037"/>
                </a:lnTo>
                <a:cubicBezTo>
                  <a:pt x="11121" y="21007"/>
                  <a:pt x="11121" y="20977"/>
                  <a:pt x="11121" y="20946"/>
                </a:cubicBezTo>
                <a:cubicBezTo>
                  <a:pt x="11273" y="20764"/>
                  <a:pt x="11425" y="20582"/>
                  <a:pt x="11577" y="20399"/>
                </a:cubicBezTo>
                <a:lnTo>
                  <a:pt x="11880" y="20004"/>
                </a:lnTo>
                <a:cubicBezTo>
                  <a:pt x="11941" y="19913"/>
                  <a:pt x="12032" y="19792"/>
                  <a:pt x="12123" y="19670"/>
                </a:cubicBezTo>
                <a:close/>
                <a:moveTo>
                  <a:pt x="15496" y="19731"/>
                </a:moveTo>
                <a:cubicBezTo>
                  <a:pt x="15466" y="19883"/>
                  <a:pt x="15405" y="20035"/>
                  <a:pt x="15374" y="20187"/>
                </a:cubicBezTo>
                <a:cubicBezTo>
                  <a:pt x="15344" y="20369"/>
                  <a:pt x="15314" y="20521"/>
                  <a:pt x="15283" y="20703"/>
                </a:cubicBezTo>
                <a:lnTo>
                  <a:pt x="15314" y="20703"/>
                </a:lnTo>
                <a:cubicBezTo>
                  <a:pt x="15283" y="20764"/>
                  <a:pt x="15253" y="20825"/>
                  <a:pt x="15192" y="20885"/>
                </a:cubicBezTo>
                <a:lnTo>
                  <a:pt x="15101" y="21037"/>
                </a:lnTo>
                <a:cubicBezTo>
                  <a:pt x="15101" y="20977"/>
                  <a:pt x="15131" y="20946"/>
                  <a:pt x="15131" y="20885"/>
                </a:cubicBezTo>
                <a:cubicBezTo>
                  <a:pt x="15162" y="20764"/>
                  <a:pt x="15192" y="20642"/>
                  <a:pt x="15253" y="20521"/>
                </a:cubicBezTo>
                <a:lnTo>
                  <a:pt x="15253" y="20460"/>
                </a:lnTo>
                <a:cubicBezTo>
                  <a:pt x="15253" y="20430"/>
                  <a:pt x="15253" y="20399"/>
                  <a:pt x="15283" y="20399"/>
                </a:cubicBezTo>
                <a:cubicBezTo>
                  <a:pt x="15283" y="20369"/>
                  <a:pt x="15283" y="20339"/>
                  <a:pt x="15314" y="20308"/>
                </a:cubicBezTo>
                <a:cubicBezTo>
                  <a:pt x="15314" y="20278"/>
                  <a:pt x="15314" y="20278"/>
                  <a:pt x="15314" y="20247"/>
                </a:cubicBezTo>
                <a:cubicBezTo>
                  <a:pt x="15374" y="20065"/>
                  <a:pt x="15435" y="19913"/>
                  <a:pt x="15496" y="19731"/>
                </a:cubicBezTo>
                <a:close/>
                <a:moveTo>
                  <a:pt x="18200" y="20096"/>
                </a:moveTo>
                <a:cubicBezTo>
                  <a:pt x="18170" y="20126"/>
                  <a:pt x="18170" y="20156"/>
                  <a:pt x="18200" y="20187"/>
                </a:cubicBezTo>
                <a:cubicBezTo>
                  <a:pt x="18200" y="20217"/>
                  <a:pt x="18200" y="20247"/>
                  <a:pt x="18230" y="20278"/>
                </a:cubicBezTo>
                <a:lnTo>
                  <a:pt x="18139" y="20339"/>
                </a:lnTo>
                <a:cubicBezTo>
                  <a:pt x="17957" y="20551"/>
                  <a:pt x="17775" y="20794"/>
                  <a:pt x="17623" y="21037"/>
                </a:cubicBezTo>
                <a:cubicBezTo>
                  <a:pt x="17623" y="20977"/>
                  <a:pt x="17623" y="20946"/>
                  <a:pt x="17623" y="20916"/>
                </a:cubicBezTo>
                <a:cubicBezTo>
                  <a:pt x="17805" y="20642"/>
                  <a:pt x="17987" y="20369"/>
                  <a:pt x="18170" y="20126"/>
                </a:cubicBezTo>
                <a:lnTo>
                  <a:pt x="18200" y="20096"/>
                </a:lnTo>
                <a:close/>
                <a:moveTo>
                  <a:pt x="2553" y="21098"/>
                </a:moveTo>
                <a:lnTo>
                  <a:pt x="2553" y="21098"/>
                </a:lnTo>
                <a:cubicBezTo>
                  <a:pt x="2523" y="21159"/>
                  <a:pt x="2523" y="21189"/>
                  <a:pt x="2492" y="21250"/>
                </a:cubicBezTo>
                <a:lnTo>
                  <a:pt x="2462" y="21159"/>
                </a:lnTo>
                <a:cubicBezTo>
                  <a:pt x="2492" y="21129"/>
                  <a:pt x="2523" y="21129"/>
                  <a:pt x="2553" y="21098"/>
                </a:cubicBezTo>
                <a:close/>
                <a:moveTo>
                  <a:pt x="27133" y="20795"/>
                </a:moveTo>
                <a:cubicBezTo>
                  <a:pt x="27133" y="20830"/>
                  <a:pt x="27133" y="20869"/>
                  <a:pt x="27133" y="20916"/>
                </a:cubicBezTo>
                <a:cubicBezTo>
                  <a:pt x="27102" y="20977"/>
                  <a:pt x="27102" y="21098"/>
                  <a:pt x="27072" y="21220"/>
                </a:cubicBezTo>
                <a:lnTo>
                  <a:pt x="27011" y="21280"/>
                </a:lnTo>
                <a:cubicBezTo>
                  <a:pt x="27036" y="21103"/>
                  <a:pt x="27083" y="20947"/>
                  <a:pt x="27133" y="20795"/>
                </a:cubicBezTo>
                <a:close/>
                <a:moveTo>
                  <a:pt x="21694" y="20369"/>
                </a:moveTo>
                <a:lnTo>
                  <a:pt x="21694" y="20369"/>
                </a:lnTo>
                <a:cubicBezTo>
                  <a:pt x="21633" y="20490"/>
                  <a:pt x="21573" y="20642"/>
                  <a:pt x="21512" y="20764"/>
                </a:cubicBezTo>
                <a:cubicBezTo>
                  <a:pt x="21481" y="20764"/>
                  <a:pt x="21481" y="20794"/>
                  <a:pt x="21481" y="20825"/>
                </a:cubicBezTo>
                <a:lnTo>
                  <a:pt x="21421" y="20825"/>
                </a:lnTo>
                <a:lnTo>
                  <a:pt x="21421" y="20794"/>
                </a:lnTo>
                <a:lnTo>
                  <a:pt x="21299" y="20794"/>
                </a:lnTo>
                <a:cubicBezTo>
                  <a:pt x="21208" y="20825"/>
                  <a:pt x="21147" y="20885"/>
                  <a:pt x="21086" y="20946"/>
                </a:cubicBezTo>
                <a:cubicBezTo>
                  <a:pt x="21056" y="21007"/>
                  <a:pt x="21026" y="21068"/>
                  <a:pt x="20965" y="21129"/>
                </a:cubicBezTo>
                <a:lnTo>
                  <a:pt x="20813" y="21311"/>
                </a:lnTo>
                <a:lnTo>
                  <a:pt x="20813" y="21220"/>
                </a:lnTo>
                <a:cubicBezTo>
                  <a:pt x="20813" y="21098"/>
                  <a:pt x="20813" y="21007"/>
                  <a:pt x="20813" y="20916"/>
                </a:cubicBezTo>
                <a:lnTo>
                  <a:pt x="20965" y="20612"/>
                </a:lnTo>
                <a:lnTo>
                  <a:pt x="20965" y="20642"/>
                </a:lnTo>
                <a:cubicBezTo>
                  <a:pt x="20995" y="20673"/>
                  <a:pt x="21026" y="20703"/>
                  <a:pt x="21056" y="20703"/>
                </a:cubicBezTo>
                <a:cubicBezTo>
                  <a:pt x="21086" y="20734"/>
                  <a:pt x="21147" y="20764"/>
                  <a:pt x="21178" y="20764"/>
                </a:cubicBezTo>
                <a:cubicBezTo>
                  <a:pt x="21299" y="20734"/>
                  <a:pt x="21390" y="20703"/>
                  <a:pt x="21451" y="20642"/>
                </a:cubicBezTo>
                <a:lnTo>
                  <a:pt x="21512" y="20551"/>
                </a:lnTo>
                <a:lnTo>
                  <a:pt x="21573" y="20490"/>
                </a:lnTo>
                <a:lnTo>
                  <a:pt x="21694" y="20369"/>
                </a:lnTo>
                <a:close/>
                <a:moveTo>
                  <a:pt x="9997" y="20430"/>
                </a:moveTo>
                <a:lnTo>
                  <a:pt x="9997" y="20430"/>
                </a:lnTo>
                <a:cubicBezTo>
                  <a:pt x="9936" y="20612"/>
                  <a:pt x="9875" y="20794"/>
                  <a:pt x="9845" y="20977"/>
                </a:cubicBezTo>
                <a:lnTo>
                  <a:pt x="9632" y="21280"/>
                </a:lnTo>
                <a:lnTo>
                  <a:pt x="9511" y="21372"/>
                </a:lnTo>
                <a:lnTo>
                  <a:pt x="9511" y="21341"/>
                </a:lnTo>
                <a:cubicBezTo>
                  <a:pt x="9541" y="21220"/>
                  <a:pt x="9541" y="21098"/>
                  <a:pt x="9571" y="20977"/>
                </a:cubicBezTo>
                <a:lnTo>
                  <a:pt x="9845" y="20642"/>
                </a:lnTo>
                <a:cubicBezTo>
                  <a:pt x="9906" y="20551"/>
                  <a:pt x="9936" y="20490"/>
                  <a:pt x="9997" y="20430"/>
                </a:cubicBezTo>
                <a:close/>
                <a:moveTo>
                  <a:pt x="23244" y="18850"/>
                </a:moveTo>
                <a:lnTo>
                  <a:pt x="23244" y="18850"/>
                </a:lnTo>
                <a:cubicBezTo>
                  <a:pt x="23183" y="19002"/>
                  <a:pt x="23122" y="19154"/>
                  <a:pt x="23031" y="19275"/>
                </a:cubicBezTo>
                <a:lnTo>
                  <a:pt x="22909" y="19549"/>
                </a:lnTo>
                <a:lnTo>
                  <a:pt x="22757" y="19852"/>
                </a:lnTo>
                <a:cubicBezTo>
                  <a:pt x="22757" y="19883"/>
                  <a:pt x="22727" y="19913"/>
                  <a:pt x="22697" y="19974"/>
                </a:cubicBezTo>
                <a:lnTo>
                  <a:pt x="22393" y="20551"/>
                </a:lnTo>
                <a:cubicBezTo>
                  <a:pt x="22332" y="20673"/>
                  <a:pt x="22241" y="20794"/>
                  <a:pt x="22150" y="20916"/>
                </a:cubicBezTo>
                <a:cubicBezTo>
                  <a:pt x="22059" y="21037"/>
                  <a:pt x="21937" y="21220"/>
                  <a:pt x="21846" y="21372"/>
                </a:cubicBezTo>
                <a:cubicBezTo>
                  <a:pt x="21816" y="21311"/>
                  <a:pt x="21785" y="21280"/>
                  <a:pt x="21755" y="21250"/>
                </a:cubicBezTo>
                <a:lnTo>
                  <a:pt x="21724" y="21220"/>
                </a:lnTo>
                <a:lnTo>
                  <a:pt x="21755" y="21159"/>
                </a:lnTo>
                <a:lnTo>
                  <a:pt x="22089" y="20399"/>
                </a:lnTo>
                <a:cubicBezTo>
                  <a:pt x="22211" y="20156"/>
                  <a:pt x="22302" y="19944"/>
                  <a:pt x="22423" y="19701"/>
                </a:cubicBezTo>
                <a:lnTo>
                  <a:pt x="22423" y="19670"/>
                </a:lnTo>
                <a:lnTo>
                  <a:pt x="22484" y="19701"/>
                </a:lnTo>
                <a:lnTo>
                  <a:pt x="22545" y="19701"/>
                </a:lnTo>
                <a:cubicBezTo>
                  <a:pt x="22666" y="19701"/>
                  <a:pt x="22727" y="19609"/>
                  <a:pt x="22757" y="19518"/>
                </a:cubicBezTo>
                <a:cubicBezTo>
                  <a:pt x="22818" y="19457"/>
                  <a:pt x="22879" y="19397"/>
                  <a:pt x="22909" y="19336"/>
                </a:cubicBezTo>
                <a:lnTo>
                  <a:pt x="23122" y="19032"/>
                </a:lnTo>
                <a:cubicBezTo>
                  <a:pt x="23152" y="18971"/>
                  <a:pt x="23183" y="18911"/>
                  <a:pt x="23244" y="18850"/>
                </a:cubicBezTo>
                <a:close/>
                <a:moveTo>
                  <a:pt x="14220" y="20885"/>
                </a:moveTo>
                <a:cubicBezTo>
                  <a:pt x="14220" y="20916"/>
                  <a:pt x="14190" y="20977"/>
                  <a:pt x="14159" y="21037"/>
                </a:cubicBezTo>
                <a:lnTo>
                  <a:pt x="14098" y="21098"/>
                </a:lnTo>
                <a:cubicBezTo>
                  <a:pt x="14068" y="21159"/>
                  <a:pt x="14038" y="21220"/>
                  <a:pt x="13977" y="21280"/>
                </a:cubicBezTo>
                <a:lnTo>
                  <a:pt x="13916" y="21382"/>
                </a:lnTo>
                <a:lnTo>
                  <a:pt x="13916" y="21382"/>
                </a:lnTo>
                <a:cubicBezTo>
                  <a:pt x="13916" y="21378"/>
                  <a:pt x="13916" y="21375"/>
                  <a:pt x="13916" y="21372"/>
                </a:cubicBezTo>
                <a:cubicBezTo>
                  <a:pt x="13916" y="21311"/>
                  <a:pt x="13946" y="21280"/>
                  <a:pt x="13977" y="21220"/>
                </a:cubicBezTo>
                <a:lnTo>
                  <a:pt x="14098" y="21037"/>
                </a:lnTo>
                <a:lnTo>
                  <a:pt x="14220" y="20885"/>
                </a:lnTo>
                <a:close/>
                <a:moveTo>
                  <a:pt x="34181" y="21007"/>
                </a:moveTo>
                <a:lnTo>
                  <a:pt x="33908" y="21402"/>
                </a:lnTo>
                <a:cubicBezTo>
                  <a:pt x="33908" y="21402"/>
                  <a:pt x="33908" y="21372"/>
                  <a:pt x="33908" y="21341"/>
                </a:cubicBezTo>
                <a:cubicBezTo>
                  <a:pt x="33969" y="21280"/>
                  <a:pt x="33999" y="21250"/>
                  <a:pt x="34029" y="21189"/>
                </a:cubicBezTo>
                <a:cubicBezTo>
                  <a:pt x="34060" y="21129"/>
                  <a:pt x="34121" y="21068"/>
                  <a:pt x="34181" y="21007"/>
                </a:cubicBezTo>
                <a:close/>
                <a:moveTo>
                  <a:pt x="46942" y="18121"/>
                </a:moveTo>
                <a:cubicBezTo>
                  <a:pt x="46942" y="18121"/>
                  <a:pt x="46942" y="18121"/>
                  <a:pt x="46942" y="18151"/>
                </a:cubicBezTo>
                <a:cubicBezTo>
                  <a:pt x="46973" y="18181"/>
                  <a:pt x="46973" y="18212"/>
                  <a:pt x="47003" y="18242"/>
                </a:cubicBezTo>
                <a:cubicBezTo>
                  <a:pt x="47033" y="18303"/>
                  <a:pt x="47064" y="18333"/>
                  <a:pt x="47124" y="18333"/>
                </a:cubicBezTo>
                <a:lnTo>
                  <a:pt x="47155" y="18333"/>
                </a:lnTo>
                <a:lnTo>
                  <a:pt x="47155" y="18394"/>
                </a:lnTo>
                <a:cubicBezTo>
                  <a:pt x="47033" y="18516"/>
                  <a:pt x="46973" y="18668"/>
                  <a:pt x="46881" y="18819"/>
                </a:cubicBezTo>
                <a:cubicBezTo>
                  <a:pt x="46881" y="18850"/>
                  <a:pt x="46851" y="18880"/>
                  <a:pt x="46821" y="18911"/>
                </a:cubicBezTo>
                <a:lnTo>
                  <a:pt x="46729" y="19093"/>
                </a:lnTo>
                <a:cubicBezTo>
                  <a:pt x="46669" y="19214"/>
                  <a:pt x="46608" y="19336"/>
                  <a:pt x="46547" y="19427"/>
                </a:cubicBezTo>
                <a:cubicBezTo>
                  <a:pt x="46486" y="19549"/>
                  <a:pt x="46486" y="19579"/>
                  <a:pt x="46456" y="19670"/>
                </a:cubicBezTo>
                <a:cubicBezTo>
                  <a:pt x="46395" y="19792"/>
                  <a:pt x="46334" y="19944"/>
                  <a:pt x="46274" y="20096"/>
                </a:cubicBezTo>
                <a:cubicBezTo>
                  <a:pt x="46213" y="20247"/>
                  <a:pt x="46091" y="20490"/>
                  <a:pt x="46031" y="20703"/>
                </a:cubicBezTo>
                <a:lnTo>
                  <a:pt x="45909" y="21007"/>
                </a:lnTo>
                <a:lnTo>
                  <a:pt x="45696" y="21007"/>
                </a:lnTo>
                <a:lnTo>
                  <a:pt x="45605" y="21098"/>
                </a:lnTo>
                <a:cubicBezTo>
                  <a:pt x="45545" y="21159"/>
                  <a:pt x="45514" y="21250"/>
                  <a:pt x="45453" y="21311"/>
                </a:cubicBezTo>
                <a:lnTo>
                  <a:pt x="45423" y="21311"/>
                </a:lnTo>
                <a:lnTo>
                  <a:pt x="45362" y="21402"/>
                </a:lnTo>
                <a:lnTo>
                  <a:pt x="45575" y="21037"/>
                </a:lnTo>
                <a:cubicBezTo>
                  <a:pt x="45605" y="20946"/>
                  <a:pt x="45636" y="20855"/>
                  <a:pt x="45696" y="20734"/>
                </a:cubicBezTo>
                <a:cubicBezTo>
                  <a:pt x="45727" y="20642"/>
                  <a:pt x="45818" y="20490"/>
                  <a:pt x="45848" y="20369"/>
                </a:cubicBezTo>
                <a:cubicBezTo>
                  <a:pt x="45909" y="20247"/>
                  <a:pt x="45909" y="20217"/>
                  <a:pt x="45939" y="20156"/>
                </a:cubicBezTo>
                <a:cubicBezTo>
                  <a:pt x="46000" y="20004"/>
                  <a:pt x="46061" y="19883"/>
                  <a:pt x="46122" y="19731"/>
                </a:cubicBezTo>
                <a:cubicBezTo>
                  <a:pt x="46183" y="19579"/>
                  <a:pt x="46274" y="19397"/>
                  <a:pt x="46334" y="19214"/>
                </a:cubicBezTo>
                <a:cubicBezTo>
                  <a:pt x="46395" y="19032"/>
                  <a:pt x="46426" y="18941"/>
                  <a:pt x="46456" y="18789"/>
                </a:cubicBezTo>
                <a:lnTo>
                  <a:pt x="46517" y="18637"/>
                </a:lnTo>
                <a:lnTo>
                  <a:pt x="46608" y="18485"/>
                </a:lnTo>
                <a:cubicBezTo>
                  <a:pt x="46729" y="18364"/>
                  <a:pt x="46821" y="18212"/>
                  <a:pt x="46942" y="18121"/>
                </a:cubicBezTo>
                <a:close/>
                <a:moveTo>
                  <a:pt x="3100" y="21037"/>
                </a:moveTo>
                <a:lnTo>
                  <a:pt x="3100" y="21341"/>
                </a:lnTo>
                <a:lnTo>
                  <a:pt x="3100" y="21372"/>
                </a:lnTo>
                <a:lnTo>
                  <a:pt x="3039" y="21402"/>
                </a:lnTo>
                <a:cubicBezTo>
                  <a:pt x="3009" y="21402"/>
                  <a:pt x="2948" y="21402"/>
                  <a:pt x="2917" y="21432"/>
                </a:cubicBezTo>
                <a:cubicBezTo>
                  <a:pt x="2899" y="21432"/>
                  <a:pt x="2880" y="21444"/>
                  <a:pt x="2869" y="21459"/>
                </a:cubicBezTo>
                <a:lnTo>
                  <a:pt x="2869" y="21459"/>
                </a:lnTo>
                <a:cubicBezTo>
                  <a:pt x="2902" y="21373"/>
                  <a:pt x="2955" y="21270"/>
                  <a:pt x="3009" y="21189"/>
                </a:cubicBezTo>
                <a:cubicBezTo>
                  <a:pt x="3069" y="21098"/>
                  <a:pt x="3069" y="21068"/>
                  <a:pt x="3100" y="21037"/>
                </a:cubicBezTo>
                <a:close/>
                <a:moveTo>
                  <a:pt x="12458" y="21037"/>
                </a:moveTo>
                <a:lnTo>
                  <a:pt x="12458" y="21037"/>
                </a:lnTo>
                <a:cubicBezTo>
                  <a:pt x="12427" y="21098"/>
                  <a:pt x="12397" y="21159"/>
                  <a:pt x="12367" y="21220"/>
                </a:cubicBezTo>
                <a:lnTo>
                  <a:pt x="12306" y="21341"/>
                </a:lnTo>
                <a:cubicBezTo>
                  <a:pt x="12200" y="21421"/>
                  <a:pt x="12071" y="21477"/>
                  <a:pt x="11940" y="21550"/>
                </a:cubicBezTo>
                <a:lnTo>
                  <a:pt x="11940" y="21550"/>
                </a:lnTo>
                <a:cubicBezTo>
                  <a:pt x="12086" y="21379"/>
                  <a:pt x="12258" y="21208"/>
                  <a:pt x="12458" y="21037"/>
                </a:cubicBezTo>
                <a:close/>
                <a:moveTo>
                  <a:pt x="30930" y="20521"/>
                </a:moveTo>
                <a:cubicBezTo>
                  <a:pt x="30961" y="20673"/>
                  <a:pt x="30961" y="20855"/>
                  <a:pt x="30930" y="21037"/>
                </a:cubicBezTo>
                <a:cubicBezTo>
                  <a:pt x="30930" y="21068"/>
                  <a:pt x="30930" y="21068"/>
                  <a:pt x="30930" y="21098"/>
                </a:cubicBezTo>
                <a:lnTo>
                  <a:pt x="30839" y="21098"/>
                </a:lnTo>
                <a:cubicBezTo>
                  <a:pt x="30809" y="21129"/>
                  <a:pt x="30778" y="21129"/>
                  <a:pt x="30748" y="21159"/>
                </a:cubicBezTo>
                <a:cubicBezTo>
                  <a:pt x="30687" y="21189"/>
                  <a:pt x="30627" y="21250"/>
                  <a:pt x="30596" y="21311"/>
                </a:cubicBezTo>
                <a:lnTo>
                  <a:pt x="30687" y="21280"/>
                </a:lnTo>
                <a:lnTo>
                  <a:pt x="30687" y="21280"/>
                </a:lnTo>
                <a:cubicBezTo>
                  <a:pt x="30596" y="21372"/>
                  <a:pt x="30535" y="21463"/>
                  <a:pt x="30444" y="21584"/>
                </a:cubicBezTo>
                <a:cubicBezTo>
                  <a:pt x="30566" y="21341"/>
                  <a:pt x="30657" y="21098"/>
                  <a:pt x="30748" y="20855"/>
                </a:cubicBezTo>
                <a:cubicBezTo>
                  <a:pt x="30809" y="20734"/>
                  <a:pt x="30870" y="20612"/>
                  <a:pt x="30930" y="20521"/>
                </a:cubicBezTo>
                <a:close/>
                <a:moveTo>
                  <a:pt x="38374" y="19822"/>
                </a:moveTo>
                <a:lnTo>
                  <a:pt x="38313" y="19913"/>
                </a:lnTo>
                <a:cubicBezTo>
                  <a:pt x="38222" y="20035"/>
                  <a:pt x="38131" y="20187"/>
                  <a:pt x="38040" y="20339"/>
                </a:cubicBezTo>
                <a:cubicBezTo>
                  <a:pt x="37949" y="20490"/>
                  <a:pt x="37858" y="20582"/>
                  <a:pt x="37767" y="20703"/>
                </a:cubicBezTo>
                <a:lnTo>
                  <a:pt x="37402" y="21250"/>
                </a:lnTo>
                <a:lnTo>
                  <a:pt x="37280" y="21402"/>
                </a:lnTo>
                <a:lnTo>
                  <a:pt x="37159" y="21584"/>
                </a:lnTo>
                <a:cubicBezTo>
                  <a:pt x="37144" y="21569"/>
                  <a:pt x="37128" y="21561"/>
                  <a:pt x="37113" y="21561"/>
                </a:cubicBezTo>
                <a:cubicBezTo>
                  <a:pt x="37098" y="21561"/>
                  <a:pt x="37083" y="21569"/>
                  <a:pt x="37068" y="21584"/>
                </a:cubicBezTo>
                <a:lnTo>
                  <a:pt x="37037" y="21584"/>
                </a:lnTo>
                <a:cubicBezTo>
                  <a:pt x="37128" y="21402"/>
                  <a:pt x="37220" y="21220"/>
                  <a:pt x="37311" y="21068"/>
                </a:cubicBezTo>
                <a:cubicBezTo>
                  <a:pt x="37372" y="20977"/>
                  <a:pt x="37402" y="20885"/>
                  <a:pt x="37463" y="20764"/>
                </a:cubicBezTo>
                <a:cubicBezTo>
                  <a:pt x="37767" y="20460"/>
                  <a:pt x="38070" y="20126"/>
                  <a:pt x="38374" y="19822"/>
                </a:cubicBezTo>
                <a:close/>
                <a:moveTo>
                  <a:pt x="14645" y="20977"/>
                </a:moveTo>
                <a:cubicBezTo>
                  <a:pt x="14584" y="21129"/>
                  <a:pt x="14524" y="21250"/>
                  <a:pt x="14433" y="21402"/>
                </a:cubicBezTo>
                <a:lnTo>
                  <a:pt x="14402" y="21493"/>
                </a:lnTo>
                <a:lnTo>
                  <a:pt x="14311" y="21584"/>
                </a:lnTo>
                <a:lnTo>
                  <a:pt x="14250" y="21645"/>
                </a:lnTo>
                <a:cubicBezTo>
                  <a:pt x="14281" y="21584"/>
                  <a:pt x="14311" y="21524"/>
                  <a:pt x="14341" y="21463"/>
                </a:cubicBezTo>
                <a:cubicBezTo>
                  <a:pt x="14372" y="21402"/>
                  <a:pt x="14433" y="21311"/>
                  <a:pt x="14463" y="21250"/>
                </a:cubicBezTo>
                <a:lnTo>
                  <a:pt x="14463" y="21220"/>
                </a:lnTo>
                <a:lnTo>
                  <a:pt x="14584" y="21037"/>
                </a:lnTo>
                <a:lnTo>
                  <a:pt x="14645" y="20977"/>
                </a:lnTo>
                <a:close/>
                <a:moveTo>
                  <a:pt x="3950" y="20734"/>
                </a:moveTo>
                <a:lnTo>
                  <a:pt x="3950" y="20734"/>
                </a:lnTo>
                <a:cubicBezTo>
                  <a:pt x="3890" y="20825"/>
                  <a:pt x="3859" y="20916"/>
                  <a:pt x="3799" y="21037"/>
                </a:cubicBezTo>
                <a:cubicBezTo>
                  <a:pt x="3768" y="21129"/>
                  <a:pt x="3677" y="21280"/>
                  <a:pt x="3647" y="21402"/>
                </a:cubicBezTo>
                <a:cubicBezTo>
                  <a:pt x="3586" y="21524"/>
                  <a:pt x="3556" y="21615"/>
                  <a:pt x="3525" y="21706"/>
                </a:cubicBezTo>
                <a:lnTo>
                  <a:pt x="3525" y="21645"/>
                </a:lnTo>
                <a:lnTo>
                  <a:pt x="3525" y="21493"/>
                </a:lnTo>
                <a:lnTo>
                  <a:pt x="3525" y="21432"/>
                </a:lnTo>
                <a:cubicBezTo>
                  <a:pt x="3616" y="21311"/>
                  <a:pt x="3707" y="21189"/>
                  <a:pt x="3768" y="21068"/>
                </a:cubicBezTo>
                <a:cubicBezTo>
                  <a:pt x="3799" y="20977"/>
                  <a:pt x="3859" y="20916"/>
                  <a:pt x="3890" y="20825"/>
                </a:cubicBezTo>
                <a:lnTo>
                  <a:pt x="3950" y="20734"/>
                </a:lnTo>
                <a:close/>
                <a:moveTo>
                  <a:pt x="19294" y="21675"/>
                </a:moveTo>
                <a:lnTo>
                  <a:pt x="19263" y="21721"/>
                </a:lnTo>
                <a:cubicBezTo>
                  <a:pt x="19271" y="21706"/>
                  <a:pt x="19279" y="21691"/>
                  <a:pt x="19294" y="21675"/>
                </a:cubicBezTo>
                <a:close/>
                <a:moveTo>
                  <a:pt x="47869" y="21706"/>
                </a:moveTo>
                <a:cubicBezTo>
                  <a:pt x="47864" y="21716"/>
                  <a:pt x="47859" y="21726"/>
                  <a:pt x="47854" y="21736"/>
                </a:cubicBezTo>
                <a:cubicBezTo>
                  <a:pt x="47854" y="21721"/>
                  <a:pt x="47861" y="21713"/>
                  <a:pt x="47869" y="21706"/>
                </a:cubicBezTo>
                <a:close/>
                <a:moveTo>
                  <a:pt x="7809" y="20855"/>
                </a:moveTo>
                <a:lnTo>
                  <a:pt x="7809" y="21068"/>
                </a:lnTo>
                <a:cubicBezTo>
                  <a:pt x="7809" y="21129"/>
                  <a:pt x="7779" y="21220"/>
                  <a:pt x="7779" y="21311"/>
                </a:cubicBezTo>
                <a:lnTo>
                  <a:pt x="7718" y="21372"/>
                </a:lnTo>
                <a:cubicBezTo>
                  <a:pt x="7657" y="21432"/>
                  <a:pt x="7627" y="21524"/>
                  <a:pt x="7566" y="21584"/>
                </a:cubicBezTo>
                <a:lnTo>
                  <a:pt x="7414" y="21736"/>
                </a:lnTo>
                <a:lnTo>
                  <a:pt x="7353" y="21767"/>
                </a:lnTo>
                <a:cubicBezTo>
                  <a:pt x="7475" y="21554"/>
                  <a:pt x="7596" y="21280"/>
                  <a:pt x="7748" y="21037"/>
                </a:cubicBezTo>
                <a:lnTo>
                  <a:pt x="7809" y="20855"/>
                </a:lnTo>
                <a:close/>
                <a:moveTo>
                  <a:pt x="17744" y="21584"/>
                </a:moveTo>
                <a:lnTo>
                  <a:pt x="17623" y="21767"/>
                </a:lnTo>
                <a:cubicBezTo>
                  <a:pt x="17623" y="21736"/>
                  <a:pt x="17623" y="21706"/>
                  <a:pt x="17653" y="21706"/>
                </a:cubicBezTo>
                <a:lnTo>
                  <a:pt x="17653" y="21675"/>
                </a:lnTo>
                <a:lnTo>
                  <a:pt x="17744" y="21584"/>
                </a:lnTo>
                <a:close/>
                <a:moveTo>
                  <a:pt x="40349" y="18789"/>
                </a:moveTo>
                <a:lnTo>
                  <a:pt x="40440" y="18880"/>
                </a:lnTo>
                <a:cubicBezTo>
                  <a:pt x="40471" y="18911"/>
                  <a:pt x="40471" y="18971"/>
                  <a:pt x="40501" y="19002"/>
                </a:cubicBezTo>
                <a:lnTo>
                  <a:pt x="40501" y="19032"/>
                </a:lnTo>
                <a:lnTo>
                  <a:pt x="40106" y="19579"/>
                </a:lnTo>
                <a:cubicBezTo>
                  <a:pt x="40015" y="19731"/>
                  <a:pt x="39924" y="19852"/>
                  <a:pt x="39833" y="19974"/>
                </a:cubicBezTo>
                <a:cubicBezTo>
                  <a:pt x="39681" y="20217"/>
                  <a:pt x="39529" y="20460"/>
                  <a:pt x="39377" y="20673"/>
                </a:cubicBezTo>
                <a:cubicBezTo>
                  <a:pt x="39316" y="20794"/>
                  <a:pt x="39255" y="20916"/>
                  <a:pt x="39164" y="21007"/>
                </a:cubicBezTo>
                <a:lnTo>
                  <a:pt x="39103" y="21129"/>
                </a:lnTo>
                <a:lnTo>
                  <a:pt x="38708" y="21797"/>
                </a:lnTo>
                <a:cubicBezTo>
                  <a:pt x="38830" y="21524"/>
                  <a:pt x="38951" y="21280"/>
                  <a:pt x="39103" y="21007"/>
                </a:cubicBezTo>
                <a:lnTo>
                  <a:pt x="39438" y="20369"/>
                </a:lnTo>
                <a:cubicBezTo>
                  <a:pt x="39620" y="20035"/>
                  <a:pt x="39802" y="19731"/>
                  <a:pt x="39954" y="19427"/>
                </a:cubicBezTo>
                <a:cubicBezTo>
                  <a:pt x="40015" y="19306"/>
                  <a:pt x="40076" y="19214"/>
                  <a:pt x="40136" y="19123"/>
                </a:cubicBezTo>
                <a:lnTo>
                  <a:pt x="40349" y="18789"/>
                </a:lnTo>
                <a:close/>
                <a:moveTo>
                  <a:pt x="11303" y="21524"/>
                </a:moveTo>
                <a:lnTo>
                  <a:pt x="11212" y="21797"/>
                </a:lnTo>
                <a:lnTo>
                  <a:pt x="11151" y="21858"/>
                </a:lnTo>
                <a:lnTo>
                  <a:pt x="10878" y="21858"/>
                </a:lnTo>
                <a:lnTo>
                  <a:pt x="10969" y="21767"/>
                </a:lnTo>
                <a:lnTo>
                  <a:pt x="11060" y="21767"/>
                </a:lnTo>
                <a:cubicBezTo>
                  <a:pt x="11090" y="21736"/>
                  <a:pt x="11090" y="21736"/>
                  <a:pt x="11121" y="21706"/>
                </a:cubicBezTo>
                <a:cubicBezTo>
                  <a:pt x="11151" y="21706"/>
                  <a:pt x="11182" y="21675"/>
                  <a:pt x="11212" y="21645"/>
                </a:cubicBezTo>
                <a:cubicBezTo>
                  <a:pt x="11242" y="21615"/>
                  <a:pt x="11273" y="21554"/>
                  <a:pt x="11303" y="21524"/>
                </a:cubicBezTo>
                <a:close/>
                <a:moveTo>
                  <a:pt x="5530" y="20582"/>
                </a:moveTo>
                <a:lnTo>
                  <a:pt x="5530" y="20642"/>
                </a:lnTo>
                <a:lnTo>
                  <a:pt x="5530" y="20673"/>
                </a:lnTo>
                <a:cubicBezTo>
                  <a:pt x="5348" y="21007"/>
                  <a:pt x="5135" y="21372"/>
                  <a:pt x="4953" y="21706"/>
                </a:cubicBezTo>
                <a:cubicBezTo>
                  <a:pt x="4892" y="21767"/>
                  <a:pt x="4801" y="21827"/>
                  <a:pt x="4710" y="21888"/>
                </a:cubicBezTo>
                <a:lnTo>
                  <a:pt x="4589" y="21979"/>
                </a:lnTo>
                <a:lnTo>
                  <a:pt x="4740" y="21767"/>
                </a:lnTo>
                <a:cubicBezTo>
                  <a:pt x="4801" y="21706"/>
                  <a:pt x="4862" y="21615"/>
                  <a:pt x="4923" y="21524"/>
                </a:cubicBezTo>
                <a:lnTo>
                  <a:pt x="5044" y="21341"/>
                </a:lnTo>
                <a:cubicBezTo>
                  <a:pt x="5075" y="21280"/>
                  <a:pt x="5135" y="21250"/>
                  <a:pt x="5166" y="21189"/>
                </a:cubicBezTo>
                <a:cubicBezTo>
                  <a:pt x="5257" y="21037"/>
                  <a:pt x="5348" y="20916"/>
                  <a:pt x="5409" y="20764"/>
                </a:cubicBezTo>
                <a:cubicBezTo>
                  <a:pt x="5439" y="20703"/>
                  <a:pt x="5470" y="20642"/>
                  <a:pt x="5530" y="20582"/>
                </a:cubicBezTo>
                <a:close/>
                <a:moveTo>
                  <a:pt x="28226" y="20764"/>
                </a:moveTo>
                <a:lnTo>
                  <a:pt x="28226" y="20794"/>
                </a:lnTo>
                <a:cubicBezTo>
                  <a:pt x="28226" y="20825"/>
                  <a:pt x="28226" y="20855"/>
                  <a:pt x="28226" y="20855"/>
                </a:cubicBezTo>
                <a:cubicBezTo>
                  <a:pt x="28226" y="20916"/>
                  <a:pt x="28226" y="20946"/>
                  <a:pt x="28226" y="20977"/>
                </a:cubicBezTo>
                <a:cubicBezTo>
                  <a:pt x="28226" y="21037"/>
                  <a:pt x="28226" y="21068"/>
                  <a:pt x="28226" y="21129"/>
                </a:cubicBezTo>
                <a:lnTo>
                  <a:pt x="28226" y="21159"/>
                </a:lnTo>
                <a:lnTo>
                  <a:pt x="28074" y="21341"/>
                </a:lnTo>
                <a:cubicBezTo>
                  <a:pt x="28014" y="21432"/>
                  <a:pt x="27923" y="21524"/>
                  <a:pt x="27862" y="21615"/>
                </a:cubicBezTo>
                <a:lnTo>
                  <a:pt x="27679" y="21858"/>
                </a:lnTo>
                <a:lnTo>
                  <a:pt x="27558" y="21979"/>
                </a:lnTo>
                <a:lnTo>
                  <a:pt x="27558" y="21979"/>
                </a:lnTo>
                <a:cubicBezTo>
                  <a:pt x="27588" y="21736"/>
                  <a:pt x="27649" y="21463"/>
                  <a:pt x="27710" y="21220"/>
                </a:cubicBezTo>
                <a:lnTo>
                  <a:pt x="27801" y="21129"/>
                </a:lnTo>
                <a:cubicBezTo>
                  <a:pt x="27923" y="21007"/>
                  <a:pt x="28044" y="20916"/>
                  <a:pt x="28166" y="20794"/>
                </a:cubicBezTo>
                <a:lnTo>
                  <a:pt x="28226" y="20764"/>
                </a:lnTo>
                <a:close/>
                <a:moveTo>
                  <a:pt x="43357" y="18212"/>
                </a:moveTo>
                <a:cubicBezTo>
                  <a:pt x="43296" y="18303"/>
                  <a:pt x="43266" y="18394"/>
                  <a:pt x="43235" y="18516"/>
                </a:cubicBezTo>
                <a:lnTo>
                  <a:pt x="43144" y="18668"/>
                </a:lnTo>
                <a:lnTo>
                  <a:pt x="43053" y="18850"/>
                </a:lnTo>
                <a:cubicBezTo>
                  <a:pt x="42962" y="19032"/>
                  <a:pt x="42871" y="19245"/>
                  <a:pt x="42780" y="19427"/>
                </a:cubicBezTo>
                <a:cubicBezTo>
                  <a:pt x="42749" y="19488"/>
                  <a:pt x="42689" y="19549"/>
                  <a:pt x="42658" y="19609"/>
                </a:cubicBezTo>
                <a:cubicBezTo>
                  <a:pt x="42628" y="19640"/>
                  <a:pt x="42597" y="19701"/>
                  <a:pt x="42567" y="19731"/>
                </a:cubicBezTo>
                <a:cubicBezTo>
                  <a:pt x="42506" y="19852"/>
                  <a:pt x="42415" y="19944"/>
                  <a:pt x="42324" y="20035"/>
                </a:cubicBezTo>
                <a:lnTo>
                  <a:pt x="42202" y="20217"/>
                </a:lnTo>
                <a:cubicBezTo>
                  <a:pt x="42172" y="20247"/>
                  <a:pt x="42142" y="20278"/>
                  <a:pt x="42111" y="20308"/>
                </a:cubicBezTo>
                <a:lnTo>
                  <a:pt x="41838" y="20734"/>
                </a:lnTo>
                <a:lnTo>
                  <a:pt x="41716" y="20885"/>
                </a:lnTo>
                <a:lnTo>
                  <a:pt x="41443" y="21250"/>
                </a:lnTo>
                <a:lnTo>
                  <a:pt x="41261" y="21493"/>
                </a:lnTo>
                <a:cubicBezTo>
                  <a:pt x="41169" y="21584"/>
                  <a:pt x="41109" y="21675"/>
                  <a:pt x="41048" y="21736"/>
                </a:cubicBezTo>
                <a:cubicBezTo>
                  <a:pt x="41017" y="21767"/>
                  <a:pt x="40987" y="21767"/>
                  <a:pt x="40987" y="21797"/>
                </a:cubicBezTo>
                <a:cubicBezTo>
                  <a:pt x="40957" y="21797"/>
                  <a:pt x="40926" y="21827"/>
                  <a:pt x="40896" y="21858"/>
                </a:cubicBezTo>
                <a:lnTo>
                  <a:pt x="40774" y="21949"/>
                </a:lnTo>
                <a:lnTo>
                  <a:pt x="40714" y="22010"/>
                </a:lnTo>
                <a:cubicBezTo>
                  <a:pt x="40774" y="21797"/>
                  <a:pt x="40835" y="21584"/>
                  <a:pt x="40866" y="21372"/>
                </a:cubicBezTo>
                <a:lnTo>
                  <a:pt x="41169" y="20946"/>
                </a:lnTo>
                <a:cubicBezTo>
                  <a:pt x="41291" y="20794"/>
                  <a:pt x="41382" y="20642"/>
                  <a:pt x="41504" y="20490"/>
                </a:cubicBezTo>
                <a:lnTo>
                  <a:pt x="41868" y="19974"/>
                </a:lnTo>
                <a:lnTo>
                  <a:pt x="42415" y="19275"/>
                </a:lnTo>
                <a:cubicBezTo>
                  <a:pt x="42597" y="19063"/>
                  <a:pt x="42749" y="18850"/>
                  <a:pt x="42932" y="18668"/>
                </a:cubicBezTo>
                <a:cubicBezTo>
                  <a:pt x="42992" y="18576"/>
                  <a:pt x="43053" y="18516"/>
                  <a:pt x="43114" y="18455"/>
                </a:cubicBezTo>
                <a:cubicBezTo>
                  <a:pt x="43175" y="18364"/>
                  <a:pt x="43266" y="18273"/>
                  <a:pt x="43357" y="18212"/>
                </a:cubicBezTo>
                <a:close/>
                <a:moveTo>
                  <a:pt x="43782" y="19366"/>
                </a:moveTo>
                <a:cubicBezTo>
                  <a:pt x="43782" y="19549"/>
                  <a:pt x="43782" y="19731"/>
                  <a:pt x="43782" y="19883"/>
                </a:cubicBezTo>
                <a:cubicBezTo>
                  <a:pt x="43782" y="19974"/>
                  <a:pt x="43752" y="20035"/>
                  <a:pt x="43752" y="20126"/>
                </a:cubicBezTo>
                <a:cubicBezTo>
                  <a:pt x="43630" y="20247"/>
                  <a:pt x="43539" y="20399"/>
                  <a:pt x="43448" y="20551"/>
                </a:cubicBezTo>
                <a:lnTo>
                  <a:pt x="43478" y="20551"/>
                </a:lnTo>
                <a:lnTo>
                  <a:pt x="43084" y="21250"/>
                </a:lnTo>
                <a:lnTo>
                  <a:pt x="43023" y="21372"/>
                </a:lnTo>
                <a:lnTo>
                  <a:pt x="42962" y="21493"/>
                </a:lnTo>
                <a:lnTo>
                  <a:pt x="42871" y="21432"/>
                </a:lnTo>
                <a:cubicBezTo>
                  <a:pt x="42840" y="21402"/>
                  <a:pt x="42802" y="21387"/>
                  <a:pt x="42764" y="21387"/>
                </a:cubicBezTo>
                <a:cubicBezTo>
                  <a:pt x="42727" y="21387"/>
                  <a:pt x="42689" y="21402"/>
                  <a:pt x="42658" y="21432"/>
                </a:cubicBezTo>
                <a:cubicBezTo>
                  <a:pt x="42597" y="21493"/>
                  <a:pt x="42567" y="21524"/>
                  <a:pt x="42537" y="21584"/>
                </a:cubicBezTo>
                <a:lnTo>
                  <a:pt x="42415" y="21767"/>
                </a:lnTo>
                <a:cubicBezTo>
                  <a:pt x="42385" y="21797"/>
                  <a:pt x="42354" y="21858"/>
                  <a:pt x="42324" y="21888"/>
                </a:cubicBezTo>
                <a:cubicBezTo>
                  <a:pt x="42299" y="21938"/>
                  <a:pt x="42253" y="21988"/>
                  <a:pt x="42221" y="22039"/>
                </a:cubicBezTo>
                <a:lnTo>
                  <a:pt x="42221" y="22039"/>
                </a:lnTo>
                <a:cubicBezTo>
                  <a:pt x="42424" y="21683"/>
                  <a:pt x="42574" y="21300"/>
                  <a:pt x="42810" y="20946"/>
                </a:cubicBezTo>
                <a:lnTo>
                  <a:pt x="43448" y="19792"/>
                </a:lnTo>
                <a:lnTo>
                  <a:pt x="43782" y="19366"/>
                </a:lnTo>
                <a:close/>
                <a:moveTo>
                  <a:pt x="41647" y="22005"/>
                </a:moveTo>
                <a:cubicBezTo>
                  <a:pt x="41627" y="22037"/>
                  <a:pt x="41611" y="22069"/>
                  <a:pt x="41595" y="22101"/>
                </a:cubicBezTo>
                <a:lnTo>
                  <a:pt x="41595" y="22070"/>
                </a:lnTo>
                <a:lnTo>
                  <a:pt x="41647" y="22005"/>
                </a:lnTo>
                <a:close/>
                <a:moveTo>
                  <a:pt x="12792" y="22070"/>
                </a:moveTo>
                <a:cubicBezTo>
                  <a:pt x="12792" y="22101"/>
                  <a:pt x="12762" y="22131"/>
                  <a:pt x="12731" y="22162"/>
                </a:cubicBezTo>
                <a:cubicBezTo>
                  <a:pt x="12731" y="22162"/>
                  <a:pt x="12762" y="22131"/>
                  <a:pt x="12762" y="22101"/>
                </a:cubicBezTo>
                <a:lnTo>
                  <a:pt x="12792" y="22070"/>
                </a:lnTo>
                <a:close/>
                <a:moveTo>
                  <a:pt x="47854" y="21736"/>
                </a:moveTo>
                <a:lnTo>
                  <a:pt x="47854" y="21736"/>
                </a:lnTo>
                <a:cubicBezTo>
                  <a:pt x="47803" y="21837"/>
                  <a:pt x="47752" y="21939"/>
                  <a:pt x="47702" y="22040"/>
                </a:cubicBezTo>
                <a:lnTo>
                  <a:pt x="47641" y="22162"/>
                </a:lnTo>
                <a:cubicBezTo>
                  <a:pt x="47702" y="22040"/>
                  <a:pt x="47732" y="21918"/>
                  <a:pt x="47793" y="21797"/>
                </a:cubicBezTo>
                <a:cubicBezTo>
                  <a:pt x="47793" y="21797"/>
                  <a:pt x="47823" y="21767"/>
                  <a:pt x="47854" y="21736"/>
                </a:cubicBezTo>
                <a:close/>
                <a:moveTo>
                  <a:pt x="4771" y="20035"/>
                </a:moveTo>
                <a:lnTo>
                  <a:pt x="4740" y="20126"/>
                </a:lnTo>
                <a:lnTo>
                  <a:pt x="4680" y="20278"/>
                </a:lnTo>
                <a:cubicBezTo>
                  <a:pt x="4589" y="20430"/>
                  <a:pt x="4528" y="20582"/>
                  <a:pt x="4467" y="20703"/>
                </a:cubicBezTo>
                <a:cubicBezTo>
                  <a:pt x="4345" y="20916"/>
                  <a:pt x="4254" y="21159"/>
                  <a:pt x="4163" y="21372"/>
                </a:cubicBezTo>
                <a:cubicBezTo>
                  <a:pt x="4072" y="21615"/>
                  <a:pt x="4011" y="21858"/>
                  <a:pt x="3920" y="22101"/>
                </a:cubicBezTo>
                <a:lnTo>
                  <a:pt x="3920" y="22131"/>
                </a:lnTo>
                <a:lnTo>
                  <a:pt x="3890" y="22162"/>
                </a:lnTo>
                <a:cubicBezTo>
                  <a:pt x="3861" y="22162"/>
                  <a:pt x="3833" y="22188"/>
                  <a:pt x="3780" y="22192"/>
                </a:cubicBezTo>
                <a:lnTo>
                  <a:pt x="3780" y="22192"/>
                </a:lnTo>
                <a:lnTo>
                  <a:pt x="3920" y="21827"/>
                </a:lnTo>
                <a:cubicBezTo>
                  <a:pt x="4072" y="21554"/>
                  <a:pt x="4194" y="21250"/>
                  <a:pt x="4315" y="20977"/>
                </a:cubicBezTo>
                <a:lnTo>
                  <a:pt x="4740" y="20035"/>
                </a:lnTo>
                <a:close/>
                <a:moveTo>
                  <a:pt x="2431" y="21706"/>
                </a:moveTo>
                <a:lnTo>
                  <a:pt x="2462" y="21736"/>
                </a:lnTo>
                <a:cubicBezTo>
                  <a:pt x="2523" y="21797"/>
                  <a:pt x="2553" y="21858"/>
                  <a:pt x="2583" y="21918"/>
                </a:cubicBezTo>
                <a:cubicBezTo>
                  <a:pt x="2614" y="21979"/>
                  <a:pt x="2674" y="22070"/>
                  <a:pt x="2705" y="22131"/>
                </a:cubicBezTo>
                <a:lnTo>
                  <a:pt x="2766" y="22222"/>
                </a:lnTo>
                <a:cubicBezTo>
                  <a:pt x="2735" y="22192"/>
                  <a:pt x="2735" y="22162"/>
                  <a:pt x="2705" y="22162"/>
                </a:cubicBezTo>
                <a:cubicBezTo>
                  <a:pt x="2583" y="22010"/>
                  <a:pt x="2523" y="21858"/>
                  <a:pt x="2431" y="21706"/>
                </a:cubicBezTo>
                <a:close/>
                <a:moveTo>
                  <a:pt x="38465" y="20339"/>
                </a:moveTo>
                <a:lnTo>
                  <a:pt x="38435" y="20430"/>
                </a:lnTo>
                <a:cubicBezTo>
                  <a:pt x="38313" y="20703"/>
                  <a:pt x="38192" y="21007"/>
                  <a:pt x="38040" y="21341"/>
                </a:cubicBezTo>
                <a:cubicBezTo>
                  <a:pt x="38040" y="21402"/>
                  <a:pt x="38010" y="21432"/>
                  <a:pt x="37979" y="21493"/>
                </a:cubicBezTo>
                <a:lnTo>
                  <a:pt x="37888" y="21615"/>
                </a:lnTo>
                <a:cubicBezTo>
                  <a:pt x="37858" y="21675"/>
                  <a:pt x="37827" y="21706"/>
                  <a:pt x="37797" y="21767"/>
                </a:cubicBezTo>
                <a:lnTo>
                  <a:pt x="37675" y="21888"/>
                </a:lnTo>
                <a:cubicBezTo>
                  <a:pt x="37645" y="21949"/>
                  <a:pt x="37584" y="22010"/>
                  <a:pt x="37554" y="22070"/>
                </a:cubicBezTo>
                <a:lnTo>
                  <a:pt x="37493" y="22162"/>
                </a:lnTo>
                <a:lnTo>
                  <a:pt x="37432" y="22222"/>
                </a:lnTo>
                <a:cubicBezTo>
                  <a:pt x="37463" y="22131"/>
                  <a:pt x="37463" y="22010"/>
                  <a:pt x="37432" y="21918"/>
                </a:cubicBezTo>
                <a:lnTo>
                  <a:pt x="37432" y="21858"/>
                </a:lnTo>
                <a:lnTo>
                  <a:pt x="37432" y="21797"/>
                </a:lnTo>
                <a:lnTo>
                  <a:pt x="37675" y="21463"/>
                </a:lnTo>
                <a:cubicBezTo>
                  <a:pt x="37767" y="21341"/>
                  <a:pt x="37858" y="21220"/>
                  <a:pt x="37918" y="21129"/>
                </a:cubicBezTo>
                <a:cubicBezTo>
                  <a:pt x="38070" y="20946"/>
                  <a:pt x="38192" y="20764"/>
                  <a:pt x="38313" y="20582"/>
                </a:cubicBezTo>
                <a:lnTo>
                  <a:pt x="38344" y="20521"/>
                </a:lnTo>
                <a:lnTo>
                  <a:pt x="38465" y="20339"/>
                </a:lnTo>
                <a:close/>
                <a:moveTo>
                  <a:pt x="26525" y="22040"/>
                </a:moveTo>
                <a:lnTo>
                  <a:pt x="26525" y="22101"/>
                </a:lnTo>
                <a:lnTo>
                  <a:pt x="26403" y="22253"/>
                </a:lnTo>
                <a:lnTo>
                  <a:pt x="26525" y="22040"/>
                </a:lnTo>
                <a:close/>
                <a:moveTo>
                  <a:pt x="31022" y="22283"/>
                </a:moveTo>
                <a:lnTo>
                  <a:pt x="31022" y="22313"/>
                </a:lnTo>
                <a:lnTo>
                  <a:pt x="31022" y="22344"/>
                </a:lnTo>
                <a:cubicBezTo>
                  <a:pt x="30991" y="22344"/>
                  <a:pt x="30991" y="22313"/>
                  <a:pt x="30991" y="22283"/>
                </a:cubicBezTo>
                <a:close/>
                <a:moveTo>
                  <a:pt x="29563" y="20734"/>
                </a:moveTo>
                <a:cubicBezTo>
                  <a:pt x="29594" y="20734"/>
                  <a:pt x="29594" y="20734"/>
                  <a:pt x="29624" y="20764"/>
                </a:cubicBezTo>
                <a:cubicBezTo>
                  <a:pt x="29654" y="20779"/>
                  <a:pt x="29685" y="20787"/>
                  <a:pt x="29715" y="20787"/>
                </a:cubicBezTo>
                <a:cubicBezTo>
                  <a:pt x="29745" y="20787"/>
                  <a:pt x="29776" y="20779"/>
                  <a:pt x="29806" y="20764"/>
                </a:cubicBezTo>
                <a:lnTo>
                  <a:pt x="29837" y="20764"/>
                </a:lnTo>
                <a:lnTo>
                  <a:pt x="29685" y="21129"/>
                </a:lnTo>
                <a:cubicBezTo>
                  <a:pt x="29624" y="21311"/>
                  <a:pt x="29533" y="21493"/>
                  <a:pt x="29442" y="21706"/>
                </a:cubicBezTo>
                <a:cubicBezTo>
                  <a:pt x="29351" y="21888"/>
                  <a:pt x="29290" y="21979"/>
                  <a:pt x="29199" y="22131"/>
                </a:cubicBezTo>
                <a:lnTo>
                  <a:pt x="29168" y="22131"/>
                </a:lnTo>
                <a:cubicBezTo>
                  <a:pt x="29107" y="22162"/>
                  <a:pt x="29016" y="22222"/>
                  <a:pt x="28956" y="22253"/>
                </a:cubicBezTo>
                <a:cubicBezTo>
                  <a:pt x="28925" y="22313"/>
                  <a:pt x="28864" y="22344"/>
                  <a:pt x="28804" y="22405"/>
                </a:cubicBezTo>
                <a:lnTo>
                  <a:pt x="28804" y="22374"/>
                </a:lnTo>
                <a:cubicBezTo>
                  <a:pt x="28804" y="22344"/>
                  <a:pt x="28804" y="22344"/>
                  <a:pt x="28804" y="22313"/>
                </a:cubicBezTo>
                <a:lnTo>
                  <a:pt x="29138" y="21554"/>
                </a:lnTo>
                <a:cubicBezTo>
                  <a:pt x="29168" y="21493"/>
                  <a:pt x="29199" y="21432"/>
                  <a:pt x="29229" y="21372"/>
                </a:cubicBezTo>
                <a:cubicBezTo>
                  <a:pt x="29320" y="21189"/>
                  <a:pt x="29411" y="21037"/>
                  <a:pt x="29472" y="20885"/>
                </a:cubicBezTo>
                <a:lnTo>
                  <a:pt x="29563" y="20734"/>
                </a:lnTo>
                <a:close/>
                <a:moveTo>
                  <a:pt x="37797" y="22374"/>
                </a:moveTo>
                <a:lnTo>
                  <a:pt x="37797" y="22405"/>
                </a:lnTo>
                <a:lnTo>
                  <a:pt x="37767" y="22435"/>
                </a:lnTo>
                <a:lnTo>
                  <a:pt x="37797" y="22374"/>
                </a:lnTo>
                <a:close/>
                <a:moveTo>
                  <a:pt x="10908" y="22283"/>
                </a:moveTo>
                <a:lnTo>
                  <a:pt x="10878" y="22313"/>
                </a:lnTo>
                <a:lnTo>
                  <a:pt x="10787" y="22435"/>
                </a:lnTo>
                <a:lnTo>
                  <a:pt x="10847" y="22283"/>
                </a:lnTo>
                <a:close/>
                <a:moveTo>
                  <a:pt x="45079" y="18788"/>
                </a:moveTo>
                <a:cubicBezTo>
                  <a:pt x="45051" y="18956"/>
                  <a:pt x="45021" y="19146"/>
                  <a:pt x="44967" y="19336"/>
                </a:cubicBezTo>
                <a:cubicBezTo>
                  <a:pt x="44876" y="19579"/>
                  <a:pt x="44785" y="19822"/>
                  <a:pt x="44663" y="20065"/>
                </a:cubicBezTo>
                <a:lnTo>
                  <a:pt x="44694" y="20065"/>
                </a:lnTo>
                <a:cubicBezTo>
                  <a:pt x="44572" y="20399"/>
                  <a:pt x="44420" y="20703"/>
                  <a:pt x="44238" y="21037"/>
                </a:cubicBezTo>
                <a:cubicBezTo>
                  <a:pt x="44177" y="21159"/>
                  <a:pt x="44117" y="21280"/>
                  <a:pt x="44056" y="21402"/>
                </a:cubicBezTo>
                <a:cubicBezTo>
                  <a:pt x="43934" y="21615"/>
                  <a:pt x="43813" y="21827"/>
                  <a:pt x="43691" y="22040"/>
                </a:cubicBezTo>
                <a:lnTo>
                  <a:pt x="43448" y="22435"/>
                </a:lnTo>
                <a:lnTo>
                  <a:pt x="43387" y="22405"/>
                </a:lnTo>
                <a:lnTo>
                  <a:pt x="43630" y="22040"/>
                </a:lnTo>
                <a:lnTo>
                  <a:pt x="43752" y="21827"/>
                </a:lnTo>
                <a:lnTo>
                  <a:pt x="43782" y="21767"/>
                </a:lnTo>
                <a:lnTo>
                  <a:pt x="43904" y="21584"/>
                </a:lnTo>
                <a:cubicBezTo>
                  <a:pt x="44056" y="21311"/>
                  <a:pt x="44177" y="21068"/>
                  <a:pt x="44329" y="20794"/>
                </a:cubicBezTo>
                <a:cubicBezTo>
                  <a:pt x="44451" y="20521"/>
                  <a:pt x="44572" y="20247"/>
                  <a:pt x="44694" y="19974"/>
                </a:cubicBezTo>
                <a:cubicBezTo>
                  <a:pt x="44815" y="19670"/>
                  <a:pt x="44937" y="19336"/>
                  <a:pt x="44998" y="19032"/>
                </a:cubicBezTo>
                <a:cubicBezTo>
                  <a:pt x="45025" y="18951"/>
                  <a:pt x="45052" y="18870"/>
                  <a:pt x="45079" y="18788"/>
                </a:cubicBezTo>
                <a:close/>
                <a:moveTo>
                  <a:pt x="10301" y="21949"/>
                </a:moveTo>
                <a:lnTo>
                  <a:pt x="10301" y="21949"/>
                </a:lnTo>
                <a:cubicBezTo>
                  <a:pt x="10270" y="22040"/>
                  <a:pt x="10240" y="22101"/>
                  <a:pt x="10209" y="22192"/>
                </a:cubicBezTo>
                <a:cubicBezTo>
                  <a:pt x="10179" y="22253"/>
                  <a:pt x="10149" y="22283"/>
                  <a:pt x="10088" y="22344"/>
                </a:cubicBezTo>
                <a:lnTo>
                  <a:pt x="10088" y="22313"/>
                </a:lnTo>
                <a:cubicBezTo>
                  <a:pt x="10057" y="22344"/>
                  <a:pt x="10027" y="22405"/>
                  <a:pt x="10027" y="22435"/>
                </a:cubicBezTo>
                <a:lnTo>
                  <a:pt x="9997" y="22465"/>
                </a:lnTo>
                <a:lnTo>
                  <a:pt x="9936" y="22465"/>
                </a:lnTo>
                <a:cubicBezTo>
                  <a:pt x="9997" y="22344"/>
                  <a:pt x="10027" y="22222"/>
                  <a:pt x="10057" y="22101"/>
                </a:cubicBezTo>
                <a:cubicBezTo>
                  <a:pt x="10088" y="22101"/>
                  <a:pt x="10118" y="22101"/>
                  <a:pt x="10149" y="22070"/>
                </a:cubicBezTo>
                <a:lnTo>
                  <a:pt x="10240" y="22010"/>
                </a:lnTo>
                <a:lnTo>
                  <a:pt x="10301" y="21949"/>
                </a:lnTo>
                <a:close/>
                <a:moveTo>
                  <a:pt x="37098" y="22253"/>
                </a:moveTo>
                <a:lnTo>
                  <a:pt x="37098" y="22344"/>
                </a:lnTo>
                <a:cubicBezTo>
                  <a:pt x="37098" y="22374"/>
                  <a:pt x="37098" y="22435"/>
                  <a:pt x="37068" y="22465"/>
                </a:cubicBezTo>
                <a:lnTo>
                  <a:pt x="37037" y="22405"/>
                </a:lnTo>
                <a:cubicBezTo>
                  <a:pt x="37037" y="22374"/>
                  <a:pt x="37037" y="22374"/>
                  <a:pt x="37007" y="22344"/>
                </a:cubicBezTo>
                <a:cubicBezTo>
                  <a:pt x="37037" y="22313"/>
                  <a:pt x="37068" y="22283"/>
                  <a:pt x="37098" y="22253"/>
                </a:cubicBezTo>
                <a:close/>
                <a:moveTo>
                  <a:pt x="8842" y="22010"/>
                </a:moveTo>
                <a:cubicBezTo>
                  <a:pt x="8812" y="22131"/>
                  <a:pt x="8751" y="22283"/>
                  <a:pt x="8721" y="22405"/>
                </a:cubicBezTo>
                <a:lnTo>
                  <a:pt x="8629" y="22496"/>
                </a:lnTo>
                <a:cubicBezTo>
                  <a:pt x="8660" y="22465"/>
                  <a:pt x="8660" y="22435"/>
                  <a:pt x="8690" y="22374"/>
                </a:cubicBezTo>
                <a:cubicBezTo>
                  <a:pt x="8751" y="22253"/>
                  <a:pt x="8781" y="22131"/>
                  <a:pt x="8812" y="22010"/>
                </a:cubicBezTo>
                <a:close/>
                <a:moveTo>
                  <a:pt x="11972" y="22101"/>
                </a:moveTo>
                <a:lnTo>
                  <a:pt x="11972" y="22131"/>
                </a:lnTo>
                <a:cubicBezTo>
                  <a:pt x="11911" y="22253"/>
                  <a:pt x="11880" y="22405"/>
                  <a:pt x="11820" y="22526"/>
                </a:cubicBezTo>
                <a:lnTo>
                  <a:pt x="11820" y="22313"/>
                </a:lnTo>
                <a:cubicBezTo>
                  <a:pt x="11850" y="22253"/>
                  <a:pt x="11911" y="22162"/>
                  <a:pt x="11972" y="22101"/>
                </a:cubicBezTo>
                <a:close/>
                <a:moveTo>
                  <a:pt x="4558" y="22435"/>
                </a:moveTo>
                <a:lnTo>
                  <a:pt x="4467" y="22557"/>
                </a:lnTo>
                <a:lnTo>
                  <a:pt x="4467" y="22465"/>
                </a:lnTo>
                <a:lnTo>
                  <a:pt x="4558" y="22435"/>
                </a:lnTo>
                <a:close/>
                <a:moveTo>
                  <a:pt x="39438" y="22040"/>
                </a:moveTo>
                <a:lnTo>
                  <a:pt x="39346" y="22162"/>
                </a:lnTo>
                <a:lnTo>
                  <a:pt x="39255" y="22313"/>
                </a:lnTo>
                <a:cubicBezTo>
                  <a:pt x="39164" y="22465"/>
                  <a:pt x="39073" y="22587"/>
                  <a:pt x="38982" y="22708"/>
                </a:cubicBezTo>
                <a:cubicBezTo>
                  <a:pt x="38951" y="22678"/>
                  <a:pt x="38951" y="22648"/>
                  <a:pt x="38921" y="22648"/>
                </a:cubicBezTo>
                <a:lnTo>
                  <a:pt x="38921" y="22617"/>
                </a:lnTo>
                <a:cubicBezTo>
                  <a:pt x="39073" y="22465"/>
                  <a:pt x="39225" y="22313"/>
                  <a:pt x="39346" y="22131"/>
                </a:cubicBezTo>
                <a:lnTo>
                  <a:pt x="39438" y="22040"/>
                </a:lnTo>
                <a:close/>
                <a:moveTo>
                  <a:pt x="40228" y="22313"/>
                </a:moveTo>
                <a:cubicBezTo>
                  <a:pt x="40228" y="22374"/>
                  <a:pt x="40197" y="22435"/>
                  <a:pt x="40167" y="22526"/>
                </a:cubicBezTo>
                <a:lnTo>
                  <a:pt x="40167" y="22557"/>
                </a:lnTo>
                <a:lnTo>
                  <a:pt x="40015" y="22739"/>
                </a:lnTo>
                <a:lnTo>
                  <a:pt x="40015" y="22739"/>
                </a:lnTo>
                <a:lnTo>
                  <a:pt x="40228" y="22313"/>
                </a:lnTo>
                <a:close/>
                <a:moveTo>
                  <a:pt x="19020" y="21373"/>
                </a:moveTo>
                <a:lnTo>
                  <a:pt x="18838" y="21736"/>
                </a:lnTo>
                <a:cubicBezTo>
                  <a:pt x="18686" y="22040"/>
                  <a:pt x="18534" y="22313"/>
                  <a:pt x="18382" y="22617"/>
                </a:cubicBezTo>
                <a:lnTo>
                  <a:pt x="18322" y="22739"/>
                </a:lnTo>
                <a:lnTo>
                  <a:pt x="18352" y="22648"/>
                </a:lnTo>
                <a:lnTo>
                  <a:pt x="18443" y="22435"/>
                </a:lnTo>
                <a:lnTo>
                  <a:pt x="18565" y="22192"/>
                </a:lnTo>
                <a:lnTo>
                  <a:pt x="18808" y="21736"/>
                </a:lnTo>
                <a:lnTo>
                  <a:pt x="18899" y="21554"/>
                </a:lnTo>
                <a:cubicBezTo>
                  <a:pt x="18959" y="21494"/>
                  <a:pt x="18989" y="21433"/>
                  <a:pt x="19020" y="21373"/>
                </a:cubicBezTo>
                <a:close/>
                <a:moveTo>
                  <a:pt x="9693" y="22040"/>
                </a:moveTo>
                <a:lnTo>
                  <a:pt x="9693" y="22040"/>
                </a:lnTo>
                <a:cubicBezTo>
                  <a:pt x="9662" y="22131"/>
                  <a:pt x="9632" y="22192"/>
                  <a:pt x="9602" y="22283"/>
                </a:cubicBezTo>
                <a:cubicBezTo>
                  <a:pt x="9571" y="22344"/>
                  <a:pt x="9541" y="22435"/>
                  <a:pt x="9511" y="22526"/>
                </a:cubicBezTo>
                <a:lnTo>
                  <a:pt x="9389" y="22617"/>
                </a:lnTo>
                <a:cubicBezTo>
                  <a:pt x="9328" y="22648"/>
                  <a:pt x="9267" y="22678"/>
                  <a:pt x="9237" y="22708"/>
                </a:cubicBezTo>
                <a:lnTo>
                  <a:pt x="9146" y="22769"/>
                </a:lnTo>
                <a:cubicBezTo>
                  <a:pt x="9207" y="22678"/>
                  <a:pt x="9298" y="22557"/>
                  <a:pt x="9389" y="22435"/>
                </a:cubicBezTo>
                <a:cubicBezTo>
                  <a:pt x="9480" y="22313"/>
                  <a:pt x="9602" y="22192"/>
                  <a:pt x="9693" y="22040"/>
                </a:cubicBezTo>
                <a:close/>
                <a:moveTo>
                  <a:pt x="23912" y="18455"/>
                </a:moveTo>
                <a:lnTo>
                  <a:pt x="23912" y="18516"/>
                </a:lnTo>
                <a:cubicBezTo>
                  <a:pt x="23882" y="18668"/>
                  <a:pt x="23851" y="18850"/>
                  <a:pt x="23790" y="19002"/>
                </a:cubicBezTo>
                <a:lnTo>
                  <a:pt x="23790" y="19063"/>
                </a:lnTo>
                <a:lnTo>
                  <a:pt x="23790" y="19093"/>
                </a:lnTo>
                <a:lnTo>
                  <a:pt x="23547" y="19488"/>
                </a:lnTo>
                <a:cubicBezTo>
                  <a:pt x="23517" y="19549"/>
                  <a:pt x="23456" y="19640"/>
                  <a:pt x="23426" y="19701"/>
                </a:cubicBezTo>
                <a:lnTo>
                  <a:pt x="23244" y="20004"/>
                </a:lnTo>
                <a:cubicBezTo>
                  <a:pt x="23152" y="20187"/>
                  <a:pt x="23031" y="20369"/>
                  <a:pt x="22940" y="20521"/>
                </a:cubicBezTo>
                <a:lnTo>
                  <a:pt x="22545" y="21280"/>
                </a:lnTo>
                <a:cubicBezTo>
                  <a:pt x="22454" y="21463"/>
                  <a:pt x="22393" y="21615"/>
                  <a:pt x="22302" y="21797"/>
                </a:cubicBezTo>
                <a:lnTo>
                  <a:pt x="22271" y="21827"/>
                </a:lnTo>
                <a:cubicBezTo>
                  <a:pt x="22241" y="21858"/>
                  <a:pt x="22211" y="21888"/>
                  <a:pt x="22180" y="21918"/>
                </a:cubicBezTo>
                <a:lnTo>
                  <a:pt x="22089" y="22010"/>
                </a:lnTo>
                <a:cubicBezTo>
                  <a:pt x="21998" y="22131"/>
                  <a:pt x="21907" y="22253"/>
                  <a:pt x="21816" y="22344"/>
                </a:cubicBezTo>
                <a:lnTo>
                  <a:pt x="21816" y="22374"/>
                </a:lnTo>
                <a:cubicBezTo>
                  <a:pt x="21724" y="22496"/>
                  <a:pt x="21633" y="22648"/>
                  <a:pt x="21542" y="22769"/>
                </a:cubicBezTo>
                <a:lnTo>
                  <a:pt x="21512" y="22830"/>
                </a:lnTo>
                <a:cubicBezTo>
                  <a:pt x="21542" y="22739"/>
                  <a:pt x="21573" y="22648"/>
                  <a:pt x="21603" y="22587"/>
                </a:cubicBezTo>
                <a:lnTo>
                  <a:pt x="21694" y="22253"/>
                </a:lnTo>
                <a:lnTo>
                  <a:pt x="21785" y="22101"/>
                </a:lnTo>
                <a:cubicBezTo>
                  <a:pt x="21846" y="22010"/>
                  <a:pt x="21937" y="21918"/>
                  <a:pt x="21998" y="21827"/>
                </a:cubicBezTo>
                <a:cubicBezTo>
                  <a:pt x="22119" y="21645"/>
                  <a:pt x="22241" y="21463"/>
                  <a:pt x="22332" y="21311"/>
                </a:cubicBezTo>
                <a:lnTo>
                  <a:pt x="22575" y="20916"/>
                </a:lnTo>
                <a:cubicBezTo>
                  <a:pt x="22606" y="20855"/>
                  <a:pt x="22666" y="20794"/>
                  <a:pt x="22697" y="20734"/>
                </a:cubicBezTo>
                <a:lnTo>
                  <a:pt x="22909" y="20339"/>
                </a:lnTo>
                <a:cubicBezTo>
                  <a:pt x="22940" y="20278"/>
                  <a:pt x="23001" y="20187"/>
                  <a:pt x="23031" y="20126"/>
                </a:cubicBezTo>
                <a:cubicBezTo>
                  <a:pt x="23152" y="19913"/>
                  <a:pt x="23244" y="19701"/>
                  <a:pt x="23365" y="19488"/>
                </a:cubicBezTo>
                <a:cubicBezTo>
                  <a:pt x="23426" y="19336"/>
                  <a:pt x="23487" y="19214"/>
                  <a:pt x="23547" y="19063"/>
                </a:cubicBezTo>
                <a:cubicBezTo>
                  <a:pt x="23608" y="18941"/>
                  <a:pt x="23639" y="18819"/>
                  <a:pt x="23699" y="18698"/>
                </a:cubicBezTo>
                <a:lnTo>
                  <a:pt x="23760" y="18516"/>
                </a:lnTo>
                <a:cubicBezTo>
                  <a:pt x="23821" y="18516"/>
                  <a:pt x="23882" y="18485"/>
                  <a:pt x="23912" y="18455"/>
                </a:cubicBezTo>
                <a:close/>
                <a:moveTo>
                  <a:pt x="42490" y="22310"/>
                </a:moveTo>
                <a:cubicBezTo>
                  <a:pt x="42457" y="22413"/>
                  <a:pt x="42405" y="22515"/>
                  <a:pt x="42354" y="22617"/>
                </a:cubicBezTo>
                <a:cubicBezTo>
                  <a:pt x="42294" y="22708"/>
                  <a:pt x="42233" y="22769"/>
                  <a:pt x="42172" y="22860"/>
                </a:cubicBezTo>
                <a:lnTo>
                  <a:pt x="42111" y="22921"/>
                </a:lnTo>
                <a:lnTo>
                  <a:pt x="42111" y="22921"/>
                </a:lnTo>
                <a:lnTo>
                  <a:pt x="42263" y="22708"/>
                </a:lnTo>
                <a:cubicBezTo>
                  <a:pt x="42320" y="22566"/>
                  <a:pt x="42404" y="22450"/>
                  <a:pt x="42490" y="22310"/>
                </a:cubicBezTo>
                <a:close/>
                <a:moveTo>
                  <a:pt x="46608" y="21311"/>
                </a:moveTo>
                <a:cubicBezTo>
                  <a:pt x="46578" y="21372"/>
                  <a:pt x="46547" y="21463"/>
                  <a:pt x="46547" y="21524"/>
                </a:cubicBezTo>
                <a:cubicBezTo>
                  <a:pt x="46486" y="21736"/>
                  <a:pt x="46426" y="21918"/>
                  <a:pt x="46365" y="22101"/>
                </a:cubicBezTo>
                <a:cubicBezTo>
                  <a:pt x="46304" y="22192"/>
                  <a:pt x="46274" y="22283"/>
                  <a:pt x="46213" y="22344"/>
                </a:cubicBezTo>
                <a:cubicBezTo>
                  <a:pt x="46122" y="22557"/>
                  <a:pt x="46000" y="22739"/>
                  <a:pt x="45909" y="22921"/>
                </a:cubicBezTo>
                <a:cubicBezTo>
                  <a:pt x="45909" y="22921"/>
                  <a:pt x="45909" y="22891"/>
                  <a:pt x="45909" y="22860"/>
                </a:cubicBezTo>
                <a:cubicBezTo>
                  <a:pt x="45939" y="22769"/>
                  <a:pt x="45970" y="22678"/>
                  <a:pt x="46000" y="22557"/>
                </a:cubicBezTo>
                <a:cubicBezTo>
                  <a:pt x="46031" y="22465"/>
                  <a:pt x="46061" y="22374"/>
                  <a:pt x="46091" y="22283"/>
                </a:cubicBezTo>
                <a:lnTo>
                  <a:pt x="46183" y="22010"/>
                </a:lnTo>
                <a:lnTo>
                  <a:pt x="46334" y="21797"/>
                </a:lnTo>
                <a:cubicBezTo>
                  <a:pt x="46365" y="21706"/>
                  <a:pt x="46426" y="21615"/>
                  <a:pt x="46486" y="21524"/>
                </a:cubicBezTo>
                <a:lnTo>
                  <a:pt x="46608" y="21311"/>
                </a:lnTo>
                <a:close/>
                <a:moveTo>
                  <a:pt x="4133" y="22982"/>
                </a:moveTo>
                <a:cubicBezTo>
                  <a:pt x="4133" y="23012"/>
                  <a:pt x="4163" y="23043"/>
                  <a:pt x="4163" y="23073"/>
                </a:cubicBezTo>
                <a:lnTo>
                  <a:pt x="4133" y="23134"/>
                </a:lnTo>
                <a:cubicBezTo>
                  <a:pt x="4133" y="23134"/>
                  <a:pt x="4102" y="23103"/>
                  <a:pt x="4102" y="23103"/>
                </a:cubicBezTo>
                <a:lnTo>
                  <a:pt x="4133" y="23073"/>
                </a:lnTo>
                <a:cubicBezTo>
                  <a:pt x="4133" y="23043"/>
                  <a:pt x="4133" y="23012"/>
                  <a:pt x="4133" y="22982"/>
                </a:cubicBezTo>
                <a:close/>
                <a:moveTo>
                  <a:pt x="30748" y="21675"/>
                </a:moveTo>
                <a:lnTo>
                  <a:pt x="30687" y="21918"/>
                </a:lnTo>
                <a:lnTo>
                  <a:pt x="30627" y="22040"/>
                </a:lnTo>
                <a:lnTo>
                  <a:pt x="30475" y="22344"/>
                </a:lnTo>
                <a:cubicBezTo>
                  <a:pt x="30384" y="22526"/>
                  <a:pt x="30292" y="22678"/>
                  <a:pt x="30201" y="22860"/>
                </a:cubicBezTo>
                <a:lnTo>
                  <a:pt x="29989" y="23316"/>
                </a:lnTo>
                <a:cubicBezTo>
                  <a:pt x="30019" y="23195"/>
                  <a:pt x="30019" y="23073"/>
                  <a:pt x="30019" y="22952"/>
                </a:cubicBezTo>
                <a:lnTo>
                  <a:pt x="30019" y="22921"/>
                </a:lnTo>
                <a:lnTo>
                  <a:pt x="30019" y="22891"/>
                </a:lnTo>
                <a:cubicBezTo>
                  <a:pt x="30049" y="22830"/>
                  <a:pt x="30080" y="22769"/>
                  <a:pt x="30110" y="22739"/>
                </a:cubicBezTo>
                <a:cubicBezTo>
                  <a:pt x="30171" y="22617"/>
                  <a:pt x="30232" y="22496"/>
                  <a:pt x="30292" y="22405"/>
                </a:cubicBezTo>
                <a:cubicBezTo>
                  <a:pt x="30353" y="22283"/>
                  <a:pt x="30444" y="22131"/>
                  <a:pt x="30535" y="21979"/>
                </a:cubicBezTo>
                <a:cubicBezTo>
                  <a:pt x="30627" y="21858"/>
                  <a:pt x="30687" y="21767"/>
                  <a:pt x="30748" y="21675"/>
                </a:cubicBezTo>
                <a:close/>
                <a:moveTo>
                  <a:pt x="41321" y="22405"/>
                </a:moveTo>
                <a:lnTo>
                  <a:pt x="41321" y="22496"/>
                </a:lnTo>
                <a:lnTo>
                  <a:pt x="41078" y="22891"/>
                </a:lnTo>
                <a:cubicBezTo>
                  <a:pt x="41048" y="22952"/>
                  <a:pt x="41017" y="22982"/>
                  <a:pt x="40987" y="23043"/>
                </a:cubicBezTo>
                <a:lnTo>
                  <a:pt x="40774" y="23346"/>
                </a:lnTo>
                <a:lnTo>
                  <a:pt x="40926" y="23043"/>
                </a:lnTo>
                <a:cubicBezTo>
                  <a:pt x="40957" y="22982"/>
                  <a:pt x="40957" y="22952"/>
                  <a:pt x="40987" y="22921"/>
                </a:cubicBezTo>
                <a:lnTo>
                  <a:pt x="41017" y="22830"/>
                </a:lnTo>
                <a:lnTo>
                  <a:pt x="41048" y="22800"/>
                </a:lnTo>
                <a:cubicBezTo>
                  <a:pt x="41078" y="22739"/>
                  <a:pt x="41109" y="22708"/>
                  <a:pt x="41139" y="22648"/>
                </a:cubicBezTo>
                <a:lnTo>
                  <a:pt x="41169" y="22587"/>
                </a:lnTo>
                <a:lnTo>
                  <a:pt x="41321" y="22405"/>
                </a:lnTo>
                <a:close/>
                <a:moveTo>
                  <a:pt x="17349" y="22860"/>
                </a:moveTo>
                <a:lnTo>
                  <a:pt x="17319" y="23012"/>
                </a:lnTo>
                <a:cubicBezTo>
                  <a:pt x="17228" y="23134"/>
                  <a:pt x="17137" y="23255"/>
                  <a:pt x="17076" y="23377"/>
                </a:cubicBezTo>
                <a:lnTo>
                  <a:pt x="17015" y="23377"/>
                </a:lnTo>
                <a:cubicBezTo>
                  <a:pt x="17076" y="23316"/>
                  <a:pt x="17137" y="23225"/>
                  <a:pt x="17167" y="23164"/>
                </a:cubicBezTo>
                <a:lnTo>
                  <a:pt x="17349" y="22860"/>
                </a:lnTo>
                <a:close/>
                <a:moveTo>
                  <a:pt x="20034" y="22522"/>
                </a:moveTo>
                <a:lnTo>
                  <a:pt x="20023" y="22557"/>
                </a:lnTo>
                <a:cubicBezTo>
                  <a:pt x="19993" y="22617"/>
                  <a:pt x="19962" y="22708"/>
                  <a:pt x="19932" y="22800"/>
                </a:cubicBezTo>
                <a:cubicBezTo>
                  <a:pt x="19901" y="22891"/>
                  <a:pt x="19871" y="22921"/>
                  <a:pt x="19841" y="22952"/>
                </a:cubicBezTo>
                <a:cubicBezTo>
                  <a:pt x="19810" y="23073"/>
                  <a:pt x="19750" y="23164"/>
                  <a:pt x="19719" y="23255"/>
                </a:cubicBezTo>
                <a:cubicBezTo>
                  <a:pt x="19658" y="23346"/>
                  <a:pt x="19658" y="23438"/>
                  <a:pt x="19598" y="23529"/>
                </a:cubicBezTo>
                <a:cubicBezTo>
                  <a:pt x="19628" y="23316"/>
                  <a:pt x="19689" y="23103"/>
                  <a:pt x="19750" y="22921"/>
                </a:cubicBezTo>
                <a:cubicBezTo>
                  <a:pt x="19750" y="22891"/>
                  <a:pt x="19780" y="22891"/>
                  <a:pt x="19780" y="22860"/>
                </a:cubicBezTo>
                <a:lnTo>
                  <a:pt x="19901" y="22708"/>
                </a:lnTo>
                <a:lnTo>
                  <a:pt x="20034" y="22522"/>
                </a:lnTo>
                <a:close/>
                <a:moveTo>
                  <a:pt x="16742" y="21767"/>
                </a:moveTo>
                <a:lnTo>
                  <a:pt x="16681" y="21918"/>
                </a:lnTo>
                <a:cubicBezTo>
                  <a:pt x="16590" y="22131"/>
                  <a:pt x="16468" y="22313"/>
                  <a:pt x="16377" y="22526"/>
                </a:cubicBezTo>
                <a:cubicBezTo>
                  <a:pt x="16316" y="22587"/>
                  <a:pt x="16256" y="22678"/>
                  <a:pt x="16225" y="22769"/>
                </a:cubicBezTo>
                <a:lnTo>
                  <a:pt x="16073" y="22921"/>
                </a:lnTo>
                <a:cubicBezTo>
                  <a:pt x="15861" y="23134"/>
                  <a:pt x="15678" y="23316"/>
                  <a:pt x="15496" y="23498"/>
                </a:cubicBezTo>
                <a:lnTo>
                  <a:pt x="15435" y="23559"/>
                </a:lnTo>
                <a:lnTo>
                  <a:pt x="15405" y="23559"/>
                </a:lnTo>
                <a:lnTo>
                  <a:pt x="15678" y="23225"/>
                </a:lnTo>
                <a:lnTo>
                  <a:pt x="15709" y="23164"/>
                </a:lnTo>
                <a:cubicBezTo>
                  <a:pt x="15739" y="23164"/>
                  <a:pt x="15769" y="23134"/>
                  <a:pt x="15800" y="23103"/>
                </a:cubicBezTo>
                <a:cubicBezTo>
                  <a:pt x="15891" y="23012"/>
                  <a:pt x="15982" y="22891"/>
                  <a:pt x="16043" y="22769"/>
                </a:cubicBezTo>
                <a:lnTo>
                  <a:pt x="16195" y="22587"/>
                </a:lnTo>
                <a:lnTo>
                  <a:pt x="16438" y="22192"/>
                </a:lnTo>
                <a:lnTo>
                  <a:pt x="16742" y="21767"/>
                </a:lnTo>
                <a:close/>
                <a:moveTo>
                  <a:pt x="47155" y="23164"/>
                </a:moveTo>
                <a:cubicBezTo>
                  <a:pt x="47155" y="23195"/>
                  <a:pt x="47185" y="23195"/>
                  <a:pt x="47246" y="23225"/>
                </a:cubicBezTo>
                <a:lnTo>
                  <a:pt x="47367" y="23225"/>
                </a:lnTo>
                <a:lnTo>
                  <a:pt x="47428" y="23195"/>
                </a:lnTo>
                <a:lnTo>
                  <a:pt x="47428" y="23195"/>
                </a:lnTo>
                <a:cubicBezTo>
                  <a:pt x="47341" y="23310"/>
                  <a:pt x="47282" y="23454"/>
                  <a:pt x="47224" y="23572"/>
                </a:cubicBezTo>
                <a:lnTo>
                  <a:pt x="47224" y="23572"/>
                </a:lnTo>
                <a:cubicBezTo>
                  <a:pt x="47201" y="23559"/>
                  <a:pt x="47178" y="23559"/>
                  <a:pt x="47155" y="23559"/>
                </a:cubicBezTo>
                <a:lnTo>
                  <a:pt x="47064" y="23559"/>
                </a:lnTo>
                <a:cubicBezTo>
                  <a:pt x="47064" y="23529"/>
                  <a:pt x="47064" y="23498"/>
                  <a:pt x="47064" y="23468"/>
                </a:cubicBezTo>
                <a:cubicBezTo>
                  <a:pt x="47064" y="23407"/>
                  <a:pt x="47064" y="23377"/>
                  <a:pt x="47064" y="23346"/>
                </a:cubicBezTo>
                <a:cubicBezTo>
                  <a:pt x="47064" y="23346"/>
                  <a:pt x="47064" y="23316"/>
                  <a:pt x="47064" y="23316"/>
                </a:cubicBezTo>
                <a:lnTo>
                  <a:pt x="47155" y="23164"/>
                </a:lnTo>
                <a:close/>
                <a:moveTo>
                  <a:pt x="47094" y="22283"/>
                </a:moveTo>
                <a:lnTo>
                  <a:pt x="47064" y="22465"/>
                </a:lnTo>
                <a:lnTo>
                  <a:pt x="47064" y="22587"/>
                </a:lnTo>
                <a:lnTo>
                  <a:pt x="46942" y="22830"/>
                </a:lnTo>
                <a:cubicBezTo>
                  <a:pt x="46851" y="22982"/>
                  <a:pt x="46729" y="23134"/>
                  <a:pt x="46638" y="23316"/>
                </a:cubicBezTo>
                <a:cubicBezTo>
                  <a:pt x="46578" y="23407"/>
                  <a:pt x="46517" y="23498"/>
                  <a:pt x="46426" y="23590"/>
                </a:cubicBezTo>
                <a:cubicBezTo>
                  <a:pt x="46486" y="23377"/>
                  <a:pt x="46608" y="23164"/>
                  <a:pt x="46699" y="22952"/>
                </a:cubicBezTo>
                <a:cubicBezTo>
                  <a:pt x="46729" y="22891"/>
                  <a:pt x="46760" y="22830"/>
                  <a:pt x="46790" y="22769"/>
                </a:cubicBezTo>
                <a:lnTo>
                  <a:pt x="46973" y="22496"/>
                </a:lnTo>
                <a:cubicBezTo>
                  <a:pt x="47003" y="22435"/>
                  <a:pt x="47033" y="22374"/>
                  <a:pt x="47094" y="22283"/>
                </a:cubicBezTo>
                <a:close/>
                <a:moveTo>
                  <a:pt x="4406" y="23438"/>
                </a:moveTo>
                <a:lnTo>
                  <a:pt x="4437" y="23468"/>
                </a:lnTo>
                <a:lnTo>
                  <a:pt x="4558" y="23529"/>
                </a:lnTo>
                <a:cubicBezTo>
                  <a:pt x="4558" y="23559"/>
                  <a:pt x="4558" y="23559"/>
                  <a:pt x="4558" y="23590"/>
                </a:cubicBezTo>
                <a:lnTo>
                  <a:pt x="4558" y="23620"/>
                </a:lnTo>
                <a:lnTo>
                  <a:pt x="4406" y="23559"/>
                </a:lnTo>
                <a:lnTo>
                  <a:pt x="4376" y="23498"/>
                </a:lnTo>
                <a:lnTo>
                  <a:pt x="4406" y="23438"/>
                </a:lnTo>
                <a:close/>
                <a:moveTo>
                  <a:pt x="11485" y="22678"/>
                </a:moveTo>
                <a:lnTo>
                  <a:pt x="11516" y="22769"/>
                </a:lnTo>
                <a:cubicBezTo>
                  <a:pt x="11546" y="22800"/>
                  <a:pt x="11577" y="22830"/>
                  <a:pt x="11607" y="22891"/>
                </a:cubicBezTo>
                <a:lnTo>
                  <a:pt x="10999" y="23529"/>
                </a:lnTo>
                <a:lnTo>
                  <a:pt x="10787" y="23741"/>
                </a:lnTo>
                <a:lnTo>
                  <a:pt x="10878" y="23620"/>
                </a:lnTo>
                <a:lnTo>
                  <a:pt x="11030" y="23346"/>
                </a:lnTo>
                <a:lnTo>
                  <a:pt x="11121" y="23225"/>
                </a:lnTo>
                <a:lnTo>
                  <a:pt x="11394" y="22800"/>
                </a:lnTo>
                <a:lnTo>
                  <a:pt x="11485" y="22678"/>
                </a:lnTo>
                <a:close/>
                <a:moveTo>
                  <a:pt x="13430" y="22010"/>
                </a:moveTo>
                <a:cubicBezTo>
                  <a:pt x="13430" y="22040"/>
                  <a:pt x="13430" y="22040"/>
                  <a:pt x="13460" y="22070"/>
                </a:cubicBezTo>
                <a:lnTo>
                  <a:pt x="13491" y="22131"/>
                </a:lnTo>
                <a:lnTo>
                  <a:pt x="13308" y="22405"/>
                </a:lnTo>
                <a:cubicBezTo>
                  <a:pt x="13308" y="22496"/>
                  <a:pt x="13278" y="22526"/>
                  <a:pt x="13248" y="22587"/>
                </a:cubicBezTo>
                <a:lnTo>
                  <a:pt x="13217" y="22587"/>
                </a:lnTo>
                <a:lnTo>
                  <a:pt x="13126" y="22800"/>
                </a:lnTo>
                <a:lnTo>
                  <a:pt x="13035" y="22921"/>
                </a:lnTo>
                <a:cubicBezTo>
                  <a:pt x="12974" y="23012"/>
                  <a:pt x="12913" y="23134"/>
                  <a:pt x="12853" y="23225"/>
                </a:cubicBezTo>
                <a:lnTo>
                  <a:pt x="12579" y="23590"/>
                </a:lnTo>
                <a:cubicBezTo>
                  <a:pt x="12528" y="23666"/>
                  <a:pt x="12455" y="23743"/>
                  <a:pt x="12397" y="23802"/>
                </a:cubicBezTo>
                <a:lnTo>
                  <a:pt x="12397" y="23802"/>
                </a:lnTo>
                <a:cubicBezTo>
                  <a:pt x="12458" y="23680"/>
                  <a:pt x="12518" y="23529"/>
                  <a:pt x="12579" y="23407"/>
                </a:cubicBezTo>
                <a:cubicBezTo>
                  <a:pt x="12640" y="23286"/>
                  <a:pt x="12762" y="23134"/>
                  <a:pt x="12822" y="22982"/>
                </a:cubicBezTo>
                <a:cubicBezTo>
                  <a:pt x="12913" y="22830"/>
                  <a:pt x="12974" y="22739"/>
                  <a:pt x="13065" y="22587"/>
                </a:cubicBezTo>
                <a:cubicBezTo>
                  <a:pt x="13187" y="22405"/>
                  <a:pt x="13308" y="22222"/>
                  <a:pt x="13430" y="22010"/>
                </a:cubicBezTo>
                <a:close/>
                <a:moveTo>
                  <a:pt x="8417" y="22070"/>
                </a:moveTo>
                <a:lnTo>
                  <a:pt x="8417" y="22101"/>
                </a:lnTo>
                <a:cubicBezTo>
                  <a:pt x="8356" y="22222"/>
                  <a:pt x="8326" y="22374"/>
                  <a:pt x="8265" y="22526"/>
                </a:cubicBezTo>
                <a:cubicBezTo>
                  <a:pt x="8174" y="22708"/>
                  <a:pt x="8113" y="22860"/>
                  <a:pt x="8022" y="23043"/>
                </a:cubicBezTo>
                <a:cubicBezTo>
                  <a:pt x="7961" y="23164"/>
                  <a:pt x="7900" y="23286"/>
                  <a:pt x="7840" y="23377"/>
                </a:cubicBezTo>
                <a:lnTo>
                  <a:pt x="7627" y="23802"/>
                </a:lnTo>
                <a:lnTo>
                  <a:pt x="7566" y="23741"/>
                </a:lnTo>
                <a:lnTo>
                  <a:pt x="7536" y="23741"/>
                </a:lnTo>
                <a:cubicBezTo>
                  <a:pt x="7657" y="23498"/>
                  <a:pt x="7779" y="23286"/>
                  <a:pt x="7900" y="23073"/>
                </a:cubicBezTo>
                <a:lnTo>
                  <a:pt x="8113" y="22648"/>
                </a:lnTo>
                <a:cubicBezTo>
                  <a:pt x="8204" y="22465"/>
                  <a:pt x="8295" y="22313"/>
                  <a:pt x="8386" y="22131"/>
                </a:cubicBezTo>
                <a:cubicBezTo>
                  <a:pt x="8386" y="22101"/>
                  <a:pt x="8417" y="22101"/>
                  <a:pt x="8417" y="22070"/>
                </a:cubicBezTo>
                <a:close/>
                <a:moveTo>
                  <a:pt x="6563" y="21645"/>
                </a:moveTo>
                <a:cubicBezTo>
                  <a:pt x="6563" y="21675"/>
                  <a:pt x="6563" y="21706"/>
                  <a:pt x="6563" y="21736"/>
                </a:cubicBezTo>
                <a:cubicBezTo>
                  <a:pt x="6472" y="21858"/>
                  <a:pt x="6412" y="21979"/>
                  <a:pt x="6320" y="22131"/>
                </a:cubicBezTo>
                <a:cubicBezTo>
                  <a:pt x="6290" y="22192"/>
                  <a:pt x="6260" y="22283"/>
                  <a:pt x="6199" y="22344"/>
                </a:cubicBezTo>
                <a:cubicBezTo>
                  <a:pt x="6138" y="22526"/>
                  <a:pt x="6047" y="22678"/>
                  <a:pt x="5986" y="22830"/>
                </a:cubicBezTo>
                <a:cubicBezTo>
                  <a:pt x="5895" y="22982"/>
                  <a:pt x="5804" y="23195"/>
                  <a:pt x="5713" y="23407"/>
                </a:cubicBezTo>
                <a:cubicBezTo>
                  <a:pt x="5652" y="23620"/>
                  <a:pt x="5622" y="23711"/>
                  <a:pt x="5561" y="23833"/>
                </a:cubicBezTo>
                <a:cubicBezTo>
                  <a:pt x="5500" y="23650"/>
                  <a:pt x="5409" y="23468"/>
                  <a:pt x="5318" y="23316"/>
                </a:cubicBezTo>
                <a:lnTo>
                  <a:pt x="5348" y="23316"/>
                </a:lnTo>
                <a:lnTo>
                  <a:pt x="5379" y="23255"/>
                </a:lnTo>
                <a:lnTo>
                  <a:pt x="5409" y="23195"/>
                </a:lnTo>
                <a:cubicBezTo>
                  <a:pt x="5530" y="23103"/>
                  <a:pt x="5652" y="22952"/>
                  <a:pt x="5743" y="22830"/>
                </a:cubicBezTo>
                <a:cubicBezTo>
                  <a:pt x="5865" y="22708"/>
                  <a:pt x="5956" y="22587"/>
                  <a:pt x="6047" y="22435"/>
                </a:cubicBezTo>
                <a:lnTo>
                  <a:pt x="6199" y="22253"/>
                </a:lnTo>
                <a:lnTo>
                  <a:pt x="6229" y="22162"/>
                </a:lnTo>
                <a:lnTo>
                  <a:pt x="6351" y="22010"/>
                </a:lnTo>
                <a:cubicBezTo>
                  <a:pt x="6412" y="21888"/>
                  <a:pt x="6472" y="21767"/>
                  <a:pt x="6563" y="21645"/>
                </a:cubicBezTo>
                <a:close/>
                <a:moveTo>
                  <a:pt x="14095" y="22726"/>
                </a:moveTo>
                <a:lnTo>
                  <a:pt x="14095" y="22726"/>
                </a:lnTo>
                <a:cubicBezTo>
                  <a:pt x="14086" y="22748"/>
                  <a:pt x="14077" y="22773"/>
                  <a:pt x="14068" y="22800"/>
                </a:cubicBezTo>
                <a:cubicBezTo>
                  <a:pt x="14007" y="22952"/>
                  <a:pt x="13916" y="23103"/>
                  <a:pt x="13855" y="23286"/>
                </a:cubicBezTo>
                <a:cubicBezTo>
                  <a:pt x="13855" y="23316"/>
                  <a:pt x="13825" y="23346"/>
                  <a:pt x="13825" y="23377"/>
                </a:cubicBezTo>
                <a:lnTo>
                  <a:pt x="13612" y="23681"/>
                </a:lnTo>
                <a:lnTo>
                  <a:pt x="13491" y="23833"/>
                </a:lnTo>
                <a:cubicBezTo>
                  <a:pt x="13521" y="23711"/>
                  <a:pt x="13582" y="23590"/>
                  <a:pt x="13612" y="23468"/>
                </a:cubicBezTo>
                <a:lnTo>
                  <a:pt x="13612" y="23438"/>
                </a:lnTo>
                <a:cubicBezTo>
                  <a:pt x="13673" y="23346"/>
                  <a:pt x="13734" y="23286"/>
                  <a:pt x="13795" y="23195"/>
                </a:cubicBezTo>
                <a:cubicBezTo>
                  <a:pt x="13855" y="23103"/>
                  <a:pt x="13946" y="22952"/>
                  <a:pt x="14007" y="22830"/>
                </a:cubicBezTo>
                <a:cubicBezTo>
                  <a:pt x="14046" y="22791"/>
                  <a:pt x="14074" y="22758"/>
                  <a:pt x="14095" y="22726"/>
                </a:cubicBezTo>
                <a:close/>
                <a:moveTo>
                  <a:pt x="36612" y="23103"/>
                </a:moveTo>
                <a:cubicBezTo>
                  <a:pt x="36612" y="23164"/>
                  <a:pt x="36582" y="23255"/>
                  <a:pt x="36551" y="23316"/>
                </a:cubicBezTo>
                <a:cubicBezTo>
                  <a:pt x="36490" y="23498"/>
                  <a:pt x="36430" y="23650"/>
                  <a:pt x="36369" y="23833"/>
                </a:cubicBezTo>
                <a:cubicBezTo>
                  <a:pt x="36369" y="23711"/>
                  <a:pt x="36339" y="23620"/>
                  <a:pt x="36339" y="23498"/>
                </a:cubicBezTo>
                <a:lnTo>
                  <a:pt x="36339" y="23498"/>
                </a:lnTo>
                <a:lnTo>
                  <a:pt x="36369" y="23529"/>
                </a:lnTo>
                <a:lnTo>
                  <a:pt x="36430" y="23377"/>
                </a:lnTo>
                <a:lnTo>
                  <a:pt x="36612" y="23103"/>
                </a:lnTo>
                <a:close/>
                <a:moveTo>
                  <a:pt x="29594" y="23741"/>
                </a:moveTo>
                <a:lnTo>
                  <a:pt x="29563" y="23802"/>
                </a:lnTo>
                <a:lnTo>
                  <a:pt x="29502" y="23863"/>
                </a:lnTo>
                <a:lnTo>
                  <a:pt x="29594" y="23741"/>
                </a:lnTo>
                <a:close/>
                <a:moveTo>
                  <a:pt x="5166" y="23772"/>
                </a:moveTo>
                <a:lnTo>
                  <a:pt x="5196" y="23893"/>
                </a:lnTo>
                <a:cubicBezTo>
                  <a:pt x="5166" y="23893"/>
                  <a:pt x="5166" y="23893"/>
                  <a:pt x="5166" y="23863"/>
                </a:cubicBezTo>
                <a:lnTo>
                  <a:pt x="5135" y="23833"/>
                </a:lnTo>
                <a:lnTo>
                  <a:pt x="5166" y="23772"/>
                </a:lnTo>
                <a:close/>
                <a:moveTo>
                  <a:pt x="20749" y="23564"/>
                </a:moveTo>
                <a:cubicBezTo>
                  <a:pt x="20690" y="23671"/>
                  <a:pt x="20615" y="23793"/>
                  <a:pt x="20540" y="23893"/>
                </a:cubicBezTo>
                <a:lnTo>
                  <a:pt x="20631" y="23711"/>
                </a:lnTo>
                <a:lnTo>
                  <a:pt x="20749" y="23564"/>
                </a:lnTo>
                <a:close/>
                <a:moveTo>
                  <a:pt x="16104" y="23833"/>
                </a:moveTo>
                <a:cubicBezTo>
                  <a:pt x="16104" y="23833"/>
                  <a:pt x="16104" y="23863"/>
                  <a:pt x="16104" y="23893"/>
                </a:cubicBezTo>
                <a:cubicBezTo>
                  <a:pt x="16104" y="23893"/>
                  <a:pt x="16104" y="23924"/>
                  <a:pt x="16104" y="23924"/>
                </a:cubicBezTo>
                <a:lnTo>
                  <a:pt x="15861" y="23863"/>
                </a:lnTo>
                <a:lnTo>
                  <a:pt x="15952" y="23833"/>
                </a:lnTo>
                <a:close/>
                <a:moveTo>
                  <a:pt x="14858" y="23711"/>
                </a:moveTo>
                <a:lnTo>
                  <a:pt x="14797" y="23863"/>
                </a:lnTo>
                <a:cubicBezTo>
                  <a:pt x="14797" y="23893"/>
                  <a:pt x="14767" y="23924"/>
                  <a:pt x="14767" y="23985"/>
                </a:cubicBezTo>
                <a:lnTo>
                  <a:pt x="14645" y="23985"/>
                </a:lnTo>
                <a:lnTo>
                  <a:pt x="14676" y="23954"/>
                </a:lnTo>
                <a:lnTo>
                  <a:pt x="14858" y="23711"/>
                </a:lnTo>
                <a:close/>
                <a:moveTo>
                  <a:pt x="45757" y="21463"/>
                </a:moveTo>
                <a:cubicBezTo>
                  <a:pt x="45757" y="21524"/>
                  <a:pt x="45727" y="21615"/>
                  <a:pt x="45696" y="21675"/>
                </a:cubicBezTo>
                <a:cubicBezTo>
                  <a:pt x="45666" y="21736"/>
                  <a:pt x="45636" y="21797"/>
                  <a:pt x="45636" y="21858"/>
                </a:cubicBezTo>
                <a:cubicBezTo>
                  <a:pt x="45605" y="22010"/>
                  <a:pt x="45575" y="22131"/>
                  <a:pt x="45514" y="22253"/>
                </a:cubicBezTo>
                <a:cubicBezTo>
                  <a:pt x="45514" y="22313"/>
                  <a:pt x="45484" y="22374"/>
                  <a:pt x="45484" y="22405"/>
                </a:cubicBezTo>
                <a:lnTo>
                  <a:pt x="45271" y="22739"/>
                </a:lnTo>
                <a:cubicBezTo>
                  <a:pt x="45210" y="22800"/>
                  <a:pt x="45180" y="22860"/>
                  <a:pt x="45119" y="22921"/>
                </a:cubicBezTo>
                <a:cubicBezTo>
                  <a:pt x="45089" y="22982"/>
                  <a:pt x="44998" y="23103"/>
                  <a:pt x="44937" y="23195"/>
                </a:cubicBezTo>
                <a:lnTo>
                  <a:pt x="44481" y="23741"/>
                </a:lnTo>
                <a:cubicBezTo>
                  <a:pt x="44420" y="23833"/>
                  <a:pt x="44360" y="23893"/>
                  <a:pt x="44268" y="23985"/>
                </a:cubicBezTo>
                <a:lnTo>
                  <a:pt x="44238" y="24045"/>
                </a:lnTo>
                <a:lnTo>
                  <a:pt x="44238" y="24015"/>
                </a:lnTo>
                <a:lnTo>
                  <a:pt x="44268" y="23924"/>
                </a:lnTo>
                <a:lnTo>
                  <a:pt x="44542" y="23407"/>
                </a:lnTo>
                <a:cubicBezTo>
                  <a:pt x="44633" y="23316"/>
                  <a:pt x="44694" y="23225"/>
                  <a:pt x="44755" y="23103"/>
                </a:cubicBezTo>
                <a:lnTo>
                  <a:pt x="44755" y="23103"/>
                </a:lnTo>
                <a:lnTo>
                  <a:pt x="44694" y="23134"/>
                </a:lnTo>
                <a:cubicBezTo>
                  <a:pt x="44815" y="22952"/>
                  <a:pt x="44906" y="22769"/>
                  <a:pt x="44998" y="22617"/>
                </a:cubicBezTo>
                <a:cubicBezTo>
                  <a:pt x="45089" y="22435"/>
                  <a:pt x="45150" y="22374"/>
                  <a:pt x="45210" y="22222"/>
                </a:cubicBezTo>
                <a:lnTo>
                  <a:pt x="45332" y="22040"/>
                </a:lnTo>
                <a:cubicBezTo>
                  <a:pt x="45393" y="21979"/>
                  <a:pt x="45423" y="21918"/>
                  <a:pt x="45484" y="21858"/>
                </a:cubicBezTo>
                <a:cubicBezTo>
                  <a:pt x="45514" y="21797"/>
                  <a:pt x="45636" y="21615"/>
                  <a:pt x="45727" y="21493"/>
                </a:cubicBezTo>
                <a:lnTo>
                  <a:pt x="45757" y="21463"/>
                </a:lnTo>
                <a:close/>
                <a:moveTo>
                  <a:pt x="27193" y="22192"/>
                </a:moveTo>
                <a:lnTo>
                  <a:pt x="27193" y="22222"/>
                </a:lnTo>
                <a:lnTo>
                  <a:pt x="27193" y="22283"/>
                </a:lnTo>
                <a:lnTo>
                  <a:pt x="27254" y="22405"/>
                </a:lnTo>
                <a:cubicBezTo>
                  <a:pt x="27254" y="22435"/>
                  <a:pt x="27284" y="22465"/>
                  <a:pt x="27284" y="22496"/>
                </a:cubicBezTo>
                <a:cubicBezTo>
                  <a:pt x="27315" y="22496"/>
                  <a:pt x="27315" y="22496"/>
                  <a:pt x="27315" y="22526"/>
                </a:cubicBezTo>
                <a:cubicBezTo>
                  <a:pt x="27254" y="22617"/>
                  <a:pt x="27193" y="22739"/>
                  <a:pt x="27102" y="22860"/>
                </a:cubicBezTo>
                <a:lnTo>
                  <a:pt x="26981" y="23012"/>
                </a:lnTo>
                <a:lnTo>
                  <a:pt x="26950" y="23103"/>
                </a:lnTo>
                <a:lnTo>
                  <a:pt x="26555" y="23772"/>
                </a:lnTo>
                <a:cubicBezTo>
                  <a:pt x="26505" y="23872"/>
                  <a:pt x="26455" y="23972"/>
                  <a:pt x="26405" y="24067"/>
                </a:cubicBezTo>
                <a:lnTo>
                  <a:pt x="26405" y="24067"/>
                </a:lnTo>
                <a:cubicBezTo>
                  <a:pt x="26436" y="23919"/>
                  <a:pt x="26496" y="23800"/>
                  <a:pt x="26555" y="23681"/>
                </a:cubicBezTo>
                <a:lnTo>
                  <a:pt x="26586" y="23711"/>
                </a:lnTo>
                <a:cubicBezTo>
                  <a:pt x="26616" y="23620"/>
                  <a:pt x="26677" y="23529"/>
                  <a:pt x="26707" y="23438"/>
                </a:cubicBezTo>
                <a:lnTo>
                  <a:pt x="26738" y="23346"/>
                </a:lnTo>
                <a:cubicBezTo>
                  <a:pt x="26768" y="23286"/>
                  <a:pt x="26798" y="23195"/>
                  <a:pt x="26829" y="23134"/>
                </a:cubicBezTo>
                <a:cubicBezTo>
                  <a:pt x="26859" y="23043"/>
                  <a:pt x="26950" y="22891"/>
                  <a:pt x="27011" y="22739"/>
                </a:cubicBezTo>
                <a:cubicBezTo>
                  <a:pt x="27072" y="22617"/>
                  <a:pt x="27133" y="22374"/>
                  <a:pt x="27193" y="22192"/>
                </a:cubicBezTo>
                <a:close/>
                <a:moveTo>
                  <a:pt x="19203" y="23893"/>
                </a:moveTo>
                <a:cubicBezTo>
                  <a:pt x="19203" y="23954"/>
                  <a:pt x="19203" y="23985"/>
                  <a:pt x="19203" y="24045"/>
                </a:cubicBezTo>
                <a:lnTo>
                  <a:pt x="19203" y="24076"/>
                </a:lnTo>
                <a:lnTo>
                  <a:pt x="19142" y="24106"/>
                </a:lnTo>
                <a:lnTo>
                  <a:pt x="19112" y="24106"/>
                </a:lnTo>
                <a:lnTo>
                  <a:pt x="19203" y="23893"/>
                </a:lnTo>
                <a:close/>
                <a:moveTo>
                  <a:pt x="16256" y="20794"/>
                </a:moveTo>
                <a:cubicBezTo>
                  <a:pt x="16195" y="20885"/>
                  <a:pt x="16134" y="20946"/>
                  <a:pt x="16104" y="21037"/>
                </a:cubicBezTo>
                <a:lnTo>
                  <a:pt x="15526" y="21979"/>
                </a:lnTo>
                <a:lnTo>
                  <a:pt x="15010" y="22769"/>
                </a:lnTo>
                <a:cubicBezTo>
                  <a:pt x="14767" y="23164"/>
                  <a:pt x="14554" y="23498"/>
                  <a:pt x="14281" y="23863"/>
                </a:cubicBezTo>
                <a:cubicBezTo>
                  <a:pt x="14220" y="23954"/>
                  <a:pt x="14129" y="24045"/>
                  <a:pt x="14038" y="24136"/>
                </a:cubicBezTo>
                <a:lnTo>
                  <a:pt x="13946" y="24136"/>
                </a:lnTo>
                <a:cubicBezTo>
                  <a:pt x="13946" y="24106"/>
                  <a:pt x="13977" y="24076"/>
                  <a:pt x="13977" y="24045"/>
                </a:cubicBezTo>
                <a:lnTo>
                  <a:pt x="14007" y="24045"/>
                </a:lnTo>
                <a:lnTo>
                  <a:pt x="14281" y="23711"/>
                </a:lnTo>
                <a:cubicBezTo>
                  <a:pt x="14311" y="23681"/>
                  <a:pt x="14341" y="23620"/>
                  <a:pt x="14402" y="23590"/>
                </a:cubicBezTo>
                <a:lnTo>
                  <a:pt x="14615" y="23286"/>
                </a:lnTo>
                <a:cubicBezTo>
                  <a:pt x="14706" y="23195"/>
                  <a:pt x="14767" y="23073"/>
                  <a:pt x="14858" y="22952"/>
                </a:cubicBezTo>
                <a:cubicBezTo>
                  <a:pt x="14979" y="22739"/>
                  <a:pt x="15101" y="22526"/>
                  <a:pt x="15192" y="22283"/>
                </a:cubicBezTo>
                <a:cubicBezTo>
                  <a:pt x="15223" y="22192"/>
                  <a:pt x="15283" y="22070"/>
                  <a:pt x="15314" y="21949"/>
                </a:cubicBezTo>
                <a:cubicBezTo>
                  <a:pt x="15314" y="21858"/>
                  <a:pt x="15314" y="21767"/>
                  <a:pt x="15344" y="21675"/>
                </a:cubicBezTo>
                <a:lnTo>
                  <a:pt x="15374" y="21615"/>
                </a:lnTo>
                <a:cubicBezTo>
                  <a:pt x="15435" y="21615"/>
                  <a:pt x="15496" y="21584"/>
                  <a:pt x="15526" y="21524"/>
                </a:cubicBezTo>
                <a:lnTo>
                  <a:pt x="15557" y="21463"/>
                </a:lnTo>
                <a:lnTo>
                  <a:pt x="15617" y="21463"/>
                </a:lnTo>
                <a:cubicBezTo>
                  <a:pt x="15678" y="21432"/>
                  <a:pt x="15709" y="21402"/>
                  <a:pt x="15739" y="21372"/>
                </a:cubicBezTo>
                <a:cubicBezTo>
                  <a:pt x="15830" y="21220"/>
                  <a:pt x="15921" y="21068"/>
                  <a:pt x="16043" y="20916"/>
                </a:cubicBezTo>
                <a:lnTo>
                  <a:pt x="16134" y="20794"/>
                </a:lnTo>
                <a:close/>
                <a:moveTo>
                  <a:pt x="7201" y="22283"/>
                </a:moveTo>
                <a:cubicBezTo>
                  <a:pt x="7141" y="22374"/>
                  <a:pt x="7110" y="22465"/>
                  <a:pt x="7050" y="22557"/>
                </a:cubicBezTo>
                <a:cubicBezTo>
                  <a:pt x="7050" y="22587"/>
                  <a:pt x="7019" y="22617"/>
                  <a:pt x="7019" y="22648"/>
                </a:cubicBezTo>
                <a:cubicBezTo>
                  <a:pt x="6928" y="22769"/>
                  <a:pt x="6837" y="22891"/>
                  <a:pt x="6746" y="23012"/>
                </a:cubicBezTo>
                <a:lnTo>
                  <a:pt x="6472" y="23498"/>
                </a:lnTo>
                <a:cubicBezTo>
                  <a:pt x="6412" y="23590"/>
                  <a:pt x="6351" y="23711"/>
                  <a:pt x="6320" y="23802"/>
                </a:cubicBezTo>
                <a:cubicBezTo>
                  <a:pt x="6260" y="23924"/>
                  <a:pt x="6229" y="23954"/>
                  <a:pt x="6199" y="24045"/>
                </a:cubicBezTo>
                <a:cubicBezTo>
                  <a:pt x="6124" y="24120"/>
                  <a:pt x="6049" y="24175"/>
                  <a:pt x="5974" y="24243"/>
                </a:cubicBezTo>
                <a:lnTo>
                  <a:pt x="5974" y="24243"/>
                </a:lnTo>
                <a:cubicBezTo>
                  <a:pt x="6005" y="24190"/>
                  <a:pt x="6026" y="24148"/>
                  <a:pt x="6047" y="24106"/>
                </a:cubicBezTo>
                <a:cubicBezTo>
                  <a:pt x="6138" y="23954"/>
                  <a:pt x="6229" y="23802"/>
                  <a:pt x="6320" y="23650"/>
                </a:cubicBezTo>
                <a:cubicBezTo>
                  <a:pt x="6472" y="23377"/>
                  <a:pt x="6624" y="23103"/>
                  <a:pt x="6776" y="22830"/>
                </a:cubicBezTo>
                <a:lnTo>
                  <a:pt x="7080" y="22313"/>
                </a:lnTo>
                <a:cubicBezTo>
                  <a:pt x="7110" y="22283"/>
                  <a:pt x="7171" y="22283"/>
                  <a:pt x="7201" y="22283"/>
                </a:cubicBezTo>
                <a:close/>
                <a:moveTo>
                  <a:pt x="17440" y="24106"/>
                </a:moveTo>
                <a:lnTo>
                  <a:pt x="17440" y="24167"/>
                </a:lnTo>
                <a:cubicBezTo>
                  <a:pt x="17440" y="24197"/>
                  <a:pt x="17440" y="24228"/>
                  <a:pt x="17440" y="24288"/>
                </a:cubicBezTo>
                <a:lnTo>
                  <a:pt x="17349" y="24288"/>
                </a:lnTo>
                <a:lnTo>
                  <a:pt x="17076" y="24197"/>
                </a:lnTo>
                <a:lnTo>
                  <a:pt x="17440" y="24106"/>
                </a:lnTo>
                <a:close/>
                <a:moveTo>
                  <a:pt x="26357" y="24157"/>
                </a:moveTo>
                <a:cubicBezTo>
                  <a:pt x="26332" y="24202"/>
                  <a:pt x="26307" y="24247"/>
                  <a:pt x="26282" y="24288"/>
                </a:cubicBezTo>
                <a:lnTo>
                  <a:pt x="26357" y="24157"/>
                </a:lnTo>
                <a:close/>
                <a:moveTo>
                  <a:pt x="31994" y="22344"/>
                </a:moveTo>
                <a:lnTo>
                  <a:pt x="31994" y="22344"/>
                </a:lnTo>
                <a:cubicBezTo>
                  <a:pt x="31933" y="22496"/>
                  <a:pt x="31842" y="22678"/>
                  <a:pt x="31751" y="22830"/>
                </a:cubicBezTo>
                <a:lnTo>
                  <a:pt x="31629" y="23134"/>
                </a:lnTo>
                <a:cubicBezTo>
                  <a:pt x="31568" y="23195"/>
                  <a:pt x="31538" y="23286"/>
                  <a:pt x="31508" y="23346"/>
                </a:cubicBezTo>
                <a:cubicBezTo>
                  <a:pt x="31447" y="23529"/>
                  <a:pt x="31356" y="23681"/>
                  <a:pt x="31295" y="23863"/>
                </a:cubicBezTo>
                <a:cubicBezTo>
                  <a:pt x="31234" y="24015"/>
                  <a:pt x="31173" y="24136"/>
                  <a:pt x="31113" y="24288"/>
                </a:cubicBezTo>
                <a:lnTo>
                  <a:pt x="31113" y="24258"/>
                </a:lnTo>
                <a:lnTo>
                  <a:pt x="31052" y="24197"/>
                </a:lnTo>
                <a:cubicBezTo>
                  <a:pt x="31052" y="24167"/>
                  <a:pt x="31022" y="24167"/>
                  <a:pt x="30991" y="24136"/>
                </a:cubicBezTo>
                <a:lnTo>
                  <a:pt x="30961" y="24106"/>
                </a:lnTo>
                <a:cubicBezTo>
                  <a:pt x="30991" y="24015"/>
                  <a:pt x="31052" y="23924"/>
                  <a:pt x="31082" y="23802"/>
                </a:cubicBezTo>
                <a:lnTo>
                  <a:pt x="31386" y="23225"/>
                </a:lnTo>
                <a:lnTo>
                  <a:pt x="31477" y="23073"/>
                </a:lnTo>
                <a:lnTo>
                  <a:pt x="31781" y="22678"/>
                </a:lnTo>
                <a:cubicBezTo>
                  <a:pt x="31842" y="22557"/>
                  <a:pt x="31933" y="22465"/>
                  <a:pt x="31994" y="22344"/>
                </a:cubicBezTo>
                <a:close/>
                <a:moveTo>
                  <a:pt x="32085" y="24167"/>
                </a:moveTo>
                <a:cubicBezTo>
                  <a:pt x="32052" y="24217"/>
                  <a:pt x="32018" y="24267"/>
                  <a:pt x="31980" y="24317"/>
                </a:cubicBezTo>
                <a:lnTo>
                  <a:pt x="31980" y="24317"/>
                </a:lnTo>
                <a:lnTo>
                  <a:pt x="32085" y="24167"/>
                </a:lnTo>
                <a:close/>
                <a:moveTo>
                  <a:pt x="13065" y="24136"/>
                </a:moveTo>
                <a:cubicBezTo>
                  <a:pt x="13065" y="24167"/>
                  <a:pt x="13065" y="24228"/>
                  <a:pt x="13065" y="24258"/>
                </a:cubicBezTo>
                <a:cubicBezTo>
                  <a:pt x="13035" y="24288"/>
                  <a:pt x="13005" y="24319"/>
                  <a:pt x="12974" y="24319"/>
                </a:cubicBezTo>
                <a:lnTo>
                  <a:pt x="12974" y="24228"/>
                </a:lnTo>
                <a:lnTo>
                  <a:pt x="13065" y="24136"/>
                </a:lnTo>
                <a:close/>
                <a:moveTo>
                  <a:pt x="5956" y="24288"/>
                </a:moveTo>
                <a:lnTo>
                  <a:pt x="5925" y="24349"/>
                </a:lnTo>
                <a:lnTo>
                  <a:pt x="5925" y="24319"/>
                </a:lnTo>
                <a:cubicBezTo>
                  <a:pt x="5932" y="24308"/>
                  <a:pt x="5939" y="24298"/>
                  <a:pt x="5945" y="24288"/>
                </a:cubicBezTo>
                <a:close/>
                <a:moveTo>
                  <a:pt x="26525" y="20339"/>
                </a:moveTo>
                <a:lnTo>
                  <a:pt x="26525" y="20339"/>
                </a:lnTo>
                <a:cubicBezTo>
                  <a:pt x="26464" y="20430"/>
                  <a:pt x="26403" y="20521"/>
                  <a:pt x="26312" y="20612"/>
                </a:cubicBezTo>
                <a:lnTo>
                  <a:pt x="26100" y="20916"/>
                </a:lnTo>
                <a:cubicBezTo>
                  <a:pt x="26039" y="21007"/>
                  <a:pt x="26008" y="21098"/>
                  <a:pt x="25948" y="21189"/>
                </a:cubicBezTo>
                <a:lnTo>
                  <a:pt x="25765" y="21493"/>
                </a:lnTo>
                <a:cubicBezTo>
                  <a:pt x="25765" y="21493"/>
                  <a:pt x="25735" y="21524"/>
                  <a:pt x="25735" y="21524"/>
                </a:cubicBezTo>
                <a:lnTo>
                  <a:pt x="25613" y="21736"/>
                </a:lnTo>
                <a:cubicBezTo>
                  <a:pt x="25522" y="21918"/>
                  <a:pt x="25401" y="22101"/>
                  <a:pt x="25310" y="22283"/>
                </a:cubicBezTo>
                <a:lnTo>
                  <a:pt x="24975" y="23012"/>
                </a:lnTo>
                <a:cubicBezTo>
                  <a:pt x="24945" y="23073"/>
                  <a:pt x="24915" y="23134"/>
                  <a:pt x="24884" y="23195"/>
                </a:cubicBezTo>
                <a:lnTo>
                  <a:pt x="24702" y="23650"/>
                </a:lnTo>
                <a:cubicBezTo>
                  <a:pt x="24672" y="23650"/>
                  <a:pt x="24611" y="23650"/>
                  <a:pt x="24580" y="23681"/>
                </a:cubicBezTo>
                <a:lnTo>
                  <a:pt x="24550" y="23711"/>
                </a:lnTo>
                <a:lnTo>
                  <a:pt x="24459" y="23772"/>
                </a:lnTo>
                <a:lnTo>
                  <a:pt x="24368" y="23863"/>
                </a:lnTo>
                <a:lnTo>
                  <a:pt x="24277" y="23985"/>
                </a:lnTo>
                <a:cubicBezTo>
                  <a:pt x="24246" y="23985"/>
                  <a:pt x="24216" y="24015"/>
                  <a:pt x="24155" y="24015"/>
                </a:cubicBezTo>
                <a:lnTo>
                  <a:pt x="24094" y="24076"/>
                </a:lnTo>
                <a:lnTo>
                  <a:pt x="24003" y="24106"/>
                </a:lnTo>
                <a:cubicBezTo>
                  <a:pt x="23973" y="24136"/>
                  <a:pt x="23942" y="24197"/>
                  <a:pt x="23912" y="24228"/>
                </a:cubicBezTo>
                <a:cubicBezTo>
                  <a:pt x="23882" y="24258"/>
                  <a:pt x="23851" y="24288"/>
                  <a:pt x="23821" y="24319"/>
                </a:cubicBezTo>
                <a:lnTo>
                  <a:pt x="23790" y="24349"/>
                </a:lnTo>
                <a:lnTo>
                  <a:pt x="23790" y="24319"/>
                </a:lnTo>
                <a:lnTo>
                  <a:pt x="23790" y="24288"/>
                </a:lnTo>
                <a:cubicBezTo>
                  <a:pt x="24094" y="23802"/>
                  <a:pt x="24368" y="23286"/>
                  <a:pt x="24641" y="22739"/>
                </a:cubicBezTo>
                <a:cubicBezTo>
                  <a:pt x="24854" y="22344"/>
                  <a:pt x="25067" y="21979"/>
                  <a:pt x="25249" y="21584"/>
                </a:cubicBezTo>
                <a:lnTo>
                  <a:pt x="25249" y="21615"/>
                </a:lnTo>
                <a:lnTo>
                  <a:pt x="25431" y="21220"/>
                </a:lnTo>
                <a:cubicBezTo>
                  <a:pt x="25462" y="21159"/>
                  <a:pt x="25492" y="21098"/>
                  <a:pt x="25522" y="21037"/>
                </a:cubicBezTo>
                <a:lnTo>
                  <a:pt x="25522" y="21007"/>
                </a:lnTo>
                <a:lnTo>
                  <a:pt x="25553" y="21007"/>
                </a:lnTo>
                <a:cubicBezTo>
                  <a:pt x="25613" y="21037"/>
                  <a:pt x="25674" y="21068"/>
                  <a:pt x="25735" y="21068"/>
                </a:cubicBezTo>
                <a:cubicBezTo>
                  <a:pt x="25826" y="21068"/>
                  <a:pt x="25887" y="20977"/>
                  <a:pt x="25948" y="20916"/>
                </a:cubicBezTo>
                <a:lnTo>
                  <a:pt x="26100" y="20794"/>
                </a:lnTo>
                <a:lnTo>
                  <a:pt x="26312" y="20551"/>
                </a:lnTo>
                <a:lnTo>
                  <a:pt x="26525" y="20339"/>
                </a:lnTo>
                <a:close/>
                <a:moveTo>
                  <a:pt x="46213" y="24136"/>
                </a:moveTo>
                <a:lnTo>
                  <a:pt x="46091" y="24379"/>
                </a:lnTo>
                <a:lnTo>
                  <a:pt x="46122" y="24258"/>
                </a:lnTo>
                <a:cubicBezTo>
                  <a:pt x="46122" y="24258"/>
                  <a:pt x="46152" y="24197"/>
                  <a:pt x="46183" y="24136"/>
                </a:cubicBezTo>
                <a:close/>
                <a:moveTo>
                  <a:pt x="11394" y="23802"/>
                </a:moveTo>
                <a:lnTo>
                  <a:pt x="11364" y="23863"/>
                </a:lnTo>
                <a:cubicBezTo>
                  <a:pt x="11303" y="23924"/>
                  <a:pt x="11242" y="24015"/>
                  <a:pt x="11182" y="24076"/>
                </a:cubicBezTo>
                <a:lnTo>
                  <a:pt x="10969" y="24379"/>
                </a:lnTo>
                <a:lnTo>
                  <a:pt x="10817" y="24379"/>
                </a:lnTo>
                <a:cubicBezTo>
                  <a:pt x="10908" y="24319"/>
                  <a:pt x="10969" y="24228"/>
                  <a:pt x="11060" y="24136"/>
                </a:cubicBezTo>
                <a:lnTo>
                  <a:pt x="11303" y="23893"/>
                </a:lnTo>
                <a:lnTo>
                  <a:pt x="11394" y="23802"/>
                </a:lnTo>
                <a:close/>
                <a:moveTo>
                  <a:pt x="20722" y="24288"/>
                </a:moveTo>
                <a:lnTo>
                  <a:pt x="20661" y="24410"/>
                </a:lnTo>
                <a:lnTo>
                  <a:pt x="20631" y="24379"/>
                </a:lnTo>
                <a:lnTo>
                  <a:pt x="20722" y="24288"/>
                </a:lnTo>
                <a:close/>
                <a:moveTo>
                  <a:pt x="33027" y="21372"/>
                </a:moveTo>
                <a:lnTo>
                  <a:pt x="33027" y="21402"/>
                </a:lnTo>
                <a:cubicBezTo>
                  <a:pt x="32905" y="21615"/>
                  <a:pt x="32784" y="21797"/>
                  <a:pt x="32693" y="22010"/>
                </a:cubicBezTo>
                <a:lnTo>
                  <a:pt x="32358" y="22617"/>
                </a:lnTo>
                <a:lnTo>
                  <a:pt x="32267" y="22830"/>
                </a:lnTo>
                <a:cubicBezTo>
                  <a:pt x="32206" y="22982"/>
                  <a:pt x="32146" y="23103"/>
                  <a:pt x="32085" y="23255"/>
                </a:cubicBezTo>
                <a:cubicBezTo>
                  <a:pt x="32024" y="23377"/>
                  <a:pt x="31963" y="23529"/>
                  <a:pt x="31933" y="23620"/>
                </a:cubicBezTo>
                <a:cubicBezTo>
                  <a:pt x="31933" y="23681"/>
                  <a:pt x="31903" y="23711"/>
                  <a:pt x="31872" y="23741"/>
                </a:cubicBezTo>
                <a:lnTo>
                  <a:pt x="31842" y="23802"/>
                </a:lnTo>
                <a:cubicBezTo>
                  <a:pt x="31720" y="23985"/>
                  <a:pt x="31599" y="24197"/>
                  <a:pt x="31477" y="24349"/>
                </a:cubicBezTo>
                <a:lnTo>
                  <a:pt x="31417" y="24410"/>
                </a:lnTo>
                <a:cubicBezTo>
                  <a:pt x="31477" y="24258"/>
                  <a:pt x="31538" y="24106"/>
                  <a:pt x="31599" y="23954"/>
                </a:cubicBezTo>
                <a:cubicBezTo>
                  <a:pt x="31720" y="23711"/>
                  <a:pt x="31812" y="23468"/>
                  <a:pt x="31933" y="23255"/>
                </a:cubicBezTo>
                <a:lnTo>
                  <a:pt x="32146" y="22800"/>
                </a:lnTo>
                <a:cubicBezTo>
                  <a:pt x="32237" y="22648"/>
                  <a:pt x="32298" y="22496"/>
                  <a:pt x="32358" y="22344"/>
                </a:cubicBezTo>
                <a:cubicBezTo>
                  <a:pt x="32450" y="22283"/>
                  <a:pt x="32480" y="22192"/>
                  <a:pt x="32541" y="22101"/>
                </a:cubicBezTo>
                <a:lnTo>
                  <a:pt x="32541" y="22101"/>
                </a:lnTo>
                <a:lnTo>
                  <a:pt x="32510" y="22131"/>
                </a:lnTo>
                <a:lnTo>
                  <a:pt x="32662" y="21858"/>
                </a:lnTo>
                <a:cubicBezTo>
                  <a:pt x="32693" y="21797"/>
                  <a:pt x="32753" y="21767"/>
                  <a:pt x="32784" y="21706"/>
                </a:cubicBezTo>
                <a:lnTo>
                  <a:pt x="32814" y="21645"/>
                </a:lnTo>
                <a:lnTo>
                  <a:pt x="32875" y="21584"/>
                </a:lnTo>
                <a:lnTo>
                  <a:pt x="32905" y="21554"/>
                </a:lnTo>
                <a:lnTo>
                  <a:pt x="32936" y="21524"/>
                </a:lnTo>
                <a:lnTo>
                  <a:pt x="32936" y="21493"/>
                </a:lnTo>
                <a:lnTo>
                  <a:pt x="32966" y="21432"/>
                </a:lnTo>
                <a:lnTo>
                  <a:pt x="32996" y="21402"/>
                </a:lnTo>
                <a:cubicBezTo>
                  <a:pt x="32996" y="21372"/>
                  <a:pt x="33027" y="21372"/>
                  <a:pt x="33027" y="21372"/>
                </a:cubicBezTo>
                <a:close/>
                <a:moveTo>
                  <a:pt x="46973" y="24045"/>
                </a:moveTo>
                <a:lnTo>
                  <a:pt x="46790" y="24410"/>
                </a:lnTo>
                <a:cubicBezTo>
                  <a:pt x="46821" y="24319"/>
                  <a:pt x="46851" y="24228"/>
                  <a:pt x="46881" y="24136"/>
                </a:cubicBezTo>
                <a:lnTo>
                  <a:pt x="46973" y="24045"/>
                </a:lnTo>
                <a:close/>
                <a:moveTo>
                  <a:pt x="4133" y="23985"/>
                </a:moveTo>
                <a:cubicBezTo>
                  <a:pt x="4285" y="24167"/>
                  <a:pt x="4437" y="24319"/>
                  <a:pt x="4619" y="24471"/>
                </a:cubicBezTo>
                <a:lnTo>
                  <a:pt x="4619" y="24501"/>
                </a:lnTo>
                <a:cubicBezTo>
                  <a:pt x="4467" y="24379"/>
                  <a:pt x="4315" y="24258"/>
                  <a:pt x="4194" y="24106"/>
                </a:cubicBezTo>
                <a:lnTo>
                  <a:pt x="4163" y="24045"/>
                </a:lnTo>
                <a:lnTo>
                  <a:pt x="4133" y="23985"/>
                </a:lnTo>
                <a:close/>
                <a:moveTo>
                  <a:pt x="26646" y="20825"/>
                </a:moveTo>
                <a:lnTo>
                  <a:pt x="26646" y="20825"/>
                </a:lnTo>
                <a:cubicBezTo>
                  <a:pt x="26616" y="20946"/>
                  <a:pt x="26555" y="21098"/>
                  <a:pt x="26495" y="21250"/>
                </a:cubicBezTo>
                <a:cubicBezTo>
                  <a:pt x="26434" y="21372"/>
                  <a:pt x="26403" y="21493"/>
                  <a:pt x="26343" y="21615"/>
                </a:cubicBezTo>
                <a:lnTo>
                  <a:pt x="26191" y="21918"/>
                </a:lnTo>
                <a:cubicBezTo>
                  <a:pt x="26130" y="22040"/>
                  <a:pt x="26069" y="22192"/>
                  <a:pt x="26008" y="22313"/>
                </a:cubicBezTo>
                <a:cubicBezTo>
                  <a:pt x="25917" y="22465"/>
                  <a:pt x="25796" y="22708"/>
                  <a:pt x="25705" y="22891"/>
                </a:cubicBezTo>
                <a:cubicBezTo>
                  <a:pt x="25613" y="23073"/>
                  <a:pt x="25553" y="23225"/>
                  <a:pt x="25462" y="23377"/>
                </a:cubicBezTo>
                <a:cubicBezTo>
                  <a:pt x="25310" y="23681"/>
                  <a:pt x="25127" y="23954"/>
                  <a:pt x="24975" y="24258"/>
                </a:cubicBezTo>
                <a:lnTo>
                  <a:pt x="24793" y="24531"/>
                </a:lnTo>
                <a:cubicBezTo>
                  <a:pt x="24823" y="24440"/>
                  <a:pt x="24854" y="24349"/>
                  <a:pt x="24884" y="24258"/>
                </a:cubicBezTo>
                <a:cubicBezTo>
                  <a:pt x="24915" y="24167"/>
                  <a:pt x="24975" y="23985"/>
                  <a:pt x="25036" y="23863"/>
                </a:cubicBezTo>
                <a:cubicBezTo>
                  <a:pt x="25127" y="23650"/>
                  <a:pt x="25188" y="23407"/>
                  <a:pt x="25279" y="23195"/>
                </a:cubicBezTo>
                <a:lnTo>
                  <a:pt x="25674" y="22435"/>
                </a:lnTo>
                <a:cubicBezTo>
                  <a:pt x="25705" y="22344"/>
                  <a:pt x="25765" y="22283"/>
                  <a:pt x="25796" y="22192"/>
                </a:cubicBezTo>
                <a:lnTo>
                  <a:pt x="26069" y="21736"/>
                </a:lnTo>
                <a:cubicBezTo>
                  <a:pt x="26100" y="21645"/>
                  <a:pt x="26160" y="21554"/>
                  <a:pt x="26221" y="21493"/>
                </a:cubicBezTo>
                <a:lnTo>
                  <a:pt x="26434" y="21098"/>
                </a:lnTo>
                <a:cubicBezTo>
                  <a:pt x="26464" y="21068"/>
                  <a:pt x="26495" y="21007"/>
                  <a:pt x="26525" y="20977"/>
                </a:cubicBezTo>
                <a:cubicBezTo>
                  <a:pt x="26555" y="20916"/>
                  <a:pt x="26586" y="20885"/>
                  <a:pt x="26646" y="20825"/>
                </a:cubicBezTo>
                <a:close/>
                <a:moveTo>
                  <a:pt x="35913" y="23225"/>
                </a:moveTo>
                <a:lnTo>
                  <a:pt x="35913" y="23225"/>
                </a:lnTo>
                <a:cubicBezTo>
                  <a:pt x="35792" y="23468"/>
                  <a:pt x="35701" y="23711"/>
                  <a:pt x="35579" y="23954"/>
                </a:cubicBezTo>
                <a:cubicBezTo>
                  <a:pt x="35488" y="24106"/>
                  <a:pt x="35427" y="24228"/>
                  <a:pt x="35336" y="24379"/>
                </a:cubicBezTo>
                <a:cubicBezTo>
                  <a:pt x="35245" y="24501"/>
                  <a:pt x="35214" y="24592"/>
                  <a:pt x="35154" y="24683"/>
                </a:cubicBezTo>
                <a:lnTo>
                  <a:pt x="35093" y="24653"/>
                </a:lnTo>
                <a:lnTo>
                  <a:pt x="35093" y="24623"/>
                </a:lnTo>
                <a:cubicBezTo>
                  <a:pt x="35093" y="24592"/>
                  <a:pt x="35123" y="24562"/>
                  <a:pt x="35123" y="24531"/>
                </a:cubicBezTo>
                <a:cubicBezTo>
                  <a:pt x="35154" y="24501"/>
                  <a:pt x="35214" y="24379"/>
                  <a:pt x="35245" y="24319"/>
                </a:cubicBezTo>
                <a:cubicBezTo>
                  <a:pt x="35336" y="24136"/>
                  <a:pt x="35427" y="23985"/>
                  <a:pt x="35518" y="23802"/>
                </a:cubicBezTo>
                <a:cubicBezTo>
                  <a:pt x="35640" y="23650"/>
                  <a:pt x="35792" y="23438"/>
                  <a:pt x="35913" y="23225"/>
                </a:cubicBezTo>
                <a:close/>
                <a:moveTo>
                  <a:pt x="45362" y="23711"/>
                </a:moveTo>
                <a:lnTo>
                  <a:pt x="45362" y="23772"/>
                </a:lnTo>
                <a:lnTo>
                  <a:pt x="45362" y="23802"/>
                </a:lnTo>
                <a:cubicBezTo>
                  <a:pt x="45393" y="23833"/>
                  <a:pt x="45393" y="23863"/>
                  <a:pt x="45423" y="23863"/>
                </a:cubicBezTo>
                <a:cubicBezTo>
                  <a:pt x="45453" y="23893"/>
                  <a:pt x="45484" y="23924"/>
                  <a:pt x="45514" y="23954"/>
                </a:cubicBezTo>
                <a:lnTo>
                  <a:pt x="45484" y="24015"/>
                </a:lnTo>
                <a:lnTo>
                  <a:pt x="45301" y="24197"/>
                </a:lnTo>
                <a:cubicBezTo>
                  <a:pt x="45241" y="24288"/>
                  <a:pt x="45150" y="24410"/>
                  <a:pt x="45058" y="24501"/>
                </a:cubicBezTo>
                <a:lnTo>
                  <a:pt x="45089" y="24501"/>
                </a:lnTo>
                <a:cubicBezTo>
                  <a:pt x="45028" y="24562"/>
                  <a:pt x="44967" y="24623"/>
                  <a:pt x="44906" y="24714"/>
                </a:cubicBezTo>
                <a:cubicBezTo>
                  <a:pt x="44876" y="24683"/>
                  <a:pt x="44876" y="24653"/>
                  <a:pt x="44876" y="24653"/>
                </a:cubicBezTo>
                <a:cubicBezTo>
                  <a:pt x="44846" y="24623"/>
                  <a:pt x="44815" y="24623"/>
                  <a:pt x="44815" y="24592"/>
                </a:cubicBezTo>
                <a:lnTo>
                  <a:pt x="44846" y="24531"/>
                </a:lnTo>
                <a:cubicBezTo>
                  <a:pt x="44937" y="24410"/>
                  <a:pt x="45028" y="24288"/>
                  <a:pt x="45119" y="24167"/>
                </a:cubicBezTo>
                <a:cubicBezTo>
                  <a:pt x="45210" y="24045"/>
                  <a:pt x="45301" y="23863"/>
                  <a:pt x="45362" y="23711"/>
                </a:cubicBezTo>
                <a:close/>
                <a:moveTo>
                  <a:pt x="5227" y="24683"/>
                </a:moveTo>
                <a:lnTo>
                  <a:pt x="5257" y="24744"/>
                </a:lnTo>
                <a:lnTo>
                  <a:pt x="5196" y="24714"/>
                </a:lnTo>
                <a:lnTo>
                  <a:pt x="5166" y="24683"/>
                </a:lnTo>
                <a:close/>
                <a:moveTo>
                  <a:pt x="9116" y="23316"/>
                </a:moveTo>
                <a:lnTo>
                  <a:pt x="9116" y="23316"/>
                </a:lnTo>
                <a:cubicBezTo>
                  <a:pt x="8994" y="23529"/>
                  <a:pt x="8903" y="23711"/>
                  <a:pt x="8781" y="23924"/>
                </a:cubicBezTo>
                <a:cubicBezTo>
                  <a:pt x="8660" y="24106"/>
                  <a:pt x="8538" y="24379"/>
                  <a:pt x="8386" y="24592"/>
                </a:cubicBezTo>
                <a:lnTo>
                  <a:pt x="8356" y="24683"/>
                </a:lnTo>
                <a:lnTo>
                  <a:pt x="8143" y="24805"/>
                </a:lnTo>
                <a:cubicBezTo>
                  <a:pt x="8174" y="24683"/>
                  <a:pt x="8234" y="24562"/>
                  <a:pt x="8295" y="24440"/>
                </a:cubicBezTo>
                <a:cubicBezTo>
                  <a:pt x="8295" y="24410"/>
                  <a:pt x="8326" y="24349"/>
                  <a:pt x="8326" y="24319"/>
                </a:cubicBezTo>
                <a:lnTo>
                  <a:pt x="8508" y="24045"/>
                </a:lnTo>
                <a:lnTo>
                  <a:pt x="8751" y="23711"/>
                </a:lnTo>
                <a:cubicBezTo>
                  <a:pt x="8873" y="23590"/>
                  <a:pt x="8994" y="23438"/>
                  <a:pt x="9116" y="23316"/>
                </a:cubicBezTo>
                <a:close/>
                <a:moveTo>
                  <a:pt x="29411" y="22435"/>
                </a:moveTo>
                <a:lnTo>
                  <a:pt x="29290" y="22708"/>
                </a:lnTo>
                <a:cubicBezTo>
                  <a:pt x="29168" y="22952"/>
                  <a:pt x="29047" y="23195"/>
                  <a:pt x="28956" y="23468"/>
                </a:cubicBezTo>
                <a:cubicBezTo>
                  <a:pt x="28895" y="23529"/>
                  <a:pt x="28864" y="23559"/>
                  <a:pt x="28834" y="23620"/>
                </a:cubicBezTo>
                <a:lnTo>
                  <a:pt x="28409" y="24197"/>
                </a:lnTo>
                <a:lnTo>
                  <a:pt x="28044" y="24683"/>
                </a:lnTo>
                <a:lnTo>
                  <a:pt x="27862" y="24896"/>
                </a:lnTo>
                <a:cubicBezTo>
                  <a:pt x="27862" y="24835"/>
                  <a:pt x="27892" y="24805"/>
                  <a:pt x="27892" y="24774"/>
                </a:cubicBezTo>
                <a:cubicBezTo>
                  <a:pt x="27953" y="24623"/>
                  <a:pt x="28044" y="24471"/>
                  <a:pt x="28105" y="24319"/>
                </a:cubicBezTo>
                <a:cubicBezTo>
                  <a:pt x="28105" y="24288"/>
                  <a:pt x="28135" y="24258"/>
                  <a:pt x="28135" y="24228"/>
                </a:cubicBezTo>
                <a:cubicBezTo>
                  <a:pt x="28257" y="24106"/>
                  <a:pt x="28348" y="23985"/>
                  <a:pt x="28439" y="23863"/>
                </a:cubicBezTo>
                <a:lnTo>
                  <a:pt x="28621" y="23620"/>
                </a:lnTo>
                <a:lnTo>
                  <a:pt x="28773" y="23377"/>
                </a:lnTo>
                <a:lnTo>
                  <a:pt x="28986" y="23103"/>
                </a:lnTo>
                <a:cubicBezTo>
                  <a:pt x="29016" y="23043"/>
                  <a:pt x="29077" y="22982"/>
                  <a:pt x="29107" y="22921"/>
                </a:cubicBezTo>
                <a:lnTo>
                  <a:pt x="29320" y="22587"/>
                </a:lnTo>
                <a:lnTo>
                  <a:pt x="29320" y="22557"/>
                </a:lnTo>
                <a:lnTo>
                  <a:pt x="29411" y="22435"/>
                </a:lnTo>
                <a:close/>
                <a:moveTo>
                  <a:pt x="30778" y="24501"/>
                </a:moveTo>
                <a:cubicBezTo>
                  <a:pt x="30809" y="24531"/>
                  <a:pt x="30809" y="24562"/>
                  <a:pt x="30809" y="24592"/>
                </a:cubicBezTo>
                <a:cubicBezTo>
                  <a:pt x="30809" y="24623"/>
                  <a:pt x="30809" y="24653"/>
                  <a:pt x="30809" y="24683"/>
                </a:cubicBezTo>
                <a:lnTo>
                  <a:pt x="30809" y="24714"/>
                </a:lnTo>
                <a:cubicBezTo>
                  <a:pt x="30748" y="24774"/>
                  <a:pt x="30687" y="24896"/>
                  <a:pt x="30596" y="24987"/>
                </a:cubicBezTo>
                <a:lnTo>
                  <a:pt x="30566" y="24987"/>
                </a:lnTo>
                <a:cubicBezTo>
                  <a:pt x="30627" y="24835"/>
                  <a:pt x="30687" y="24653"/>
                  <a:pt x="30778" y="24501"/>
                </a:cubicBezTo>
                <a:close/>
                <a:moveTo>
                  <a:pt x="45727" y="24319"/>
                </a:moveTo>
                <a:lnTo>
                  <a:pt x="45727" y="24319"/>
                </a:lnTo>
                <a:cubicBezTo>
                  <a:pt x="45666" y="24471"/>
                  <a:pt x="45605" y="24623"/>
                  <a:pt x="45545" y="24774"/>
                </a:cubicBezTo>
                <a:lnTo>
                  <a:pt x="45514" y="24805"/>
                </a:lnTo>
                <a:lnTo>
                  <a:pt x="45362" y="24926"/>
                </a:lnTo>
                <a:cubicBezTo>
                  <a:pt x="45362" y="24957"/>
                  <a:pt x="45332" y="24987"/>
                  <a:pt x="45301" y="25018"/>
                </a:cubicBezTo>
                <a:cubicBezTo>
                  <a:pt x="45301" y="24987"/>
                  <a:pt x="45271" y="24957"/>
                  <a:pt x="45271" y="24926"/>
                </a:cubicBezTo>
                <a:cubicBezTo>
                  <a:pt x="45246" y="24901"/>
                  <a:pt x="45242" y="24897"/>
                  <a:pt x="45224" y="24879"/>
                </a:cubicBezTo>
                <a:lnTo>
                  <a:pt x="45224" y="24879"/>
                </a:lnTo>
                <a:lnTo>
                  <a:pt x="45362" y="24714"/>
                </a:lnTo>
                <a:lnTo>
                  <a:pt x="45636" y="24410"/>
                </a:lnTo>
                <a:cubicBezTo>
                  <a:pt x="45666" y="24379"/>
                  <a:pt x="45696" y="24349"/>
                  <a:pt x="45727" y="24319"/>
                </a:cubicBezTo>
                <a:close/>
                <a:moveTo>
                  <a:pt x="34911" y="24957"/>
                </a:moveTo>
                <a:lnTo>
                  <a:pt x="34911" y="24987"/>
                </a:lnTo>
                <a:lnTo>
                  <a:pt x="34880" y="25048"/>
                </a:lnTo>
                <a:lnTo>
                  <a:pt x="34911" y="24957"/>
                </a:lnTo>
                <a:close/>
                <a:moveTo>
                  <a:pt x="34303" y="21584"/>
                </a:moveTo>
                <a:lnTo>
                  <a:pt x="34303" y="21584"/>
                </a:lnTo>
                <a:cubicBezTo>
                  <a:pt x="34242" y="21858"/>
                  <a:pt x="34151" y="22131"/>
                  <a:pt x="34060" y="22405"/>
                </a:cubicBezTo>
                <a:cubicBezTo>
                  <a:pt x="33908" y="22708"/>
                  <a:pt x="33786" y="22982"/>
                  <a:pt x="33604" y="23255"/>
                </a:cubicBezTo>
                <a:cubicBezTo>
                  <a:pt x="33452" y="23529"/>
                  <a:pt x="33270" y="23802"/>
                  <a:pt x="33088" y="24076"/>
                </a:cubicBezTo>
                <a:lnTo>
                  <a:pt x="32845" y="24349"/>
                </a:lnTo>
                <a:cubicBezTo>
                  <a:pt x="32784" y="24440"/>
                  <a:pt x="32723" y="24531"/>
                  <a:pt x="32662" y="24592"/>
                </a:cubicBezTo>
                <a:lnTo>
                  <a:pt x="32237" y="25109"/>
                </a:lnTo>
                <a:cubicBezTo>
                  <a:pt x="32267" y="24987"/>
                  <a:pt x="32298" y="24835"/>
                  <a:pt x="32328" y="24744"/>
                </a:cubicBezTo>
                <a:cubicBezTo>
                  <a:pt x="32389" y="24623"/>
                  <a:pt x="32419" y="24531"/>
                  <a:pt x="32450" y="24440"/>
                </a:cubicBezTo>
                <a:lnTo>
                  <a:pt x="32419" y="24440"/>
                </a:lnTo>
                <a:lnTo>
                  <a:pt x="32541" y="24106"/>
                </a:lnTo>
                <a:cubicBezTo>
                  <a:pt x="32723" y="23893"/>
                  <a:pt x="32875" y="23650"/>
                  <a:pt x="33027" y="23407"/>
                </a:cubicBezTo>
                <a:lnTo>
                  <a:pt x="33300" y="23012"/>
                </a:lnTo>
                <a:cubicBezTo>
                  <a:pt x="33422" y="22860"/>
                  <a:pt x="33543" y="22678"/>
                  <a:pt x="33665" y="22496"/>
                </a:cubicBezTo>
                <a:cubicBezTo>
                  <a:pt x="33817" y="22344"/>
                  <a:pt x="33969" y="22101"/>
                  <a:pt x="34090" y="21888"/>
                </a:cubicBezTo>
                <a:lnTo>
                  <a:pt x="34212" y="21736"/>
                </a:lnTo>
                <a:cubicBezTo>
                  <a:pt x="34242" y="21675"/>
                  <a:pt x="34273" y="21645"/>
                  <a:pt x="34303" y="21584"/>
                </a:cubicBezTo>
                <a:close/>
                <a:moveTo>
                  <a:pt x="43904" y="23833"/>
                </a:moveTo>
                <a:cubicBezTo>
                  <a:pt x="43904" y="23863"/>
                  <a:pt x="43904" y="23893"/>
                  <a:pt x="43904" y="23924"/>
                </a:cubicBezTo>
                <a:lnTo>
                  <a:pt x="43873" y="23954"/>
                </a:lnTo>
                <a:cubicBezTo>
                  <a:pt x="43813" y="24106"/>
                  <a:pt x="43782" y="24228"/>
                  <a:pt x="43722" y="24349"/>
                </a:cubicBezTo>
                <a:cubicBezTo>
                  <a:pt x="43661" y="24471"/>
                  <a:pt x="43630" y="24501"/>
                  <a:pt x="43600" y="24562"/>
                </a:cubicBezTo>
                <a:lnTo>
                  <a:pt x="43357" y="25200"/>
                </a:lnTo>
                <a:cubicBezTo>
                  <a:pt x="43357" y="25169"/>
                  <a:pt x="43327" y="25139"/>
                  <a:pt x="43327" y="25109"/>
                </a:cubicBezTo>
                <a:cubicBezTo>
                  <a:pt x="43296" y="25078"/>
                  <a:pt x="43266" y="25048"/>
                  <a:pt x="43235" y="25018"/>
                </a:cubicBezTo>
                <a:lnTo>
                  <a:pt x="43205" y="24987"/>
                </a:lnTo>
                <a:lnTo>
                  <a:pt x="43175" y="24957"/>
                </a:lnTo>
                <a:lnTo>
                  <a:pt x="43114" y="24896"/>
                </a:lnTo>
                <a:cubicBezTo>
                  <a:pt x="43205" y="24805"/>
                  <a:pt x="43266" y="24683"/>
                  <a:pt x="43357" y="24562"/>
                </a:cubicBezTo>
                <a:cubicBezTo>
                  <a:pt x="43387" y="24531"/>
                  <a:pt x="43418" y="24471"/>
                  <a:pt x="43448" y="24410"/>
                </a:cubicBezTo>
                <a:lnTo>
                  <a:pt x="43691" y="24015"/>
                </a:lnTo>
                <a:cubicBezTo>
                  <a:pt x="43722" y="23985"/>
                  <a:pt x="43752" y="23954"/>
                  <a:pt x="43752" y="23893"/>
                </a:cubicBezTo>
                <a:lnTo>
                  <a:pt x="43843" y="23863"/>
                </a:lnTo>
                <a:cubicBezTo>
                  <a:pt x="43873" y="23863"/>
                  <a:pt x="43904" y="23833"/>
                  <a:pt x="43904" y="23833"/>
                </a:cubicBezTo>
                <a:close/>
                <a:moveTo>
                  <a:pt x="44542" y="24258"/>
                </a:moveTo>
                <a:lnTo>
                  <a:pt x="44390" y="24440"/>
                </a:lnTo>
                <a:cubicBezTo>
                  <a:pt x="44268" y="24623"/>
                  <a:pt x="44117" y="24805"/>
                  <a:pt x="43965" y="24957"/>
                </a:cubicBezTo>
                <a:cubicBezTo>
                  <a:pt x="43934" y="25018"/>
                  <a:pt x="43873" y="25048"/>
                  <a:pt x="43843" y="25109"/>
                </a:cubicBezTo>
                <a:lnTo>
                  <a:pt x="43722" y="25200"/>
                </a:lnTo>
                <a:lnTo>
                  <a:pt x="43904" y="24714"/>
                </a:lnTo>
                <a:lnTo>
                  <a:pt x="43995" y="24531"/>
                </a:lnTo>
                <a:lnTo>
                  <a:pt x="44025" y="24562"/>
                </a:lnTo>
                <a:lnTo>
                  <a:pt x="44147" y="24562"/>
                </a:lnTo>
                <a:cubicBezTo>
                  <a:pt x="44208" y="24562"/>
                  <a:pt x="44238" y="24562"/>
                  <a:pt x="44268" y="24531"/>
                </a:cubicBezTo>
                <a:cubicBezTo>
                  <a:pt x="44299" y="24501"/>
                  <a:pt x="44329" y="24501"/>
                  <a:pt x="44360" y="24440"/>
                </a:cubicBezTo>
                <a:lnTo>
                  <a:pt x="44542" y="24258"/>
                </a:lnTo>
                <a:close/>
                <a:moveTo>
                  <a:pt x="23973" y="19701"/>
                </a:moveTo>
                <a:cubicBezTo>
                  <a:pt x="23942" y="19852"/>
                  <a:pt x="23912" y="20004"/>
                  <a:pt x="23882" y="20187"/>
                </a:cubicBezTo>
                <a:cubicBezTo>
                  <a:pt x="23882" y="20339"/>
                  <a:pt x="23882" y="20399"/>
                  <a:pt x="23882" y="20521"/>
                </a:cubicBezTo>
                <a:cubicBezTo>
                  <a:pt x="23882" y="20551"/>
                  <a:pt x="23882" y="20582"/>
                  <a:pt x="23882" y="20582"/>
                </a:cubicBezTo>
                <a:lnTo>
                  <a:pt x="23882" y="20703"/>
                </a:lnTo>
                <a:cubicBezTo>
                  <a:pt x="23912" y="20764"/>
                  <a:pt x="23912" y="20825"/>
                  <a:pt x="23942" y="20855"/>
                </a:cubicBezTo>
                <a:cubicBezTo>
                  <a:pt x="23912" y="20916"/>
                  <a:pt x="23882" y="20946"/>
                  <a:pt x="23851" y="20977"/>
                </a:cubicBezTo>
                <a:lnTo>
                  <a:pt x="23639" y="21372"/>
                </a:lnTo>
                <a:cubicBezTo>
                  <a:pt x="23547" y="21524"/>
                  <a:pt x="23456" y="21706"/>
                  <a:pt x="23365" y="21858"/>
                </a:cubicBezTo>
                <a:lnTo>
                  <a:pt x="22970" y="22617"/>
                </a:lnTo>
                <a:lnTo>
                  <a:pt x="22940" y="22708"/>
                </a:lnTo>
                <a:cubicBezTo>
                  <a:pt x="22909" y="22693"/>
                  <a:pt x="22871" y="22686"/>
                  <a:pt x="22833" y="22686"/>
                </a:cubicBezTo>
                <a:cubicBezTo>
                  <a:pt x="22795" y="22686"/>
                  <a:pt x="22757" y="22693"/>
                  <a:pt x="22727" y="22708"/>
                </a:cubicBezTo>
                <a:lnTo>
                  <a:pt x="22636" y="22800"/>
                </a:lnTo>
                <a:cubicBezTo>
                  <a:pt x="22575" y="22830"/>
                  <a:pt x="22545" y="22860"/>
                  <a:pt x="22514" y="22891"/>
                </a:cubicBezTo>
                <a:cubicBezTo>
                  <a:pt x="22484" y="22921"/>
                  <a:pt x="22454" y="22952"/>
                  <a:pt x="22423" y="23012"/>
                </a:cubicBezTo>
                <a:lnTo>
                  <a:pt x="22332" y="23103"/>
                </a:lnTo>
                <a:cubicBezTo>
                  <a:pt x="22211" y="23286"/>
                  <a:pt x="22119" y="23438"/>
                  <a:pt x="22028" y="23590"/>
                </a:cubicBezTo>
                <a:lnTo>
                  <a:pt x="21755" y="24076"/>
                </a:lnTo>
                <a:cubicBezTo>
                  <a:pt x="21724" y="24136"/>
                  <a:pt x="21694" y="24197"/>
                  <a:pt x="21664" y="24288"/>
                </a:cubicBezTo>
                <a:cubicBezTo>
                  <a:pt x="21633" y="24349"/>
                  <a:pt x="21573" y="24471"/>
                  <a:pt x="21542" y="24562"/>
                </a:cubicBezTo>
                <a:cubicBezTo>
                  <a:pt x="21481" y="24653"/>
                  <a:pt x="21421" y="24835"/>
                  <a:pt x="21360" y="24957"/>
                </a:cubicBezTo>
                <a:cubicBezTo>
                  <a:pt x="21299" y="24957"/>
                  <a:pt x="21269" y="24926"/>
                  <a:pt x="21208" y="24896"/>
                </a:cubicBezTo>
                <a:lnTo>
                  <a:pt x="21086" y="24896"/>
                </a:lnTo>
                <a:cubicBezTo>
                  <a:pt x="21056" y="24926"/>
                  <a:pt x="21026" y="24926"/>
                  <a:pt x="20995" y="24957"/>
                </a:cubicBezTo>
                <a:cubicBezTo>
                  <a:pt x="20934" y="25048"/>
                  <a:pt x="20904" y="25139"/>
                  <a:pt x="20934" y="25230"/>
                </a:cubicBezTo>
                <a:lnTo>
                  <a:pt x="20934" y="25291"/>
                </a:lnTo>
                <a:lnTo>
                  <a:pt x="20783" y="25139"/>
                </a:lnTo>
                <a:cubicBezTo>
                  <a:pt x="20813" y="25048"/>
                  <a:pt x="20843" y="24926"/>
                  <a:pt x="20874" y="24835"/>
                </a:cubicBezTo>
                <a:lnTo>
                  <a:pt x="20904" y="24774"/>
                </a:lnTo>
                <a:lnTo>
                  <a:pt x="20934" y="24744"/>
                </a:lnTo>
                <a:cubicBezTo>
                  <a:pt x="21117" y="24562"/>
                  <a:pt x="21269" y="24379"/>
                  <a:pt x="21421" y="24197"/>
                </a:cubicBezTo>
                <a:cubicBezTo>
                  <a:pt x="21481" y="24076"/>
                  <a:pt x="21573" y="23954"/>
                  <a:pt x="21664" y="23833"/>
                </a:cubicBezTo>
                <a:lnTo>
                  <a:pt x="21724" y="23772"/>
                </a:lnTo>
                <a:cubicBezTo>
                  <a:pt x="21785" y="23772"/>
                  <a:pt x="21846" y="23741"/>
                  <a:pt x="21876" y="23681"/>
                </a:cubicBezTo>
                <a:cubicBezTo>
                  <a:pt x="21937" y="23590"/>
                  <a:pt x="21998" y="23468"/>
                  <a:pt x="22028" y="23377"/>
                </a:cubicBezTo>
                <a:lnTo>
                  <a:pt x="22180" y="23134"/>
                </a:lnTo>
                <a:cubicBezTo>
                  <a:pt x="22302" y="22921"/>
                  <a:pt x="22423" y="22708"/>
                  <a:pt x="22545" y="22496"/>
                </a:cubicBezTo>
                <a:cubicBezTo>
                  <a:pt x="22757" y="22101"/>
                  <a:pt x="22970" y="21736"/>
                  <a:pt x="23183" y="21341"/>
                </a:cubicBezTo>
                <a:cubicBezTo>
                  <a:pt x="23244" y="21250"/>
                  <a:pt x="23274" y="21159"/>
                  <a:pt x="23335" y="21068"/>
                </a:cubicBezTo>
                <a:lnTo>
                  <a:pt x="23517" y="20673"/>
                </a:lnTo>
                <a:cubicBezTo>
                  <a:pt x="23639" y="20460"/>
                  <a:pt x="23730" y="20247"/>
                  <a:pt x="23821" y="20035"/>
                </a:cubicBezTo>
                <a:cubicBezTo>
                  <a:pt x="23882" y="19944"/>
                  <a:pt x="23912" y="19822"/>
                  <a:pt x="23973" y="19701"/>
                </a:cubicBezTo>
                <a:close/>
                <a:moveTo>
                  <a:pt x="26646" y="22617"/>
                </a:moveTo>
                <a:lnTo>
                  <a:pt x="26464" y="23043"/>
                </a:lnTo>
                <a:cubicBezTo>
                  <a:pt x="26434" y="23103"/>
                  <a:pt x="26403" y="23164"/>
                  <a:pt x="26373" y="23225"/>
                </a:cubicBezTo>
                <a:lnTo>
                  <a:pt x="26282" y="23468"/>
                </a:lnTo>
                <a:cubicBezTo>
                  <a:pt x="26191" y="23620"/>
                  <a:pt x="26130" y="23772"/>
                  <a:pt x="26039" y="23924"/>
                </a:cubicBezTo>
                <a:cubicBezTo>
                  <a:pt x="25948" y="24076"/>
                  <a:pt x="25826" y="24288"/>
                  <a:pt x="25735" y="24471"/>
                </a:cubicBezTo>
                <a:cubicBezTo>
                  <a:pt x="25705" y="24562"/>
                  <a:pt x="25644" y="24623"/>
                  <a:pt x="25613" y="24683"/>
                </a:cubicBezTo>
                <a:lnTo>
                  <a:pt x="25431" y="24987"/>
                </a:lnTo>
                <a:cubicBezTo>
                  <a:pt x="25370" y="25109"/>
                  <a:pt x="25279" y="25230"/>
                  <a:pt x="25188" y="25352"/>
                </a:cubicBezTo>
                <a:cubicBezTo>
                  <a:pt x="25340" y="25048"/>
                  <a:pt x="25462" y="24744"/>
                  <a:pt x="25613" y="24471"/>
                </a:cubicBezTo>
                <a:cubicBezTo>
                  <a:pt x="25613" y="24440"/>
                  <a:pt x="25644" y="24410"/>
                  <a:pt x="25644" y="24379"/>
                </a:cubicBezTo>
                <a:lnTo>
                  <a:pt x="25796" y="24076"/>
                </a:lnTo>
                <a:cubicBezTo>
                  <a:pt x="25887" y="23924"/>
                  <a:pt x="25978" y="23772"/>
                  <a:pt x="26039" y="23620"/>
                </a:cubicBezTo>
                <a:lnTo>
                  <a:pt x="26100" y="23529"/>
                </a:lnTo>
                <a:cubicBezTo>
                  <a:pt x="26160" y="23438"/>
                  <a:pt x="26191" y="23346"/>
                  <a:pt x="26251" y="23255"/>
                </a:cubicBezTo>
                <a:lnTo>
                  <a:pt x="26525" y="22800"/>
                </a:lnTo>
                <a:cubicBezTo>
                  <a:pt x="26555" y="22769"/>
                  <a:pt x="26555" y="22739"/>
                  <a:pt x="26586" y="22678"/>
                </a:cubicBezTo>
                <a:lnTo>
                  <a:pt x="26646" y="22617"/>
                </a:lnTo>
                <a:close/>
                <a:moveTo>
                  <a:pt x="26282" y="24288"/>
                </a:moveTo>
                <a:lnTo>
                  <a:pt x="26282" y="24288"/>
                </a:lnTo>
                <a:cubicBezTo>
                  <a:pt x="26191" y="24471"/>
                  <a:pt x="26100" y="24653"/>
                  <a:pt x="26008" y="24805"/>
                </a:cubicBezTo>
                <a:lnTo>
                  <a:pt x="25735" y="25382"/>
                </a:lnTo>
                <a:cubicBezTo>
                  <a:pt x="25735" y="25352"/>
                  <a:pt x="25705" y="25352"/>
                  <a:pt x="25674" y="25321"/>
                </a:cubicBezTo>
                <a:cubicBezTo>
                  <a:pt x="25705" y="25291"/>
                  <a:pt x="25735" y="25230"/>
                  <a:pt x="25765" y="25200"/>
                </a:cubicBezTo>
                <a:cubicBezTo>
                  <a:pt x="25765" y="25139"/>
                  <a:pt x="25887" y="24987"/>
                  <a:pt x="25948" y="24896"/>
                </a:cubicBezTo>
                <a:cubicBezTo>
                  <a:pt x="26008" y="24774"/>
                  <a:pt x="26039" y="24744"/>
                  <a:pt x="26069" y="24653"/>
                </a:cubicBezTo>
                <a:lnTo>
                  <a:pt x="26282" y="24288"/>
                </a:lnTo>
                <a:close/>
                <a:moveTo>
                  <a:pt x="34242" y="24045"/>
                </a:moveTo>
                <a:cubicBezTo>
                  <a:pt x="34242" y="24076"/>
                  <a:pt x="34242" y="24106"/>
                  <a:pt x="34273" y="24136"/>
                </a:cubicBezTo>
                <a:cubicBezTo>
                  <a:pt x="34294" y="24158"/>
                  <a:pt x="34331" y="24179"/>
                  <a:pt x="34372" y="24179"/>
                </a:cubicBezTo>
                <a:cubicBezTo>
                  <a:pt x="34389" y="24179"/>
                  <a:pt x="34407" y="24176"/>
                  <a:pt x="34424" y="24167"/>
                </a:cubicBezTo>
                <a:lnTo>
                  <a:pt x="34424" y="24167"/>
                </a:lnTo>
                <a:cubicBezTo>
                  <a:pt x="34394" y="24288"/>
                  <a:pt x="34364" y="24379"/>
                  <a:pt x="34364" y="24471"/>
                </a:cubicBezTo>
                <a:lnTo>
                  <a:pt x="34303" y="24562"/>
                </a:lnTo>
                <a:cubicBezTo>
                  <a:pt x="34212" y="24683"/>
                  <a:pt x="34121" y="24805"/>
                  <a:pt x="34029" y="24926"/>
                </a:cubicBezTo>
                <a:lnTo>
                  <a:pt x="33969" y="24957"/>
                </a:lnTo>
                <a:cubicBezTo>
                  <a:pt x="33817" y="25109"/>
                  <a:pt x="33665" y="25261"/>
                  <a:pt x="33513" y="25413"/>
                </a:cubicBezTo>
                <a:lnTo>
                  <a:pt x="33574" y="25230"/>
                </a:lnTo>
                <a:lnTo>
                  <a:pt x="33634" y="25139"/>
                </a:lnTo>
                <a:cubicBezTo>
                  <a:pt x="33726" y="24987"/>
                  <a:pt x="33786" y="24835"/>
                  <a:pt x="33878" y="24683"/>
                </a:cubicBezTo>
                <a:cubicBezTo>
                  <a:pt x="33969" y="24531"/>
                  <a:pt x="34060" y="24319"/>
                  <a:pt x="34151" y="24167"/>
                </a:cubicBezTo>
                <a:lnTo>
                  <a:pt x="34242" y="24045"/>
                </a:lnTo>
                <a:close/>
                <a:moveTo>
                  <a:pt x="42658" y="24835"/>
                </a:moveTo>
                <a:lnTo>
                  <a:pt x="42658" y="24835"/>
                </a:lnTo>
                <a:cubicBezTo>
                  <a:pt x="42628" y="24896"/>
                  <a:pt x="42597" y="24957"/>
                  <a:pt x="42597" y="25048"/>
                </a:cubicBezTo>
                <a:lnTo>
                  <a:pt x="42476" y="25139"/>
                </a:lnTo>
                <a:cubicBezTo>
                  <a:pt x="42415" y="25169"/>
                  <a:pt x="42385" y="25230"/>
                  <a:pt x="42324" y="25261"/>
                </a:cubicBezTo>
                <a:cubicBezTo>
                  <a:pt x="42263" y="25321"/>
                  <a:pt x="42202" y="25352"/>
                  <a:pt x="42172" y="25413"/>
                </a:cubicBezTo>
                <a:lnTo>
                  <a:pt x="42263" y="25230"/>
                </a:lnTo>
                <a:lnTo>
                  <a:pt x="42658" y="24835"/>
                </a:lnTo>
                <a:close/>
                <a:moveTo>
                  <a:pt x="11364" y="25261"/>
                </a:moveTo>
                <a:lnTo>
                  <a:pt x="10604" y="25443"/>
                </a:lnTo>
                <a:lnTo>
                  <a:pt x="10604" y="25382"/>
                </a:lnTo>
                <a:lnTo>
                  <a:pt x="10726" y="25261"/>
                </a:lnTo>
                <a:close/>
                <a:moveTo>
                  <a:pt x="31842" y="25109"/>
                </a:moveTo>
                <a:cubicBezTo>
                  <a:pt x="31842" y="25200"/>
                  <a:pt x="31812" y="25291"/>
                  <a:pt x="31781" y="25443"/>
                </a:cubicBezTo>
                <a:lnTo>
                  <a:pt x="31660" y="25443"/>
                </a:lnTo>
                <a:lnTo>
                  <a:pt x="31660" y="25352"/>
                </a:lnTo>
                <a:lnTo>
                  <a:pt x="31751" y="25261"/>
                </a:lnTo>
                <a:lnTo>
                  <a:pt x="31842" y="25109"/>
                </a:lnTo>
                <a:close/>
                <a:moveTo>
                  <a:pt x="20296" y="25139"/>
                </a:moveTo>
                <a:lnTo>
                  <a:pt x="20418" y="25261"/>
                </a:lnTo>
                <a:cubicBezTo>
                  <a:pt x="20418" y="25321"/>
                  <a:pt x="20418" y="25413"/>
                  <a:pt x="20418" y="25443"/>
                </a:cubicBezTo>
                <a:lnTo>
                  <a:pt x="20418" y="25504"/>
                </a:lnTo>
                <a:cubicBezTo>
                  <a:pt x="20223" y="25364"/>
                  <a:pt x="20003" y="25251"/>
                  <a:pt x="19780" y="25139"/>
                </a:cubicBezTo>
                <a:close/>
                <a:moveTo>
                  <a:pt x="22059" y="24835"/>
                </a:moveTo>
                <a:cubicBezTo>
                  <a:pt x="22059" y="24835"/>
                  <a:pt x="22059" y="24866"/>
                  <a:pt x="22059" y="24896"/>
                </a:cubicBezTo>
                <a:cubicBezTo>
                  <a:pt x="22059" y="24926"/>
                  <a:pt x="22089" y="24957"/>
                  <a:pt x="22119" y="24987"/>
                </a:cubicBezTo>
                <a:cubicBezTo>
                  <a:pt x="22119" y="24987"/>
                  <a:pt x="22150" y="25018"/>
                  <a:pt x="22180" y="25018"/>
                </a:cubicBezTo>
                <a:lnTo>
                  <a:pt x="22302" y="25018"/>
                </a:lnTo>
                <a:lnTo>
                  <a:pt x="22211" y="25169"/>
                </a:lnTo>
                <a:cubicBezTo>
                  <a:pt x="22119" y="25291"/>
                  <a:pt x="22028" y="25443"/>
                  <a:pt x="21937" y="25564"/>
                </a:cubicBezTo>
                <a:lnTo>
                  <a:pt x="21755" y="25321"/>
                </a:lnTo>
                <a:lnTo>
                  <a:pt x="21694" y="25261"/>
                </a:lnTo>
                <a:cubicBezTo>
                  <a:pt x="21724" y="25230"/>
                  <a:pt x="21755" y="25200"/>
                  <a:pt x="21785" y="25169"/>
                </a:cubicBezTo>
                <a:cubicBezTo>
                  <a:pt x="21846" y="25078"/>
                  <a:pt x="21937" y="24987"/>
                  <a:pt x="21998" y="24896"/>
                </a:cubicBezTo>
                <a:lnTo>
                  <a:pt x="22059" y="24835"/>
                </a:lnTo>
                <a:close/>
                <a:moveTo>
                  <a:pt x="44512" y="25018"/>
                </a:moveTo>
                <a:lnTo>
                  <a:pt x="44512" y="25048"/>
                </a:lnTo>
                <a:lnTo>
                  <a:pt x="44481" y="25078"/>
                </a:lnTo>
                <a:cubicBezTo>
                  <a:pt x="44299" y="25261"/>
                  <a:pt x="44147" y="25413"/>
                  <a:pt x="43965" y="25595"/>
                </a:cubicBezTo>
                <a:lnTo>
                  <a:pt x="44177" y="25352"/>
                </a:lnTo>
                <a:lnTo>
                  <a:pt x="44329" y="25200"/>
                </a:lnTo>
                <a:lnTo>
                  <a:pt x="44451" y="25078"/>
                </a:lnTo>
                <a:lnTo>
                  <a:pt x="44512" y="25018"/>
                </a:lnTo>
                <a:close/>
                <a:moveTo>
                  <a:pt x="9814" y="25261"/>
                </a:moveTo>
                <a:cubicBezTo>
                  <a:pt x="9814" y="25321"/>
                  <a:pt x="9814" y="25352"/>
                  <a:pt x="9845" y="25382"/>
                </a:cubicBezTo>
                <a:cubicBezTo>
                  <a:pt x="9875" y="25413"/>
                  <a:pt x="9906" y="25473"/>
                  <a:pt x="9906" y="25504"/>
                </a:cubicBezTo>
                <a:cubicBezTo>
                  <a:pt x="9936" y="25534"/>
                  <a:pt x="9936" y="25534"/>
                  <a:pt x="9966" y="25564"/>
                </a:cubicBezTo>
                <a:lnTo>
                  <a:pt x="9693" y="25625"/>
                </a:lnTo>
                <a:lnTo>
                  <a:pt x="9328" y="25625"/>
                </a:lnTo>
                <a:lnTo>
                  <a:pt x="9450" y="25564"/>
                </a:lnTo>
                <a:cubicBezTo>
                  <a:pt x="9571" y="25473"/>
                  <a:pt x="9693" y="25382"/>
                  <a:pt x="9814" y="25261"/>
                </a:cubicBezTo>
                <a:close/>
                <a:moveTo>
                  <a:pt x="42932" y="25230"/>
                </a:moveTo>
                <a:lnTo>
                  <a:pt x="42962" y="25261"/>
                </a:lnTo>
                <a:lnTo>
                  <a:pt x="42992" y="25321"/>
                </a:lnTo>
                <a:cubicBezTo>
                  <a:pt x="42992" y="25352"/>
                  <a:pt x="43023" y="25382"/>
                  <a:pt x="43023" y="25413"/>
                </a:cubicBezTo>
                <a:cubicBezTo>
                  <a:pt x="43023" y="25443"/>
                  <a:pt x="43023" y="25473"/>
                  <a:pt x="43023" y="25473"/>
                </a:cubicBezTo>
                <a:lnTo>
                  <a:pt x="42871" y="25595"/>
                </a:lnTo>
                <a:lnTo>
                  <a:pt x="42780" y="25686"/>
                </a:lnTo>
                <a:cubicBezTo>
                  <a:pt x="42810" y="25534"/>
                  <a:pt x="42840" y="25382"/>
                  <a:pt x="42871" y="25261"/>
                </a:cubicBezTo>
                <a:lnTo>
                  <a:pt x="42932" y="25230"/>
                </a:lnTo>
                <a:close/>
                <a:moveTo>
                  <a:pt x="7505" y="25595"/>
                </a:moveTo>
                <a:cubicBezTo>
                  <a:pt x="7536" y="25656"/>
                  <a:pt x="7536" y="25686"/>
                  <a:pt x="7536" y="25716"/>
                </a:cubicBezTo>
                <a:cubicBezTo>
                  <a:pt x="7566" y="25716"/>
                  <a:pt x="7566" y="25747"/>
                  <a:pt x="7596" y="25747"/>
                </a:cubicBezTo>
                <a:lnTo>
                  <a:pt x="7262" y="25747"/>
                </a:lnTo>
                <a:lnTo>
                  <a:pt x="7201" y="25716"/>
                </a:lnTo>
                <a:lnTo>
                  <a:pt x="7323" y="25686"/>
                </a:lnTo>
                <a:cubicBezTo>
                  <a:pt x="7384" y="25686"/>
                  <a:pt x="7445" y="25625"/>
                  <a:pt x="7505" y="25595"/>
                </a:cubicBezTo>
                <a:close/>
                <a:moveTo>
                  <a:pt x="44998" y="25321"/>
                </a:moveTo>
                <a:cubicBezTo>
                  <a:pt x="44998" y="25352"/>
                  <a:pt x="44998" y="25382"/>
                  <a:pt x="44998" y="25382"/>
                </a:cubicBezTo>
                <a:lnTo>
                  <a:pt x="44937" y="25443"/>
                </a:lnTo>
                <a:lnTo>
                  <a:pt x="44785" y="25656"/>
                </a:lnTo>
                <a:lnTo>
                  <a:pt x="44694" y="25747"/>
                </a:lnTo>
                <a:lnTo>
                  <a:pt x="44755" y="25564"/>
                </a:lnTo>
                <a:lnTo>
                  <a:pt x="44998" y="25321"/>
                </a:lnTo>
                <a:close/>
                <a:moveTo>
                  <a:pt x="26920" y="25048"/>
                </a:moveTo>
                <a:cubicBezTo>
                  <a:pt x="26920" y="25109"/>
                  <a:pt x="26950" y="25139"/>
                  <a:pt x="26981" y="25200"/>
                </a:cubicBezTo>
                <a:cubicBezTo>
                  <a:pt x="26981" y="25230"/>
                  <a:pt x="26981" y="25230"/>
                  <a:pt x="26981" y="25230"/>
                </a:cubicBezTo>
                <a:lnTo>
                  <a:pt x="26981" y="25291"/>
                </a:lnTo>
                <a:lnTo>
                  <a:pt x="26920" y="25504"/>
                </a:lnTo>
                <a:cubicBezTo>
                  <a:pt x="26859" y="25504"/>
                  <a:pt x="26798" y="25534"/>
                  <a:pt x="26738" y="25564"/>
                </a:cubicBezTo>
                <a:cubicBezTo>
                  <a:pt x="26677" y="25595"/>
                  <a:pt x="26586" y="25656"/>
                  <a:pt x="26525" y="25716"/>
                </a:cubicBezTo>
                <a:lnTo>
                  <a:pt x="26434" y="25777"/>
                </a:lnTo>
                <a:lnTo>
                  <a:pt x="26434" y="25777"/>
                </a:lnTo>
                <a:lnTo>
                  <a:pt x="26890" y="25109"/>
                </a:lnTo>
                <a:lnTo>
                  <a:pt x="26920" y="25048"/>
                </a:lnTo>
                <a:close/>
                <a:moveTo>
                  <a:pt x="36035" y="24076"/>
                </a:moveTo>
                <a:cubicBezTo>
                  <a:pt x="36065" y="24167"/>
                  <a:pt x="36095" y="24288"/>
                  <a:pt x="36126" y="24379"/>
                </a:cubicBezTo>
                <a:lnTo>
                  <a:pt x="36126" y="24410"/>
                </a:lnTo>
                <a:lnTo>
                  <a:pt x="36035" y="24562"/>
                </a:lnTo>
                <a:cubicBezTo>
                  <a:pt x="35974" y="24744"/>
                  <a:pt x="35883" y="24896"/>
                  <a:pt x="35792" y="25078"/>
                </a:cubicBezTo>
                <a:lnTo>
                  <a:pt x="35670" y="25291"/>
                </a:lnTo>
                <a:lnTo>
                  <a:pt x="35366" y="25686"/>
                </a:lnTo>
                <a:cubicBezTo>
                  <a:pt x="35336" y="25716"/>
                  <a:pt x="35336" y="25747"/>
                  <a:pt x="35306" y="25777"/>
                </a:cubicBezTo>
                <a:lnTo>
                  <a:pt x="35336" y="25595"/>
                </a:lnTo>
                <a:lnTo>
                  <a:pt x="35397" y="25473"/>
                </a:lnTo>
                <a:cubicBezTo>
                  <a:pt x="35488" y="25200"/>
                  <a:pt x="35609" y="24926"/>
                  <a:pt x="35731" y="24683"/>
                </a:cubicBezTo>
                <a:cubicBezTo>
                  <a:pt x="35761" y="24592"/>
                  <a:pt x="35822" y="24501"/>
                  <a:pt x="35852" y="24410"/>
                </a:cubicBezTo>
                <a:lnTo>
                  <a:pt x="36035" y="24076"/>
                </a:lnTo>
                <a:close/>
                <a:moveTo>
                  <a:pt x="27771" y="22526"/>
                </a:moveTo>
                <a:cubicBezTo>
                  <a:pt x="27710" y="22678"/>
                  <a:pt x="27649" y="22800"/>
                  <a:pt x="27588" y="22921"/>
                </a:cubicBezTo>
                <a:lnTo>
                  <a:pt x="27528" y="23073"/>
                </a:lnTo>
                <a:cubicBezTo>
                  <a:pt x="27497" y="23195"/>
                  <a:pt x="27436" y="23316"/>
                  <a:pt x="27406" y="23407"/>
                </a:cubicBezTo>
                <a:lnTo>
                  <a:pt x="27315" y="23650"/>
                </a:lnTo>
                <a:cubicBezTo>
                  <a:pt x="27284" y="23681"/>
                  <a:pt x="27284" y="23681"/>
                  <a:pt x="27254" y="23711"/>
                </a:cubicBezTo>
                <a:cubicBezTo>
                  <a:pt x="27163" y="23893"/>
                  <a:pt x="27072" y="24106"/>
                  <a:pt x="26950" y="24258"/>
                </a:cubicBezTo>
                <a:lnTo>
                  <a:pt x="26738" y="24653"/>
                </a:lnTo>
                <a:cubicBezTo>
                  <a:pt x="26677" y="24744"/>
                  <a:pt x="26646" y="24805"/>
                  <a:pt x="26586" y="24896"/>
                </a:cubicBezTo>
                <a:cubicBezTo>
                  <a:pt x="26403" y="25169"/>
                  <a:pt x="26191" y="25473"/>
                  <a:pt x="26008" y="25777"/>
                </a:cubicBezTo>
                <a:lnTo>
                  <a:pt x="25978" y="25747"/>
                </a:lnTo>
                <a:lnTo>
                  <a:pt x="26069" y="25564"/>
                </a:lnTo>
                <a:lnTo>
                  <a:pt x="26282" y="25109"/>
                </a:lnTo>
                <a:cubicBezTo>
                  <a:pt x="26312" y="25048"/>
                  <a:pt x="26343" y="24957"/>
                  <a:pt x="26373" y="24896"/>
                </a:cubicBezTo>
                <a:cubicBezTo>
                  <a:pt x="26403" y="24835"/>
                  <a:pt x="26495" y="24714"/>
                  <a:pt x="26525" y="24623"/>
                </a:cubicBezTo>
                <a:lnTo>
                  <a:pt x="26738" y="24228"/>
                </a:lnTo>
                <a:cubicBezTo>
                  <a:pt x="26768" y="24167"/>
                  <a:pt x="26798" y="24106"/>
                  <a:pt x="26829" y="24045"/>
                </a:cubicBezTo>
                <a:cubicBezTo>
                  <a:pt x="26981" y="23802"/>
                  <a:pt x="27102" y="23559"/>
                  <a:pt x="27254" y="23316"/>
                </a:cubicBezTo>
                <a:cubicBezTo>
                  <a:pt x="27284" y="23286"/>
                  <a:pt x="27315" y="23225"/>
                  <a:pt x="27345" y="23195"/>
                </a:cubicBezTo>
                <a:lnTo>
                  <a:pt x="27619" y="22769"/>
                </a:lnTo>
                <a:cubicBezTo>
                  <a:pt x="27649" y="22708"/>
                  <a:pt x="27679" y="22648"/>
                  <a:pt x="27710" y="22617"/>
                </a:cubicBezTo>
                <a:lnTo>
                  <a:pt x="27771" y="22526"/>
                </a:lnTo>
                <a:close/>
                <a:moveTo>
                  <a:pt x="28986" y="25595"/>
                </a:moveTo>
                <a:lnTo>
                  <a:pt x="28986" y="25595"/>
                </a:lnTo>
                <a:cubicBezTo>
                  <a:pt x="28925" y="25656"/>
                  <a:pt x="28895" y="25716"/>
                  <a:pt x="28834" y="25807"/>
                </a:cubicBezTo>
                <a:cubicBezTo>
                  <a:pt x="28864" y="25747"/>
                  <a:pt x="28895" y="25716"/>
                  <a:pt x="28925" y="25656"/>
                </a:cubicBezTo>
                <a:lnTo>
                  <a:pt x="28986" y="25595"/>
                </a:lnTo>
                <a:close/>
                <a:moveTo>
                  <a:pt x="20965" y="25868"/>
                </a:moveTo>
                <a:lnTo>
                  <a:pt x="21026" y="25899"/>
                </a:lnTo>
                <a:lnTo>
                  <a:pt x="21026" y="25959"/>
                </a:lnTo>
                <a:lnTo>
                  <a:pt x="20945" y="25878"/>
                </a:lnTo>
                <a:lnTo>
                  <a:pt x="20945" y="25878"/>
                </a:lnTo>
                <a:lnTo>
                  <a:pt x="20965" y="25868"/>
                </a:lnTo>
                <a:close/>
                <a:moveTo>
                  <a:pt x="21481" y="25595"/>
                </a:moveTo>
                <a:lnTo>
                  <a:pt x="21573" y="25686"/>
                </a:lnTo>
                <a:lnTo>
                  <a:pt x="21694" y="25868"/>
                </a:lnTo>
                <a:cubicBezTo>
                  <a:pt x="21694" y="25899"/>
                  <a:pt x="21664" y="25929"/>
                  <a:pt x="21633" y="25959"/>
                </a:cubicBezTo>
                <a:lnTo>
                  <a:pt x="21573" y="25929"/>
                </a:lnTo>
                <a:lnTo>
                  <a:pt x="21421" y="25777"/>
                </a:lnTo>
                <a:lnTo>
                  <a:pt x="21481" y="25595"/>
                </a:lnTo>
                <a:close/>
                <a:moveTo>
                  <a:pt x="39893" y="25139"/>
                </a:moveTo>
                <a:cubicBezTo>
                  <a:pt x="39924" y="25139"/>
                  <a:pt x="39924" y="25169"/>
                  <a:pt x="39954" y="25169"/>
                </a:cubicBezTo>
                <a:cubicBezTo>
                  <a:pt x="39954" y="25169"/>
                  <a:pt x="39984" y="25200"/>
                  <a:pt x="40015" y="25200"/>
                </a:cubicBezTo>
                <a:lnTo>
                  <a:pt x="39833" y="25473"/>
                </a:lnTo>
                <a:lnTo>
                  <a:pt x="39589" y="25807"/>
                </a:lnTo>
                <a:lnTo>
                  <a:pt x="39407" y="25959"/>
                </a:lnTo>
                <a:cubicBezTo>
                  <a:pt x="39438" y="25838"/>
                  <a:pt x="39498" y="25686"/>
                  <a:pt x="39559" y="25564"/>
                </a:cubicBezTo>
                <a:lnTo>
                  <a:pt x="39620" y="25504"/>
                </a:lnTo>
                <a:cubicBezTo>
                  <a:pt x="39711" y="25382"/>
                  <a:pt x="39802" y="25261"/>
                  <a:pt x="39893" y="25139"/>
                </a:cubicBezTo>
                <a:close/>
                <a:moveTo>
                  <a:pt x="37493" y="24531"/>
                </a:moveTo>
                <a:lnTo>
                  <a:pt x="37493" y="24562"/>
                </a:lnTo>
                <a:cubicBezTo>
                  <a:pt x="37493" y="24592"/>
                  <a:pt x="37523" y="24623"/>
                  <a:pt x="37523" y="24653"/>
                </a:cubicBezTo>
                <a:cubicBezTo>
                  <a:pt x="37523" y="24683"/>
                  <a:pt x="37523" y="24683"/>
                  <a:pt x="37523" y="24683"/>
                </a:cubicBezTo>
                <a:cubicBezTo>
                  <a:pt x="37463" y="24835"/>
                  <a:pt x="37372" y="24957"/>
                  <a:pt x="37280" y="25109"/>
                </a:cubicBezTo>
                <a:lnTo>
                  <a:pt x="37098" y="25352"/>
                </a:lnTo>
                <a:lnTo>
                  <a:pt x="36916" y="25595"/>
                </a:lnTo>
                <a:lnTo>
                  <a:pt x="36703" y="25868"/>
                </a:lnTo>
                <a:lnTo>
                  <a:pt x="36551" y="26051"/>
                </a:lnTo>
                <a:cubicBezTo>
                  <a:pt x="36551" y="26051"/>
                  <a:pt x="36551" y="26020"/>
                  <a:pt x="36582" y="25990"/>
                </a:cubicBezTo>
                <a:lnTo>
                  <a:pt x="36946" y="25413"/>
                </a:lnTo>
                <a:lnTo>
                  <a:pt x="37098" y="25200"/>
                </a:lnTo>
                <a:cubicBezTo>
                  <a:pt x="37189" y="25048"/>
                  <a:pt x="37250" y="24926"/>
                  <a:pt x="37341" y="24774"/>
                </a:cubicBezTo>
                <a:cubicBezTo>
                  <a:pt x="37432" y="24653"/>
                  <a:pt x="37463" y="24623"/>
                  <a:pt x="37493" y="24531"/>
                </a:cubicBezTo>
                <a:close/>
                <a:moveTo>
                  <a:pt x="36946" y="24501"/>
                </a:moveTo>
                <a:lnTo>
                  <a:pt x="36946" y="24501"/>
                </a:lnTo>
                <a:cubicBezTo>
                  <a:pt x="36855" y="24683"/>
                  <a:pt x="36734" y="24896"/>
                  <a:pt x="36642" y="25048"/>
                </a:cubicBezTo>
                <a:lnTo>
                  <a:pt x="36521" y="25291"/>
                </a:lnTo>
                <a:cubicBezTo>
                  <a:pt x="36460" y="25413"/>
                  <a:pt x="36369" y="25564"/>
                  <a:pt x="36308" y="25716"/>
                </a:cubicBezTo>
                <a:cubicBezTo>
                  <a:pt x="36278" y="25747"/>
                  <a:pt x="36278" y="25777"/>
                  <a:pt x="36278" y="25807"/>
                </a:cubicBezTo>
                <a:lnTo>
                  <a:pt x="36156" y="25929"/>
                </a:lnTo>
                <a:lnTo>
                  <a:pt x="36004" y="26142"/>
                </a:lnTo>
                <a:lnTo>
                  <a:pt x="36095" y="25929"/>
                </a:lnTo>
                <a:lnTo>
                  <a:pt x="36187" y="25716"/>
                </a:lnTo>
                <a:cubicBezTo>
                  <a:pt x="36247" y="25625"/>
                  <a:pt x="36278" y="25534"/>
                  <a:pt x="36308" y="25443"/>
                </a:cubicBezTo>
                <a:lnTo>
                  <a:pt x="36642" y="24774"/>
                </a:lnTo>
                <a:lnTo>
                  <a:pt x="36642" y="24744"/>
                </a:lnTo>
                <a:cubicBezTo>
                  <a:pt x="36673" y="24744"/>
                  <a:pt x="36703" y="24744"/>
                  <a:pt x="36703" y="24714"/>
                </a:cubicBezTo>
                <a:cubicBezTo>
                  <a:pt x="36794" y="24653"/>
                  <a:pt x="36885" y="24592"/>
                  <a:pt x="36946" y="24501"/>
                </a:cubicBezTo>
                <a:close/>
                <a:moveTo>
                  <a:pt x="33088" y="24653"/>
                </a:moveTo>
                <a:cubicBezTo>
                  <a:pt x="32996" y="24866"/>
                  <a:pt x="32905" y="25109"/>
                  <a:pt x="32814" y="25352"/>
                </a:cubicBezTo>
                <a:cubicBezTo>
                  <a:pt x="32723" y="25595"/>
                  <a:pt x="32632" y="25899"/>
                  <a:pt x="32541" y="26202"/>
                </a:cubicBezTo>
                <a:cubicBezTo>
                  <a:pt x="32541" y="26142"/>
                  <a:pt x="32541" y="26081"/>
                  <a:pt x="32510" y="26020"/>
                </a:cubicBezTo>
                <a:cubicBezTo>
                  <a:pt x="32480" y="25959"/>
                  <a:pt x="32450" y="25868"/>
                  <a:pt x="32419" y="25777"/>
                </a:cubicBezTo>
                <a:cubicBezTo>
                  <a:pt x="32389" y="25716"/>
                  <a:pt x="32358" y="25625"/>
                  <a:pt x="32298" y="25564"/>
                </a:cubicBezTo>
                <a:cubicBezTo>
                  <a:pt x="32389" y="25473"/>
                  <a:pt x="32510" y="25352"/>
                  <a:pt x="32601" y="25261"/>
                </a:cubicBezTo>
                <a:cubicBezTo>
                  <a:pt x="32693" y="25139"/>
                  <a:pt x="32875" y="24926"/>
                  <a:pt x="33027" y="24744"/>
                </a:cubicBezTo>
                <a:lnTo>
                  <a:pt x="33088" y="24653"/>
                </a:lnTo>
                <a:close/>
                <a:moveTo>
                  <a:pt x="33786" y="25838"/>
                </a:moveTo>
                <a:lnTo>
                  <a:pt x="33665" y="26111"/>
                </a:lnTo>
                <a:cubicBezTo>
                  <a:pt x="33665" y="26172"/>
                  <a:pt x="33634" y="26233"/>
                  <a:pt x="33604" y="26294"/>
                </a:cubicBezTo>
                <a:lnTo>
                  <a:pt x="33604" y="26263"/>
                </a:lnTo>
                <a:cubicBezTo>
                  <a:pt x="33574" y="26233"/>
                  <a:pt x="33513" y="26202"/>
                  <a:pt x="33483" y="26202"/>
                </a:cubicBezTo>
                <a:lnTo>
                  <a:pt x="33726" y="25929"/>
                </a:lnTo>
                <a:lnTo>
                  <a:pt x="33786" y="25838"/>
                </a:lnTo>
                <a:close/>
                <a:moveTo>
                  <a:pt x="24550" y="21189"/>
                </a:moveTo>
                <a:cubicBezTo>
                  <a:pt x="24550" y="21250"/>
                  <a:pt x="24550" y="21280"/>
                  <a:pt x="24580" y="21341"/>
                </a:cubicBezTo>
                <a:cubicBezTo>
                  <a:pt x="24580" y="21341"/>
                  <a:pt x="24580" y="21372"/>
                  <a:pt x="24611" y="21372"/>
                </a:cubicBezTo>
                <a:cubicBezTo>
                  <a:pt x="24337" y="21827"/>
                  <a:pt x="24125" y="22313"/>
                  <a:pt x="23912" y="22800"/>
                </a:cubicBezTo>
                <a:cubicBezTo>
                  <a:pt x="23851" y="22952"/>
                  <a:pt x="23790" y="23103"/>
                  <a:pt x="23730" y="23255"/>
                </a:cubicBezTo>
                <a:cubicBezTo>
                  <a:pt x="23639" y="23407"/>
                  <a:pt x="23547" y="23620"/>
                  <a:pt x="23487" y="23802"/>
                </a:cubicBezTo>
                <a:lnTo>
                  <a:pt x="23456" y="23863"/>
                </a:lnTo>
                <a:cubicBezTo>
                  <a:pt x="23426" y="23924"/>
                  <a:pt x="23395" y="23954"/>
                  <a:pt x="23365" y="24015"/>
                </a:cubicBezTo>
                <a:cubicBezTo>
                  <a:pt x="23335" y="24045"/>
                  <a:pt x="23304" y="24106"/>
                  <a:pt x="23304" y="24167"/>
                </a:cubicBezTo>
                <a:lnTo>
                  <a:pt x="23213" y="24319"/>
                </a:lnTo>
                <a:lnTo>
                  <a:pt x="23122" y="24531"/>
                </a:lnTo>
                <a:lnTo>
                  <a:pt x="22909" y="25048"/>
                </a:lnTo>
                <a:cubicBezTo>
                  <a:pt x="22849" y="25230"/>
                  <a:pt x="22788" y="25413"/>
                  <a:pt x="22727" y="25564"/>
                </a:cubicBezTo>
                <a:cubicBezTo>
                  <a:pt x="22666" y="25747"/>
                  <a:pt x="22606" y="25868"/>
                  <a:pt x="22545" y="26020"/>
                </a:cubicBezTo>
                <a:cubicBezTo>
                  <a:pt x="22514" y="26202"/>
                  <a:pt x="22484" y="26233"/>
                  <a:pt x="22454" y="26324"/>
                </a:cubicBezTo>
                <a:cubicBezTo>
                  <a:pt x="22454" y="26324"/>
                  <a:pt x="22423" y="26294"/>
                  <a:pt x="22423" y="26263"/>
                </a:cubicBezTo>
                <a:cubicBezTo>
                  <a:pt x="22393" y="26233"/>
                  <a:pt x="22362" y="26172"/>
                  <a:pt x="22332" y="26111"/>
                </a:cubicBezTo>
                <a:cubicBezTo>
                  <a:pt x="22332" y="26081"/>
                  <a:pt x="22332" y="26051"/>
                  <a:pt x="22332" y="26020"/>
                </a:cubicBezTo>
                <a:lnTo>
                  <a:pt x="22362" y="26020"/>
                </a:lnTo>
                <a:cubicBezTo>
                  <a:pt x="22423" y="25868"/>
                  <a:pt x="22484" y="25747"/>
                  <a:pt x="22545" y="25595"/>
                </a:cubicBezTo>
                <a:cubicBezTo>
                  <a:pt x="22636" y="25291"/>
                  <a:pt x="22788" y="25018"/>
                  <a:pt x="22909" y="24744"/>
                </a:cubicBezTo>
                <a:lnTo>
                  <a:pt x="22940" y="24683"/>
                </a:lnTo>
                <a:cubicBezTo>
                  <a:pt x="22970" y="24653"/>
                  <a:pt x="23001" y="24592"/>
                  <a:pt x="23001" y="24562"/>
                </a:cubicBezTo>
                <a:lnTo>
                  <a:pt x="23152" y="24288"/>
                </a:lnTo>
                <a:cubicBezTo>
                  <a:pt x="23213" y="24136"/>
                  <a:pt x="23274" y="23985"/>
                  <a:pt x="23335" y="23863"/>
                </a:cubicBezTo>
                <a:lnTo>
                  <a:pt x="23517" y="23498"/>
                </a:lnTo>
                <a:lnTo>
                  <a:pt x="23608" y="23286"/>
                </a:lnTo>
                <a:cubicBezTo>
                  <a:pt x="23639" y="23255"/>
                  <a:pt x="23639" y="23195"/>
                  <a:pt x="23669" y="23164"/>
                </a:cubicBezTo>
                <a:cubicBezTo>
                  <a:pt x="23669" y="23134"/>
                  <a:pt x="23699" y="23073"/>
                  <a:pt x="23699" y="23043"/>
                </a:cubicBezTo>
                <a:cubicBezTo>
                  <a:pt x="23699" y="23043"/>
                  <a:pt x="23699" y="23012"/>
                  <a:pt x="23699" y="23012"/>
                </a:cubicBezTo>
                <a:lnTo>
                  <a:pt x="23699" y="22921"/>
                </a:lnTo>
                <a:cubicBezTo>
                  <a:pt x="23699" y="22891"/>
                  <a:pt x="23699" y="22860"/>
                  <a:pt x="23669" y="22830"/>
                </a:cubicBezTo>
                <a:lnTo>
                  <a:pt x="23760" y="22708"/>
                </a:lnTo>
                <a:lnTo>
                  <a:pt x="24094" y="22070"/>
                </a:lnTo>
                <a:cubicBezTo>
                  <a:pt x="24155" y="22010"/>
                  <a:pt x="24185" y="21949"/>
                  <a:pt x="24216" y="21858"/>
                </a:cubicBezTo>
                <a:cubicBezTo>
                  <a:pt x="24277" y="21736"/>
                  <a:pt x="24337" y="21584"/>
                  <a:pt x="24428" y="21432"/>
                </a:cubicBezTo>
                <a:lnTo>
                  <a:pt x="24550" y="21189"/>
                </a:lnTo>
                <a:close/>
                <a:moveTo>
                  <a:pt x="38465" y="26081"/>
                </a:moveTo>
                <a:lnTo>
                  <a:pt x="38465" y="26142"/>
                </a:lnTo>
                <a:cubicBezTo>
                  <a:pt x="38435" y="26202"/>
                  <a:pt x="38435" y="26294"/>
                  <a:pt x="38435" y="26385"/>
                </a:cubicBezTo>
                <a:cubicBezTo>
                  <a:pt x="38405" y="26324"/>
                  <a:pt x="38405" y="26294"/>
                  <a:pt x="38374" y="26263"/>
                </a:cubicBezTo>
                <a:lnTo>
                  <a:pt x="38344" y="26294"/>
                </a:lnTo>
                <a:cubicBezTo>
                  <a:pt x="38344" y="26263"/>
                  <a:pt x="38313" y="26263"/>
                  <a:pt x="38313" y="26233"/>
                </a:cubicBezTo>
                <a:lnTo>
                  <a:pt x="38465" y="26081"/>
                </a:lnTo>
                <a:close/>
                <a:moveTo>
                  <a:pt x="40136" y="26051"/>
                </a:moveTo>
                <a:lnTo>
                  <a:pt x="40136" y="26081"/>
                </a:lnTo>
                <a:cubicBezTo>
                  <a:pt x="40136" y="26111"/>
                  <a:pt x="40136" y="26142"/>
                  <a:pt x="40136" y="26142"/>
                </a:cubicBezTo>
                <a:lnTo>
                  <a:pt x="40045" y="26324"/>
                </a:lnTo>
                <a:lnTo>
                  <a:pt x="40015" y="26385"/>
                </a:lnTo>
                <a:lnTo>
                  <a:pt x="39924" y="26354"/>
                </a:lnTo>
                <a:lnTo>
                  <a:pt x="40136" y="26051"/>
                </a:lnTo>
                <a:close/>
                <a:moveTo>
                  <a:pt x="28439" y="24714"/>
                </a:moveTo>
                <a:cubicBezTo>
                  <a:pt x="28317" y="25018"/>
                  <a:pt x="28226" y="25321"/>
                  <a:pt x="28166" y="25625"/>
                </a:cubicBezTo>
                <a:cubicBezTo>
                  <a:pt x="28135" y="25747"/>
                  <a:pt x="28105" y="25868"/>
                  <a:pt x="28074" y="26020"/>
                </a:cubicBezTo>
                <a:lnTo>
                  <a:pt x="27953" y="26111"/>
                </a:lnTo>
                <a:cubicBezTo>
                  <a:pt x="27831" y="26263"/>
                  <a:pt x="27710" y="26385"/>
                  <a:pt x="27558" y="26506"/>
                </a:cubicBezTo>
                <a:lnTo>
                  <a:pt x="27558" y="26476"/>
                </a:lnTo>
                <a:cubicBezTo>
                  <a:pt x="27528" y="26354"/>
                  <a:pt x="27528" y="26202"/>
                  <a:pt x="27558" y="26051"/>
                </a:cubicBezTo>
                <a:cubicBezTo>
                  <a:pt x="27588" y="25929"/>
                  <a:pt x="27619" y="25777"/>
                  <a:pt x="27649" y="25656"/>
                </a:cubicBezTo>
                <a:cubicBezTo>
                  <a:pt x="27771" y="25504"/>
                  <a:pt x="27923" y="25321"/>
                  <a:pt x="28044" y="25169"/>
                </a:cubicBezTo>
                <a:cubicBezTo>
                  <a:pt x="28196" y="25018"/>
                  <a:pt x="28317" y="24866"/>
                  <a:pt x="28439" y="24714"/>
                </a:cubicBezTo>
                <a:close/>
                <a:moveTo>
                  <a:pt x="33270" y="26506"/>
                </a:moveTo>
                <a:cubicBezTo>
                  <a:pt x="33300" y="26506"/>
                  <a:pt x="33300" y="26537"/>
                  <a:pt x="33300" y="26537"/>
                </a:cubicBezTo>
                <a:lnTo>
                  <a:pt x="33270" y="26506"/>
                </a:lnTo>
                <a:close/>
                <a:moveTo>
                  <a:pt x="42415" y="25838"/>
                </a:moveTo>
                <a:lnTo>
                  <a:pt x="42415" y="26051"/>
                </a:lnTo>
                <a:cubicBezTo>
                  <a:pt x="42415" y="26051"/>
                  <a:pt x="42415" y="26051"/>
                  <a:pt x="42415" y="26081"/>
                </a:cubicBezTo>
                <a:cubicBezTo>
                  <a:pt x="42415" y="26081"/>
                  <a:pt x="42385" y="26111"/>
                  <a:pt x="42385" y="26111"/>
                </a:cubicBezTo>
                <a:cubicBezTo>
                  <a:pt x="42324" y="26202"/>
                  <a:pt x="42263" y="26263"/>
                  <a:pt x="42233" y="26324"/>
                </a:cubicBezTo>
                <a:lnTo>
                  <a:pt x="41959" y="26597"/>
                </a:lnTo>
                <a:lnTo>
                  <a:pt x="41929" y="26658"/>
                </a:lnTo>
                <a:cubicBezTo>
                  <a:pt x="41929" y="26567"/>
                  <a:pt x="41959" y="26476"/>
                  <a:pt x="41959" y="26385"/>
                </a:cubicBezTo>
                <a:cubicBezTo>
                  <a:pt x="41990" y="26324"/>
                  <a:pt x="42051" y="26294"/>
                  <a:pt x="42081" y="26233"/>
                </a:cubicBezTo>
                <a:cubicBezTo>
                  <a:pt x="42111" y="26202"/>
                  <a:pt x="42202" y="26111"/>
                  <a:pt x="42263" y="26051"/>
                </a:cubicBezTo>
                <a:lnTo>
                  <a:pt x="42415" y="25838"/>
                </a:lnTo>
                <a:close/>
                <a:moveTo>
                  <a:pt x="34941" y="25564"/>
                </a:moveTo>
                <a:lnTo>
                  <a:pt x="34789" y="25959"/>
                </a:lnTo>
                <a:lnTo>
                  <a:pt x="34698" y="26233"/>
                </a:lnTo>
                <a:lnTo>
                  <a:pt x="34698" y="26294"/>
                </a:lnTo>
                <a:cubicBezTo>
                  <a:pt x="34698" y="26294"/>
                  <a:pt x="34667" y="26415"/>
                  <a:pt x="34637" y="26476"/>
                </a:cubicBezTo>
                <a:cubicBezTo>
                  <a:pt x="34607" y="26537"/>
                  <a:pt x="34607" y="26567"/>
                  <a:pt x="34607" y="26628"/>
                </a:cubicBezTo>
                <a:lnTo>
                  <a:pt x="34516" y="26689"/>
                </a:lnTo>
                <a:lnTo>
                  <a:pt x="34485" y="26689"/>
                </a:lnTo>
                <a:lnTo>
                  <a:pt x="34394" y="26628"/>
                </a:lnTo>
                <a:lnTo>
                  <a:pt x="34151" y="26628"/>
                </a:lnTo>
                <a:lnTo>
                  <a:pt x="34181" y="26567"/>
                </a:lnTo>
                <a:lnTo>
                  <a:pt x="34273" y="26385"/>
                </a:lnTo>
                <a:cubicBezTo>
                  <a:pt x="34273" y="26354"/>
                  <a:pt x="34303" y="26354"/>
                  <a:pt x="34333" y="26324"/>
                </a:cubicBezTo>
                <a:cubicBezTo>
                  <a:pt x="34394" y="26233"/>
                  <a:pt x="34485" y="26142"/>
                  <a:pt x="34576" y="26051"/>
                </a:cubicBezTo>
                <a:cubicBezTo>
                  <a:pt x="34637" y="25959"/>
                  <a:pt x="34698" y="25868"/>
                  <a:pt x="34759" y="25807"/>
                </a:cubicBezTo>
                <a:lnTo>
                  <a:pt x="34941" y="25564"/>
                </a:lnTo>
                <a:close/>
                <a:moveTo>
                  <a:pt x="21724" y="26446"/>
                </a:moveTo>
                <a:lnTo>
                  <a:pt x="21846" y="26506"/>
                </a:lnTo>
                <a:cubicBezTo>
                  <a:pt x="21846" y="26567"/>
                  <a:pt x="21846" y="26628"/>
                  <a:pt x="21846" y="26719"/>
                </a:cubicBezTo>
                <a:lnTo>
                  <a:pt x="21724" y="26597"/>
                </a:lnTo>
                <a:lnTo>
                  <a:pt x="21664" y="26537"/>
                </a:lnTo>
                <a:lnTo>
                  <a:pt x="21724" y="26446"/>
                </a:lnTo>
                <a:close/>
                <a:moveTo>
                  <a:pt x="22302" y="26597"/>
                </a:moveTo>
                <a:cubicBezTo>
                  <a:pt x="22271" y="26628"/>
                  <a:pt x="22233" y="26666"/>
                  <a:pt x="22211" y="26689"/>
                </a:cubicBezTo>
                <a:lnTo>
                  <a:pt x="22180" y="26719"/>
                </a:lnTo>
                <a:cubicBezTo>
                  <a:pt x="22180" y="26689"/>
                  <a:pt x="22180" y="26658"/>
                  <a:pt x="22180" y="26628"/>
                </a:cubicBezTo>
                <a:lnTo>
                  <a:pt x="22211" y="26628"/>
                </a:lnTo>
                <a:cubicBezTo>
                  <a:pt x="22241" y="26628"/>
                  <a:pt x="22271" y="26597"/>
                  <a:pt x="22302" y="26597"/>
                </a:cubicBezTo>
                <a:close/>
                <a:moveTo>
                  <a:pt x="33239" y="26537"/>
                </a:moveTo>
                <a:cubicBezTo>
                  <a:pt x="33209" y="26597"/>
                  <a:pt x="33179" y="26628"/>
                  <a:pt x="33118" y="26689"/>
                </a:cubicBezTo>
                <a:lnTo>
                  <a:pt x="33057" y="26780"/>
                </a:lnTo>
                <a:lnTo>
                  <a:pt x="33118" y="26628"/>
                </a:lnTo>
                <a:cubicBezTo>
                  <a:pt x="33148" y="26567"/>
                  <a:pt x="33179" y="26567"/>
                  <a:pt x="33239" y="26537"/>
                </a:cubicBezTo>
                <a:close/>
                <a:moveTo>
                  <a:pt x="28044" y="26567"/>
                </a:moveTo>
                <a:cubicBezTo>
                  <a:pt x="28044" y="26628"/>
                  <a:pt x="28044" y="26689"/>
                  <a:pt x="28044" y="26749"/>
                </a:cubicBezTo>
                <a:lnTo>
                  <a:pt x="28044" y="26780"/>
                </a:lnTo>
                <a:lnTo>
                  <a:pt x="28044" y="26810"/>
                </a:lnTo>
                <a:lnTo>
                  <a:pt x="27983" y="26810"/>
                </a:lnTo>
                <a:cubicBezTo>
                  <a:pt x="27953" y="26780"/>
                  <a:pt x="27923" y="26780"/>
                  <a:pt x="27892" y="26780"/>
                </a:cubicBezTo>
                <a:lnTo>
                  <a:pt x="27801" y="26780"/>
                </a:lnTo>
                <a:lnTo>
                  <a:pt x="27862" y="26749"/>
                </a:lnTo>
                <a:lnTo>
                  <a:pt x="27983" y="26628"/>
                </a:lnTo>
                <a:lnTo>
                  <a:pt x="28044" y="26567"/>
                </a:lnTo>
                <a:close/>
                <a:moveTo>
                  <a:pt x="38739" y="26689"/>
                </a:moveTo>
                <a:lnTo>
                  <a:pt x="38708" y="26810"/>
                </a:lnTo>
                <a:lnTo>
                  <a:pt x="38648" y="26871"/>
                </a:lnTo>
                <a:cubicBezTo>
                  <a:pt x="38648" y="26840"/>
                  <a:pt x="38678" y="26780"/>
                  <a:pt x="38708" y="26749"/>
                </a:cubicBezTo>
                <a:lnTo>
                  <a:pt x="38739" y="26689"/>
                </a:lnTo>
                <a:close/>
                <a:moveTo>
                  <a:pt x="30718" y="26415"/>
                </a:moveTo>
                <a:lnTo>
                  <a:pt x="30596" y="26567"/>
                </a:lnTo>
                <a:cubicBezTo>
                  <a:pt x="30566" y="26628"/>
                  <a:pt x="30535" y="26689"/>
                  <a:pt x="30505" y="26719"/>
                </a:cubicBezTo>
                <a:lnTo>
                  <a:pt x="30355" y="26955"/>
                </a:lnTo>
                <a:lnTo>
                  <a:pt x="30355" y="26955"/>
                </a:lnTo>
                <a:cubicBezTo>
                  <a:pt x="30385" y="26899"/>
                  <a:pt x="30414" y="26839"/>
                  <a:pt x="30444" y="26780"/>
                </a:cubicBezTo>
                <a:lnTo>
                  <a:pt x="30535" y="26597"/>
                </a:lnTo>
                <a:lnTo>
                  <a:pt x="30596" y="26537"/>
                </a:lnTo>
                <a:lnTo>
                  <a:pt x="30718" y="26415"/>
                </a:lnTo>
                <a:close/>
                <a:moveTo>
                  <a:pt x="43387" y="26506"/>
                </a:moveTo>
                <a:cubicBezTo>
                  <a:pt x="43357" y="26537"/>
                  <a:pt x="43327" y="26567"/>
                  <a:pt x="43296" y="26628"/>
                </a:cubicBezTo>
                <a:cubicBezTo>
                  <a:pt x="43235" y="26689"/>
                  <a:pt x="43175" y="26749"/>
                  <a:pt x="43144" y="26840"/>
                </a:cubicBezTo>
                <a:lnTo>
                  <a:pt x="42992" y="27023"/>
                </a:lnTo>
                <a:lnTo>
                  <a:pt x="43053" y="26901"/>
                </a:lnTo>
                <a:cubicBezTo>
                  <a:pt x="43084" y="26780"/>
                  <a:pt x="43144" y="26658"/>
                  <a:pt x="43175" y="26506"/>
                </a:cubicBezTo>
                <a:close/>
                <a:moveTo>
                  <a:pt x="32055" y="26081"/>
                </a:moveTo>
                <a:lnTo>
                  <a:pt x="32055" y="26111"/>
                </a:lnTo>
                <a:cubicBezTo>
                  <a:pt x="32085" y="26233"/>
                  <a:pt x="32085" y="26354"/>
                  <a:pt x="32055" y="26476"/>
                </a:cubicBezTo>
                <a:cubicBezTo>
                  <a:pt x="32055" y="26658"/>
                  <a:pt x="31994" y="26871"/>
                  <a:pt x="31933" y="27053"/>
                </a:cubicBezTo>
                <a:lnTo>
                  <a:pt x="31933" y="27023"/>
                </a:lnTo>
                <a:cubicBezTo>
                  <a:pt x="31933" y="26992"/>
                  <a:pt x="31933" y="26962"/>
                  <a:pt x="31903" y="26901"/>
                </a:cubicBezTo>
                <a:lnTo>
                  <a:pt x="31903" y="26689"/>
                </a:lnTo>
                <a:lnTo>
                  <a:pt x="31903" y="26567"/>
                </a:lnTo>
                <a:cubicBezTo>
                  <a:pt x="31903" y="26506"/>
                  <a:pt x="31994" y="26354"/>
                  <a:pt x="31994" y="26263"/>
                </a:cubicBezTo>
                <a:lnTo>
                  <a:pt x="31994" y="26142"/>
                </a:lnTo>
                <a:lnTo>
                  <a:pt x="32055" y="26081"/>
                </a:lnTo>
                <a:close/>
                <a:moveTo>
                  <a:pt x="36521" y="26628"/>
                </a:moveTo>
                <a:lnTo>
                  <a:pt x="36521" y="26658"/>
                </a:lnTo>
                <a:cubicBezTo>
                  <a:pt x="36460" y="26749"/>
                  <a:pt x="36399" y="26810"/>
                  <a:pt x="36339" y="26901"/>
                </a:cubicBezTo>
                <a:cubicBezTo>
                  <a:pt x="36278" y="26962"/>
                  <a:pt x="36217" y="27023"/>
                  <a:pt x="36156" y="27084"/>
                </a:cubicBezTo>
                <a:lnTo>
                  <a:pt x="36156" y="27053"/>
                </a:lnTo>
                <a:cubicBezTo>
                  <a:pt x="36217" y="26992"/>
                  <a:pt x="36247" y="26932"/>
                  <a:pt x="36308" y="26901"/>
                </a:cubicBezTo>
                <a:lnTo>
                  <a:pt x="36521" y="26628"/>
                </a:lnTo>
                <a:close/>
                <a:moveTo>
                  <a:pt x="23851" y="26750"/>
                </a:moveTo>
                <a:cubicBezTo>
                  <a:pt x="23790" y="26871"/>
                  <a:pt x="23760" y="26992"/>
                  <a:pt x="23699" y="27114"/>
                </a:cubicBezTo>
                <a:lnTo>
                  <a:pt x="23669" y="27053"/>
                </a:lnTo>
                <a:cubicBezTo>
                  <a:pt x="23699" y="27023"/>
                  <a:pt x="23730" y="26962"/>
                  <a:pt x="23760" y="26932"/>
                </a:cubicBezTo>
                <a:lnTo>
                  <a:pt x="23851" y="26750"/>
                </a:lnTo>
                <a:close/>
                <a:moveTo>
                  <a:pt x="39377" y="22860"/>
                </a:moveTo>
                <a:lnTo>
                  <a:pt x="39316" y="22982"/>
                </a:lnTo>
                <a:cubicBezTo>
                  <a:pt x="39164" y="23255"/>
                  <a:pt x="39043" y="23529"/>
                  <a:pt x="38951" y="23802"/>
                </a:cubicBezTo>
                <a:cubicBezTo>
                  <a:pt x="38921" y="23833"/>
                  <a:pt x="38921" y="23893"/>
                  <a:pt x="38891" y="23924"/>
                </a:cubicBezTo>
                <a:cubicBezTo>
                  <a:pt x="38891" y="23985"/>
                  <a:pt x="38860" y="24045"/>
                  <a:pt x="38830" y="24076"/>
                </a:cubicBezTo>
                <a:lnTo>
                  <a:pt x="38526" y="24623"/>
                </a:lnTo>
                <a:cubicBezTo>
                  <a:pt x="38496" y="24714"/>
                  <a:pt x="38435" y="24805"/>
                  <a:pt x="38405" y="24896"/>
                </a:cubicBezTo>
                <a:cubicBezTo>
                  <a:pt x="38192" y="25291"/>
                  <a:pt x="37979" y="25686"/>
                  <a:pt x="37797" y="26111"/>
                </a:cubicBezTo>
                <a:cubicBezTo>
                  <a:pt x="37767" y="26172"/>
                  <a:pt x="37767" y="26202"/>
                  <a:pt x="37736" y="26263"/>
                </a:cubicBezTo>
                <a:lnTo>
                  <a:pt x="37523" y="26446"/>
                </a:lnTo>
                <a:cubicBezTo>
                  <a:pt x="37432" y="26506"/>
                  <a:pt x="37372" y="26567"/>
                  <a:pt x="37280" y="26628"/>
                </a:cubicBezTo>
                <a:lnTo>
                  <a:pt x="37159" y="26749"/>
                </a:lnTo>
                <a:lnTo>
                  <a:pt x="37098" y="26780"/>
                </a:lnTo>
                <a:lnTo>
                  <a:pt x="36703" y="27084"/>
                </a:lnTo>
                <a:lnTo>
                  <a:pt x="36582" y="27175"/>
                </a:lnTo>
                <a:lnTo>
                  <a:pt x="36764" y="26932"/>
                </a:lnTo>
                <a:lnTo>
                  <a:pt x="37007" y="26628"/>
                </a:lnTo>
                <a:cubicBezTo>
                  <a:pt x="37159" y="26446"/>
                  <a:pt x="37280" y="26263"/>
                  <a:pt x="37432" y="26081"/>
                </a:cubicBezTo>
                <a:lnTo>
                  <a:pt x="37584" y="25899"/>
                </a:lnTo>
                <a:cubicBezTo>
                  <a:pt x="37645" y="25777"/>
                  <a:pt x="37736" y="25686"/>
                  <a:pt x="37797" y="25564"/>
                </a:cubicBezTo>
                <a:lnTo>
                  <a:pt x="37979" y="25291"/>
                </a:lnTo>
                <a:cubicBezTo>
                  <a:pt x="38070" y="25169"/>
                  <a:pt x="38131" y="25078"/>
                  <a:pt x="38222" y="24957"/>
                </a:cubicBezTo>
                <a:cubicBezTo>
                  <a:pt x="38283" y="24835"/>
                  <a:pt x="38405" y="24653"/>
                  <a:pt x="38496" y="24471"/>
                </a:cubicBezTo>
                <a:cubicBezTo>
                  <a:pt x="38587" y="24319"/>
                  <a:pt x="38648" y="24197"/>
                  <a:pt x="38708" y="24045"/>
                </a:cubicBezTo>
                <a:cubicBezTo>
                  <a:pt x="38769" y="23893"/>
                  <a:pt x="38800" y="23772"/>
                  <a:pt x="38860" y="23650"/>
                </a:cubicBezTo>
                <a:cubicBezTo>
                  <a:pt x="38891" y="23590"/>
                  <a:pt x="38921" y="23498"/>
                  <a:pt x="38951" y="23438"/>
                </a:cubicBezTo>
                <a:cubicBezTo>
                  <a:pt x="38982" y="23346"/>
                  <a:pt x="39103" y="23225"/>
                  <a:pt x="39195" y="23103"/>
                </a:cubicBezTo>
                <a:lnTo>
                  <a:pt x="39346" y="22891"/>
                </a:lnTo>
                <a:lnTo>
                  <a:pt x="39377" y="22860"/>
                </a:lnTo>
                <a:close/>
                <a:moveTo>
                  <a:pt x="27315" y="26780"/>
                </a:moveTo>
                <a:cubicBezTo>
                  <a:pt x="27315" y="26810"/>
                  <a:pt x="27315" y="26810"/>
                  <a:pt x="27345" y="26810"/>
                </a:cubicBezTo>
                <a:cubicBezTo>
                  <a:pt x="27376" y="26871"/>
                  <a:pt x="27406" y="26901"/>
                  <a:pt x="27467" y="26901"/>
                </a:cubicBezTo>
                <a:cubicBezTo>
                  <a:pt x="27482" y="26916"/>
                  <a:pt x="27505" y="26924"/>
                  <a:pt x="27528" y="26924"/>
                </a:cubicBezTo>
                <a:cubicBezTo>
                  <a:pt x="27550" y="26924"/>
                  <a:pt x="27573" y="26916"/>
                  <a:pt x="27588" y="26901"/>
                </a:cubicBezTo>
                <a:lnTo>
                  <a:pt x="27588" y="26901"/>
                </a:lnTo>
                <a:lnTo>
                  <a:pt x="27467" y="27023"/>
                </a:lnTo>
                <a:cubicBezTo>
                  <a:pt x="27406" y="27084"/>
                  <a:pt x="27376" y="27144"/>
                  <a:pt x="27315" y="27205"/>
                </a:cubicBezTo>
                <a:lnTo>
                  <a:pt x="27284" y="27205"/>
                </a:lnTo>
                <a:cubicBezTo>
                  <a:pt x="27254" y="27175"/>
                  <a:pt x="27254" y="27114"/>
                  <a:pt x="27254" y="27053"/>
                </a:cubicBezTo>
                <a:lnTo>
                  <a:pt x="27254" y="27023"/>
                </a:lnTo>
                <a:cubicBezTo>
                  <a:pt x="27254" y="26992"/>
                  <a:pt x="27254" y="26962"/>
                  <a:pt x="27254" y="26962"/>
                </a:cubicBezTo>
                <a:cubicBezTo>
                  <a:pt x="27254" y="26901"/>
                  <a:pt x="27284" y="26840"/>
                  <a:pt x="27315" y="26780"/>
                </a:cubicBezTo>
                <a:close/>
                <a:moveTo>
                  <a:pt x="35123" y="26810"/>
                </a:moveTo>
                <a:cubicBezTo>
                  <a:pt x="35093" y="26962"/>
                  <a:pt x="35032" y="27084"/>
                  <a:pt x="35032" y="27235"/>
                </a:cubicBezTo>
                <a:lnTo>
                  <a:pt x="34880" y="27235"/>
                </a:lnTo>
                <a:lnTo>
                  <a:pt x="34850" y="27266"/>
                </a:lnTo>
                <a:lnTo>
                  <a:pt x="34789" y="27327"/>
                </a:lnTo>
                <a:cubicBezTo>
                  <a:pt x="34819" y="27296"/>
                  <a:pt x="34850" y="27235"/>
                  <a:pt x="34850" y="27205"/>
                </a:cubicBezTo>
                <a:lnTo>
                  <a:pt x="34880" y="27144"/>
                </a:lnTo>
                <a:lnTo>
                  <a:pt x="35123" y="26810"/>
                </a:lnTo>
                <a:close/>
                <a:moveTo>
                  <a:pt x="30110" y="25230"/>
                </a:moveTo>
                <a:lnTo>
                  <a:pt x="30110" y="25230"/>
                </a:lnTo>
                <a:cubicBezTo>
                  <a:pt x="30080" y="25352"/>
                  <a:pt x="30019" y="25504"/>
                  <a:pt x="29989" y="25656"/>
                </a:cubicBezTo>
                <a:cubicBezTo>
                  <a:pt x="29958" y="25747"/>
                  <a:pt x="29958" y="25807"/>
                  <a:pt x="29928" y="25868"/>
                </a:cubicBezTo>
                <a:lnTo>
                  <a:pt x="29776" y="26142"/>
                </a:lnTo>
                <a:cubicBezTo>
                  <a:pt x="29654" y="26324"/>
                  <a:pt x="29563" y="26537"/>
                  <a:pt x="29442" y="26719"/>
                </a:cubicBezTo>
                <a:lnTo>
                  <a:pt x="29320" y="26992"/>
                </a:lnTo>
                <a:lnTo>
                  <a:pt x="29229" y="27144"/>
                </a:lnTo>
                <a:lnTo>
                  <a:pt x="29138" y="27235"/>
                </a:lnTo>
                <a:lnTo>
                  <a:pt x="29016" y="27357"/>
                </a:lnTo>
                <a:lnTo>
                  <a:pt x="29016" y="27205"/>
                </a:lnTo>
                <a:cubicBezTo>
                  <a:pt x="29016" y="27084"/>
                  <a:pt x="29047" y="26932"/>
                  <a:pt x="29077" y="26810"/>
                </a:cubicBezTo>
                <a:lnTo>
                  <a:pt x="29138" y="26628"/>
                </a:lnTo>
                <a:cubicBezTo>
                  <a:pt x="29229" y="26537"/>
                  <a:pt x="29320" y="26446"/>
                  <a:pt x="29351" y="26324"/>
                </a:cubicBezTo>
                <a:lnTo>
                  <a:pt x="29351" y="26324"/>
                </a:lnTo>
                <a:lnTo>
                  <a:pt x="29320" y="26354"/>
                </a:lnTo>
                <a:cubicBezTo>
                  <a:pt x="29351" y="26294"/>
                  <a:pt x="29381" y="26263"/>
                  <a:pt x="29411" y="26202"/>
                </a:cubicBezTo>
                <a:cubicBezTo>
                  <a:pt x="29472" y="26202"/>
                  <a:pt x="29533" y="26172"/>
                  <a:pt x="29563" y="26111"/>
                </a:cubicBezTo>
                <a:cubicBezTo>
                  <a:pt x="29594" y="25990"/>
                  <a:pt x="29685" y="25868"/>
                  <a:pt x="29745" y="25747"/>
                </a:cubicBezTo>
                <a:cubicBezTo>
                  <a:pt x="29867" y="25564"/>
                  <a:pt x="29989" y="25382"/>
                  <a:pt x="30110" y="25230"/>
                </a:cubicBezTo>
                <a:close/>
                <a:moveTo>
                  <a:pt x="38070" y="26537"/>
                </a:moveTo>
                <a:cubicBezTo>
                  <a:pt x="38070" y="26567"/>
                  <a:pt x="38070" y="26567"/>
                  <a:pt x="38070" y="26567"/>
                </a:cubicBezTo>
                <a:cubicBezTo>
                  <a:pt x="38070" y="26628"/>
                  <a:pt x="38101" y="26658"/>
                  <a:pt x="38101" y="26719"/>
                </a:cubicBezTo>
                <a:cubicBezTo>
                  <a:pt x="38131" y="26780"/>
                  <a:pt x="38101" y="26840"/>
                  <a:pt x="38101" y="26901"/>
                </a:cubicBezTo>
                <a:cubicBezTo>
                  <a:pt x="38101" y="26932"/>
                  <a:pt x="38040" y="26962"/>
                  <a:pt x="38040" y="26992"/>
                </a:cubicBezTo>
                <a:lnTo>
                  <a:pt x="37645" y="27479"/>
                </a:lnTo>
                <a:lnTo>
                  <a:pt x="37645" y="27448"/>
                </a:lnTo>
                <a:cubicBezTo>
                  <a:pt x="37645" y="27448"/>
                  <a:pt x="37706" y="27327"/>
                  <a:pt x="37706" y="27266"/>
                </a:cubicBezTo>
                <a:lnTo>
                  <a:pt x="37706" y="27296"/>
                </a:lnTo>
                <a:cubicBezTo>
                  <a:pt x="37797" y="27084"/>
                  <a:pt x="37888" y="26871"/>
                  <a:pt x="37979" y="26689"/>
                </a:cubicBezTo>
                <a:cubicBezTo>
                  <a:pt x="38010" y="26628"/>
                  <a:pt x="38010" y="26597"/>
                  <a:pt x="38040" y="26537"/>
                </a:cubicBezTo>
                <a:close/>
                <a:moveTo>
                  <a:pt x="23882" y="24805"/>
                </a:moveTo>
                <a:lnTo>
                  <a:pt x="23790" y="24987"/>
                </a:lnTo>
                <a:cubicBezTo>
                  <a:pt x="23730" y="25169"/>
                  <a:pt x="23669" y="25321"/>
                  <a:pt x="23608" y="25504"/>
                </a:cubicBezTo>
                <a:cubicBezTo>
                  <a:pt x="23517" y="25686"/>
                  <a:pt x="23487" y="25838"/>
                  <a:pt x="23426" y="25990"/>
                </a:cubicBezTo>
                <a:cubicBezTo>
                  <a:pt x="23365" y="26142"/>
                  <a:pt x="23304" y="26294"/>
                  <a:pt x="23244" y="26446"/>
                </a:cubicBezTo>
                <a:cubicBezTo>
                  <a:pt x="23213" y="26506"/>
                  <a:pt x="23213" y="26567"/>
                  <a:pt x="23183" y="26658"/>
                </a:cubicBezTo>
                <a:lnTo>
                  <a:pt x="23061" y="26840"/>
                </a:lnTo>
                <a:cubicBezTo>
                  <a:pt x="22970" y="26992"/>
                  <a:pt x="22849" y="27144"/>
                  <a:pt x="22757" y="27296"/>
                </a:cubicBezTo>
                <a:cubicBezTo>
                  <a:pt x="22697" y="27387"/>
                  <a:pt x="22606" y="27479"/>
                  <a:pt x="22545" y="27570"/>
                </a:cubicBezTo>
                <a:lnTo>
                  <a:pt x="22514" y="27570"/>
                </a:lnTo>
                <a:cubicBezTo>
                  <a:pt x="22514" y="27509"/>
                  <a:pt x="22545" y="27448"/>
                  <a:pt x="22575" y="27387"/>
                </a:cubicBezTo>
                <a:lnTo>
                  <a:pt x="22636" y="27175"/>
                </a:lnTo>
                <a:lnTo>
                  <a:pt x="22879" y="26628"/>
                </a:lnTo>
                <a:cubicBezTo>
                  <a:pt x="22909" y="26537"/>
                  <a:pt x="22970" y="26446"/>
                  <a:pt x="23001" y="26354"/>
                </a:cubicBezTo>
                <a:cubicBezTo>
                  <a:pt x="23031" y="26263"/>
                  <a:pt x="23031" y="26263"/>
                  <a:pt x="23061" y="26202"/>
                </a:cubicBezTo>
                <a:cubicBezTo>
                  <a:pt x="23152" y="26081"/>
                  <a:pt x="23213" y="25959"/>
                  <a:pt x="23274" y="25807"/>
                </a:cubicBezTo>
                <a:cubicBezTo>
                  <a:pt x="23335" y="25716"/>
                  <a:pt x="23395" y="25595"/>
                  <a:pt x="23426" y="25504"/>
                </a:cubicBezTo>
                <a:lnTo>
                  <a:pt x="23608" y="25200"/>
                </a:lnTo>
                <a:cubicBezTo>
                  <a:pt x="23699" y="25048"/>
                  <a:pt x="23790" y="24926"/>
                  <a:pt x="23882" y="24805"/>
                </a:cubicBezTo>
                <a:close/>
                <a:moveTo>
                  <a:pt x="28287" y="27205"/>
                </a:moveTo>
                <a:lnTo>
                  <a:pt x="28257" y="27266"/>
                </a:lnTo>
                <a:cubicBezTo>
                  <a:pt x="28226" y="27387"/>
                  <a:pt x="28166" y="27509"/>
                  <a:pt x="28105" y="27600"/>
                </a:cubicBezTo>
                <a:cubicBezTo>
                  <a:pt x="28135" y="27539"/>
                  <a:pt x="28166" y="27448"/>
                  <a:pt x="28196" y="27357"/>
                </a:cubicBezTo>
                <a:cubicBezTo>
                  <a:pt x="28196" y="27296"/>
                  <a:pt x="28226" y="27266"/>
                  <a:pt x="28257" y="27205"/>
                </a:cubicBezTo>
                <a:close/>
                <a:moveTo>
                  <a:pt x="35640" y="27600"/>
                </a:moveTo>
                <a:lnTo>
                  <a:pt x="35640" y="27630"/>
                </a:lnTo>
                <a:lnTo>
                  <a:pt x="35427" y="27843"/>
                </a:lnTo>
                <a:lnTo>
                  <a:pt x="35427" y="27813"/>
                </a:lnTo>
                <a:lnTo>
                  <a:pt x="35488" y="27752"/>
                </a:lnTo>
                <a:cubicBezTo>
                  <a:pt x="35518" y="27691"/>
                  <a:pt x="35579" y="27661"/>
                  <a:pt x="35609" y="27630"/>
                </a:cubicBezTo>
                <a:lnTo>
                  <a:pt x="35640" y="27600"/>
                </a:lnTo>
                <a:close/>
                <a:moveTo>
                  <a:pt x="37432" y="26932"/>
                </a:moveTo>
                <a:lnTo>
                  <a:pt x="37432" y="26932"/>
                </a:lnTo>
                <a:cubicBezTo>
                  <a:pt x="37402" y="27023"/>
                  <a:pt x="37372" y="27084"/>
                  <a:pt x="37341" y="27175"/>
                </a:cubicBezTo>
                <a:lnTo>
                  <a:pt x="37341" y="27205"/>
                </a:lnTo>
                <a:cubicBezTo>
                  <a:pt x="37311" y="27205"/>
                  <a:pt x="37280" y="27205"/>
                  <a:pt x="37280" y="27235"/>
                </a:cubicBezTo>
                <a:cubicBezTo>
                  <a:pt x="37250" y="27235"/>
                  <a:pt x="37220" y="27235"/>
                  <a:pt x="37189" y="27266"/>
                </a:cubicBezTo>
                <a:cubicBezTo>
                  <a:pt x="37159" y="27296"/>
                  <a:pt x="37128" y="27327"/>
                  <a:pt x="37098" y="27357"/>
                </a:cubicBezTo>
                <a:cubicBezTo>
                  <a:pt x="36977" y="27448"/>
                  <a:pt x="36855" y="27570"/>
                  <a:pt x="36764" y="27691"/>
                </a:cubicBezTo>
                <a:lnTo>
                  <a:pt x="36612" y="27843"/>
                </a:lnTo>
                <a:cubicBezTo>
                  <a:pt x="36734" y="27661"/>
                  <a:pt x="36885" y="27479"/>
                  <a:pt x="37037" y="27327"/>
                </a:cubicBezTo>
                <a:cubicBezTo>
                  <a:pt x="37189" y="27144"/>
                  <a:pt x="37280" y="27084"/>
                  <a:pt x="37432" y="26932"/>
                </a:cubicBezTo>
                <a:close/>
                <a:moveTo>
                  <a:pt x="23760" y="27874"/>
                </a:moveTo>
                <a:lnTo>
                  <a:pt x="23760" y="27904"/>
                </a:lnTo>
                <a:cubicBezTo>
                  <a:pt x="23760" y="27934"/>
                  <a:pt x="23730" y="27965"/>
                  <a:pt x="23699" y="28025"/>
                </a:cubicBezTo>
                <a:lnTo>
                  <a:pt x="23699" y="27995"/>
                </a:lnTo>
                <a:cubicBezTo>
                  <a:pt x="23730" y="27965"/>
                  <a:pt x="23730" y="27904"/>
                  <a:pt x="23760" y="27874"/>
                </a:cubicBezTo>
                <a:close/>
                <a:moveTo>
                  <a:pt x="33908" y="27813"/>
                </a:moveTo>
                <a:lnTo>
                  <a:pt x="33756" y="27995"/>
                </a:lnTo>
                <a:lnTo>
                  <a:pt x="33695" y="28025"/>
                </a:lnTo>
                <a:lnTo>
                  <a:pt x="33695" y="27965"/>
                </a:lnTo>
                <a:lnTo>
                  <a:pt x="33786" y="27904"/>
                </a:lnTo>
                <a:lnTo>
                  <a:pt x="33908" y="27813"/>
                </a:lnTo>
                <a:close/>
                <a:moveTo>
                  <a:pt x="33179" y="27479"/>
                </a:moveTo>
                <a:lnTo>
                  <a:pt x="33179" y="27479"/>
                </a:lnTo>
                <a:cubicBezTo>
                  <a:pt x="33118" y="27630"/>
                  <a:pt x="33088" y="27752"/>
                  <a:pt x="33027" y="27874"/>
                </a:cubicBezTo>
                <a:lnTo>
                  <a:pt x="33027" y="27904"/>
                </a:lnTo>
                <a:lnTo>
                  <a:pt x="32966" y="27995"/>
                </a:lnTo>
                <a:lnTo>
                  <a:pt x="32936" y="28056"/>
                </a:lnTo>
                <a:cubicBezTo>
                  <a:pt x="32936" y="27934"/>
                  <a:pt x="32905" y="27843"/>
                  <a:pt x="32905" y="27722"/>
                </a:cubicBezTo>
                <a:lnTo>
                  <a:pt x="32936" y="27722"/>
                </a:lnTo>
                <a:lnTo>
                  <a:pt x="32966" y="27691"/>
                </a:lnTo>
                <a:cubicBezTo>
                  <a:pt x="33027" y="27630"/>
                  <a:pt x="33118" y="27539"/>
                  <a:pt x="33179" y="27479"/>
                </a:cubicBezTo>
                <a:close/>
                <a:moveTo>
                  <a:pt x="29953" y="26907"/>
                </a:moveTo>
                <a:cubicBezTo>
                  <a:pt x="29944" y="26918"/>
                  <a:pt x="29928" y="26940"/>
                  <a:pt x="29928" y="26962"/>
                </a:cubicBezTo>
                <a:cubicBezTo>
                  <a:pt x="29745" y="27296"/>
                  <a:pt x="29533" y="27630"/>
                  <a:pt x="29381" y="27965"/>
                </a:cubicBezTo>
                <a:lnTo>
                  <a:pt x="29259" y="28177"/>
                </a:lnTo>
                <a:cubicBezTo>
                  <a:pt x="29229" y="28147"/>
                  <a:pt x="29199" y="28147"/>
                  <a:pt x="29168" y="28117"/>
                </a:cubicBezTo>
                <a:lnTo>
                  <a:pt x="29168" y="28086"/>
                </a:lnTo>
                <a:cubicBezTo>
                  <a:pt x="29168" y="28056"/>
                  <a:pt x="29199" y="28025"/>
                  <a:pt x="29229" y="27995"/>
                </a:cubicBezTo>
                <a:lnTo>
                  <a:pt x="29502" y="27448"/>
                </a:lnTo>
                <a:lnTo>
                  <a:pt x="29533" y="27357"/>
                </a:lnTo>
                <a:cubicBezTo>
                  <a:pt x="29594" y="27327"/>
                  <a:pt x="29624" y="27266"/>
                  <a:pt x="29685" y="27205"/>
                </a:cubicBezTo>
                <a:lnTo>
                  <a:pt x="29953" y="26907"/>
                </a:lnTo>
                <a:close/>
                <a:moveTo>
                  <a:pt x="25492" y="25959"/>
                </a:moveTo>
                <a:lnTo>
                  <a:pt x="25492" y="26020"/>
                </a:lnTo>
                <a:lnTo>
                  <a:pt x="25279" y="26476"/>
                </a:lnTo>
                <a:lnTo>
                  <a:pt x="25158" y="26810"/>
                </a:lnTo>
                <a:cubicBezTo>
                  <a:pt x="25127" y="26871"/>
                  <a:pt x="25097" y="26932"/>
                  <a:pt x="25067" y="26992"/>
                </a:cubicBezTo>
                <a:cubicBezTo>
                  <a:pt x="25036" y="27084"/>
                  <a:pt x="25036" y="27144"/>
                  <a:pt x="25006" y="27205"/>
                </a:cubicBezTo>
                <a:cubicBezTo>
                  <a:pt x="25006" y="27266"/>
                  <a:pt x="25006" y="27296"/>
                  <a:pt x="25006" y="27327"/>
                </a:cubicBezTo>
                <a:cubicBezTo>
                  <a:pt x="24975" y="27387"/>
                  <a:pt x="24945" y="27448"/>
                  <a:pt x="24915" y="27509"/>
                </a:cubicBezTo>
                <a:cubicBezTo>
                  <a:pt x="24884" y="27630"/>
                  <a:pt x="24793" y="27752"/>
                  <a:pt x="24732" y="27843"/>
                </a:cubicBezTo>
                <a:cubicBezTo>
                  <a:pt x="24672" y="27965"/>
                  <a:pt x="24611" y="28086"/>
                  <a:pt x="24550" y="28177"/>
                </a:cubicBezTo>
                <a:cubicBezTo>
                  <a:pt x="24489" y="28299"/>
                  <a:pt x="24489" y="28299"/>
                  <a:pt x="24459" y="28329"/>
                </a:cubicBezTo>
                <a:cubicBezTo>
                  <a:pt x="24337" y="28177"/>
                  <a:pt x="24246" y="28025"/>
                  <a:pt x="24185" y="27904"/>
                </a:cubicBezTo>
                <a:cubicBezTo>
                  <a:pt x="24246" y="27813"/>
                  <a:pt x="24307" y="27752"/>
                  <a:pt x="24337" y="27661"/>
                </a:cubicBezTo>
                <a:cubicBezTo>
                  <a:pt x="24428" y="27509"/>
                  <a:pt x="24520" y="27387"/>
                  <a:pt x="24611" y="27235"/>
                </a:cubicBezTo>
                <a:cubicBezTo>
                  <a:pt x="24823" y="26871"/>
                  <a:pt x="25067" y="26446"/>
                  <a:pt x="25340" y="26081"/>
                </a:cubicBezTo>
                <a:lnTo>
                  <a:pt x="25462" y="25959"/>
                </a:lnTo>
                <a:close/>
                <a:moveTo>
                  <a:pt x="22909" y="28025"/>
                </a:moveTo>
                <a:lnTo>
                  <a:pt x="22940" y="28056"/>
                </a:lnTo>
                <a:lnTo>
                  <a:pt x="23001" y="28117"/>
                </a:lnTo>
                <a:lnTo>
                  <a:pt x="23092" y="28147"/>
                </a:lnTo>
                <a:lnTo>
                  <a:pt x="23213" y="28147"/>
                </a:lnTo>
                <a:cubicBezTo>
                  <a:pt x="23183" y="28208"/>
                  <a:pt x="23152" y="28268"/>
                  <a:pt x="23122" y="28360"/>
                </a:cubicBezTo>
                <a:cubicBezTo>
                  <a:pt x="23061" y="28238"/>
                  <a:pt x="22970" y="28147"/>
                  <a:pt x="22909" y="28025"/>
                </a:cubicBezTo>
                <a:close/>
                <a:moveTo>
                  <a:pt x="35336" y="28360"/>
                </a:moveTo>
                <a:lnTo>
                  <a:pt x="35275" y="28420"/>
                </a:lnTo>
                <a:lnTo>
                  <a:pt x="35275" y="28360"/>
                </a:lnTo>
                <a:close/>
                <a:moveTo>
                  <a:pt x="29989" y="27600"/>
                </a:moveTo>
                <a:cubicBezTo>
                  <a:pt x="29928" y="27752"/>
                  <a:pt x="29837" y="27874"/>
                  <a:pt x="29745" y="28025"/>
                </a:cubicBezTo>
                <a:lnTo>
                  <a:pt x="29533" y="28512"/>
                </a:lnTo>
                <a:lnTo>
                  <a:pt x="29502" y="28451"/>
                </a:lnTo>
                <a:cubicBezTo>
                  <a:pt x="29594" y="28299"/>
                  <a:pt x="29685" y="28117"/>
                  <a:pt x="29776" y="27965"/>
                </a:cubicBezTo>
                <a:lnTo>
                  <a:pt x="29989" y="27600"/>
                </a:lnTo>
                <a:close/>
                <a:moveTo>
                  <a:pt x="30596" y="27296"/>
                </a:moveTo>
                <a:cubicBezTo>
                  <a:pt x="30535" y="27387"/>
                  <a:pt x="30505" y="27479"/>
                  <a:pt x="30444" y="27570"/>
                </a:cubicBezTo>
                <a:cubicBezTo>
                  <a:pt x="30323" y="27843"/>
                  <a:pt x="30171" y="28147"/>
                  <a:pt x="29989" y="28451"/>
                </a:cubicBezTo>
                <a:cubicBezTo>
                  <a:pt x="29989" y="28472"/>
                  <a:pt x="29960" y="28493"/>
                  <a:pt x="29942" y="28514"/>
                </a:cubicBezTo>
                <a:lnTo>
                  <a:pt x="29942" y="28514"/>
                </a:lnTo>
                <a:cubicBezTo>
                  <a:pt x="30025" y="28341"/>
                  <a:pt x="30086" y="28168"/>
                  <a:pt x="30201" y="27995"/>
                </a:cubicBezTo>
                <a:lnTo>
                  <a:pt x="30444" y="27509"/>
                </a:lnTo>
                <a:cubicBezTo>
                  <a:pt x="30505" y="27418"/>
                  <a:pt x="30535" y="27357"/>
                  <a:pt x="30596" y="27296"/>
                </a:cubicBezTo>
                <a:close/>
                <a:moveTo>
                  <a:pt x="43965" y="28208"/>
                </a:moveTo>
                <a:lnTo>
                  <a:pt x="43873" y="28329"/>
                </a:lnTo>
                <a:lnTo>
                  <a:pt x="43873" y="28360"/>
                </a:lnTo>
                <a:lnTo>
                  <a:pt x="43843" y="28390"/>
                </a:lnTo>
                <a:lnTo>
                  <a:pt x="43691" y="28572"/>
                </a:lnTo>
                <a:lnTo>
                  <a:pt x="43691" y="28572"/>
                </a:lnTo>
                <a:lnTo>
                  <a:pt x="43722" y="28512"/>
                </a:lnTo>
                <a:lnTo>
                  <a:pt x="43965" y="28208"/>
                </a:lnTo>
                <a:close/>
                <a:moveTo>
                  <a:pt x="25492" y="27509"/>
                </a:moveTo>
                <a:lnTo>
                  <a:pt x="25492" y="27509"/>
                </a:lnTo>
                <a:cubicBezTo>
                  <a:pt x="25431" y="27661"/>
                  <a:pt x="25340" y="27782"/>
                  <a:pt x="25279" y="27934"/>
                </a:cubicBezTo>
                <a:cubicBezTo>
                  <a:pt x="25218" y="28056"/>
                  <a:pt x="25158" y="28147"/>
                  <a:pt x="25127" y="28238"/>
                </a:cubicBezTo>
                <a:lnTo>
                  <a:pt x="24884" y="28633"/>
                </a:lnTo>
                <a:lnTo>
                  <a:pt x="24884" y="28663"/>
                </a:lnTo>
                <a:lnTo>
                  <a:pt x="24854" y="28663"/>
                </a:lnTo>
                <a:cubicBezTo>
                  <a:pt x="24884" y="28603"/>
                  <a:pt x="24915" y="28542"/>
                  <a:pt x="24945" y="28481"/>
                </a:cubicBezTo>
                <a:lnTo>
                  <a:pt x="25279" y="27874"/>
                </a:lnTo>
                <a:cubicBezTo>
                  <a:pt x="25340" y="27752"/>
                  <a:pt x="25401" y="27630"/>
                  <a:pt x="25492" y="27509"/>
                </a:cubicBezTo>
                <a:close/>
                <a:moveTo>
                  <a:pt x="29077" y="28481"/>
                </a:moveTo>
                <a:cubicBezTo>
                  <a:pt x="29016" y="28572"/>
                  <a:pt x="28956" y="28694"/>
                  <a:pt x="28895" y="28785"/>
                </a:cubicBezTo>
                <a:lnTo>
                  <a:pt x="28925" y="28663"/>
                </a:lnTo>
                <a:lnTo>
                  <a:pt x="29016" y="28481"/>
                </a:lnTo>
                <a:close/>
                <a:moveTo>
                  <a:pt x="28652" y="27965"/>
                </a:moveTo>
                <a:cubicBezTo>
                  <a:pt x="28652" y="27995"/>
                  <a:pt x="28652" y="27995"/>
                  <a:pt x="28652" y="28025"/>
                </a:cubicBezTo>
                <a:cubicBezTo>
                  <a:pt x="28652" y="28086"/>
                  <a:pt x="28652" y="28177"/>
                  <a:pt x="28652" y="28238"/>
                </a:cubicBezTo>
                <a:lnTo>
                  <a:pt x="28621" y="28238"/>
                </a:lnTo>
                <a:cubicBezTo>
                  <a:pt x="28500" y="28329"/>
                  <a:pt x="28409" y="28420"/>
                  <a:pt x="28317" y="28542"/>
                </a:cubicBezTo>
                <a:cubicBezTo>
                  <a:pt x="28226" y="28633"/>
                  <a:pt x="28166" y="28724"/>
                  <a:pt x="28105" y="28815"/>
                </a:cubicBezTo>
                <a:cubicBezTo>
                  <a:pt x="28257" y="28542"/>
                  <a:pt x="28439" y="28268"/>
                  <a:pt x="28621" y="28025"/>
                </a:cubicBezTo>
                <a:lnTo>
                  <a:pt x="28652" y="27965"/>
                </a:lnTo>
                <a:close/>
                <a:moveTo>
                  <a:pt x="24003" y="28329"/>
                </a:moveTo>
                <a:lnTo>
                  <a:pt x="24155" y="28663"/>
                </a:lnTo>
                <a:lnTo>
                  <a:pt x="24064" y="28785"/>
                </a:lnTo>
                <a:lnTo>
                  <a:pt x="24034" y="28876"/>
                </a:lnTo>
                <a:cubicBezTo>
                  <a:pt x="24003" y="28785"/>
                  <a:pt x="23942" y="28694"/>
                  <a:pt x="23912" y="28603"/>
                </a:cubicBezTo>
                <a:cubicBezTo>
                  <a:pt x="23912" y="28512"/>
                  <a:pt x="23942" y="28420"/>
                  <a:pt x="24003" y="28329"/>
                </a:cubicBezTo>
                <a:close/>
                <a:moveTo>
                  <a:pt x="39225" y="27691"/>
                </a:moveTo>
                <a:cubicBezTo>
                  <a:pt x="39225" y="27722"/>
                  <a:pt x="39195" y="27752"/>
                  <a:pt x="39164" y="27782"/>
                </a:cubicBezTo>
                <a:lnTo>
                  <a:pt x="38982" y="28056"/>
                </a:lnTo>
                <a:lnTo>
                  <a:pt x="38739" y="28420"/>
                </a:lnTo>
                <a:cubicBezTo>
                  <a:pt x="38708" y="28481"/>
                  <a:pt x="38678" y="28512"/>
                  <a:pt x="38648" y="28572"/>
                </a:cubicBezTo>
                <a:lnTo>
                  <a:pt x="38374" y="28937"/>
                </a:lnTo>
                <a:cubicBezTo>
                  <a:pt x="38465" y="28724"/>
                  <a:pt x="38556" y="28542"/>
                  <a:pt x="38617" y="28360"/>
                </a:cubicBezTo>
                <a:lnTo>
                  <a:pt x="38648" y="28390"/>
                </a:lnTo>
                <a:lnTo>
                  <a:pt x="38800" y="28025"/>
                </a:lnTo>
                <a:lnTo>
                  <a:pt x="38891" y="27874"/>
                </a:lnTo>
                <a:lnTo>
                  <a:pt x="38951" y="27874"/>
                </a:lnTo>
                <a:cubicBezTo>
                  <a:pt x="39012" y="27874"/>
                  <a:pt x="39043" y="27843"/>
                  <a:pt x="39103" y="27813"/>
                </a:cubicBezTo>
                <a:lnTo>
                  <a:pt x="39225" y="27691"/>
                </a:lnTo>
                <a:close/>
                <a:moveTo>
                  <a:pt x="37554" y="28633"/>
                </a:moveTo>
                <a:lnTo>
                  <a:pt x="37493" y="28694"/>
                </a:lnTo>
                <a:cubicBezTo>
                  <a:pt x="37446" y="28811"/>
                  <a:pt x="37381" y="28929"/>
                  <a:pt x="37312" y="29046"/>
                </a:cubicBezTo>
                <a:lnTo>
                  <a:pt x="37312" y="29046"/>
                </a:lnTo>
                <a:cubicBezTo>
                  <a:pt x="37340" y="28982"/>
                  <a:pt x="37365" y="28919"/>
                  <a:pt x="37402" y="28846"/>
                </a:cubicBezTo>
                <a:cubicBezTo>
                  <a:pt x="37432" y="28785"/>
                  <a:pt x="37432" y="28755"/>
                  <a:pt x="37463" y="28694"/>
                </a:cubicBezTo>
                <a:lnTo>
                  <a:pt x="37493" y="28663"/>
                </a:lnTo>
                <a:lnTo>
                  <a:pt x="37554" y="28633"/>
                </a:lnTo>
                <a:close/>
                <a:moveTo>
                  <a:pt x="26707" y="26020"/>
                </a:moveTo>
                <a:cubicBezTo>
                  <a:pt x="26677" y="26081"/>
                  <a:pt x="26646" y="26142"/>
                  <a:pt x="26616" y="26202"/>
                </a:cubicBezTo>
                <a:lnTo>
                  <a:pt x="26495" y="26446"/>
                </a:lnTo>
                <a:lnTo>
                  <a:pt x="26069" y="27509"/>
                </a:lnTo>
                <a:lnTo>
                  <a:pt x="25978" y="27661"/>
                </a:lnTo>
                <a:cubicBezTo>
                  <a:pt x="25887" y="27813"/>
                  <a:pt x="25796" y="27934"/>
                  <a:pt x="25705" y="28086"/>
                </a:cubicBezTo>
                <a:cubicBezTo>
                  <a:pt x="25613" y="28238"/>
                  <a:pt x="25553" y="28390"/>
                  <a:pt x="25492" y="28512"/>
                </a:cubicBezTo>
                <a:cubicBezTo>
                  <a:pt x="25401" y="28663"/>
                  <a:pt x="25340" y="28815"/>
                  <a:pt x="25279" y="28937"/>
                </a:cubicBezTo>
                <a:lnTo>
                  <a:pt x="25218" y="29058"/>
                </a:lnTo>
                <a:cubicBezTo>
                  <a:pt x="25188" y="29028"/>
                  <a:pt x="25188" y="28998"/>
                  <a:pt x="25158" y="28967"/>
                </a:cubicBezTo>
                <a:cubicBezTo>
                  <a:pt x="25188" y="28907"/>
                  <a:pt x="25188" y="28876"/>
                  <a:pt x="25218" y="28846"/>
                </a:cubicBezTo>
                <a:cubicBezTo>
                  <a:pt x="25310" y="28694"/>
                  <a:pt x="25401" y="28542"/>
                  <a:pt x="25462" y="28390"/>
                </a:cubicBezTo>
                <a:cubicBezTo>
                  <a:pt x="25522" y="28238"/>
                  <a:pt x="25644" y="28056"/>
                  <a:pt x="25735" y="27874"/>
                </a:cubicBezTo>
                <a:lnTo>
                  <a:pt x="25735" y="27843"/>
                </a:lnTo>
                <a:cubicBezTo>
                  <a:pt x="25826" y="27661"/>
                  <a:pt x="25917" y="27479"/>
                  <a:pt x="25978" y="27266"/>
                </a:cubicBezTo>
                <a:cubicBezTo>
                  <a:pt x="26069" y="27023"/>
                  <a:pt x="26130" y="26810"/>
                  <a:pt x="26160" y="26567"/>
                </a:cubicBezTo>
                <a:cubicBezTo>
                  <a:pt x="26221" y="26506"/>
                  <a:pt x="26312" y="26415"/>
                  <a:pt x="26403" y="26324"/>
                </a:cubicBezTo>
                <a:cubicBezTo>
                  <a:pt x="26464" y="26233"/>
                  <a:pt x="26586" y="26111"/>
                  <a:pt x="26707" y="26020"/>
                </a:cubicBezTo>
                <a:close/>
                <a:moveTo>
                  <a:pt x="42567" y="26446"/>
                </a:moveTo>
                <a:lnTo>
                  <a:pt x="42597" y="26476"/>
                </a:lnTo>
                <a:cubicBezTo>
                  <a:pt x="42628" y="26506"/>
                  <a:pt x="42689" y="26506"/>
                  <a:pt x="42719" y="26506"/>
                </a:cubicBezTo>
                <a:lnTo>
                  <a:pt x="42810" y="26506"/>
                </a:lnTo>
                <a:cubicBezTo>
                  <a:pt x="42749" y="26567"/>
                  <a:pt x="42719" y="26628"/>
                  <a:pt x="42658" y="26689"/>
                </a:cubicBezTo>
                <a:cubicBezTo>
                  <a:pt x="42628" y="26780"/>
                  <a:pt x="42567" y="26871"/>
                  <a:pt x="42537" y="26932"/>
                </a:cubicBezTo>
                <a:cubicBezTo>
                  <a:pt x="42385" y="27144"/>
                  <a:pt x="42263" y="27387"/>
                  <a:pt x="42111" y="27600"/>
                </a:cubicBezTo>
                <a:lnTo>
                  <a:pt x="42020" y="27782"/>
                </a:lnTo>
                <a:lnTo>
                  <a:pt x="41777" y="28208"/>
                </a:lnTo>
                <a:lnTo>
                  <a:pt x="41504" y="28694"/>
                </a:lnTo>
                <a:lnTo>
                  <a:pt x="41291" y="29058"/>
                </a:lnTo>
                <a:lnTo>
                  <a:pt x="41261" y="29028"/>
                </a:lnTo>
                <a:lnTo>
                  <a:pt x="41139" y="28998"/>
                </a:lnTo>
                <a:lnTo>
                  <a:pt x="40896" y="28998"/>
                </a:lnTo>
                <a:cubicBezTo>
                  <a:pt x="40926" y="28937"/>
                  <a:pt x="40957" y="28907"/>
                  <a:pt x="40987" y="28846"/>
                </a:cubicBezTo>
                <a:cubicBezTo>
                  <a:pt x="41017" y="28785"/>
                  <a:pt x="41048" y="28724"/>
                  <a:pt x="41078" y="28663"/>
                </a:cubicBezTo>
                <a:lnTo>
                  <a:pt x="41321" y="28238"/>
                </a:lnTo>
                <a:cubicBezTo>
                  <a:pt x="41382" y="28147"/>
                  <a:pt x="41412" y="28025"/>
                  <a:pt x="41473" y="27904"/>
                </a:cubicBezTo>
                <a:lnTo>
                  <a:pt x="41625" y="27661"/>
                </a:lnTo>
                <a:cubicBezTo>
                  <a:pt x="41716" y="27539"/>
                  <a:pt x="41777" y="27448"/>
                  <a:pt x="41868" y="27327"/>
                </a:cubicBezTo>
                <a:lnTo>
                  <a:pt x="42202" y="26901"/>
                </a:lnTo>
                <a:lnTo>
                  <a:pt x="42476" y="26567"/>
                </a:lnTo>
                <a:lnTo>
                  <a:pt x="42567" y="26446"/>
                </a:lnTo>
                <a:close/>
                <a:moveTo>
                  <a:pt x="29199" y="28967"/>
                </a:moveTo>
                <a:lnTo>
                  <a:pt x="29199" y="29058"/>
                </a:lnTo>
                <a:lnTo>
                  <a:pt x="29199" y="29089"/>
                </a:lnTo>
                <a:cubicBezTo>
                  <a:pt x="29199" y="29089"/>
                  <a:pt x="29168" y="29119"/>
                  <a:pt x="29138" y="29119"/>
                </a:cubicBezTo>
                <a:lnTo>
                  <a:pt x="29199" y="28967"/>
                </a:lnTo>
                <a:close/>
                <a:moveTo>
                  <a:pt x="40653" y="27357"/>
                </a:moveTo>
                <a:lnTo>
                  <a:pt x="40592" y="27479"/>
                </a:lnTo>
                <a:lnTo>
                  <a:pt x="40136" y="28238"/>
                </a:lnTo>
                <a:cubicBezTo>
                  <a:pt x="40045" y="28360"/>
                  <a:pt x="39984" y="28512"/>
                  <a:pt x="39893" y="28663"/>
                </a:cubicBezTo>
                <a:lnTo>
                  <a:pt x="39711" y="28937"/>
                </a:lnTo>
                <a:lnTo>
                  <a:pt x="39498" y="29180"/>
                </a:lnTo>
                <a:lnTo>
                  <a:pt x="39468" y="29150"/>
                </a:lnTo>
                <a:cubicBezTo>
                  <a:pt x="39589" y="28967"/>
                  <a:pt x="39681" y="28755"/>
                  <a:pt x="39772" y="28542"/>
                </a:cubicBezTo>
                <a:cubicBezTo>
                  <a:pt x="39802" y="28481"/>
                  <a:pt x="39833" y="28420"/>
                  <a:pt x="39863" y="28360"/>
                </a:cubicBezTo>
                <a:lnTo>
                  <a:pt x="40045" y="28086"/>
                </a:lnTo>
                <a:cubicBezTo>
                  <a:pt x="40136" y="27965"/>
                  <a:pt x="40228" y="27813"/>
                  <a:pt x="40319" y="27691"/>
                </a:cubicBezTo>
                <a:lnTo>
                  <a:pt x="40410" y="27570"/>
                </a:lnTo>
                <a:cubicBezTo>
                  <a:pt x="40440" y="27570"/>
                  <a:pt x="40471" y="27539"/>
                  <a:pt x="40471" y="27539"/>
                </a:cubicBezTo>
                <a:cubicBezTo>
                  <a:pt x="40501" y="27539"/>
                  <a:pt x="40531" y="27479"/>
                  <a:pt x="40562" y="27448"/>
                </a:cubicBezTo>
                <a:lnTo>
                  <a:pt x="40592" y="27418"/>
                </a:lnTo>
                <a:lnTo>
                  <a:pt x="40653" y="27357"/>
                </a:lnTo>
                <a:close/>
                <a:moveTo>
                  <a:pt x="27801" y="27235"/>
                </a:moveTo>
                <a:cubicBezTo>
                  <a:pt x="27801" y="27266"/>
                  <a:pt x="27801" y="27296"/>
                  <a:pt x="27801" y="27327"/>
                </a:cubicBezTo>
                <a:cubicBezTo>
                  <a:pt x="27771" y="27479"/>
                  <a:pt x="27740" y="27630"/>
                  <a:pt x="27679" y="27782"/>
                </a:cubicBezTo>
                <a:lnTo>
                  <a:pt x="27679" y="27843"/>
                </a:lnTo>
                <a:cubicBezTo>
                  <a:pt x="27649" y="27904"/>
                  <a:pt x="27619" y="27965"/>
                  <a:pt x="27588" y="28056"/>
                </a:cubicBezTo>
                <a:cubicBezTo>
                  <a:pt x="27588" y="28117"/>
                  <a:pt x="27558" y="28177"/>
                  <a:pt x="27528" y="28238"/>
                </a:cubicBezTo>
                <a:cubicBezTo>
                  <a:pt x="27436" y="28420"/>
                  <a:pt x="27376" y="28633"/>
                  <a:pt x="27284" y="28785"/>
                </a:cubicBezTo>
                <a:cubicBezTo>
                  <a:pt x="27193" y="28967"/>
                  <a:pt x="27133" y="29089"/>
                  <a:pt x="27072" y="29210"/>
                </a:cubicBezTo>
                <a:lnTo>
                  <a:pt x="26981" y="29393"/>
                </a:lnTo>
                <a:cubicBezTo>
                  <a:pt x="27011" y="29180"/>
                  <a:pt x="27041" y="28967"/>
                  <a:pt x="27072" y="28724"/>
                </a:cubicBezTo>
                <a:lnTo>
                  <a:pt x="27102" y="28724"/>
                </a:lnTo>
                <a:cubicBezTo>
                  <a:pt x="27102" y="28694"/>
                  <a:pt x="27102" y="28633"/>
                  <a:pt x="27102" y="28603"/>
                </a:cubicBezTo>
                <a:cubicBezTo>
                  <a:pt x="27102" y="28572"/>
                  <a:pt x="27133" y="28512"/>
                  <a:pt x="27163" y="28451"/>
                </a:cubicBezTo>
                <a:cubicBezTo>
                  <a:pt x="27193" y="28420"/>
                  <a:pt x="27193" y="28360"/>
                  <a:pt x="27193" y="28329"/>
                </a:cubicBezTo>
                <a:cubicBezTo>
                  <a:pt x="27163" y="28268"/>
                  <a:pt x="27133" y="28238"/>
                  <a:pt x="27102" y="28208"/>
                </a:cubicBezTo>
                <a:lnTo>
                  <a:pt x="27072" y="28208"/>
                </a:lnTo>
                <a:cubicBezTo>
                  <a:pt x="27102" y="28147"/>
                  <a:pt x="27102" y="28117"/>
                  <a:pt x="27133" y="28056"/>
                </a:cubicBezTo>
                <a:cubicBezTo>
                  <a:pt x="27133" y="27995"/>
                  <a:pt x="27133" y="27995"/>
                  <a:pt x="27163" y="27965"/>
                </a:cubicBezTo>
                <a:cubicBezTo>
                  <a:pt x="27224" y="27843"/>
                  <a:pt x="27315" y="27722"/>
                  <a:pt x="27406" y="27630"/>
                </a:cubicBezTo>
                <a:cubicBezTo>
                  <a:pt x="27528" y="27479"/>
                  <a:pt x="27649" y="27357"/>
                  <a:pt x="27801" y="27235"/>
                </a:cubicBezTo>
                <a:close/>
                <a:moveTo>
                  <a:pt x="42780" y="28967"/>
                </a:moveTo>
                <a:cubicBezTo>
                  <a:pt x="42749" y="29058"/>
                  <a:pt x="42689" y="29150"/>
                  <a:pt x="42658" y="29210"/>
                </a:cubicBezTo>
                <a:lnTo>
                  <a:pt x="42537" y="29393"/>
                </a:lnTo>
                <a:cubicBezTo>
                  <a:pt x="42522" y="29415"/>
                  <a:pt x="42507" y="29434"/>
                  <a:pt x="42493" y="29450"/>
                </a:cubicBezTo>
                <a:lnTo>
                  <a:pt x="42493" y="29450"/>
                </a:lnTo>
                <a:cubicBezTo>
                  <a:pt x="42507" y="29421"/>
                  <a:pt x="42522" y="29392"/>
                  <a:pt x="42537" y="29362"/>
                </a:cubicBezTo>
                <a:lnTo>
                  <a:pt x="42780" y="28967"/>
                </a:lnTo>
                <a:close/>
                <a:moveTo>
                  <a:pt x="26829" y="27084"/>
                </a:moveTo>
                <a:lnTo>
                  <a:pt x="26829" y="27084"/>
                </a:lnTo>
                <a:cubicBezTo>
                  <a:pt x="26798" y="27144"/>
                  <a:pt x="26768" y="27205"/>
                  <a:pt x="26738" y="27266"/>
                </a:cubicBezTo>
                <a:cubicBezTo>
                  <a:pt x="26646" y="27509"/>
                  <a:pt x="26525" y="27722"/>
                  <a:pt x="26403" y="27965"/>
                </a:cubicBezTo>
                <a:cubicBezTo>
                  <a:pt x="26343" y="28086"/>
                  <a:pt x="26282" y="28208"/>
                  <a:pt x="26221" y="28299"/>
                </a:cubicBezTo>
                <a:lnTo>
                  <a:pt x="26069" y="28572"/>
                </a:lnTo>
                <a:lnTo>
                  <a:pt x="25978" y="28694"/>
                </a:lnTo>
                <a:lnTo>
                  <a:pt x="25735" y="29119"/>
                </a:lnTo>
                <a:lnTo>
                  <a:pt x="25462" y="29484"/>
                </a:lnTo>
                <a:lnTo>
                  <a:pt x="25462" y="29453"/>
                </a:lnTo>
                <a:cubicBezTo>
                  <a:pt x="25492" y="29362"/>
                  <a:pt x="25522" y="29302"/>
                  <a:pt x="25553" y="29210"/>
                </a:cubicBezTo>
                <a:cubicBezTo>
                  <a:pt x="25583" y="29150"/>
                  <a:pt x="25644" y="29058"/>
                  <a:pt x="25674" y="28967"/>
                </a:cubicBezTo>
                <a:lnTo>
                  <a:pt x="25735" y="28846"/>
                </a:lnTo>
                <a:lnTo>
                  <a:pt x="25826" y="28633"/>
                </a:lnTo>
                <a:cubicBezTo>
                  <a:pt x="25841" y="28648"/>
                  <a:pt x="25856" y="28656"/>
                  <a:pt x="25868" y="28656"/>
                </a:cubicBezTo>
                <a:cubicBezTo>
                  <a:pt x="25879" y="28656"/>
                  <a:pt x="25887" y="28648"/>
                  <a:pt x="25887" y="28633"/>
                </a:cubicBezTo>
                <a:cubicBezTo>
                  <a:pt x="25948" y="28633"/>
                  <a:pt x="25978" y="28603"/>
                  <a:pt x="26008" y="28572"/>
                </a:cubicBezTo>
                <a:cubicBezTo>
                  <a:pt x="26039" y="28481"/>
                  <a:pt x="26069" y="28420"/>
                  <a:pt x="26100" y="28329"/>
                </a:cubicBezTo>
                <a:cubicBezTo>
                  <a:pt x="26251" y="28056"/>
                  <a:pt x="26373" y="27752"/>
                  <a:pt x="26525" y="27479"/>
                </a:cubicBezTo>
                <a:cubicBezTo>
                  <a:pt x="26555" y="27418"/>
                  <a:pt x="26586" y="27357"/>
                  <a:pt x="26616" y="27327"/>
                </a:cubicBezTo>
                <a:lnTo>
                  <a:pt x="26738" y="27175"/>
                </a:lnTo>
                <a:lnTo>
                  <a:pt x="26829" y="27084"/>
                </a:lnTo>
                <a:close/>
                <a:moveTo>
                  <a:pt x="24975" y="29423"/>
                </a:moveTo>
                <a:lnTo>
                  <a:pt x="24975" y="29423"/>
                </a:lnTo>
                <a:cubicBezTo>
                  <a:pt x="25006" y="29453"/>
                  <a:pt x="25006" y="29484"/>
                  <a:pt x="25006" y="29484"/>
                </a:cubicBezTo>
                <a:lnTo>
                  <a:pt x="25006" y="29514"/>
                </a:lnTo>
                <a:lnTo>
                  <a:pt x="24975" y="29423"/>
                </a:lnTo>
                <a:close/>
                <a:moveTo>
                  <a:pt x="29745" y="29605"/>
                </a:moveTo>
                <a:lnTo>
                  <a:pt x="29685" y="29757"/>
                </a:lnTo>
                <a:lnTo>
                  <a:pt x="29685" y="29727"/>
                </a:lnTo>
                <a:lnTo>
                  <a:pt x="29745" y="29605"/>
                </a:lnTo>
                <a:close/>
                <a:moveTo>
                  <a:pt x="41504" y="26840"/>
                </a:moveTo>
                <a:lnTo>
                  <a:pt x="41504" y="26840"/>
                </a:lnTo>
                <a:cubicBezTo>
                  <a:pt x="41473" y="26871"/>
                  <a:pt x="41473" y="26901"/>
                  <a:pt x="41473" y="26962"/>
                </a:cubicBezTo>
                <a:cubicBezTo>
                  <a:pt x="41412" y="27114"/>
                  <a:pt x="41352" y="27296"/>
                  <a:pt x="41261" y="27479"/>
                </a:cubicBezTo>
                <a:cubicBezTo>
                  <a:pt x="41230" y="27539"/>
                  <a:pt x="41200" y="27630"/>
                  <a:pt x="41169" y="27691"/>
                </a:cubicBezTo>
                <a:lnTo>
                  <a:pt x="40926" y="28056"/>
                </a:lnTo>
                <a:cubicBezTo>
                  <a:pt x="40896" y="28117"/>
                  <a:pt x="40866" y="28177"/>
                  <a:pt x="40805" y="28238"/>
                </a:cubicBezTo>
                <a:lnTo>
                  <a:pt x="40653" y="28512"/>
                </a:lnTo>
                <a:cubicBezTo>
                  <a:pt x="40592" y="28633"/>
                  <a:pt x="40501" y="28785"/>
                  <a:pt x="40440" y="28907"/>
                </a:cubicBezTo>
                <a:cubicBezTo>
                  <a:pt x="40379" y="28967"/>
                  <a:pt x="40349" y="29058"/>
                  <a:pt x="40319" y="29119"/>
                </a:cubicBezTo>
                <a:lnTo>
                  <a:pt x="39984" y="29727"/>
                </a:lnTo>
                <a:lnTo>
                  <a:pt x="39954" y="29757"/>
                </a:lnTo>
                <a:lnTo>
                  <a:pt x="39924" y="29818"/>
                </a:lnTo>
                <a:cubicBezTo>
                  <a:pt x="39893" y="29727"/>
                  <a:pt x="39863" y="29636"/>
                  <a:pt x="39833" y="29545"/>
                </a:cubicBezTo>
                <a:lnTo>
                  <a:pt x="39833" y="29514"/>
                </a:lnTo>
                <a:cubicBezTo>
                  <a:pt x="39863" y="29453"/>
                  <a:pt x="39893" y="29423"/>
                  <a:pt x="39924" y="29362"/>
                </a:cubicBezTo>
                <a:lnTo>
                  <a:pt x="40228" y="28785"/>
                </a:lnTo>
                <a:lnTo>
                  <a:pt x="40288" y="28724"/>
                </a:lnTo>
                <a:cubicBezTo>
                  <a:pt x="40319" y="28633"/>
                  <a:pt x="40379" y="28572"/>
                  <a:pt x="40410" y="28481"/>
                </a:cubicBezTo>
                <a:lnTo>
                  <a:pt x="40623" y="28147"/>
                </a:lnTo>
                <a:cubicBezTo>
                  <a:pt x="40683" y="28086"/>
                  <a:pt x="40714" y="27995"/>
                  <a:pt x="40774" y="27934"/>
                </a:cubicBezTo>
                <a:lnTo>
                  <a:pt x="40957" y="27570"/>
                </a:lnTo>
                <a:cubicBezTo>
                  <a:pt x="40987" y="27479"/>
                  <a:pt x="41017" y="27418"/>
                  <a:pt x="41078" y="27357"/>
                </a:cubicBezTo>
                <a:lnTo>
                  <a:pt x="41139" y="27205"/>
                </a:lnTo>
                <a:lnTo>
                  <a:pt x="41261" y="27053"/>
                </a:lnTo>
                <a:lnTo>
                  <a:pt x="41352" y="26962"/>
                </a:lnTo>
                <a:lnTo>
                  <a:pt x="41504" y="26840"/>
                </a:lnTo>
                <a:close/>
                <a:moveTo>
                  <a:pt x="24672" y="29696"/>
                </a:moveTo>
                <a:lnTo>
                  <a:pt x="24732" y="29970"/>
                </a:lnTo>
                <a:lnTo>
                  <a:pt x="24641" y="29848"/>
                </a:lnTo>
                <a:cubicBezTo>
                  <a:pt x="24641" y="29848"/>
                  <a:pt x="24611" y="29818"/>
                  <a:pt x="24611" y="29818"/>
                </a:cubicBezTo>
                <a:lnTo>
                  <a:pt x="24672" y="29696"/>
                </a:lnTo>
                <a:close/>
                <a:moveTo>
                  <a:pt x="31660" y="27327"/>
                </a:moveTo>
                <a:lnTo>
                  <a:pt x="31690" y="27357"/>
                </a:lnTo>
                <a:lnTo>
                  <a:pt x="31781" y="27418"/>
                </a:lnTo>
                <a:lnTo>
                  <a:pt x="31842" y="27418"/>
                </a:lnTo>
                <a:cubicBezTo>
                  <a:pt x="31781" y="27570"/>
                  <a:pt x="31751" y="27722"/>
                  <a:pt x="31690" y="27843"/>
                </a:cubicBezTo>
                <a:lnTo>
                  <a:pt x="31508" y="28238"/>
                </a:lnTo>
                <a:lnTo>
                  <a:pt x="31417" y="28390"/>
                </a:lnTo>
                <a:cubicBezTo>
                  <a:pt x="31386" y="28451"/>
                  <a:pt x="31356" y="28512"/>
                  <a:pt x="31325" y="28572"/>
                </a:cubicBezTo>
                <a:lnTo>
                  <a:pt x="30930" y="29302"/>
                </a:lnTo>
                <a:cubicBezTo>
                  <a:pt x="30900" y="29423"/>
                  <a:pt x="30839" y="29545"/>
                  <a:pt x="30778" y="29666"/>
                </a:cubicBezTo>
                <a:cubicBezTo>
                  <a:pt x="30718" y="29757"/>
                  <a:pt x="30566" y="30000"/>
                  <a:pt x="30475" y="30152"/>
                </a:cubicBezTo>
                <a:cubicBezTo>
                  <a:pt x="30444" y="30122"/>
                  <a:pt x="30444" y="30122"/>
                  <a:pt x="30444" y="30091"/>
                </a:cubicBezTo>
                <a:cubicBezTo>
                  <a:pt x="30414" y="30091"/>
                  <a:pt x="30384" y="30061"/>
                  <a:pt x="30353" y="30031"/>
                </a:cubicBezTo>
                <a:lnTo>
                  <a:pt x="30414" y="29879"/>
                </a:lnTo>
                <a:cubicBezTo>
                  <a:pt x="30505" y="29788"/>
                  <a:pt x="30535" y="29666"/>
                  <a:pt x="30566" y="29545"/>
                </a:cubicBezTo>
                <a:lnTo>
                  <a:pt x="30535" y="29545"/>
                </a:lnTo>
                <a:lnTo>
                  <a:pt x="30535" y="29514"/>
                </a:lnTo>
                <a:cubicBezTo>
                  <a:pt x="30657" y="29332"/>
                  <a:pt x="30778" y="29119"/>
                  <a:pt x="30900" y="28937"/>
                </a:cubicBezTo>
                <a:cubicBezTo>
                  <a:pt x="30991" y="28724"/>
                  <a:pt x="31113" y="28512"/>
                  <a:pt x="31204" y="28329"/>
                </a:cubicBezTo>
                <a:cubicBezTo>
                  <a:pt x="31325" y="28117"/>
                  <a:pt x="31386" y="27934"/>
                  <a:pt x="31508" y="27722"/>
                </a:cubicBezTo>
                <a:cubicBezTo>
                  <a:pt x="31568" y="27600"/>
                  <a:pt x="31599" y="27448"/>
                  <a:pt x="31660" y="27327"/>
                </a:cubicBezTo>
                <a:close/>
                <a:moveTo>
                  <a:pt x="33331" y="28512"/>
                </a:moveTo>
                <a:lnTo>
                  <a:pt x="33331" y="28542"/>
                </a:lnTo>
                <a:cubicBezTo>
                  <a:pt x="33361" y="28572"/>
                  <a:pt x="33391" y="28633"/>
                  <a:pt x="33422" y="28663"/>
                </a:cubicBezTo>
                <a:cubicBezTo>
                  <a:pt x="33452" y="28679"/>
                  <a:pt x="33483" y="28686"/>
                  <a:pt x="33513" y="28686"/>
                </a:cubicBezTo>
                <a:cubicBezTo>
                  <a:pt x="33543" y="28686"/>
                  <a:pt x="33574" y="28679"/>
                  <a:pt x="33604" y="28663"/>
                </a:cubicBezTo>
                <a:lnTo>
                  <a:pt x="33665" y="28633"/>
                </a:lnTo>
                <a:lnTo>
                  <a:pt x="33726" y="28572"/>
                </a:lnTo>
                <a:lnTo>
                  <a:pt x="33604" y="28724"/>
                </a:lnTo>
                <a:lnTo>
                  <a:pt x="33331" y="29119"/>
                </a:lnTo>
                <a:cubicBezTo>
                  <a:pt x="33300" y="29150"/>
                  <a:pt x="33270" y="29210"/>
                  <a:pt x="33239" y="29271"/>
                </a:cubicBezTo>
                <a:lnTo>
                  <a:pt x="32966" y="29666"/>
                </a:lnTo>
                <a:lnTo>
                  <a:pt x="32936" y="29696"/>
                </a:lnTo>
                <a:lnTo>
                  <a:pt x="32723" y="30000"/>
                </a:lnTo>
                <a:lnTo>
                  <a:pt x="32480" y="30304"/>
                </a:lnTo>
                <a:lnTo>
                  <a:pt x="32784" y="29696"/>
                </a:lnTo>
                <a:cubicBezTo>
                  <a:pt x="32875" y="29514"/>
                  <a:pt x="32966" y="29332"/>
                  <a:pt x="33057" y="29150"/>
                </a:cubicBezTo>
                <a:lnTo>
                  <a:pt x="33209" y="28815"/>
                </a:lnTo>
                <a:cubicBezTo>
                  <a:pt x="33270" y="28724"/>
                  <a:pt x="33300" y="28603"/>
                  <a:pt x="33331" y="28512"/>
                </a:cubicBezTo>
                <a:close/>
                <a:moveTo>
                  <a:pt x="39073" y="30243"/>
                </a:moveTo>
                <a:lnTo>
                  <a:pt x="39043" y="30335"/>
                </a:lnTo>
                <a:lnTo>
                  <a:pt x="39012" y="30335"/>
                </a:lnTo>
                <a:lnTo>
                  <a:pt x="39073" y="30243"/>
                </a:lnTo>
                <a:close/>
                <a:moveTo>
                  <a:pt x="41139" y="29332"/>
                </a:moveTo>
                <a:lnTo>
                  <a:pt x="41139" y="29362"/>
                </a:lnTo>
                <a:lnTo>
                  <a:pt x="40835" y="29757"/>
                </a:lnTo>
                <a:lnTo>
                  <a:pt x="40623" y="30000"/>
                </a:lnTo>
                <a:cubicBezTo>
                  <a:pt x="40562" y="30061"/>
                  <a:pt x="40501" y="30152"/>
                  <a:pt x="40440" y="30213"/>
                </a:cubicBezTo>
                <a:lnTo>
                  <a:pt x="40228" y="30426"/>
                </a:lnTo>
                <a:cubicBezTo>
                  <a:pt x="40228" y="30365"/>
                  <a:pt x="40228" y="30335"/>
                  <a:pt x="40197" y="30304"/>
                </a:cubicBezTo>
                <a:lnTo>
                  <a:pt x="40167" y="30213"/>
                </a:lnTo>
                <a:lnTo>
                  <a:pt x="40167" y="30183"/>
                </a:lnTo>
                <a:lnTo>
                  <a:pt x="40258" y="30091"/>
                </a:lnTo>
                <a:cubicBezTo>
                  <a:pt x="40440" y="29818"/>
                  <a:pt x="40683" y="29605"/>
                  <a:pt x="40926" y="29393"/>
                </a:cubicBezTo>
                <a:lnTo>
                  <a:pt x="41017" y="29332"/>
                </a:lnTo>
                <a:close/>
                <a:moveTo>
                  <a:pt x="24604" y="30309"/>
                </a:moveTo>
                <a:cubicBezTo>
                  <a:pt x="24627" y="30327"/>
                  <a:pt x="24664" y="30346"/>
                  <a:pt x="24702" y="30365"/>
                </a:cubicBezTo>
                <a:lnTo>
                  <a:pt x="24702" y="30426"/>
                </a:lnTo>
                <a:lnTo>
                  <a:pt x="24702" y="30456"/>
                </a:lnTo>
                <a:lnTo>
                  <a:pt x="24604" y="30309"/>
                </a:lnTo>
                <a:close/>
                <a:moveTo>
                  <a:pt x="37280" y="30091"/>
                </a:moveTo>
                <a:lnTo>
                  <a:pt x="37159" y="30274"/>
                </a:lnTo>
                <a:lnTo>
                  <a:pt x="37037" y="30486"/>
                </a:lnTo>
                <a:lnTo>
                  <a:pt x="37007" y="30517"/>
                </a:lnTo>
                <a:lnTo>
                  <a:pt x="37159" y="30243"/>
                </a:lnTo>
                <a:lnTo>
                  <a:pt x="37220" y="30152"/>
                </a:lnTo>
                <a:lnTo>
                  <a:pt x="37280" y="30091"/>
                </a:lnTo>
                <a:close/>
                <a:moveTo>
                  <a:pt x="26525" y="29788"/>
                </a:moveTo>
                <a:lnTo>
                  <a:pt x="26495" y="30000"/>
                </a:lnTo>
                <a:cubicBezTo>
                  <a:pt x="26464" y="30122"/>
                  <a:pt x="26434" y="30243"/>
                  <a:pt x="26434" y="30365"/>
                </a:cubicBezTo>
                <a:cubicBezTo>
                  <a:pt x="26373" y="30426"/>
                  <a:pt x="26343" y="30517"/>
                  <a:pt x="26312" y="30578"/>
                </a:cubicBezTo>
                <a:lnTo>
                  <a:pt x="26251" y="30547"/>
                </a:lnTo>
                <a:lnTo>
                  <a:pt x="26191" y="30517"/>
                </a:lnTo>
                <a:lnTo>
                  <a:pt x="26373" y="30091"/>
                </a:lnTo>
                <a:lnTo>
                  <a:pt x="26525" y="29788"/>
                </a:lnTo>
                <a:close/>
                <a:moveTo>
                  <a:pt x="38830" y="30547"/>
                </a:moveTo>
                <a:lnTo>
                  <a:pt x="38830" y="30578"/>
                </a:lnTo>
                <a:lnTo>
                  <a:pt x="38800" y="30578"/>
                </a:lnTo>
                <a:lnTo>
                  <a:pt x="38830" y="30547"/>
                </a:lnTo>
                <a:close/>
                <a:moveTo>
                  <a:pt x="42476" y="30426"/>
                </a:moveTo>
                <a:lnTo>
                  <a:pt x="42233" y="30699"/>
                </a:lnTo>
                <a:cubicBezTo>
                  <a:pt x="42263" y="30608"/>
                  <a:pt x="42294" y="30547"/>
                  <a:pt x="42324" y="30456"/>
                </a:cubicBezTo>
                <a:cubicBezTo>
                  <a:pt x="42385" y="30456"/>
                  <a:pt x="42445" y="30456"/>
                  <a:pt x="42476" y="30426"/>
                </a:cubicBezTo>
                <a:close/>
                <a:moveTo>
                  <a:pt x="32541" y="28238"/>
                </a:moveTo>
                <a:cubicBezTo>
                  <a:pt x="32571" y="28268"/>
                  <a:pt x="32571" y="28299"/>
                  <a:pt x="32571" y="28329"/>
                </a:cubicBezTo>
                <a:lnTo>
                  <a:pt x="32571" y="28390"/>
                </a:lnTo>
                <a:cubicBezTo>
                  <a:pt x="32601" y="28420"/>
                  <a:pt x="32601" y="28451"/>
                  <a:pt x="32632" y="28451"/>
                </a:cubicBezTo>
                <a:lnTo>
                  <a:pt x="32510" y="28663"/>
                </a:lnTo>
                <a:cubicBezTo>
                  <a:pt x="32480" y="28724"/>
                  <a:pt x="32450" y="28785"/>
                  <a:pt x="32419" y="28846"/>
                </a:cubicBezTo>
                <a:lnTo>
                  <a:pt x="32176" y="29271"/>
                </a:lnTo>
                <a:cubicBezTo>
                  <a:pt x="32146" y="29423"/>
                  <a:pt x="32055" y="29575"/>
                  <a:pt x="31963" y="29727"/>
                </a:cubicBezTo>
                <a:cubicBezTo>
                  <a:pt x="31903" y="29879"/>
                  <a:pt x="31842" y="30000"/>
                  <a:pt x="31781" y="30152"/>
                </a:cubicBezTo>
                <a:lnTo>
                  <a:pt x="31599" y="30365"/>
                </a:lnTo>
                <a:lnTo>
                  <a:pt x="31447" y="30608"/>
                </a:lnTo>
                <a:lnTo>
                  <a:pt x="31386" y="30638"/>
                </a:lnTo>
                <a:cubicBezTo>
                  <a:pt x="31325" y="30638"/>
                  <a:pt x="31295" y="30669"/>
                  <a:pt x="31265" y="30699"/>
                </a:cubicBezTo>
                <a:lnTo>
                  <a:pt x="31234" y="30729"/>
                </a:lnTo>
                <a:cubicBezTo>
                  <a:pt x="31386" y="30426"/>
                  <a:pt x="31538" y="30091"/>
                  <a:pt x="31720" y="29788"/>
                </a:cubicBezTo>
                <a:lnTo>
                  <a:pt x="32085" y="29058"/>
                </a:lnTo>
                <a:cubicBezTo>
                  <a:pt x="32206" y="28876"/>
                  <a:pt x="32298" y="28694"/>
                  <a:pt x="32389" y="28481"/>
                </a:cubicBezTo>
                <a:cubicBezTo>
                  <a:pt x="32450" y="28420"/>
                  <a:pt x="32480" y="28360"/>
                  <a:pt x="32510" y="28299"/>
                </a:cubicBezTo>
                <a:lnTo>
                  <a:pt x="32541" y="28238"/>
                </a:lnTo>
                <a:close/>
                <a:moveTo>
                  <a:pt x="39893" y="30729"/>
                </a:moveTo>
                <a:cubicBezTo>
                  <a:pt x="39893" y="30760"/>
                  <a:pt x="39893" y="30790"/>
                  <a:pt x="39893" y="30790"/>
                </a:cubicBezTo>
                <a:lnTo>
                  <a:pt x="39893" y="30821"/>
                </a:lnTo>
                <a:lnTo>
                  <a:pt x="39833" y="30881"/>
                </a:lnTo>
                <a:lnTo>
                  <a:pt x="39893" y="30729"/>
                </a:lnTo>
                <a:close/>
                <a:moveTo>
                  <a:pt x="37159" y="27813"/>
                </a:moveTo>
                <a:lnTo>
                  <a:pt x="37159" y="27843"/>
                </a:lnTo>
                <a:cubicBezTo>
                  <a:pt x="37128" y="27904"/>
                  <a:pt x="37098" y="27995"/>
                  <a:pt x="37098" y="28086"/>
                </a:cubicBezTo>
                <a:cubicBezTo>
                  <a:pt x="37098" y="28117"/>
                  <a:pt x="37098" y="28147"/>
                  <a:pt x="37098" y="28208"/>
                </a:cubicBezTo>
                <a:lnTo>
                  <a:pt x="37098" y="28299"/>
                </a:lnTo>
                <a:lnTo>
                  <a:pt x="37068" y="28329"/>
                </a:lnTo>
                <a:cubicBezTo>
                  <a:pt x="37007" y="28390"/>
                  <a:pt x="36977" y="28481"/>
                  <a:pt x="36916" y="28542"/>
                </a:cubicBezTo>
                <a:cubicBezTo>
                  <a:pt x="36794" y="28785"/>
                  <a:pt x="36642" y="28998"/>
                  <a:pt x="36490" y="29241"/>
                </a:cubicBezTo>
                <a:lnTo>
                  <a:pt x="36430" y="29332"/>
                </a:lnTo>
                <a:lnTo>
                  <a:pt x="36278" y="29605"/>
                </a:lnTo>
                <a:lnTo>
                  <a:pt x="35913" y="30243"/>
                </a:lnTo>
                <a:cubicBezTo>
                  <a:pt x="35852" y="30335"/>
                  <a:pt x="35792" y="30426"/>
                  <a:pt x="35731" y="30547"/>
                </a:cubicBezTo>
                <a:lnTo>
                  <a:pt x="35488" y="30973"/>
                </a:lnTo>
                <a:lnTo>
                  <a:pt x="35457" y="30973"/>
                </a:lnTo>
                <a:lnTo>
                  <a:pt x="35579" y="30760"/>
                </a:lnTo>
                <a:lnTo>
                  <a:pt x="35761" y="30395"/>
                </a:lnTo>
                <a:cubicBezTo>
                  <a:pt x="35792" y="30335"/>
                  <a:pt x="35822" y="30274"/>
                  <a:pt x="35852" y="30183"/>
                </a:cubicBezTo>
                <a:lnTo>
                  <a:pt x="36035" y="29757"/>
                </a:lnTo>
                <a:cubicBezTo>
                  <a:pt x="36095" y="29605"/>
                  <a:pt x="36156" y="29423"/>
                  <a:pt x="36217" y="29241"/>
                </a:cubicBezTo>
                <a:cubicBezTo>
                  <a:pt x="36278" y="29058"/>
                  <a:pt x="36308" y="28937"/>
                  <a:pt x="36369" y="28815"/>
                </a:cubicBezTo>
                <a:lnTo>
                  <a:pt x="36399" y="28633"/>
                </a:lnTo>
                <a:lnTo>
                  <a:pt x="36460" y="28542"/>
                </a:lnTo>
                <a:cubicBezTo>
                  <a:pt x="36521" y="28512"/>
                  <a:pt x="36551" y="28451"/>
                  <a:pt x="36612" y="28390"/>
                </a:cubicBezTo>
                <a:cubicBezTo>
                  <a:pt x="36642" y="28329"/>
                  <a:pt x="36673" y="28299"/>
                  <a:pt x="36703" y="28268"/>
                </a:cubicBezTo>
                <a:cubicBezTo>
                  <a:pt x="36794" y="28177"/>
                  <a:pt x="36885" y="28086"/>
                  <a:pt x="36977" y="27995"/>
                </a:cubicBezTo>
                <a:lnTo>
                  <a:pt x="37159" y="27813"/>
                </a:lnTo>
                <a:close/>
                <a:moveTo>
                  <a:pt x="25036" y="30790"/>
                </a:moveTo>
                <a:lnTo>
                  <a:pt x="25127" y="31003"/>
                </a:lnTo>
                <a:lnTo>
                  <a:pt x="25127" y="31033"/>
                </a:lnTo>
                <a:lnTo>
                  <a:pt x="25006" y="30851"/>
                </a:lnTo>
                <a:cubicBezTo>
                  <a:pt x="25006" y="30821"/>
                  <a:pt x="25036" y="30790"/>
                  <a:pt x="25036" y="30790"/>
                </a:cubicBezTo>
                <a:close/>
                <a:moveTo>
                  <a:pt x="38192" y="29666"/>
                </a:moveTo>
                <a:lnTo>
                  <a:pt x="38131" y="29788"/>
                </a:lnTo>
                <a:lnTo>
                  <a:pt x="37888" y="30243"/>
                </a:lnTo>
                <a:cubicBezTo>
                  <a:pt x="37767" y="30456"/>
                  <a:pt x="37645" y="30669"/>
                  <a:pt x="37554" y="30912"/>
                </a:cubicBezTo>
                <a:cubicBezTo>
                  <a:pt x="37523" y="30942"/>
                  <a:pt x="37523" y="31003"/>
                  <a:pt x="37493" y="31033"/>
                </a:cubicBezTo>
                <a:lnTo>
                  <a:pt x="37311" y="31185"/>
                </a:lnTo>
                <a:lnTo>
                  <a:pt x="37311" y="31033"/>
                </a:lnTo>
                <a:cubicBezTo>
                  <a:pt x="37280" y="30973"/>
                  <a:pt x="37250" y="30942"/>
                  <a:pt x="37220" y="30881"/>
                </a:cubicBezTo>
                <a:lnTo>
                  <a:pt x="37280" y="30790"/>
                </a:lnTo>
                <a:lnTo>
                  <a:pt x="37372" y="30669"/>
                </a:lnTo>
                <a:cubicBezTo>
                  <a:pt x="37584" y="30395"/>
                  <a:pt x="37827" y="30152"/>
                  <a:pt x="38040" y="29879"/>
                </a:cubicBezTo>
                <a:lnTo>
                  <a:pt x="38192" y="29666"/>
                </a:lnTo>
                <a:close/>
                <a:moveTo>
                  <a:pt x="41473" y="31124"/>
                </a:moveTo>
                <a:lnTo>
                  <a:pt x="41473" y="31155"/>
                </a:lnTo>
                <a:lnTo>
                  <a:pt x="41321" y="31307"/>
                </a:lnTo>
                <a:cubicBezTo>
                  <a:pt x="41352" y="31276"/>
                  <a:pt x="41382" y="31216"/>
                  <a:pt x="41412" y="31124"/>
                </a:cubicBezTo>
                <a:close/>
                <a:moveTo>
                  <a:pt x="27102" y="30638"/>
                </a:moveTo>
                <a:lnTo>
                  <a:pt x="27102" y="30638"/>
                </a:lnTo>
                <a:cubicBezTo>
                  <a:pt x="27072" y="30790"/>
                  <a:pt x="27011" y="30942"/>
                  <a:pt x="26950" y="31094"/>
                </a:cubicBezTo>
                <a:lnTo>
                  <a:pt x="26920" y="31094"/>
                </a:lnTo>
                <a:cubicBezTo>
                  <a:pt x="26890" y="31185"/>
                  <a:pt x="26859" y="31246"/>
                  <a:pt x="26829" y="31337"/>
                </a:cubicBezTo>
                <a:lnTo>
                  <a:pt x="26829" y="31307"/>
                </a:lnTo>
                <a:lnTo>
                  <a:pt x="26829" y="31276"/>
                </a:lnTo>
                <a:lnTo>
                  <a:pt x="27011" y="30851"/>
                </a:lnTo>
                <a:lnTo>
                  <a:pt x="27102" y="30638"/>
                </a:lnTo>
                <a:close/>
                <a:moveTo>
                  <a:pt x="38496" y="30942"/>
                </a:moveTo>
                <a:cubicBezTo>
                  <a:pt x="38405" y="31064"/>
                  <a:pt x="38344" y="31185"/>
                  <a:pt x="38253" y="31276"/>
                </a:cubicBezTo>
                <a:lnTo>
                  <a:pt x="38192" y="31398"/>
                </a:lnTo>
                <a:cubicBezTo>
                  <a:pt x="38162" y="31368"/>
                  <a:pt x="38131" y="31337"/>
                  <a:pt x="38101" y="31337"/>
                </a:cubicBezTo>
                <a:lnTo>
                  <a:pt x="38131" y="31337"/>
                </a:lnTo>
                <a:lnTo>
                  <a:pt x="38344" y="31094"/>
                </a:lnTo>
                <a:cubicBezTo>
                  <a:pt x="38374" y="31033"/>
                  <a:pt x="38435" y="31003"/>
                  <a:pt x="38465" y="30942"/>
                </a:cubicBezTo>
                <a:close/>
                <a:moveTo>
                  <a:pt x="34880" y="28177"/>
                </a:moveTo>
                <a:lnTo>
                  <a:pt x="34880" y="28177"/>
                </a:lnTo>
                <a:cubicBezTo>
                  <a:pt x="34819" y="28481"/>
                  <a:pt x="34728" y="28785"/>
                  <a:pt x="34576" y="29089"/>
                </a:cubicBezTo>
                <a:cubicBezTo>
                  <a:pt x="34546" y="29210"/>
                  <a:pt x="34485" y="29332"/>
                  <a:pt x="34424" y="29484"/>
                </a:cubicBezTo>
                <a:cubicBezTo>
                  <a:pt x="34394" y="29545"/>
                  <a:pt x="34333" y="29605"/>
                  <a:pt x="34303" y="29666"/>
                </a:cubicBezTo>
                <a:lnTo>
                  <a:pt x="33817" y="30365"/>
                </a:lnTo>
                <a:cubicBezTo>
                  <a:pt x="33786" y="30426"/>
                  <a:pt x="33786" y="30456"/>
                  <a:pt x="33726" y="30517"/>
                </a:cubicBezTo>
                <a:lnTo>
                  <a:pt x="33483" y="30942"/>
                </a:lnTo>
                <a:lnTo>
                  <a:pt x="33300" y="31246"/>
                </a:lnTo>
                <a:lnTo>
                  <a:pt x="33209" y="31368"/>
                </a:lnTo>
                <a:cubicBezTo>
                  <a:pt x="33209" y="31368"/>
                  <a:pt x="33179" y="31398"/>
                  <a:pt x="33179" y="31428"/>
                </a:cubicBezTo>
                <a:cubicBezTo>
                  <a:pt x="33088" y="31489"/>
                  <a:pt x="33027" y="31580"/>
                  <a:pt x="32966" y="31641"/>
                </a:cubicBezTo>
                <a:cubicBezTo>
                  <a:pt x="32944" y="31552"/>
                  <a:pt x="32873" y="31496"/>
                  <a:pt x="32800" y="31496"/>
                </a:cubicBezTo>
                <a:cubicBezTo>
                  <a:pt x="32774" y="31496"/>
                  <a:pt x="32747" y="31503"/>
                  <a:pt x="32723" y="31519"/>
                </a:cubicBezTo>
                <a:cubicBezTo>
                  <a:pt x="32753" y="31489"/>
                  <a:pt x="32753" y="31459"/>
                  <a:pt x="32784" y="31428"/>
                </a:cubicBezTo>
                <a:cubicBezTo>
                  <a:pt x="32905" y="31246"/>
                  <a:pt x="33027" y="31033"/>
                  <a:pt x="33148" y="30851"/>
                </a:cubicBezTo>
                <a:cubicBezTo>
                  <a:pt x="33239" y="30760"/>
                  <a:pt x="33300" y="30638"/>
                  <a:pt x="33361" y="30547"/>
                </a:cubicBezTo>
                <a:cubicBezTo>
                  <a:pt x="33422" y="30456"/>
                  <a:pt x="33452" y="30395"/>
                  <a:pt x="33513" y="30304"/>
                </a:cubicBezTo>
                <a:lnTo>
                  <a:pt x="33726" y="29940"/>
                </a:lnTo>
                <a:cubicBezTo>
                  <a:pt x="33756" y="29848"/>
                  <a:pt x="33786" y="29788"/>
                  <a:pt x="33817" y="29727"/>
                </a:cubicBezTo>
                <a:lnTo>
                  <a:pt x="34029" y="29332"/>
                </a:lnTo>
                <a:cubicBezTo>
                  <a:pt x="34121" y="29180"/>
                  <a:pt x="34181" y="29028"/>
                  <a:pt x="34273" y="28876"/>
                </a:cubicBezTo>
                <a:cubicBezTo>
                  <a:pt x="34303" y="28785"/>
                  <a:pt x="34333" y="28694"/>
                  <a:pt x="34364" y="28603"/>
                </a:cubicBezTo>
                <a:cubicBezTo>
                  <a:pt x="34379" y="28618"/>
                  <a:pt x="34394" y="28625"/>
                  <a:pt x="34409" y="28625"/>
                </a:cubicBezTo>
                <a:cubicBezTo>
                  <a:pt x="34424" y="28625"/>
                  <a:pt x="34440" y="28618"/>
                  <a:pt x="34455" y="28603"/>
                </a:cubicBezTo>
                <a:cubicBezTo>
                  <a:pt x="34485" y="28603"/>
                  <a:pt x="34546" y="28572"/>
                  <a:pt x="34576" y="28542"/>
                </a:cubicBezTo>
                <a:cubicBezTo>
                  <a:pt x="34607" y="28512"/>
                  <a:pt x="34607" y="28512"/>
                  <a:pt x="34637" y="28481"/>
                </a:cubicBezTo>
                <a:lnTo>
                  <a:pt x="34728" y="28360"/>
                </a:lnTo>
                <a:lnTo>
                  <a:pt x="34880" y="28177"/>
                </a:lnTo>
                <a:close/>
                <a:moveTo>
                  <a:pt x="28409" y="28998"/>
                </a:moveTo>
                <a:lnTo>
                  <a:pt x="28409" y="29028"/>
                </a:lnTo>
                <a:cubicBezTo>
                  <a:pt x="28348" y="29150"/>
                  <a:pt x="28317" y="29302"/>
                  <a:pt x="28257" y="29453"/>
                </a:cubicBezTo>
                <a:cubicBezTo>
                  <a:pt x="28257" y="29514"/>
                  <a:pt x="28226" y="29575"/>
                  <a:pt x="28196" y="29666"/>
                </a:cubicBezTo>
                <a:cubicBezTo>
                  <a:pt x="28196" y="29727"/>
                  <a:pt x="28105" y="29879"/>
                  <a:pt x="28044" y="29970"/>
                </a:cubicBezTo>
                <a:cubicBezTo>
                  <a:pt x="27983" y="30091"/>
                  <a:pt x="27923" y="30213"/>
                  <a:pt x="27862" y="30335"/>
                </a:cubicBezTo>
                <a:cubicBezTo>
                  <a:pt x="27740" y="30578"/>
                  <a:pt x="27588" y="30821"/>
                  <a:pt x="27467" y="31094"/>
                </a:cubicBezTo>
                <a:lnTo>
                  <a:pt x="27133" y="31702"/>
                </a:lnTo>
                <a:cubicBezTo>
                  <a:pt x="27163" y="31519"/>
                  <a:pt x="27224" y="31337"/>
                  <a:pt x="27284" y="31185"/>
                </a:cubicBezTo>
                <a:cubicBezTo>
                  <a:pt x="27345" y="31003"/>
                  <a:pt x="27467" y="30760"/>
                  <a:pt x="27528" y="30547"/>
                </a:cubicBezTo>
                <a:cubicBezTo>
                  <a:pt x="27771" y="30000"/>
                  <a:pt x="28074" y="29484"/>
                  <a:pt x="28409" y="28998"/>
                </a:cubicBezTo>
                <a:close/>
                <a:moveTo>
                  <a:pt x="31022" y="31793"/>
                </a:moveTo>
                <a:lnTo>
                  <a:pt x="30991" y="31854"/>
                </a:lnTo>
                <a:cubicBezTo>
                  <a:pt x="30991" y="31854"/>
                  <a:pt x="30991" y="31854"/>
                  <a:pt x="30991" y="31823"/>
                </a:cubicBezTo>
                <a:lnTo>
                  <a:pt x="31022" y="31793"/>
                </a:lnTo>
                <a:close/>
                <a:moveTo>
                  <a:pt x="35701" y="29605"/>
                </a:moveTo>
                <a:lnTo>
                  <a:pt x="35457" y="30152"/>
                </a:lnTo>
                <a:cubicBezTo>
                  <a:pt x="35457" y="30213"/>
                  <a:pt x="35397" y="30274"/>
                  <a:pt x="35366" y="30335"/>
                </a:cubicBezTo>
                <a:lnTo>
                  <a:pt x="35154" y="30760"/>
                </a:lnTo>
                <a:cubicBezTo>
                  <a:pt x="35062" y="30973"/>
                  <a:pt x="34941" y="31155"/>
                  <a:pt x="34850" y="31337"/>
                </a:cubicBezTo>
                <a:lnTo>
                  <a:pt x="34728" y="31519"/>
                </a:lnTo>
                <a:lnTo>
                  <a:pt x="34485" y="31884"/>
                </a:lnTo>
                <a:lnTo>
                  <a:pt x="34424" y="31975"/>
                </a:lnTo>
                <a:cubicBezTo>
                  <a:pt x="34455" y="31854"/>
                  <a:pt x="34485" y="31732"/>
                  <a:pt x="34546" y="31641"/>
                </a:cubicBezTo>
                <a:lnTo>
                  <a:pt x="34546" y="31611"/>
                </a:lnTo>
                <a:lnTo>
                  <a:pt x="34667" y="31398"/>
                </a:lnTo>
                <a:lnTo>
                  <a:pt x="35032" y="30699"/>
                </a:lnTo>
                <a:cubicBezTo>
                  <a:pt x="35093" y="30638"/>
                  <a:pt x="35123" y="30547"/>
                  <a:pt x="35184" y="30486"/>
                </a:cubicBezTo>
                <a:cubicBezTo>
                  <a:pt x="35214" y="30395"/>
                  <a:pt x="35245" y="30335"/>
                  <a:pt x="35306" y="30274"/>
                </a:cubicBezTo>
                <a:lnTo>
                  <a:pt x="35701" y="29605"/>
                </a:lnTo>
                <a:close/>
                <a:moveTo>
                  <a:pt x="29016" y="29727"/>
                </a:moveTo>
                <a:lnTo>
                  <a:pt x="29016" y="29727"/>
                </a:lnTo>
                <a:cubicBezTo>
                  <a:pt x="28986" y="29818"/>
                  <a:pt x="28956" y="29909"/>
                  <a:pt x="28925" y="30000"/>
                </a:cubicBezTo>
                <a:cubicBezTo>
                  <a:pt x="28804" y="30274"/>
                  <a:pt x="28682" y="30517"/>
                  <a:pt x="28561" y="30760"/>
                </a:cubicBezTo>
                <a:cubicBezTo>
                  <a:pt x="28500" y="30881"/>
                  <a:pt x="28439" y="31003"/>
                  <a:pt x="28378" y="31094"/>
                </a:cubicBezTo>
                <a:cubicBezTo>
                  <a:pt x="28317" y="31216"/>
                  <a:pt x="28257" y="31368"/>
                  <a:pt x="28166" y="31489"/>
                </a:cubicBezTo>
                <a:cubicBezTo>
                  <a:pt x="28105" y="31611"/>
                  <a:pt x="28044" y="31702"/>
                  <a:pt x="27953" y="31823"/>
                </a:cubicBezTo>
                <a:cubicBezTo>
                  <a:pt x="27892" y="31945"/>
                  <a:pt x="27892" y="31975"/>
                  <a:pt x="27831" y="32036"/>
                </a:cubicBezTo>
                <a:cubicBezTo>
                  <a:pt x="27862" y="31945"/>
                  <a:pt x="27862" y="31884"/>
                  <a:pt x="27892" y="31823"/>
                </a:cubicBezTo>
                <a:cubicBezTo>
                  <a:pt x="27953" y="31641"/>
                  <a:pt x="27983" y="31489"/>
                  <a:pt x="28044" y="31337"/>
                </a:cubicBezTo>
                <a:cubicBezTo>
                  <a:pt x="28074" y="31276"/>
                  <a:pt x="28105" y="31185"/>
                  <a:pt x="28135" y="31124"/>
                </a:cubicBezTo>
                <a:cubicBezTo>
                  <a:pt x="28257" y="30942"/>
                  <a:pt x="28348" y="30790"/>
                  <a:pt x="28439" y="30608"/>
                </a:cubicBezTo>
                <a:lnTo>
                  <a:pt x="28409" y="30608"/>
                </a:lnTo>
                <a:cubicBezTo>
                  <a:pt x="28439" y="30547"/>
                  <a:pt x="28500" y="30486"/>
                  <a:pt x="28530" y="30426"/>
                </a:cubicBezTo>
                <a:cubicBezTo>
                  <a:pt x="28561" y="30365"/>
                  <a:pt x="28621" y="30304"/>
                  <a:pt x="28652" y="30243"/>
                </a:cubicBezTo>
                <a:lnTo>
                  <a:pt x="28712" y="30152"/>
                </a:lnTo>
                <a:cubicBezTo>
                  <a:pt x="28804" y="30000"/>
                  <a:pt x="28925" y="29879"/>
                  <a:pt x="29016" y="29727"/>
                </a:cubicBezTo>
                <a:close/>
                <a:moveTo>
                  <a:pt x="36582" y="31793"/>
                </a:moveTo>
                <a:cubicBezTo>
                  <a:pt x="36582" y="31823"/>
                  <a:pt x="36582" y="31854"/>
                  <a:pt x="36582" y="31884"/>
                </a:cubicBezTo>
                <a:lnTo>
                  <a:pt x="36490" y="32036"/>
                </a:lnTo>
                <a:lnTo>
                  <a:pt x="36490" y="32006"/>
                </a:lnTo>
                <a:lnTo>
                  <a:pt x="36521" y="31884"/>
                </a:lnTo>
                <a:lnTo>
                  <a:pt x="36582" y="31793"/>
                </a:lnTo>
                <a:close/>
                <a:moveTo>
                  <a:pt x="26677" y="31914"/>
                </a:moveTo>
                <a:cubicBezTo>
                  <a:pt x="26646" y="32036"/>
                  <a:pt x="26616" y="32157"/>
                  <a:pt x="26586" y="32279"/>
                </a:cubicBezTo>
                <a:cubicBezTo>
                  <a:pt x="26586" y="32309"/>
                  <a:pt x="26555" y="32309"/>
                  <a:pt x="26555" y="32340"/>
                </a:cubicBezTo>
                <a:lnTo>
                  <a:pt x="26495" y="32309"/>
                </a:lnTo>
                <a:cubicBezTo>
                  <a:pt x="26495" y="32309"/>
                  <a:pt x="26495" y="32279"/>
                  <a:pt x="26464" y="32249"/>
                </a:cubicBezTo>
                <a:lnTo>
                  <a:pt x="26434" y="32127"/>
                </a:lnTo>
                <a:lnTo>
                  <a:pt x="26434" y="32097"/>
                </a:lnTo>
                <a:lnTo>
                  <a:pt x="26525" y="31914"/>
                </a:lnTo>
                <a:close/>
                <a:moveTo>
                  <a:pt x="28907" y="30876"/>
                </a:moveTo>
                <a:cubicBezTo>
                  <a:pt x="28885" y="30924"/>
                  <a:pt x="28863" y="30975"/>
                  <a:pt x="28834" y="31033"/>
                </a:cubicBezTo>
                <a:cubicBezTo>
                  <a:pt x="28804" y="31124"/>
                  <a:pt x="28743" y="31246"/>
                  <a:pt x="28682" y="31368"/>
                </a:cubicBezTo>
                <a:cubicBezTo>
                  <a:pt x="28530" y="31611"/>
                  <a:pt x="28378" y="31854"/>
                  <a:pt x="28257" y="32127"/>
                </a:cubicBezTo>
                <a:cubicBezTo>
                  <a:pt x="28257" y="32188"/>
                  <a:pt x="28226" y="32279"/>
                  <a:pt x="28196" y="32340"/>
                </a:cubicBezTo>
                <a:lnTo>
                  <a:pt x="28166" y="32309"/>
                </a:lnTo>
                <a:cubicBezTo>
                  <a:pt x="28105" y="32431"/>
                  <a:pt x="28014" y="32552"/>
                  <a:pt x="27953" y="32674"/>
                </a:cubicBezTo>
                <a:lnTo>
                  <a:pt x="27923" y="32613"/>
                </a:lnTo>
                <a:cubicBezTo>
                  <a:pt x="27923" y="32583"/>
                  <a:pt x="27923" y="32583"/>
                  <a:pt x="27923" y="32583"/>
                </a:cubicBezTo>
                <a:lnTo>
                  <a:pt x="27923" y="32552"/>
                </a:lnTo>
                <a:lnTo>
                  <a:pt x="28074" y="32279"/>
                </a:lnTo>
                <a:cubicBezTo>
                  <a:pt x="28135" y="32188"/>
                  <a:pt x="28226" y="32097"/>
                  <a:pt x="28287" y="32006"/>
                </a:cubicBezTo>
                <a:lnTo>
                  <a:pt x="28469" y="31671"/>
                </a:lnTo>
                <a:cubicBezTo>
                  <a:pt x="28530" y="31580"/>
                  <a:pt x="28591" y="31489"/>
                  <a:pt x="28621" y="31398"/>
                </a:cubicBezTo>
                <a:cubicBezTo>
                  <a:pt x="28726" y="31214"/>
                  <a:pt x="28808" y="31053"/>
                  <a:pt x="28907" y="30876"/>
                </a:cubicBezTo>
                <a:close/>
                <a:moveTo>
                  <a:pt x="32358" y="32370"/>
                </a:moveTo>
                <a:cubicBezTo>
                  <a:pt x="32328" y="32492"/>
                  <a:pt x="32267" y="32613"/>
                  <a:pt x="32206" y="32735"/>
                </a:cubicBezTo>
                <a:lnTo>
                  <a:pt x="32206" y="32704"/>
                </a:lnTo>
                <a:cubicBezTo>
                  <a:pt x="32206" y="32674"/>
                  <a:pt x="32237" y="32674"/>
                  <a:pt x="32237" y="32644"/>
                </a:cubicBezTo>
                <a:cubicBezTo>
                  <a:pt x="32267" y="32613"/>
                  <a:pt x="32267" y="32552"/>
                  <a:pt x="32298" y="32522"/>
                </a:cubicBezTo>
                <a:cubicBezTo>
                  <a:pt x="32298" y="32461"/>
                  <a:pt x="32328" y="32431"/>
                  <a:pt x="32358" y="32370"/>
                </a:cubicBezTo>
                <a:close/>
                <a:moveTo>
                  <a:pt x="37949" y="31702"/>
                </a:moveTo>
                <a:lnTo>
                  <a:pt x="37949" y="31763"/>
                </a:lnTo>
                <a:lnTo>
                  <a:pt x="37827" y="31945"/>
                </a:lnTo>
                <a:cubicBezTo>
                  <a:pt x="37736" y="32066"/>
                  <a:pt x="37675" y="32157"/>
                  <a:pt x="37584" y="32279"/>
                </a:cubicBezTo>
                <a:lnTo>
                  <a:pt x="37463" y="32492"/>
                </a:lnTo>
                <a:lnTo>
                  <a:pt x="37432" y="32492"/>
                </a:lnTo>
                <a:lnTo>
                  <a:pt x="37280" y="32583"/>
                </a:lnTo>
                <a:cubicBezTo>
                  <a:pt x="37250" y="32613"/>
                  <a:pt x="37189" y="32644"/>
                  <a:pt x="37159" y="32674"/>
                </a:cubicBezTo>
                <a:lnTo>
                  <a:pt x="36855" y="32917"/>
                </a:lnTo>
                <a:lnTo>
                  <a:pt x="36673" y="33039"/>
                </a:lnTo>
                <a:cubicBezTo>
                  <a:pt x="36885" y="32704"/>
                  <a:pt x="37037" y="32370"/>
                  <a:pt x="37159" y="32036"/>
                </a:cubicBezTo>
                <a:lnTo>
                  <a:pt x="37189" y="32036"/>
                </a:lnTo>
                <a:cubicBezTo>
                  <a:pt x="37341" y="31914"/>
                  <a:pt x="37493" y="31823"/>
                  <a:pt x="37645" y="31763"/>
                </a:cubicBezTo>
                <a:cubicBezTo>
                  <a:pt x="37736" y="31732"/>
                  <a:pt x="37797" y="31702"/>
                  <a:pt x="37858" y="31702"/>
                </a:cubicBezTo>
                <a:close/>
                <a:moveTo>
                  <a:pt x="29168" y="31337"/>
                </a:moveTo>
                <a:lnTo>
                  <a:pt x="29168" y="31368"/>
                </a:lnTo>
                <a:cubicBezTo>
                  <a:pt x="29107" y="31489"/>
                  <a:pt x="29047" y="31580"/>
                  <a:pt x="28986" y="31702"/>
                </a:cubicBezTo>
                <a:cubicBezTo>
                  <a:pt x="28956" y="31823"/>
                  <a:pt x="28925" y="31854"/>
                  <a:pt x="28895" y="31945"/>
                </a:cubicBezTo>
                <a:cubicBezTo>
                  <a:pt x="28864" y="32006"/>
                  <a:pt x="28773" y="32157"/>
                  <a:pt x="28743" y="32279"/>
                </a:cubicBezTo>
                <a:lnTo>
                  <a:pt x="28591" y="32613"/>
                </a:lnTo>
                <a:cubicBezTo>
                  <a:pt x="28561" y="32704"/>
                  <a:pt x="28530" y="32826"/>
                  <a:pt x="28500" y="32917"/>
                </a:cubicBezTo>
                <a:cubicBezTo>
                  <a:pt x="28469" y="33039"/>
                  <a:pt x="28439" y="33130"/>
                  <a:pt x="28409" y="33221"/>
                </a:cubicBezTo>
                <a:lnTo>
                  <a:pt x="28378" y="33190"/>
                </a:lnTo>
                <a:cubicBezTo>
                  <a:pt x="28317" y="33160"/>
                  <a:pt x="28287" y="33130"/>
                  <a:pt x="28226" y="33099"/>
                </a:cubicBezTo>
                <a:cubicBezTo>
                  <a:pt x="28257" y="32978"/>
                  <a:pt x="28317" y="32856"/>
                  <a:pt x="28348" y="32765"/>
                </a:cubicBezTo>
                <a:lnTo>
                  <a:pt x="28469" y="32522"/>
                </a:lnTo>
                <a:cubicBezTo>
                  <a:pt x="28561" y="32431"/>
                  <a:pt x="28621" y="32340"/>
                  <a:pt x="28652" y="32249"/>
                </a:cubicBezTo>
                <a:lnTo>
                  <a:pt x="28773" y="32006"/>
                </a:lnTo>
                <a:lnTo>
                  <a:pt x="28956" y="31671"/>
                </a:lnTo>
                <a:lnTo>
                  <a:pt x="29016" y="31580"/>
                </a:lnTo>
                <a:cubicBezTo>
                  <a:pt x="29047" y="31489"/>
                  <a:pt x="29107" y="31428"/>
                  <a:pt x="29168" y="31337"/>
                </a:cubicBezTo>
                <a:close/>
                <a:moveTo>
                  <a:pt x="39620" y="31519"/>
                </a:moveTo>
                <a:lnTo>
                  <a:pt x="39620" y="31550"/>
                </a:lnTo>
                <a:cubicBezTo>
                  <a:pt x="39559" y="31671"/>
                  <a:pt x="39498" y="31793"/>
                  <a:pt x="39407" y="31884"/>
                </a:cubicBezTo>
                <a:cubicBezTo>
                  <a:pt x="39316" y="32066"/>
                  <a:pt x="39195" y="32249"/>
                  <a:pt x="39073" y="32401"/>
                </a:cubicBezTo>
                <a:lnTo>
                  <a:pt x="38739" y="32826"/>
                </a:lnTo>
                <a:cubicBezTo>
                  <a:pt x="38678" y="32887"/>
                  <a:pt x="38617" y="32947"/>
                  <a:pt x="38556" y="33039"/>
                </a:cubicBezTo>
                <a:cubicBezTo>
                  <a:pt x="38496" y="33099"/>
                  <a:pt x="38435" y="33160"/>
                  <a:pt x="38405" y="33221"/>
                </a:cubicBezTo>
                <a:lnTo>
                  <a:pt x="38344" y="33251"/>
                </a:lnTo>
                <a:lnTo>
                  <a:pt x="38344" y="33221"/>
                </a:lnTo>
                <a:cubicBezTo>
                  <a:pt x="38344" y="33196"/>
                  <a:pt x="38344" y="33149"/>
                  <a:pt x="38344" y="33099"/>
                </a:cubicBezTo>
                <a:lnTo>
                  <a:pt x="38435" y="32917"/>
                </a:lnTo>
                <a:cubicBezTo>
                  <a:pt x="38496" y="32796"/>
                  <a:pt x="38556" y="32704"/>
                  <a:pt x="38617" y="32583"/>
                </a:cubicBezTo>
                <a:lnTo>
                  <a:pt x="38769" y="32431"/>
                </a:lnTo>
                <a:cubicBezTo>
                  <a:pt x="38800" y="32401"/>
                  <a:pt x="38830" y="32340"/>
                  <a:pt x="38860" y="32309"/>
                </a:cubicBezTo>
                <a:cubicBezTo>
                  <a:pt x="38921" y="32279"/>
                  <a:pt x="38921" y="32249"/>
                  <a:pt x="38951" y="32218"/>
                </a:cubicBezTo>
                <a:lnTo>
                  <a:pt x="39195" y="31884"/>
                </a:lnTo>
                <a:cubicBezTo>
                  <a:pt x="39255" y="31763"/>
                  <a:pt x="39346" y="31671"/>
                  <a:pt x="39407" y="31550"/>
                </a:cubicBezTo>
                <a:lnTo>
                  <a:pt x="39529" y="31550"/>
                </a:lnTo>
                <a:cubicBezTo>
                  <a:pt x="39559" y="31550"/>
                  <a:pt x="39589" y="31550"/>
                  <a:pt x="39620" y="31519"/>
                </a:cubicBezTo>
                <a:close/>
                <a:moveTo>
                  <a:pt x="38951" y="33160"/>
                </a:moveTo>
                <a:lnTo>
                  <a:pt x="38951" y="33190"/>
                </a:lnTo>
                <a:lnTo>
                  <a:pt x="38891" y="33251"/>
                </a:lnTo>
                <a:lnTo>
                  <a:pt x="38951" y="33160"/>
                </a:lnTo>
                <a:close/>
                <a:moveTo>
                  <a:pt x="27649" y="32947"/>
                </a:moveTo>
                <a:lnTo>
                  <a:pt x="27679" y="33069"/>
                </a:lnTo>
                <a:lnTo>
                  <a:pt x="27528" y="33282"/>
                </a:lnTo>
                <a:lnTo>
                  <a:pt x="27528" y="33251"/>
                </a:lnTo>
                <a:lnTo>
                  <a:pt x="27558" y="33069"/>
                </a:lnTo>
                <a:lnTo>
                  <a:pt x="27649" y="32947"/>
                </a:lnTo>
                <a:close/>
                <a:moveTo>
                  <a:pt x="35640" y="33039"/>
                </a:moveTo>
                <a:cubicBezTo>
                  <a:pt x="35609" y="33099"/>
                  <a:pt x="35549" y="33160"/>
                  <a:pt x="35518" y="33221"/>
                </a:cubicBezTo>
                <a:cubicBezTo>
                  <a:pt x="35488" y="33282"/>
                  <a:pt x="35427" y="33342"/>
                  <a:pt x="35366" y="33403"/>
                </a:cubicBezTo>
                <a:lnTo>
                  <a:pt x="35579" y="33039"/>
                </a:lnTo>
                <a:close/>
                <a:moveTo>
                  <a:pt x="29411" y="32644"/>
                </a:moveTo>
                <a:lnTo>
                  <a:pt x="29411" y="32644"/>
                </a:lnTo>
                <a:cubicBezTo>
                  <a:pt x="29381" y="32765"/>
                  <a:pt x="29351" y="32856"/>
                  <a:pt x="29320" y="32947"/>
                </a:cubicBezTo>
                <a:cubicBezTo>
                  <a:pt x="29290" y="33039"/>
                  <a:pt x="29259" y="33099"/>
                  <a:pt x="29199" y="33190"/>
                </a:cubicBezTo>
                <a:lnTo>
                  <a:pt x="29138" y="33282"/>
                </a:lnTo>
                <a:cubicBezTo>
                  <a:pt x="29107" y="33342"/>
                  <a:pt x="29077" y="33373"/>
                  <a:pt x="29047" y="33434"/>
                </a:cubicBezTo>
                <a:cubicBezTo>
                  <a:pt x="29077" y="33312"/>
                  <a:pt x="29107" y="33190"/>
                  <a:pt x="29138" y="33069"/>
                </a:cubicBezTo>
                <a:lnTo>
                  <a:pt x="29138" y="33039"/>
                </a:lnTo>
                <a:cubicBezTo>
                  <a:pt x="29229" y="32947"/>
                  <a:pt x="29320" y="32826"/>
                  <a:pt x="29381" y="32735"/>
                </a:cubicBezTo>
                <a:lnTo>
                  <a:pt x="29411" y="32644"/>
                </a:lnTo>
                <a:close/>
                <a:moveTo>
                  <a:pt x="35214" y="32887"/>
                </a:moveTo>
                <a:lnTo>
                  <a:pt x="35062" y="33160"/>
                </a:lnTo>
                <a:cubicBezTo>
                  <a:pt x="35002" y="33282"/>
                  <a:pt x="34941" y="33403"/>
                  <a:pt x="34880" y="33525"/>
                </a:cubicBezTo>
                <a:cubicBezTo>
                  <a:pt x="34819" y="33646"/>
                  <a:pt x="34789" y="33646"/>
                  <a:pt x="34759" y="33737"/>
                </a:cubicBezTo>
                <a:cubicBezTo>
                  <a:pt x="34759" y="33707"/>
                  <a:pt x="34728" y="33677"/>
                  <a:pt x="34728" y="33646"/>
                </a:cubicBezTo>
                <a:lnTo>
                  <a:pt x="34789" y="33525"/>
                </a:lnTo>
                <a:cubicBezTo>
                  <a:pt x="34850" y="33464"/>
                  <a:pt x="34880" y="33373"/>
                  <a:pt x="34941" y="33312"/>
                </a:cubicBezTo>
                <a:lnTo>
                  <a:pt x="35154" y="32947"/>
                </a:lnTo>
                <a:lnTo>
                  <a:pt x="35214" y="32887"/>
                </a:lnTo>
                <a:close/>
                <a:moveTo>
                  <a:pt x="30657" y="32340"/>
                </a:moveTo>
                <a:cubicBezTo>
                  <a:pt x="30687" y="32370"/>
                  <a:pt x="30718" y="32401"/>
                  <a:pt x="30748" y="32401"/>
                </a:cubicBezTo>
                <a:lnTo>
                  <a:pt x="30627" y="32644"/>
                </a:lnTo>
                <a:cubicBezTo>
                  <a:pt x="30627" y="32704"/>
                  <a:pt x="30596" y="32796"/>
                  <a:pt x="30566" y="32856"/>
                </a:cubicBezTo>
                <a:cubicBezTo>
                  <a:pt x="30535" y="32917"/>
                  <a:pt x="30475" y="33039"/>
                  <a:pt x="30414" y="33160"/>
                </a:cubicBezTo>
                <a:cubicBezTo>
                  <a:pt x="30414" y="33190"/>
                  <a:pt x="30414" y="33251"/>
                  <a:pt x="30414" y="33282"/>
                </a:cubicBezTo>
                <a:cubicBezTo>
                  <a:pt x="30414" y="33342"/>
                  <a:pt x="30384" y="33373"/>
                  <a:pt x="30353" y="33434"/>
                </a:cubicBezTo>
                <a:cubicBezTo>
                  <a:pt x="30292" y="33555"/>
                  <a:pt x="30201" y="33677"/>
                  <a:pt x="30140" y="33798"/>
                </a:cubicBezTo>
                <a:cubicBezTo>
                  <a:pt x="30171" y="33616"/>
                  <a:pt x="30201" y="33464"/>
                  <a:pt x="30262" y="33312"/>
                </a:cubicBezTo>
                <a:cubicBezTo>
                  <a:pt x="30262" y="33251"/>
                  <a:pt x="30292" y="33190"/>
                  <a:pt x="30292" y="33160"/>
                </a:cubicBezTo>
                <a:lnTo>
                  <a:pt x="30353" y="33039"/>
                </a:lnTo>
                <a:cubicBezTo>
                  <a:pt x="30414" y="32887"/>
                  <a:pt x="30475" y="32735"/>
                  <a:pt x="30535" y="32583"/>
                </a:cubicBezTo>
                <a:lnTo>
                  <a:pt x="30566" y="32552"/>
                </a:lnTo>
                <a:lnTo>
                  <a:pt x="30657" y="32340"/>
                </a:lnTo>
                <a:close/>
                <a:moveTo>
                  <a:pt x="31660" y="33737"/>
                </a:moveTo>
                <a:lnTo>
                  <a:pt x="31660" y="33768"/>
                </a:lnTo>
                <a:cubicBezTo>
                  <a:pt x="31648" y="33779"/>
                  <a:pt x="31637" y="33790"/>
                  <a:pt x="31628" y="33801"/>
                </a:cubicBezTo>
                <a:lnTo>
                  <a:pt x="31628" y="33801"/>
                </a:lnTo>
                <a:lnTo>
                  <a:pt x="31660" y="33737"/>
                </a:lnTo>
                <a:close/>
                <a:moveTo>
                  <a:pt x="30058" y="32465"/>
                </a:moveTo>
                <a:cubicBezTo>
                  <a:pt x="30053" y="32484"/>
                  <a:pt x="30061" y="32503"/>
                  <a:pt x="30080" y="32522"/>
                </a:cubicBezTo>
                <a:cubicBezTo>
                  <a:pt x="30080" y="32552"/>
                  <a:pt x="30080" y="32583"/>
                  <a:pt x="30110" y="32583"/>
                </a:cubicBezTo>
                <a:lnTo>
                  <a:pt x="30080" y="32704"/>
                </a:lnTo>
                <a:lnTo>
                  <a:pt x="30019" y="32826"/>
                </a:lnTo>
                <a:cubicBezTo>
                  <a:pt x="29958" y="32917"/>
                  <a:pt x="29928" y="33039"/>
                  <a:pt x="29867" y="33160"/>
                </a:cubicBezTo>
                <a:cubicBezTo>
                  <a:pt x="29806" y="33282"/>
                  <a:pt x="29776" y="33373"/>
                  <a:pt x="29745" y="33464"/>
                </a:cubicBezTo>
                <a:lnTo>
                  <a:pt x="29745" y="33494"/>
                </a:lnTo>
                <a:cubicBezTo>
                  <a:pt x="29685" y="33616"/>
                  <a:pt x="29594" y="33737"/>
                  <a:pt x="29533" y="33829"/>
                </a:cubicBezTo>
                <a:cubicBezTo>
                  <a:pt x="29563" y="33677"/>
                  <a:pt x="29624" y="33525"/>
                  <a:pt x="29685" y="33373"/>
                </a:cubicBezTo>
                <a:cubicBezTo>
                  <a:pt x="29745" y="33221"/>
                  <a:pt x="29837" y="32978"/>
                  <a:pt x="29897" y="32826"/>
                </a:cubicBezTo>
                <a:lnTo>
                  <a:pt x="29928" y="32704"/>
                </a:lnTo>
                <a:cubicBezTo>
                  <a:pt x="29981" y="32625"/>
                  <a:pt x="30011" y="32545"/>
                  <a:pt x="30058" y="32465"/>
                </a:cubicBezTo>
                <a:close/>
                <a:moveTo>
                  <a:pt x="38465" y="33798"/>
                </a:moveTo>
                <a:lnTo>
                  <a:pt x="38222" y="33950"/>
                </a:lnTo>
                <a:lnTo>
                  <a:pt x="38222" y="33950"/>
                </a:lnTo>
                <a:lnTo>
                  <a:pt x="38253" y="33920"/>
                </a:lnTo>
                <a:lnTo>
                  <a:pt x="38374" y="33798"/>
                </a:lnTo>
                <a:close/>
                <a:moveTo>
                  <a:pt x="28196" y="33859"/>
                </a:moveTo>
                <a:lnTo>
                  <a:pt x="28257" y="33920"/>
                </a:lnTo>
                <a:lnTo>
                  <a:pt x="28257" y="33950"/>
                </a:lnTo>
                <a:lnTo>
                  <a:pt x="28166" y="33920"/>
                </a:lnTo>
                <a:lnTo>
                  <a:pt x="28074" y="33920"/>
                </a:lnTo>
                <a:lnTo>
                  <a:pt x="28135" y="33889"/>
                </a:lnTo>
                <a:lnTo>
                  <a:pt x="28196" y="33859"/>
                </a:lnTo>
                <a:close/>
                <a:moveTo>
                  <a:pt x="31590" y="33043"/>
                </a:moveTo>
                <a:cubicBezTo>
                  <a:pt x="31552" y="33112"/>
                  <a:pt x="31524" y="33182"/>
                  <a:pt x="31477" y="33251"/>
                </a:cubicBezTo>
                <a:cubicBezTo>
                  <a:pt x="31447" y="33373"/>
                  <a:pt x="31356" y="33525"/>
                  <a:pt x="31295" y="33646"/>
                </a:cubicBezTo>
                <a:cubicBezTo>
                  <a:pt x="31234" y="33768"/>
                  <a:pt x="31234" y="33798"/>
                  <a:pt x="31204" y="33889"/>
                </a:cubicBezTo>
                <a:cubicBezTo>
                  <a:pt x="31173" y="33980"/>
                  <a:pt x="31113" y="34102"/>
                  <a:pt x="31052" y="34193"/>
                </a:cubicBezTo>
                <a:lnTo>
                  <a:pt x="30991" y="34375"/>
                </a:lnTo>
                <a:cubicBezTo>
                  <a:pt x="30961" y="34345"/>
                  <a:pt x="30930" y="34315"/>
                  <a:pt x="30900" y="34284"/>
                </a:cubicBezTo>
                <a:cubicBezTo>
                  <a:pt x="31113" y="33920"/>
                  <a:pt x="31295" y="33555"/>
                  <a:pt x="31417" y="33160"/>
                </a:cubicBezTo>
                <a:cubicBezTo>
                  <a:pt x="31417" y="33130"/>
                  <a:pt x="31447" y="33099"/>
                  <a:pt x="31447" y="33069"/>
                </a:cubicBezTo>
                <a:cubicBezTo>
                  <a:pt x="31505" y="33069"/>
                  <a:pt x="31535" y="33069"/>
                  <a:pt x="31590" y="33043"/>
                </a:cubicBezTo>
                <a:close/>
                <a:moveTo>
                  <a:pt x="28409" y="34406"/>
                </a:moveTo>
                <a:cubicBezTo>
                  <a:pt x="28409" y="34436"/>
                  <a:pt x="28439" y="34436"/>
                  <a:pt x="28469" y="34436"/>
                </a:cubicBezTo>
                <a:lnTo>
                  <a:pt x="28530" y="34436"/>
                </a:lnTo>
                <a:lnTo>
                  <a:pt x="28530" y="34527"/>
                </a:lnTo>
                <a:lnTo>
                  <a:pt x="28561" y="34558"/>
                </a:lnTo>
                <a:lnTo>
                  <a:pt x="28317" y="34406"/>
                </a:lnTo>
                <a:close/>
                <a:moveTo>
                  <a:pt x="30140" y="34436"/>
                </a:moveTo>
                <a:cubicBezTo>
                  <a:pt x="30140" y="34467"/>
                  <a:pt x="30140" y="34467"/>
                  <a:pt x="30140" y="34497"/>
                </a:cubicBezTo>
                <a:cubicBezTo>
                  <a:pt x="30140" y="34558"/>
                  <a:pt x="30140" y="34618"/>
                  <a:pt x="30171" y="34679"/>
                </a:cubicBezTo>
                <a:lnTo>
                  <a:pt x="30080" y="34740"/>
                </a:lnTo>
                <a:lnTo>
                  <a:pt x="30019" y="34710"/>
                </a:lnTo>
                <a:lnTo>
                  <a:pt x="30049" y="34558"/>
                </a:lnTo>
                <a:lnTo>
                  <a:pt x="30140" y="34436"/>
                </a:lnTo>
                <a:close/>
                <a:moveTo>
                  <a:pt x="30687" y="34618"/>
                </a:moveTo>
                <a:cubicBezTo>
                  <a:pt x="30687" y="34618"/>
                  <a:pt x="30687" y="34649"/>
                  <a:pt x="30687" y="34649"/>
                </a:cubicBezTo>
                <a:lnTo>
                  <a:pt x="30687" y="34710"/>
                </a:lnTo>
                <a:lnTo>
                  <a:pt x="30657" y="34801"/>
                </a:lnTo>
                <a:lnTo>
                  <a:pt x="30596" y="34831"/>
                </a:lnTo>
                <a:cubicBezTo>
                  <a:pt x="30596" y="34801"/>
                  <a:pt x="30566" y="34770"/>
                  <a:pt x="30566" y="34770"/>
                </a:cubicBezTo>
                <a:cubicBezTo>
                  <a:pt x="30596" y="34710"/>
                  <a:pt x="30657" y="34649"/>
                  <a:pt x="30687" y="34618"/>
                </a:cubicBezTo>
                <a:close/>
                <a:moveTo>
                  <a:pt x="31356" y="34801"/>
                </a:moveTo>
                <a:lnTo>
                  <a:pt x="31356" y="34831"/>
                </a:lnTo>
                <a:lnTo>
                  <a:pt x="31325" y="34831"/>
                </a:lnTo>
                <a:lnTo>
                  <a:pt x="31356" y="34801"/>
                </a:lnTo>
                <a:close/>
                <a:moveTo>
                  <a:pt x="33027" y="34497"/>
                </a:moveTo>
                <a:cubicBezTo>
                  <a:pt x="33027" y="34527"/>
                  <a:pt x="33027" y="34558"/>
                  <a:pt x="33027" y="34588"/>
                </a:cubicBezTo>
                <a:lnTo>
                  <a:pt x="33027" y="34618"/>
                </a:lnTo>
                <a:lnTo>
                  <a:pt x="32814" y="34892"/>
                </a:lnTo>
                <a:cubicBezTo>
                  <a:pt x="32845" y="34770"/>
                  <a:pt x="32905" y="34679"/>
                  <a:pt x="32966" y="34558"/>
                </a:cubicBezTo>
                <a:lnTo>
                  <a:pt x="33027" y="34497"/>
                </a:lnTo>
                <a:close/>
                <a:moveTo>
                  <a:pt x="35640" y="28572"/>
                </a:moveTo>
                <a:lnTo>
                  <a:pt x="35640" y="28603"/>
                </a:lnTo>
                <a:cubicBezTo>
                  <a:pt x="35336" y="29119"/>
                  <a:pt x="35032" y="29636"/>
                  <a:pt x="34789" y="30183"/>
                </a:cubicBezTo>
                <a:cubicBezTo>
                  <a:pt x="34637" y="30456"/>
                  <a:pt x="34516" y="30729"/>
                  <a:pt x="34424" y="31003"/>
                </a:cubicBezTo>
                <a:cubicBezTo>
                  <a:pt x="34364" y="31155"/>
                  <a:pt x="34273" y="31337"/>
                  <a:pt x="34212" y="31489"/>
                </a:cubicBezTo>
                <a:cubicBezTo>
                  <a:pt x="34181" y="31580"/>
                  <a:pt x="34121" y="31702"/>
                  <a:pt x="34060" y="31793"/>
                </a:cubicBezTo>
                <a:lnTo>
                  <a:pt x="33938" y="31793"/>
                </a:lnTo>
                <a:cubicBezTo>
                  <a:pt x="33908" y="31823"/>
                  <a:pt x="33847" y="31854"/>
                  <a:pt x="33847" y="31884"/>
                </a:cubicBezTo>
                <a:lnTo>
                  <a:pt x="33786" y="31945"/>
                </a:lnTo>
                <a:cubicBezTo>
                  <a:pt x="33756" y="31975"/>
                  <a:pt x="33726" y="32006"/>
                  <a:pt x="33695" y="32036"/>
                </a:cubicBezTo>
                <a:lnTo>
                  <a:pt x="33695" y="32066"/>
                </a:lnTo>
                <a:cubicBezTo>
                  <a:pt x="33695" y="32097"/>
                  <a:pt x="33665" y="32157"/>
                  <a:pt x="33634" y="32188"/>
                </a:cubicBezTo>
                <a:cubicBezTo>
                  <a:pt x="33634" y="32249"/>
                  <a:pt x="33604" y="32279"/>
                  <a:pt x="33574" y="32340"/>
                </a:cubicBezTo>
                <a:lnTo>
                  <a:pt x="33452" y="32644"/>
                </a:lnTo>
                <a:cubicBezTo>
                  <a:pt x="33422" y="32704"/>
                  <a:pt x="33391" y="32765"/>
                  <a:pt x="33361" y="32856"/>
                </a:cubicBezTo>
                <a:cubicBezTo>
                  <a:pt x="33331" y="32917"/>
                  <a:pt x="33270" y="32978"/>
                  <a:pt x="33239" y="33069"/>
                </a:cubicBezTo>
                <a:lnTo>
                  <a:pt x="33148" y="33099"/>
                </a:lnTo>
                <a:lnTo>
                  <a:pt x="33057" y="33190"/>
                </a:lnTo>
                <a:cubicBezTo>
                  <a:pt x="32966" y="33282"/>
                  <a:pt x="32875" y="33373"/>
                  <a:pt x="32814" y="33464"/>
                </a:cubicBezTo>
                <a:cubicBezTo>
                  <a:pt x="32753" y="33555"/>
                  <a:pt x="32723" y="33616"/>
                  <a:pt x="32693" y="33677"/>
                </a:cubicBezTo>
                <a:lnTo>
                  <a:pt x="32601" y="33889"/>
                </a:lnTo>
                <a:cubicBezTo>
                  <a:pt x="32571" y="33980"/>
                  <a:pt x="32510" y="34041"/>
                  <a:pt x="32510" y="34132"/>
                </a:cubicBezTo>
                <a:cubicBezTo>
                  <a:pt x="32298" y="34284"/>
                  <a:pt x="32146" y="34467"/>
                  <a:pt x="32024" y="34649"/>
                </a:cubicBezTo>
                <a:cubicBezTo>
                  <a:pt x="31963" y="34770"/>
                  <a:pt x="31903" y="34862"/>
                  <a:pt x="31872" y="34983"/>
                </a:cubicBezTo>
                <a:cubicBezTo>
                  <a:pt x="31842" y="34983"/>
                  <a:pt x="31842" y="34983"/>
                  <a:pt x="31842" y="34953"/>
                </a:cubicBezTo>
                <a:lnTo>
                  <a:pt x="31933" y="34801"/>
                </a:lnTo>
                <a:cubicBezTo>
                  <a:pt x="32085" y="34527"/>
                  <a:pt x="32237" y="34284"/>
                  <a:pt x="32389" y="34041"/>
                </a:cubicBezTo>
                <a:lnTo>
                  <a:pt x="32450" y="33920"/>
                </a:lnTo>
                <a:lnTo>
                  <a:pt x="32480" y="33859"/>
                </a:lnTo>
                <a:lnTo>
                  <a:pt x="32510" y="33829"/>
                </a:lnTo>
                <a:cubicBezTo>
                  <a:pt x="32571" y="33737"/>
                  <a:pt x="32632" y="33646"/>
                  <a:pt x="32693" y="33525"/>
                </a:cubicBezTo>
                <a:cubicBezTo>
                  <a:pt x="32814" y="33373"/>
                  <a:pt x="32936" y="33190"/>
                  <a:pt x="33057" y="33008"/>
                </a:cubicBezTo>
                <a:cubicBezTo>
                  <a:pt x="33118" y="32917"/>
                  <a:pt x="33179" y="32856"/>
                  <a:pt x="33209" y="32765"/>
                </a:cubicBezTo>
                <a:lnTo>
                  <a:pt x="33452" y="32401"/>
                </a:lnTo>
                <a:cubicBezTo>
                  <a:pt x="33574" y="32188"/>
                  <a:pt x="33665" y="32006"/>
                  <a:pt x="33786" y="31793"/>
                </a:cubicBezTo>
                <a:cubicBezTo>
                  <a:pt x="33908" y="31580"/>
                  <a:pt x="33999" y="31398"/>
                  <a:pt x="34121" y="31185"/>
                </a:cubicBezTo>
                <a:cubicBezTo>
                  <a:pt x="34242" y="31003"/>
                  <a:pt x="34333" y="30821"/>
                  <a:pt x="34424" y="30608"/>
                </a:cubicBezTo>
                <a:cubicBezTo>
                  <a:pt x="34455" y="30547"/>
                  <a:pt x="34485" y="30486"/>
                  <a:pt x="34516" y="30426"/>
                </a:cubicBezTo>
                <a:cubicBezTo>
                  <a:pt x="34546" y="30335"/>
                  <a:pt x="34637" y="30183"/>
                  <a:pt x="34698" y="30061"/>
                </a:cubicBezTo>
                <a:lnTo>
                  <a:pt x="34850" y="29696"/>
                </a:lnTo>
                <a:cubicBezTo>
                  <a:pt x="34880" y="29636"/>
                  <a:pt x="34911" y="29545"/>
                  <a:pt x="34941" y="29484"/>
                </a:cubicBezTo>
                <a:cubicBezTo>
                  <a:pt x="34941" y="29453"/>
                  <a:pt x="34971" y="29423"/>
                  <a:pt x="34971" y="29393"/>
                </a:cubicBezTo>
                <a:lnTo>
                  <a:pt x="35123" y="29180"/>
                </a:lnTo>
                <a:lnTo>
                  <a:pt x="35366" y="28907"/>
                </a:lnTo>
                <a:cubicBezTo>
                  <a:pt x="35427" y="28846"/>
                  <a:pt x="35488" y="28755"/>
                  <a:pt x="35549" y="28694"/>
                </a:cubicBezTo>
                <a:lnTo>
                  <a:pt x="35640" y="28572"/>
                </a:lnTo>
                <a:close/>
                <a:moveTo>
                  <a:pt x="28986" y="34770"/>
                </a:moveTo>
                <a:cubicBezTo>
                  <a:pt x="28986" y="34801"/>
                  <a:pt x="29016" y="34801"/>
                  <a:pt x="29016" y="34831"/>
                </a:cubicBezTo>
                <a:cubicBezTo>
                  <a:pt x="29047" y="34862"/>
                  <a:pt x="29077" y="34892"/>
                  <a:pt x="29107" y="34922"/>
                </a:cubicBezTo>
                <a:cubicBezTo>
                  <a:pt x="29138" y="34953"/>
                  <a:pt x="29168" y="34983"/>
                  <a:pt x="29229" y="34983"/>
                </a:cubicBezTo>
                <a:cubicBezTo>
                  <a:pt x="29229" y="35013"/>
                  <a:pt x="29229" y="35013"/>
                  <a:pt x="29229" y="35013"/>
                </a:cubicBezTo>
                <a:lnTo>
                  <a:pt x="28925" y="34831"/>
                </a:lnTo>
                <a:lnTo>
                  <a:pt x="28864" y="34770"/>
                </a:lnTo>
                <a:close/>
                <a:moveTo>
                  <a:pt x="29624" y="35105"/>
                </a:moveTo>
                <a:lnTo>
                  <a:pt x="29685" y="35135"/>
                </a:lnTo>
                <a:cubicBezTo>
                  <a:pt x="29685" y="35135"/>
                  <a:pt x="29697" y="35147"/>
                  <a:pt x="29706" y="35163"/>
                </a:cubicBezTo>
                <a:lnTo>
                  <a:pt x="29706" y="35163"/>
                </a:lnTo>
                <a:lnTo>
                  <a:pt x="29563" y="35135"/>
                </a:lnTo>
                <a:lnTo>
                  <a:pt x="29533" y="35135"/>
                </a:lnTo>
                <a:lnTo>
                  <a:pt x="29563" y="35105"/>
                </a:lnTo>
                <a:close/>
                <a:moveTo>
                  <a:pt x="37904" y="1"/>
                </a:moveTo>
                <a:cubicBezTo>
                  <a:pt x="37534" y="1"/>
                  <a:pt x="37172" y="29"/>
                  <a:pt x="36794" y="73"/>
                </a:cubicBezTo>
                <a:cubicBezTo>
                  <a:pt x="36642" y="73"/>
                  <a:pt x="36490" y="104"/>
                  <a:pt x="36339" y="134"/>
                </a:cubicBezTo>
                <a:cubicBezTo>
                  <a:pt x="36187" y="134"/>
                  <a:pt x="36095" y="164"/>
                  <a:pt x="35974" y="195"/>
                </a:cubicBezTo>
                <a:lnTo>
                  <a:pt x="35154" y="347"/>
                </a:lnTo>
                <a:cubicBezTo>
                  <a:pt x="34941" y="407"/>
                  <a:pt x="34698" y="468"/>
                  <a:pt x="34455" y="529"/>
                </a:cubicBezTo>
                <a:cubicBezTo>
                  <a:pt x="34242" y="590"/>
                  <a:pt x="33999" y="651"/>
                  <a:pt x="33786" y="742"/>
                </a:cubicBezTo>
                <a:cubicBezTo>
                  <a:pt x="32814" y="1076"/>
                  <a:pt x="31872" y="1501"/>
                  <a:pt x="30900" y="1835"/>
                </a:cubicBezTo>
                <a:cubicBezTo>
                  <a:pt x="29928" y="2139"/>
                  <a:pt x="28986" y="2504"/>
                  <a:pt x="28014" y="2808"/>
                </a:cubicBezTo>
                <a:cubicBezTo>
                  <a:pt x="27831" y="2838"/>
                  <a:pt x="27649" y="2899"/>
                  <a:pt x="27467" y="2929"/>
                </a:cubicBezTo>
                <a:lnTo>
                  <a:pt x="26950" y="3020"/>
                </a:lnTo>
                <a:cubicBezTo>
                  <a:pt x="26768" y="3020"/>
                  <a:pt x="26555" y="3051"/>
                  <a:pt x="26373" y="3051"/>
                </a:cubicBezTo>
                <a:lnTo>
                  <a:pt x="25735" y="3051"/>
                </a:lnTo>
                <a:cubicBezTo>
                  <a:pt x="25370" y="3051"/>
                  <a:pt x="25006" y="3020"/>
                  <a:pt x="24641" y="2960"/>
                </a:cubicBezTo>
                <a:cubicBezTo>
                  <a:pt x="24155" y="2899"/>
                  <a:pt x="23669" y="2808"/>
                  <a:pt x="23213" y="2686"/>
                </a:cubicBezTo>
                <a:cubicBezTo>
                  <a:pt x="22727" y="2565"/>
                  <a:pt x="22241" y="2413"/>
                  <a:pt x="21755" y="2261"/>
                </a:cubicBezTo>
                <a:cubicBezTo>
                  <a:pt x="21299" y="2139"/>
                  <a:pt x="20813" y="1987"/>
                  <a:pt x="20327" y="1835"/>
                </a:cubicBezTo>
                <a:cubicBezTo>
                  <a:pt x="20084" y="1775"/>
                  <a:pt x="19871" y="1714"/>
                  <a:pt x="19628" y="1653"/>
                </a:cubicBezTo>
                <a:lnTo>
                  <a:pt x="19233" y="1592"/>
                </a:lnTo>
                <a:cubicBezTo>
                  <a:pt x="19081" y="1562"/>
                  <a:pt x="18929" y="1532"/>
                  <a:pt x="18808" y="1501"/>
                </a:cubicBezTo>
                <a:lnTo>
                  <a:pt x="18230" y="1440"/>
                </a:lnTo>
                <a:cubicBezTo>
                  <a:pt x="18109" y="1440"/>
                  <a:pt x="17957" y="1410"/>
                  <a:pt x="17835" y="1410"/>
                </a:cubicBezTo>
                <a:cubicBezTo>
                  <a:pt x="17613" y="1410"/>
                  <a:pt x="17390" y="1397"/>
                  <a:pt x="17176" y="1397"/>
                </a:cubicBezTo>
                <a:cubicBezTo>
                  <a:pt x="17069" y="1397"/>
                  <a:pt x="16964" y="1400"/>
                  <a:pt x="16863" y="1410"/>
                </a:cubicBezTo>
                <a:cubicBezTo>
                  <a:pt x="16195" y="1410"/>
                  <a:pt x="15526" y="1440"/>
                  <a:pt x="14888" y="1501"/>
                </a:cubicBezTo>
                <a:cubicBezTo>
                  <a:pt x="14828" y="1501"/>
                  <a:pt x="14767" y="1501"/>
                  <a:pt x="14706" y="1532"/>
                </a:cubicBezTo>
                <a:lnTo>
                  <a:pt x="14433" y="1562"/>
                </a:lnTo>
                <a:cubicBezTo>
                  <a:pt x="14372" y="1562"/>
                  <a:pt x="14311" y="1562"/>
                  <a:pt x="14250" y="1592"/>
                </a:cubicBezTo>
                <a:lnTo>
                  <a:pt x="14311" y="1592"/>
                </a:lnTo>
                <a:cubicBezTo>
                  <a:pt x="13825" y="1653"/>
                  <a:pt x="13308" y="1744"/>
                  <a:pt x="12822" y="1866"/>
                </a:cubicBezTo>
                <a:cubicBezTo>
                  <a:pt x="12579" y="1927"/>
                  <a:pt x="12306" y="1987"/>
                  <a:pt x="12063" y="2048"/>
                </a:cubicBezTo>
                <a:cubicBezTo>
                  <a:pt x="11820" y="2109"/>
                  <a:pt x="11577" y="2200"/>
                  <a:pt x="11303" y="2291"/>
                </a:cubicBezTo>
                <a:cubicBezTo>
                  <a:pt x="10301" y="2625"/>
                  <a:pt x="9359" y="3020"/>
                  <a:pt x="8417" y="3507"/>
                </a:cubicBezTo>
                <a:cubicBezTo>
                  <a:pt x="8326" y="3567"/>
                  <a:pt x="8204" y="3658"/>
                  <a:pt x="8113" y="3719"/>
                </a:cubicBezTo>
                <a:cubicBezTo>
                  <a:pt x="7991" y="3780"/>
                  <a:pt x="7870" y="3871"/>
                  <a:pt x="7779" y="3932"/>
                </a:cubicBezTo>
                <a:lnTo>
                  <a:pt x="7141" y="4327"/>
                </a:lnTo>
                <a:cubicBezTo>
                  <a:pt x="6715" y="4600"/>
                  <a:pt x="6290" y="4904"/>
                  <a:pt x="5834" y="5178"/>
                </a:cubicBezTo>
                <a:cubicBezTo>
                  <a:pt x="5409" y="5481"/>
                  <a:pt x="4953" y="5816"/>
                  <a:pt x="4558" y="6150"/>
                </a:cubicBezTo>
                <a:cubicBezTo>
                  <a:pt x="4163" y="6454"/>
                  <a:pt x="3799" y="6788"/>
                  <a:pt x="3464" y="7183"/>
                </a:cubicBezTo>
                <a:cubicBezTo>
                  <a:pt x="3100" y="7578"/>
                  <a:pt x="2766" y="7973"/>
                  <a:pt x="2431" y="8398"/>
                </a:cubicBezTo>
                <a:cubicBezTo>
                  <a:pt x="2279" y="8611"/>
                  <a:pt x="2128" y="8824"/>
                  <a:pt x="2006" y="9036"/>
                </a:cubicBezTo>
                <a:cubicBezTo>
                  <a:pt x="1854" y="9218"/>
                  <a:pt x="1733" y="9431"/>
                  <a:pt x="1611" y="9644"/>
                </a:cubicBezTo>
                <a:cubicBezTo>
                  <a:pt x="1338" y="10100"/>
                  <a:pt x="1095" y="10616"/>
                  <a:pt x="912" y="11163"/>
                </a:cubicBezTo>
                <a:cubicBezTo>
                  <a:pt x="760" y="11619"/>
                  <a:pt x="608" y="12105"/>
                  <a:pt x="487" y="12591"/>
                </a:cubicBezTo>
                <a:cubicBezTo>
                  <a:pt x="365" y="13047"/>
                  <a:pt x="274" y="13533"/>
                  <a:pt x="213" y="13989"/>
                </a:cubicBezTo>
                <a:cubicBezTo>
                  <a:pt x="153" y="14566"/>
                  <a:pt x="92" y="15143"/>
                  <a:pt x="31" y="15690"/>
                </a:cubicBezTo>
                <a:cubicBezTo>
                  <a:pt x="1" y="16176"/>
                  <a:pt x="1" y="16662"/>
                  <a:pt x="1" y="17179"/>
                </a:cubicBezTo>
                <a:cubicBezTo>
                  <a:pt x="1" y="17422"/>
                  <a:pt x="31" y="17665"/>
                  <a:pt x="31" y="17908"/>
                </a:cubicBezTo>
                <a:cubicBezTo>
                  <a:pt x="62" y="18212"/>
                  <a:pt x="122" y="18546"/>
                  <a:pt x="153" y="18850"/>
                </a:cubicBezTo>
                <a:cubicBezTo>
                  <a:pt x="183" y="19063"/>
                  <a:pt x="244" y="19306"/>
                  <a:pt x="305" y="19518"/>
                </a:cubicBezTo>
                <a:cubicBezTo>
                  <a:pt x="335" y="19761"/>
                  <a:pt x="396" y="20004"/>
                  <a:pt x="456" y="20217"/>
                </a:cubicBezTo>
                <a:cubicBezTo>
                  <a:pt x="517" y="20460"/>
                  <a:pt x="578" y="20673"/>
                  <a:pt x="639" y="20916"/>
                </a:cubicBezTo>
                <a:cubicBezTo>
                  <a:pt x="700" y="21037"/>
                  <a:pt x="730" y="21159"/>
                  <a:pt x="760" y="21250"/>
                </a:cubicBezTo>
                <a:lnTo>
                  <a:pt x="943" y="21675"/>
                </a:lnTo>
                <a:cubicBezTo>
                  <a:pt x="1155" y="22192"/>
                  <a:pt x="1429" y="22678"/>
                  <a:pt x="1702" y="23134"/>
                </a:cubicBezTo>
                <a:cubicBezTo>
                  <a:pt x="2006" y="23620"/>
                  <a:pt x="2340" y="24045"/>
                  <a:pt x="2674" y="24471"/>
                </a:cubicBezTo>
                <a:cubicBezTo>
                  <a:pt x="2857" y="24683"/>
                  <a:pt x="3039" y="24866"/>
                  <a:pt x="3191" y="25018"/>
                </a:cubicBezTo>
                <a:cubicBezTo>
                  <a:pt x="3282" y="25109"/>
                  <a:pt x="3373" y="25200"/>
                  <a:pt x="3464" y="25291"/>
                </a:cubicBezTo>
                <a:cubicBezTo>
                  <a:pt x="3556" y="25382"/>
                  <a:pt x="3677" y="25473"/>
                  <a:pt x="3768" y="25564"/>
                </a:cubicBezTo>
                <a:cubicBezTo>
                  <a:pt x="3890" y="25656"/>
                  <a:pt x="3951" y="25716"/>
                  <a:pt x="4072" y="25807"/>
                </a:cubicBezTo>
                <a:cubicBezTo>
                  <a:pt x="4315" y="25990"/>
                  <a:pt x="4589" y="26172"/>
                  <a:pt x="4892" y="26354"/>
                </a:cubicBezTo>
                <a:cubicBezTo>
                  <a:pt x="5227" y="26537"/>
                  <a:pt x="5561" y="26658"/>
                  <a:pt x="5925" y="26780"/>
                </a:cubicBezTo>
                <a:cubicBezTo>
                  <a:pt x="6563" y="26992"/>
                  <a:pt x="7232" y="27084"/>
                  <a:pt x="7900" y="27084"/>
                </a:cubicBezTo>
                <a:lnTo>
                  <a:pt x="8356" y="27084"/>
                </a:lnTo>
                <a:cubicBezTo>
                  <a:pt x="8599" y="27084"/>
                  <a:pt x="8812" y="27084"/>
                  <a:pt x="9055" y="27053"/>
                </a:cubicBezTo>
                <a:cubicBezTo>
                  <a:pt x="9359" y="26992"/>
                  <a:pt x="9693" y="26962"/>
                  <a:pt x="9997" y="26901"/>
                </a:cubicBezTo>
                <a:cubicBezTo>
                  <a:pt x="10240" y="26871"/>
                  <a:pt x="10513" y="26810"/>
                  <a:pt x="10756" y="26780"/>
                </a:cubicBezTo>
                <a:cubicBezTo>
                  <a:pt x="11151" y="26689"/>
                  <a:pt x="11516" y="26597"/>
                  <a:pt x="11911" y="26506"/>
                </a:cubicBezTo>
                <a:cubicBezTo>
                  <a:pt x="12336" y="26415"/>
                  <a:pt x="12701" y="26294"/>
                  <a:pt x="13096" y="26202"/>
                </a:cubicBezTo>
                <a:lnTo>
                  <a:pt x="14281" y="25899"/>
                </a:lnTo>
                <a:cubicBezTo>
                  <a:pt x="14645" y="25807"/>
                  <a:pt x="15010" y="25747"/>
                  <a:pt x="15374" y="25716"/>
                </a:cubicBezTo>
                <a:lnTo>
                  <a:pt x="15861" y="25656"/>
                </a:lnTo>
                <a:lnTo>
                  <a:pt x="16256" y="25595"/>
                </a:lnTo>
                <a:cubicBezTo>
                  <a:pt x="16392" y="25580"/>
                  <a:pt x="16529" y="25572"/>
                  <a:pt x="16666" y="25572"/>
                </a:cubicBezTo>
                <a:cubicBezTo>
                  <a:pt x="16802" y="25572"/>
                  <a:pt x="16939" y="25580"/>
                  <a:pt x="17076" y="25595"/>
                </a:cubicBezTo>
                <a:cubicBezTo>
                  <a:pt x="17410" y="25625"/>
                  <a:pt x="17714" y="25716"/>
                  <a:pt x="17987" y="25807"/>
                </a:cubicBezTo>
                <a:lnTo>
                  <a:pt x="18291" y="25929"/>
                </a:lnTo>
                <a:cubicBezTo>
                  <a:pt x="18595" y="26051"/>
                  <a:pt x="18868" y="26172"/>
                  <a:pt x="19142" y="26324"/>
                </a:cubicBezTo>
                <a:cubicBezTo>
                  <a:pt x="19294" y="26415"/>
                  <a:pt x="19476" y="26506"/>
                  <a:pt x="19628" y="26628"/>
                </a:cubicBezTo>
                <a:cubicBezTo>
                  <a:pt x="19780" y="26719"/>
                  <a:pt x="19901" y="26810"/>
                  <a:pt x="20023" y="26901"/>
                </a:cubicBezTo>
                <a:cubicBezTo>
                  <a:pt x="20266" y="27084"/>
                  <a:pt x="20479" y="27296"/>
                  <a:pt x="20722" y="27509"/>
                </a:cubicBezTo>
                <a:cubicBezTo>
                  <a:pt x="20843" y="27661"/>
                  <a:pt x="20995" y="27813"/>
                  <a:pt x="21147" y="27995"/>
                </a:cubicBezTo>
                <a:cubicBezTo>
                  <a:pt x="21299" y="28147"/>
                  <a:pt x="21360" y="28238"/>
                  <a:pt x="21481" y="28360"/>
                </a:cubicBezTo>
                <a:cubicBezTo>
                  <a:pt x="21937" y="28998"/>
                  <a:pt x="22423" y="29636"/>
                  <a:pt x="22879" y="30274"/>
                </a:cubicBezTo>
                <a:lnTo>
                  <a:pt x="22849" y="30183"/>
                </a:lnTo>
                <a:lnTo>
                  <a:pt x="22849" y="30183"/>
                </a:lnTo>
                <a:cubicBezTo>
                  <a:pt x="23122" y="30578"/>
                  <a:pt x="23426" y="30973"/>
                  <a:pt x="23730" y="31368"/>
                </a:cubicBezTo>
                <a:cubicBezTo>
                  <a:pt x="24003" y="31763"/>
                  <a:pt x="24307" y="32188"/>
                  <a:pt x="24611" y="32613"/>
                </a:cubicBezTo>
                <a:cubicBezTo>
                  <a:pt x="24915" y="33069"/>
                  <a:pt x="25279" y="33494"/>
                  <a:pt x="25644" y="33889"/>
                </a:cubicBezTo>
                <a:cubicBezTo>
                  <a:pt x="25978" y="34254"/>
                  <a:pt x="26343" y="34588"/>
                  <a:pt x="26738" y="34922"/>
                </a:cubicBezTo>
                <a:cubicBezTo>
                  <a:pt x="27193" y="35257"/>
                  <a:pt x="27649" y="35591"/>
                  <a:pt x="28135" y="35895"/>
                </a:cubicBezTo>
                <a:cubicBezTo>
                  <a:pt x="28317" y="36016"/>
                  <a:pt x="28500" y="36168"/>
                  <a:pt x="28712" y="36290"/>
                </a:cubicBezTo>
                <a:lnTo>
                  <a:pt x="29077" y="36502"/>
                </a:lnTo>
                <a:cubicBezTo>
                  <a:pt x="29229" y="36563"/>
                  <a:pt x="29351" y="36624"/>
                  <a:pt x="29502" y="36685"/>
                </a:cubicBezTo>
                <a:cubicBezTo>
                  <a:pt x="30049" y="36928"/>
                  <a:pt x="30627" y="37079"/>
                  <a:pt x="31204" y="37140"/>
                </a:cubicBezTo>
                <a:cubicBezTo>
                  <a:pt x="31440" y="37162"/>
                  <a:pt x="31676" y="37183"/>
                  <a:pt x="31924" y="37183"/>
                </a:cubicBezTo>
                <a:cubicBezTo>
                  <a:pt x="32026" y="37183"/>
                  <a:pt x="32130" y="37180"/>
                  <a:pt x="32237" y="37171"/>
                </a:cubicBezTo>
                <a:cubicBezTo>
                  <a:pt x="32480" y="37171"/>
                  <a:pt x="32693" y="37140"/>
                  <a:pt x="32936" y="37079"/>
                </a:cubicBezTo>
                <a:cubicBezTo>
                  <a:pt x="33057" y="37079"/>
                  <a:pt x="33179" y="37049"/>
                  <a:pt x="33331" y="37049"/>
                </a:cubicBezTo>
                <a:cubicBezTo>
                  <a:pt x="33604" y="36988"/>
                  <a:pt x="33847" y="36928"/>
                  <a:pt x="34121" y="36836"/>
                </a:cubicBezTo>
                <a:cubicBezTo>
                  <a:pt x="34394" y="36776"/>
                  <a:pt x="34607" y="36715"/>
                  <a:pt x="34880" y="36654"/>
                </a:cubicBezTo>
                <a:cubicBezTo>
                  <a:pt x="35852" y="36350"/>
                  <a:pt x="36794" y="36016"/>
                  <a:pt x="37706" y="35652"/>
                </a:cubicBezTo>
                <a:cubicBezTo>
                  <a:pt x="38192" y="35439"/>
                  <a:pt x="38678" y="35226"/>
                  <a:pt x="39164" y="34983"/>
                </a:cubicBezTo>
                <a:cubicBezTo>
                  <a:pt x="39620" y="34740"/>
                  <a:pt x="40045" y="34467"/>
                  <a:pt x="40471" y="34163"/>
                </a:cubicBezTo>
                <a:cubicBezTo>
                  <a:pt x="40714" y="33980"/>
                  <a:pt x="40926" y="33798"/>
                  <a:pt x="41169" y="33585"/>
                </a:cubicBezTo>
                <a:cubicBezTo>
                  <a:pt x="41382" y="33403"/>
                  <a:pt x="41534" y="33282"/>
                  <a:pt x="41716" y="33099"/>
                </a:cubicBezTo>
                <a:lnTo>
                  <a:pt x="42840" y="31975"/>
                </a:lnTo>
                <a:cubicBezTo>
                  <a:pt x="43509" y="31246"/>
                  <a:pt x="44147" y="30486"/>
                  <a:pt x="44755" y="29696"/>
                </a:cubicBezTo>
                <a:cubicBezTo>
                  <a:pt x="45058" y="29332"/>
                  <a:pt x="45362" y="28907"/>
                  <a:pt x="45666" y="28512"/>
                </a:cubicBezTo>
                <a:cubicBezTo>
                  <a:pt x="46000" y="28117"/>
                  <a:pt x="46365" y="27630"/>
                  <a:pt x="46669" y="27175"/>
                </a:cubicBezTo>
                <a:cubicBezTo>
                  <a:pt x="47003" y="26719"/>
                  <a:pt x="47216" y="26354"/>
                  <a:pt x="47428" y="25929"/>
                </a:cubicBezTo>
                <a:cubicBezTo>
                  <a:pt x="47671" y="25504"/>
                  <a:pt x="47945" y="25078"/>
                  <a:pt x="48157" y="24653"/>
                </a:cubicBezTo>
                <a:cubicBezTo>
                  <a:pt x="48309" y="24379"/>
                  <a:pt x="48431" y="24136"/>
                  <a:pt x="48552" y="23893"/>
                </a:cubicBezTo>
                <a:cubicBezTo>
                  <a:pt x="48644" y="23681"/>
                  <a:pt x="48735" y="23438"/>
                  <a:pt x="48826" y="23225"/>
                </a:cubicBezTo>
                <a:cubicBezTo>
                  <a:pt x="49039" y="22708"/>
                  <a:pt x="49221" y="22192"/>
                  <a:pt x="49403" y="21675"/>
                </a:cubicBezTo>
                <a:cubicBezTo>
                  <a:pt x="49464" y="21432"/>
                  <a:pt x="49525" y="21220"/>
                  <a:pt x="49585" y="20977"/>
                </a:cubicBezTo>
                <a:cubicBezTo>
                  <a:pt x="49646" y="20734"/>
                  <a:pt x="49707" y="20521"/>
                  <a:pt x="49768" y="20278"/>
                </a:cubicBezTo>
                <a:cubicBezTo>
                  <a:pt x="49859" y="19792"/>
                  <a:pt x="49950" y="19306"/>
                  <a:pt x="50011" y="18819"/>
                </a:cubicBezTo>
                <a:cubicBezTo>
                  <a:pt x="50072" y="18333"/>
                  <a:pt x="50163" y="17847"/>
                  <a:pt x="50223" y="17331"/>
                </a:cubicBezTo>
                <a:cubicBezTo>
                  <a:pt x="50284" y="16845"/>
                  <a:pt x="50284" y="16419"/>
                  <a:pt x="50284" y="15963"/>
                </a:cubicBezTo>
                <a:lnTo>
                  <a:pt x="50284" y="15265"/>
                </a:lnTo>
                <a:lnTo>
                  <a:pt x="50284" y="14627"/>
                </a:lnTo>
                <a:cubicBezTo>
                  <a:pt x="50284" y="14414"/>
                  <a:pt x="50254" y="14201"/>
                  <a:pt x="50284" y="13989"/>
                </a:cubicBezTo>
                <a:lnTo>
                  <a:pt x="50284" y="13776"/>
                </a:lnTo>
                <a:cubicBezTo>
                  <a:pt x="50345" y="13715"/>
                  <a:pt x="50375" y="13654"/>
                  <a:pt x="50406" y="13563"/>
                </a:cubicBezTo>
                <a:cubicBezTo>
                  <a:pt x="50497" y="13047"/>
                  <a:pt x="50558" y="12500"/>
                  <a:pt x="50588" y="11983"/>
                </a:cubicBezTo>
                <a:lnTo>
                  <a:pt x="50588" y="11254"/>
                </a:lnTo>
                <a:cubicBezTo>
                  <a:pt x="50558" y="10950"/>
                  <a:pt x="50527" y="10646"/>
                  <a:pt x="50467" y="10343"/>
                </a:cubicBezTo>
                <a:cubicBezTo>
                  <a:pt x="50436" y="10130"/>
                  <a:pt x="50375" y="9887"/>
                  <a:pt x="50315" y="9674"/>
                </a:cubicBezTo>
                <a:cubicBezTo>
                  <a:pt x="50254" y="9431"/>
                  <a:pt x="50163" y="9188"/>
                  <a:pt x="50072" y="8945"/>
                </a:cubicBezTo>
                <a:cubicBezTo>
                  <a:pt x="49889" y="8429"/>
                  <a:pt x="49707" y="7912"/>
                  <a:pt x="49464" y="7426"/>
                </a:cubicBezTo>
                <a:cubicBezTo>
                  <a:pt x="49373" y="7213"/>
                  <a:pt x="49251" y="7001"/>
                  <a:pt x="49160" y="6788"/>
                </a:cubicBezTo>
                <a:cubicBezTo>
                  <a:pt x="49069" y="6606"/>
                  <a:pt x="48947" y="6363"/>
                  <a:pt x="48826" y="6150"/>
                </a:cubicBezTo>
                <a:cubicBezTo>
                  <a:pt x="48704" y="5937"/>
                  <a:pt x="48522" y="5664"/>
                  <a:pt x="48370" y="5421"/>
                </a:cubicBezTo>
                <a:cubicBezTo>
                  <a:pt x="48309" y="5360"/>
                  <a:pt x="48249" y="5269"/>
                  <a:pt x="48188" y="5178"/>
                </a:cubicBezTo>
                <a:cubicBezTo>
                  <a:pt x="48127" y="5086"/>
                  <a:pt x="48006" y="4904"/>
                  <a:pt x="47884" y="4813"/>
                </a:cubicBezTo>
                <a:cubicBezTo>
                  <a:pt x="47550" y="4418"/>
                  <a:pt x="47216" y="4053"/>
                  <a:pt x="46851" y="3689"/>
                </a:cubicBezTo>
                <a:cubicBezTo>
                  <a:pt x="46486" y="3324"/>
                  <a:pt x="46061" y="2960"/>
                  <a:pt x="45636" y="2625"/>
                </a:cubicBezTo>
                <a:cubicBezTo>
                  <a:pt x="45393" y="2443"/>
                  <a:pt x="45180" y="2291"/>
                  <a:pt x="44937" y="2139"/>
                </a:cubicBezTo>
                <a:cubicBezTo>
                  <a:pt x="44724" y="1987"/>
                  <a:pt x="44542" y="1866"/>
                  <a:pt x="44329" y="1744"/>
                </a:cubicBezTo>
                <a:cubicBezTo>
                  <a:pt x="44117" y="1623"/>
                  <a:pt x="43934" y="1532"/>
                  <a:pt x="43752" y="1440"/>
                </a:cubicBezTo>
                <a:lnTo>
                  <a:pt x="43327" y="1228"/>
                </a:lnTo>
                <a:cubicBezTo>
                  <a:pt x="43235" y="1167"/>
                  <a:pt x="43114" y="1106"/>
                  <a:pt x="42992" y="1076"/>
                </a:cubicBezTo>
                <a:cubicBezTo>
                  <a:pt x="42719" y="954"/>
                  <a:pt x="42445" y="863"/>
                  <a:pt x="42202" y="742"/>
                </a:cubicBezTo>
                <a:cubicBezTo>
                  <a:pt x="41929" y="651"/>
                  <a:pt x="41716" y="590"/>
                  <a:pt x="41473" y="529"/>
                </a:cubicBezTo>
                <a:cubicBezTo>
                  <a:pt x="40987" y="377"/>
                  <a:pt x="40471" y="286"/>
                  <a:pt x="39954" y="195"/>
                </a:cubicBezTo>
                <a:cubicBezTo>
                  <a:pt x="39407" y="104"/>
                  <a:pt x="38860" y="43"/>
                  <a:pt x="38313" y="13"/>
                </a:cubicBezTo>
                <a:cubicBezTo>
                  <a:pt x="38175" y="4"/>
                  <a:pt x="38039" y="1"/>
                  <a:pt x="379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7"/>
          <p:cNvSpPr/>
          <p:nvPr/>
        </p:nvSpPr>
        <p:spPr>
          <a:xfrm rot="8586844">
            <a:off x="8284579" y="3711233"/>
            <a:ext cx="386635" cy="586327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7"/>
          <p:cNvSpPr/>
          <p:nvPr/>
        </p:nvSpPr>
        <p:spPr>
          <a:xfrm rot="-8506666">
            <a:off x="1609714" y="-264675"/>
            <a:ext cx="1004153" cy="1024653"/>
          </a:xfrm>
          <a:custGeom>
            <a:avLst/>
            <a:gdLst/>
            <a:ahLst/>
            <a:cxnLst/>
            <a:rect l="l" t="t" r="r" b="b"/>
            <a:pathLst>
              <a:path w="40167" h="40987" extrusionOk="0">
                <a:moveTo>
                  <a:pt x="25006" y="0"/>
                </a:moveTo>
                <a:cubicBezTo>
                  <a:pt x="24033" y="0"/>
                  <a:pt x="23122" y="31"/>
                  <a:pt x="22302" y="61"/>
                </a:cubicBezTo>
                <a:cubicBezTo>
                  <a:pt x="21815" y="91"/>
                  <a:pt x="21360" y="152"/>
                  <a:pt x="20995" y="183"/>
                </a:cubicBezTo>
                <a:cubicBezTo>
                  <a:pt x="20782" y="183"/>
                  <a:pt x="20600" y="213"/>
                  <a:pt x="20387" y="243"/>
                </a:cubicBezTo>
                <a:lnTo>
                  <a:pt x="20205" y="274"/>
                </a:lnTo>
                <a:lnTo>
                  <a:pt x="19780" y="334"/>
                </a:lnTo>
                <a:lnTo>
                  <a:pt x="19658" y="365"/>
                </a:lnTo>
                <a:cubicBezTo>
                  <a:pt x="19233" y="456"/>
                  <a:pt x="18808" y="547"/>
                  <a:pt x="18382" y="638"/>
                </a:cubicBezTo>
                <a:cubicBezTo>
                  <a:pt x="18200" y="699"/>
                  <a:pt x="17957" y="760"/>
                  <a:pt x="17744" y="821"/>
                </a:cubicBezTo>
                <a:cubicBezTo>
                  <a:pt x="17501" y="881"/>
                  <a:pt x="17288" y="942"/>
                  <a:pt x="17076" y="1033"/>
                </a:cubicBezTo>
                <a:cubicBezTo>
                  <a:pt x="16924" y="1064"/>
                  <a:pt x="16802" y="1124"/>
                  <a:pt x="16650" y="1155"/>
                </a:cubicBezTo>
                <a:lnTo>
                  <a:pt x="16498" y="1216"/>
                </a:lnTo>
                <a:lnTo>
                  <a:pt x="16286" y="1276"/>
                </a:lnTo>
                <a:lnTo>
                  <a:pt x="15921" y="1428"/>
                </a:lnTo>
                <a:lnTo>
                  <a:pt x="15769" y="1459"/>
                </a:lnTo>
                <a:lnTo>
                  <a:pt x="15283" y="1641"/>
                </a:lnTo>
                <a:lnTo>
                  <a:pt x="14615" y="1914"/>
                </a:lnTo>
                <a:lnTo>
                  <a:pt x="13794" y="2279"/>
                </a:lnTo>
                <a:lnTo>
                  <a:pt x="13369" y="2431"/>
                </a:lnTo>
                <a:cubicBezTo>
                  <a:pt x="13035" y="2583"/>
                  <a:pt x="12670" y="2735"/>
                  <a:pt x="12366" y="2917"/>
                </a:cubicBezTo>
                <a:lnTo>
                  <a:pt x="12275" y="2947"/>
                </a:lnTo>
                <a:lnTo>
                  <a:pt x="12154" y="3008"/>
                </a:lnTo>
                <a:cubicBezTo>
                  <a:pt x="11759" y="3190"/>
                  <a:pt x="11394" y="3373"/>
                  <a:pt x="10999" y="3585"/>
                </a:cubicBezTo>
                <a:lnTo>
                  <a:pt x="10635" y="3768"/>
                </a:lnTo>
                <a:lnTo>
                  <a:pt x="9784" y="4223"/>
                </a:lnTo>
                <a:cubicBezTo>
                  <a:pt x="9358" y="4436"/>
                  <a:pt x="9024" y="4618"/>
                  <a:pt x="8690" y="4831"/>
                </a:cubicBezTo>
                <a:lnTo>
                  <a:pt x="7536" y="5500"/>
                </a:lnTo>
                <a:cubicBezTo>
                  <a:pt x="6837" y="5925"/>
                  <a:pt x="6108" y="6381"/>
                  <a:pt x="5348" y="6897"/>
                </a:cubicBezTo>
                <a:cubicBezTo>
                  <a:pt x="4923" y="7171"/>
                  <a:pt x="4588" y="7414"/>
                  <a:pt x="4285" y="7657"/>
                </a:cubicBezTo>
                <a:cubicBezTo>
                  <a:pt x="4042" y="7839"/>
                  <a:pt x="3798" y="8021"/>
                  <a:pt x="3586" y="8234"/>
                </a:cubicBezTo>
                <a:lnTo>
                  <a:pt x="3312" y="8477"/>
                </a:lnTo>
                <a:cubicBezTo>
                  <a:pt x="2614" y="9054"/>
                  <a:pt x="1975" y="9692"/>
                  <a:pt x="1459" y="10422"/>
                </a:cubicBezTo>
                <a:cubicBezTo>
                  <a:pt x="1307" y="10665"/>
                  <a:pt x="1155" y="10847"/>
                  <a:pt x="1064" y="11060"/>
                </a:cubicBezTo>
                <a:lnTo>
                  <a:pt x="1034" y="11151"/>
                </a:lnTo>
                <a:cubicBezTo>
                  <a:pt x="942" y="11303"/>
                  <a:pt x="851" y="11455"/>
                  <a:pt x="791" y="11606"/>
                </a:cubicBezTo>
                <a:lnTo>
                  <a:pt x="639" y="11910"/>
                </a:lnTo>
                <a:cubicBezTo>
                  <a:pt x="608" y="12001"/>
                  <a:pt x="578" y="12062"/>
                  <a:pt x="547" y="12153"/>
                </a:cubicBezTo>
                <a:cubicBezTo>
                  <a:pt x="547" y="12184"/>
                  <a:pt x="547" y="12214"/>
                  <a:pt x="517" y="12245"/>
                </a:cubicBezTo>
                <a:cubicBezTo>
                  <a:pt x="426" y="12488"/>
                  <a:pt x="365" y="12731"/>
                  <a:pt x="304" y="12974"/>
                </a:cubicBezTo>
                <a:cubicBezTo>
                  <a:pt x="244" y="13217"/>
                  <a:pt x="183" y="13399"/>
                  <a:pt x="153" y="13551"/>
                </a:cubicBezTo>
                <a:cubicBezTo>
                  <a:pt x="153" y="13581"/>
                  <a:pt x="153" y="13612"/>
                  <a:pt x="153" y="13673"/>
                </a:cubicBezTo>
                <a:cubicBezTo>
                  <a:pt x="153" y="13733"/>
                  <a:pt x="122" y="13794"/>
                  <a:pt x="92" y="13885"/>
                </a:cubicBezTo>
                <a:lnTo>
                  <a:pt x="61" y="14250"/>
                </a:lnTo>
                <a:cubicBezTo>
                  <a:pt x="61" y="14311"/>
                  <a:pt x="61" y="14402"/>
                  <a:pt x="61" y="14462"/>
                </a:cubicBezTo>
                <a:lnTo>
                  <a:pt x="61" y="14554"/>
                </a:lnTo>
                <a:cubicBezTo>
                  <a:pt x="61" y="14706"/>
                  <a:pt x="61" y="14827"/>
                  <a:pt x="31" y="14979"/>
                </a:cubicBezTo>
                <a:lnTo>
                  <a:pt x="31" y="15070"/>
                </a:lnTo>
                <a:cubicBezTo>
                  <a:pt x="31" y="15252"/>
                  <a:pt x="31" y="15435"/>
                  <a:pt x="1" y="15617"/>
                </a:cubicBezTo>
                <a:cubicBezTo>
                  <a:pt x="1" y="15799"/>
                  <a:pt x="1" y="16073"/>
                  <a:pt x="1" y="16316"/>
                </a:cubicBezTo>
                <a:cubicBezTo>
                  <a:pt x="1" y="16528"/>
                  <a:pt x="1" y="16711"/>
                  <a:pt x="31" y="16893"/>
                </a:cubicBezTo>
                <a:lnTo>
                  <a:pt x="31" y="16954"/>
                </a:lnTo>
                <a:cubicBezTo>
                  <a:pt x="31" y="17258"/>
                  <a:pt x="92" y="17561"/>
                  <a:pt x="122" y="17865"/>
                </a:cubicBezTo>
                <a:cubicBezTo>
                  <a:pt x="122" y="18017"/>
                  <a:pt x="153" y="18169"/>
                  <a:pt x="153" y="18291"/>
                </a:cubicBezTo>
                <a:cubicBezTo>
                  <a:pt x="183" y="18746"/>
                  <a:pt x="244" y="19141"/>
                  <a:pt x="304" y="19506"/>
                </a:cubicBezTo>
                <a:cubicBezTo>
                  <a:pt x="365" y="19779"/>
                  <a:pt x="396" y="20083"/>
                  <a:pt x="456" y="20357"/>
                </a:cubicBezTo>
                <a:lnTo>
                  <a:pt x="547" y="20843"/>
                </a:lnTo>
                <a:cubicBezTo>
                  <a:pt x="608" y="21116"/>
                  <a:pt x="639" y="21420"/>
                  <a:pt x="699" y="21694"/>
                </a:cubicBezTo>
                <a:cubicBezTo>
                  <a:pt x="730" y="21845"/>
                  <a:pt x="730" y="21967"/>
                  <a:pt x="760" y="22089"/>
                </a:cubicBezTo>
                <a:cubicBezTo>
                  <a:pt x="821" y="22484"/>
                  <a:pt x="912" y="22970"/>
                  <a:pt x="973" y="23456"/>
                </a:cubicBezTo>
                <a:lnTo>
                  <a:pt x="1064" y="23911"/>
                </a:lnTo>
                <a:cubicBezTo>
                  <a:pt x="1094" y="24155"/>
                  <a:pt x="1125" y="24398"/>
                  <a:pt x="1186" y="24641"/>
                </a:cubicBezTo>
                <a:cubicBezTo>
                  <a:pt x="1216" y="24884"/>
                  <a:pt x="1246" y="25188"/>
                  <a:pt x="1307" y="25461"/>
                </a:cubicBezTo>
                <a:cubicBezTo>
                  <a:pt x="1337" y="25613"/>
                  <a:pt x="1368" y="25795"/>
                  <a:pt x="1368" y="25947"/>
                </a:cubicBezTo>
                <a:cubicBezTo>
                  <a:pt x="1459" y="26433"/>
                  <a:pt x="1550" y="26889"/>
                  <a:pt x="1641" y="27314"/>
                </a:cubicBezTo>
                <a:lnTo>
                  <a:pt x="1641" y="27436"/>
                </a:lnTo>
                <a:cubicBezTo>
                  <a:pt x="1732" y="27800"/>
                  <a:pt x="1824" y="28195"/>
                  <a:pt x="1915" y="28590"/>
                </a:cubicBezTo>
                <a:cubicBezTo>
                  <a:pt x="1975" y="28803"/>
                  <a:pt x="2036" y="29046"/>
                  <a:pt x="2097" y="29259"/>
                </a:cubicBezTo>
                <a:cubicBezTo>
                  <a:pt x="2158" y="29502"/>
                  <a:pt x="2249" y="29715"/>
                  <a:pt x="2310" y="29958"/>
                </a:cubicBezTo>
                <a:cubicBezTo>
                  <a:pt x="2431" y="30292"/>
                  <a:pt x="2553" y="30656"/>
                  <a:pt x="2735" y="31082"/>
                </a:cubicBezTo>
                <a:cubicBezTo>
                  <a:pt x="2887" y="31507"/>
                  <a:pt x="3069" y="31963"/>
                  <a:pt x="3221" y="32388"/>
                </a:cubicBezTo>
                <a:cubicBezTo>
                  <a:pt x="3403" y="32814"/>
                  <a:pt x="3555" y="33209"/>
                  <a:pt x="3707" y="33543"/>
                </a:cubicBezTo>
                <a:cubicBezTo>
                  <a:pt x="3768" y="33695"/>
                  <a:pt x="3829" y="33847"/>
                  <a:pt x="3890" y="33999"/>
                </a:cubicBezTo>
                <a:cubicBezTo>
                  <a:pt x="4011" y="34242"/>
                  <a:pt x="4102" y="34485"/>
                  <a:pt x="4193" y="34728"/>
                </a:cubicBezTo>
                <a:cubicBezTo>
                  <a:pt x="4376" y="35123"/>
                  <a:pt x="4558" y="35548"/>
                  <a:pt x="4740" y="35973"/>
                </a:cubicBezTo>
                <a:cubicBezTo>
                  <a:pt x="4923" y="36399"/>
                  <a:pt x="5105" y="36763"/>
                  <a:pt x="5287" y="37098"/>
                </a:cubicBezTo>
                <a:cubicBezTo>
                  <a:pt x="5378" y="37310"/>
                  <a:pt x="5469" y="37523"/>
                  <a:pt x="5621" y="37736"/>
                </a:cubicBezTo>
                <a:lnTo>
                  <a:pt x="5713" y="37918"/>
                </a:lnTo>
                <a:cubicBezTo>
                  <a:pt x="5773" y="38070"/>
                  <a:pt x="5834" y="38191"/>
                  <a:pt x="5925" y="38313"/>
                </a:cubicBezTo>
                <a:lnTo>
                  <a:pt x="6077" y="38556"/>
                </a:lnTo>
                <a:lnTo>
                  <a:pt x="6108" y="38647"/>
                </a:lnTo>
                <a:cubicBezTo>
                  <a:pt x="6290" y="38890"/>
                  <a:pt x="6472" y="39133"/>
                  <a:pt x="6685" y="39346"/>
                </a:cubicBezTo>
                <a:cubicBezTo>
                  <a:pt x="6928" y="39589"/>
                  <a:pt x="7171" y="39771"/>
                  <a:pt x="7444" y="39954"/>
                </a:cubicBezTo>
                <a:cubicBezTo>
                  <a:pt x="7687" y="40106"/>
                  <a:pt x="7930" y="40257"/>
                  <a:pt x="8204" y="40379"/>
                </a:cubicBezTo>
                <a:cubicBezTo>
                  <a:pt x="8660" y="40592"/>
                  <a:pt x="9146" y="40713"/>
                  <a:pt x="9632" y="40804"/>
                </a:cubicBezTo>
                <a:cubicBezTo>
                  <a:pt x="9875" y="40865"/>
                  <a:pt x="10088" y="40865"/>
                  <a:pt x="10331" y="40895"/>
                </a:cubicBezTo>
                <a:cubicBezTo>
                  <a:pt x="10543" y="40926"/>
                  <a:pt x="10786" y="40956"/>
                  <a:pt x="10999" y="40956"/>
                </a:cubicBezTo>
                <a:cubicBezTo>
                  <a:pt x="11242" y="40956"/>
                  <a:pt x="11455" y="40987"/>
                  <a:pt x="11698" y="40987"/>
                </a:cubicBezTo>
                <a:lnTo>
                  <a:pt x="13004" y="40987"/>
                </a:lnTo>
                <a:cubicBezTo>
                  <a:pt x="13430" y="40956"/>
                  <a:pt x="13825" y="40926"/>
                  <a:pt x="14250" y="40865"/>
                </a:cubicBezTo>
                <a:lnTo>
                  <a:pt x="14341" y="40865"/>
                </a:lnTo>
                <a:lnTo>
                  <a:pt x="14888" y="40774"/>
                </a:lnTo>
                <a:lnTo>
                  <a:pt x="14949" y="40774"/>
                </a:lnTo>
                <a:lnTo>
                  <a:pt x="15557" y="40683"/>
                </a:lnTo>
                <a:cubicBezTo>
                  <a:pt x="15891" y="40592"/>
                  <a:pt x="16225" y="40561"/>
                  <a:pt x="16529" y="40500"/>
                </a:cubicBezTo>
                <a:cubicBezTo>
                  <a:pt x="17076" y="40409"/>
                  <a:pt x="17592" y="40318"/>
                  <a:pt x="18109" y="40197"/>
                </a:cubicBezTo>
                <a:lnTo>
                  <a:pt x="18352" y="40166"/>
                </a:lnTo>
                <a:cubicBezTo>
                  <a:pt x="18747" y="40075"/>
                  <a:pt x="19111" y="39984"/>
                  <a:pt x="19506" y="39893"/>
                </a:cubicBezTo>
                <a:lnTo>
                  <a:pt x="19841" y="39832"/>
                </a:lnTo>
                <a:cubicBezTo>
                  <a:pt x="20175" y="39741"/>
                  <a:pt x="20479" y="39650"/>
                  <a:pt x="20782" y="39589"/>
                </a:cubicBezTo>
                <a:lnTo>
                  <a:pt x="21876" y="39346"/>
                </a:lnTo>
                <a:lnTo>
                  <a:pt x="23365" y="39012"/>
                </a:lnTo>
                <a:cubicBezTo>
                  <a:pt x="24125" y="38860"/>
                  <a:pt x="24884" y="38678"/>
                  <a:pt x="25644" y="38526"/>
                </a:cubicBezTo>
                <a:lnTo>
                  <a:pt x="25917" y="38465"/>
                </a:lnTo>
                <a:cubicBezTo>
                  <a:pt x="26768" y="38252"/>
                  <a:pt x="27619" y="38070"/>
                  <a:pt x="28530" y="37796"/>
                </a:cubicBezTo>
                <a:lnTo>
                  <a:pt x="28621" y="37796"/>
                </a:lnTo>
                <a:cubicBezTo>
                  <a:pt x="28955" y="37705"/>
                  <a:pt x="29350" y="37584"/>
                  <a:pt x="29685" y="37493"/>
                </a:cubicBezTo>
                <a:cubicBezTo>
                  <a:pt x="30049" y="37371"/>
                  <a:pt x="30475" y="37219"/>
                  <a:pt x="30869" y="37098"/>
                </a:cubicBezTo>
                <a:lnTo>
                  <a:pt x="31021" y="37037"/>
                </a:lnTo>
                <a:cubicBezTo>
                  <a:pt x="31416" y="36915"/>
                  <a:pt x="31781" y="36763"/>
                  <a:pt x="32176" y="36611"/>
                </a:cubicBezTo>
                <a:lnTo>
                  <a:pt x="32328" y="36551"/>
                </a:lnTo>
                <a:cubicBezTo>
                  <a:pt x="32662" y="36429"/>
                  <a:pt x="33027" y="36277"/>
                  <a:pt x="33361" y="36125"/>
                </a:cubicBezTo>
                <a:cubicBezTo>
                  <a:pt x="33786" y="35943"/>
                  <a:pt x="34212" y="35730"/>
                  <a:pt x="34607" y="35457"/>
                </a:cubicBezTo>
                <a:cubicBezTo>
                  <a:pt x="34789" y="35366"/>
                  <a:pt x="34971" y="35214"/>
                  <a:pt x="35123" y="35092"/>
                </a:cubicBezTo>
                <a:cubicBezTo>
                  <a:pt x="35366" y="34910"/>
                  <a:pt x="35548" y="34697"/>
                  <a:pt x="35731" y="34545"/>
                </a:cubicBezTo>
                <a:cubicBezTo>
                  <a:pt x="35883" y="34424"/>
                  <a:pt x="35974" y="34302"/>
                  <a:pt x="36095" y="34150"/>
                </a:cubicBezTo>
                <a:lnTo>
                  <a:pt x="36186" y="34059"/>
                </a:lnTo>
                <a:cubicBezTo>
                  <a:pt x="36338" y="33907"/>
                  <a:pt x="36460" y="33756"/>
                  <a:pt x="36581" y="33573"/>
                </a:cubicBezTo>
                <a:cubicBezTo>
                  <a:pt x="37128" y="32874"/>
                  <a:pt x="37614" y="32145"/>
                  <a:pt x="38009" y="31355"/>
                </a:cubicBezTo>
                <a:lnTo>
                  <a:pt x="38101" y="31203"/>
                </a:lnTo>
                <a:cubicBezTo>
                  <a:pt x="38283" y="30869"/>
                  <a:pt x="38435" y="30565"/>
                  <a:pt x="38556" y="30231"/>
                </a:cubicBezTo>
                <a:cubicBezTo>
                  <a:pt x="38739" y="29806"/>
                  <a:pt x="38891" y="29380"/>
                  <a:pt x="39012" y="28894"/>
                </a:cubicBezTo>
                <a:cubicBezTo>
                  <a:pt x="39042" y="28803"/>
                  <a:pt x="39073" y="28712"/>
                  <a:pt x="39103" y="28590"/>
                </a:cubicBezTo>
                <a:cubicBezTo>
                  <a:pt x="39194" y="28287"/>
                  <a:pt x="39316" y="27952"/>
                  <a:pt x="39377" y="27649"/>
                </a:cubicBezTo>
                <a:cubicBezTo>
                  <a:pt x="39589" y="26798"/>
                  <a:pt x="39772" y="25947"/>
                  <a:pt x="39893" y="25127"/>
                </a:cubicBezTo>
                <a:cubicBezTo>
                  <a:pt x="39954" y="24641"/>
                  <a:pt x="40015" y="24215"/>
                  <a:pt x="40045" y="23851"/>
                </a:cubicBezTo>
                <a:cubicBezTo>
                  <a:pt x="40075" y="23668"/>
                  <a:pt x="40075" y="23486"/>
                  <a:pt x="40106" y="23304"/>
                </a:cubicBezTo>
                <a:lnTo>
                  <a:pt x="40106" y="23182"/>
                </a:lnTo>
                <a:lnTo>
                  <a:pt x="40106" y="23061"/>
                </a:lnTo>
                <a:cubicBezTo>
                  <a:pt x="40106" y="22878"/>
                  <a:pt x="40136" y="22666"/>
                  <a:pt x="40136" y="22453"/>
                </a:cubicBezTo>
                <a:cubicBezTo>
                  <a:pt x="40167" y="21937"/>
                  <a:pt x="40167" y="21511"/>
                  <a:pt x="40167" y="21086"/>
                </a:cubicBezTo>
                <a:cubicBezTo>
                  <a:pt x="40167" y="20904"/>
                  <a:pt x="40167" y="20691"/>
                  <a:pt x="40136" y="20509"/>
                </a:cubicBezTo>
                <a:lnTo>
                  <a:pt x="40136" y="20387"/>
                </a:lnTo>
                <a:cubicBezTo>
                  <a:pt x="40136" y="20235"/>
                  <a:pt x="40106" y="20053"/>
                  <a:pt x="40106" y="19871"/>
                </a:cubicBezTo>
                <a:cubicBezTo>
                  <a:pt x="40075" y="19719"/>
                  <a:pt x="40045" y="19445"/>
                  <a:pt x="39984" y="19202"/>
                </a:cubicBezTo>
                <a:cubicBezTo>
                  <a:pt x="39954" y="18989"/>
                  <a:pt x="39893" y="18716"/>
                  <a:pt x="39832" y="18443"/>
                </a:cubicBezTo>
                <a:cubicBezTo>
                  <a:pt x="39741" y="18139"/>
                  <a:pt x="39650" y="17835"/>
                  <a:pt x="39498" y="17531"/>
                </a:cubicBezTo>
                <a:cubicBezTo>
                  <a:pt x="39468" y="17470"/>
                  <a:pt x="39437" y="17379"/>
                  <a:pt x="39437" y="17318"/>
                </a:cubicBezTo>
                <a:cubicBezTo>
                  <a:pt x="39286" y="16923"/>
                  <a:pt x="39164" y="16559"/>
                  <a:pt x="39073" y="16164"/>
                </a:cubicBezTo>
                <a:cubicBezTo>
                  <a:pt x="39012" y="15799"/>
                  <a:pt x="38951" y="15404"/>
                  <a:pt x="38921" y="15040"/>
                </a:cubicBezTo>
                <a:cubicBezTo>
                  <a:pt x="38860" y="14706"/>
                  <a:pt x="38799" y="14219"/>
                  <a:pt x="38739" y="13794"/>
                </a:cubicBezTo>
                <a:cubicBezTo>
                  <a:pt x="38647" y="13369"/>
                  <a:pt x="38556" y="12974"/>
                  <a:pt x="38526" y="12518"/>
                </a:cubicBezTo>
                <a:cubicBezTo>
                  <a:pt x="38496" y="12305"/>
                  <a:pt x="38465" y="12093"/>
                  <a:pt x="38465" y="11850"/>
                </a:cubicBezTo>
                <a:cubicBezTo>
                  <a:pt x="38465" y="11698"/>
                  <a:pt x="38435" y="11515"/>
                  <a:pt x="38404" y="11363"/>
                </a:cubicBezTo>
                <a:cubicBezTo>
                  <a:pt x="38404" y="11211"/>
                  <a:pt x="38374" y="10968"/>
                  <a:pt x="38344" y="10786"/>
                </a:cubicBezTo>
                <a:cubicBezTo>
                  <a:pt x="38313" y="10573"/>
                  <a:pt x="38283" y="10361"/>
                  <a:pt x="38252" y="10178"/>
                </a:cubicBezTo>
                <a:cubicBezTo>
                  <a:pt x="38222" y="9966"/>
                  <a:pt x="38222" y="9844"/>
                  <a:pt x="38222" y="9692"/>
                </a:cubicBezTo>
                <a:lnTo>
                  <a:pt x="38222" y="9510"/>
                </a:lnTo>
                <a:cubicBezTo>
                  <a:pt x="38222" y="9297"/>
                  <a:pt x="38192" y="9085"/>
                  <a:pt x="38192" y="8902"/>
                </a:cubicBezTo>
                <a:cubicBezTo>
                  <a:pt x="38161" y="8538"/>
                  <a:pt x="38131" y="8112"/>
                  <a:pt x="38070" y="7717"/>
                </a:cubicBezTo>
                <a:cubicBezTo>
                  <a:pt x="38070" y="7535"/>
                  <a:pt x="38040" y="7353"/>
                  <a:pt x="38009" y="7171"/>
                </a:cubicBezTo>
                <a:lnTo>
                  <a:pt x="38009" y="7049"/>
                </a:lnTo>
                <a:cubicBezTo>
                  <a:pt x="37979" y="6867"/>
                  <a:pt x="37949" y="6684"/>
                  <a:pt x="37918" y="6502"/>
                </a:cubicBezTo>
                <a:cubicBezTo>
                  <a:pt x="37888" y="6320"/>
                  <a:pt x="37827" y="6138"/>
                  <a:pt x="37736" y="5955"/>
                </a:cubicBezTo>
                <a:cubicBezTo>
                  <a:pt x="37706" y="5864"/>
                  <a:pt x="37645" y="5743"/>
                  <a:pt x="37584" y="5651"/>
                </a:cubicBezTo>
                <a:lnTo>
                  <a:pt x="37554" y="5621"/>
                </a:lnTo>
                <a:cubicBezTo>
                  <a:pt x="37523" y="5530"/>
                  <a:pt x="37463" y="5439"/>
                  <a:pt x="37432" y="5348"/>
                </a:cubicBezTo>
                <a:cubicBezTo>
                  <a:pt x="37371" y="5317"/>
                  <a:pt x="37341" y="5256"/>
                  <a:pt x="37311" y="5196"/>
                </a:cubicBezTo>
                <a:cubicBezTo>
                  <a:pt x="37219" y="5135"/>
                  <a:pt x="37159" y="5044"/>
                  <a:pt x="37098" y="4953"/>
                </a:cubicBezTo>
                <a:lnTo>
                  <a:pt x="37068" y="4861"/>
                </a:lnTo>
                <a:cubicBezTo>
                  <a:pt x="37037" y="4801"/>
                  <a:pt x="37007" y="4770"/>
                  <a:pt x="36976" y="4710"/>
                </a:cubicBezTo>
                <a:cubicBezTo>
                  <a:pt x="36916" y="4618"/>
                  <a:pt x="36825" y="4527"/>
                  <a:pt x="36733" y="4406"/>
                </a:cubicBezTo>
                <a:lnTo>
                  <a:pt x="36703" y="4375"/>
                </a:lnTo>
                <a:cubicBezTo>
                  <a:pt x="36612" y="4284"/>
                  <a:pt x="36521" y="4193"/>
                  <a:pt x="36430" y="4072"/>
                </a:cubicBezTo>
                <a:lnTo>
                  <a:pt x="36338" y="3980"/>
                </a:lnTo>
                <a:lnTo>
                  <a:pt x="36247" y="3889"/>
                </a:lnTo>
                <a:cubicBezTo>
                  <a:pt x="36156" y="3798"/>
                  <a:pt x="36065" y="3707"/>
                  <a:pt x="35974" y="3646"/>
                </a:cubicBezTo>
                <a:cubicBezTo>
                  <a:pt x="35700" y="3403"/>
                  <a:pt x="35397" y="3190"/>
                  <a:pt x="35062" y="3008"/>
                </a:cubicBezTo>
                <a:cubicBezTo>
                  <a:pt x="34698" y="2735"/>
                  <a:pt x="34303" y="2492"/>
                  <a:pt x="33908" y="2249"/>
                </a:cubicBezTo>
                <a:cubicBezTo>
                  <a:pt x="33574" y="2066"/>
                  <a:pt x="33239" y="1884"/>
                  <a:pt x="32753" y="1641"/>
                </a:cubicBezTo>
                <a:cubicBezTo>
                  <a:pt x="32571" y="1550"/>
                  <a:pt x="32358" y="1459"/>
                  <a:pt x="32206" y="1367"/>
                </a:cubicBezTo>
                <a:cubicBezTo>
                  <a:pt x="31963" y="1276"/>
                  <a:pt x="31751" y="1185"/>
                  <a:pt x="31538" y="1124"/>
                </a:cubicBezTo>
                <a:cubicBezTo>
                  <a:pt x="31325" y="1033"/>
                  <a:pt x="31204" y="1003"/>
                  <a:pt x="31052" y="942"/>
                </a:cubicBezTo>
                <a:lnTo>
                  <a:pt x="30839" y="881"/>
                </a:lnTo>
                <a:cubicBezTo>
                  <a:pt x="30657" y="821"/>
                  <a:pt x="30444" y="760"/>
                  <a:pt x="30292" y="729"/>
                </a:cubicBezTo>
                <a:lnTo>
                  <a:pt x="30171" y="699"/>
                </a:lnTo>
                <a:cubicBezTo>
                  <a:pt x="29988" y="638"/>
                  <a:pt x="29806" y="608"/>
                  <a:pt x="29624" y="547"/>
                </a:cubicBezTo>
                <a:lnTo>
                  <a:pt x="28955" y="426"/>
                </a:lnTo>
                <a:cubicBezTo>
                  <a:pt x="28530" y="334"/>
                  <a:pt x="28105" y="274"/>
                  <a:pt x="27619" y="183"/>
                </a:cubicBezTo>
                <a:lnTo>
                  <a:pt x="27224" y="122"/>
                </a:lnTo>
                <a:lnTo>
                  <a:pt x="27041" y="122"/>
                </a:lnTo>
                <a:cubicBezTo>
                  <a:pt x="26798" y="91"/>
                  <a:pt x="26616" y="61"/>
                  <a:pt x="26434" y="61"/>
                </a:cubicBezTo>
                <a:lnTo>
                  <a:pt x="26282" y="61"/>
                </a:lnTo>
                <a:cubicBezTo>
                  <a:pt x="25917" y="31"/>
                  <a:pt x="25553" y="0"/>
                  <a:pt x="2518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3" name="Google Shape;353;p17"/>
          <p:cNvGrpSpPr/>
          <p:nvPr/>
        </p:nvGrpSpPr>
        <p:grpSpPr>
          <a:xfrm rot="-9849415">
            <a:off x="8031664" y="1279281"/>
            <a:ext cx="1270582" cy="1053607"/>
            <a:chOff x="-142022" y="90588"/>
            <a:chExt cx="1270599" cy="1053621"/>
          </a:xfrm>
        </p:grpSpPr>
        <p:sp>
          <p:nvSpPr>
            <p:cNvPr id="354" name="Google Shape;354;p17"/>
            <p:cNvSpPr/>
            <p:nvPr/>
          </p:nvSpPr>
          <p:spPr>
            <a:xfrm rot="-910317">
              <a:off x="653620" y="479091"/>
              <a:ext cx="294920" cy="250005"/>
            </a:xfrm>
            <a:custGeom>
              <a:avLst/>
              <a:gdLst/>
              <a:ahLst/>
              <a:cxnLst/>
              <a:rect l="l" t="t" r="r" b="b"/>
              <a:pathLst>
                <a:path w="7597" h="6440" extrusionOk="0">
                  <a:moveTo>
                    <a:pt x="2986" y="0"/>
                  </a:moveTo>
                  <a:cubicBezTo>
                    <a:pt x="2508" y="0"/>
                    <a:pt x="2033" y="93"/>
                    <a:pt x="1581" y="280"/>
                  </a:cubicBezTo>
                  <a:cubicBezTo>
                    <a:pt x="1490" y="340"/>
                    <a:pt x="1368" y="371"/>
                    <a:pt x="1307" y="431"/>
                  </a:cubicBezTo>
                  <a:cubicBezTo>
                    <a:pt x="1034" y="553"/>
                    <a:pt x="821" y="705"/>
                    <a:pt x="609" y="887"/>
                  </a:cubicBezTo>
                  <a:cubicBezTo>
                    <a:pt x="396" y="1100"/>
                    <a:pt x="244" y="1343"/>
                    <a:pt x="153" y="1616"/>
                  </a:cubicBezTo>
                  <a:lnTo>
                    <a:pt x="123" y="1708"/>
                  </a:lnTo>
                  <a:cubicBezTo>
                    <a:pt x="92" y="1859"/>
                    <a:pt x="62" y="2011"/>
                    <a:pt x="31" y="2163"/>
                  </a:cubicBezTo>
                  <a:cubicBezTo>
                    <a:pt x="1" y="2437"/>
                    <a:pt x="1" y="2710"/>
                    <a:pt x="31" y="2984"/>
                  </a:cubicBezTo>
                  <a:cubicBezTo>
                    <a:pt x="62" y="3105"/>
                    <a:pt x="92" y="3227"/>
                    <a:pt x="153" y="3348"/>
                  </a:cubicBezTo>
                  <a:lnTo>
                    <a:pt x="153" y="3409"/>
                  </a:lnTo>
                  <a:cubicBezTo>
                    <a:pt x="214" y="3530"/>
                    <a:pt x="244" y="3622"/>
                    <a:pt x="305" y="3743"/>
                  </a:cubicBezTo>
                  <a:cubicBezTo>
                    <a:pt x="426" y="3986"/>
                    <a:pt x="578" y="4229"/>
                    <a:pt x="761" y="4442"/>
                  </a:cubicBezTo>
                  <a:cubicBezTo>
                    <a:pt x="912" y="4624"/>
                    <a:pt x="1034" y="4807"/>
                    <a:pt x="1216" y="5019"/>
                  </a:cubicBezTo>
                  <a:cubicBezTo>
                    <a:pt x="1399" y="5232"/>
                    <a:pt x="1611" y="5414"/>
                    <a:pt x="1824" y="5597"/>
                  </a:cubicBezTo>
                  <a:cubicBezTo>
                    <a:pt x="2219" y="5931"/>
                    <a:pt x="2705" y="6143"/>
                    <a:pt x="3191" y="6265"/>
                  </a:cubicBezTo>
                  <a:cubicBezTo>
                    <a:pt x="3465" y="6326"/>
                    <a:pt x="3738" y="6386"/>
                    <a:pt x="4012" y="6417"/>
                  </a:cubicBezTo>
                  <a:cubicBezTo>
                    <a:pt x="4133" y="6432"/>
                    <a:pt x="4262" y="6440"/>
                    <a:pt x="4395" y="6440"/>
                  </a:cubicBezTo>
                  <a:cubicBezTo>
                    <a:pt x="4528" y="6440"/>
                    <a:pt x="4665" y="6432"/>
                    <a:pt x="4801" y="6417"/>
                  </a:cubicBezTo>
                  <a:cubicBezTo>
                    <a:pt x="5014" y="6417"/>
                    <a:pt x="5227" y="6386"/>
                    <a:pt x="5440" y="6326"/>
                  </a:cubicBezTo>
                  <a:cubicBezTo>
                    <a:pt x="5713" y="6265"/>
                    <a:pt x="5956" y="6174"/>
                    <a:pt x="6229" y="6083"/>
                  </a:cubicBezTo>
                  <a:cubicBezTo>
                    <a:pt x="6351" y="6022"/>
                    <a:pt x="6473" y="5931"/>
                    <a:pt x="6533" y="5809"/>
                  </a:cubicBezTo>
                  <a:cubicBezTo>
                    <a:pt x="6776" y="5657"/>
                    <a:pt x="6989" y="5445"/>
                    <a:pt x="7171" y="5232"/>
                  </a:cubicBezTo>
                  <a:cubicBezTo>
                    <a:pt x="7293" y="5019"/>
                    <a:pt x="7384" y="4807"/>
                    <a:pt x="7475" y="4563"/>
                  </a:cubicBezTo>
                  <a:cubicBezTo>
                    <a:pt x="7566" y="4260"/>
                    <a:pt x="7597" y="3925"/>
                    <a:pt x="7536" y="3622"/>
                  </a:cubicBezTo>
                  <a:cubicBezTo>
                    <a:pt x="7475" y="3409"/>
                    <a:pt x="7414" y="3196"/>
                    <a:pt x="7323" y="3014"/>
                  </a:cubicBezTo>
                  <a:cubicBezTo>
                    <a:pt x="7202" y="2832"/>
                    <a:pt x="7080" y="2680"/>
                    <a:pt x="6959" y="2497"/>
                  </a:cubicBezTo>
                  <a:cubicBezTo>
                    <a:pt x="6867" y="2376"/>
                    <a:pt x="6716" y="2315"/>
                    <a:pt x="6594" y="2285"/>
                  </a:cubicBezTo>
                  <a:cubicBezTo>
                    <a:pt x="6351" y="1951"/>
                    <a:pt x="6108" y="1677"/>
                    <a:pt x="5834" y="1404"/>
                  </a:cubicBezTo>
                  <a:lnTo>
                    <a:pt x="5713" y="1313"/>
                  </a:lnTo>
                  <a:cubicBezTo>
                    <a:pt x="5561" y="1161"/>
                    <a:pt x="5409" y="1009"/>
                    <a:pt x="5257" y="887"/>
                  </a:cubicBezTo>
                  <a:cubicBezTo>
                    <a:pt x="5075" y="735"/>
                    <a:pt x="4923" y="614"/>
                    <a:pt x="4710" y="492"/>
                  </a:cubicBezTo>
                  <a:cubicBezTo>
                    <a:pt x="4498" y="371"/>
                    <a:pt x="4255" y="249"/>
                    <a:pt x="4012" y="188"/>
                  </a:cubicBezTo>
                  <a:lnTo>
                    <a:pt x="3708" y="97"/>
                  </a:lnTo>
                  <a:cubicBezTo>
                    <a:pt x="3525" y="36"/>
                    <a:pt x="3373" y="6"/>
                    <a:pt x="3191" y="6"/>
                  </a:cubicBezTo>
                  <a:cubicBezTo>
                    <a:pt x="3123" y="2"/>
                    <a:pt x="3054" y="0"/>
                    <a:pt x="2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7"/>
            <p:cNvSpPr/>
            <p:nvPr/>
          </p:nvSpPr>
          <p:spPr>
            <a:xfrm rot="-910317">
              <a:off x="628495" y="771788"/>
              <a:ext cx="238320" cy="198800"/>
            </a:xfrm>
            <a:custGeom>
              <a:avLst/>
              <a:gdLst/>
              <a:ahLst/>
              <a:cxnLst/>
              <a:rect l="l" t="t" r="r" b="b"/>
              <a:pathLst>
                <a:path w="6139" h="5121" extrusionOk="0">
                  <a:moveTo>
                    <a:pt x="1793" y="1"/>
                  </a:moveTo>
                  <a:cubicBezTo>
                    <a:pt x="1695" y="1"/>
                    <a:pt x="1596" y="9"/>
                    <a:pt x="1490" y="24"/>
                  </a:cubicBezTo>
                  <a:cubicBezTo>
                    <a:pt x="1277" y="24"/>
                    <a:pt x="1064" y="85"/>
                    <a:pt x="882" y="145"/>
                  </a:cubicBezTo>
                  <a:cubicBezTo>
                    <a:pt x="578" y="236"/>
                    <a:pt x="305" y="419"/>
                    <a:pt x="122" y="692"/>
                  </a:cubicBezTo>
                  <a:cubicBezTo>
                    <a:pt x="92" y="753"/>
                    <a:pt x="62" y="814"/>
                    <a:pt x="31" y="874"/>
                  </a:cubicBezTo>
                  <a:cubicBezTo>
                    <a:pt x="1" y="996"/>
                    <a:pt x="1" y="1087"/>
                    <a:pt x="31" y="1209"/>
                  </a:cubicBezTo>
                  <a:cubicBezTo>
                    <a:pt x="31" y="1300"/>
                    <a:pt x="92" y="1391"/>
                    <a:pt x="153" y="1482"/>
                  </a:cubicBezTo>
                  <a:cubicBezTo>
                    <a:pt x="122" y="1512"/>
                    <a:pt x="92" y="1543"/>
                    <a:pt x="92" y="1573"/>
                  </a:cubicBezTo>
                  <a:cubicBezTo>
                    <a:pt x="62" y="1695"/>
                    <a:pt x="62" y="1786"/>
                    <a:pt x="62" y="1907"/>
                  </a:cubicBezTo>
                  <a:lnTo>
                    <a:pt x="62" y="2029"/>
                  </a:lnTo>
                  <a:cubicBezTo>
                    <a:pt x="62" y="2090"/>
                    <a:pt x="62" y="2151"/>
                    <a:pt x="92" y="2211"/>
                  </a:cubicBezTo>
                  <a:cubicBezTo>
                    <a:pt x="122" y="2424"/>
                    <a:pt x="183" y="2637"/>
                    <a:pt x="305" y="2849"/>
                  </a:cubicBezTo>
                  <a:lnTo>
                    <a:pt x="396" y="2971"/>
                  </a:lnTo>
                  <a:cubicBezTo>
                    <a:pt x="487" y="3153"/>
                    <a:pt x="608" y="3366"/>
                    <a:pt x="730" y="3518"/>
                  </a:cubicBezTo>
                  <a:cubicBezTo>
                    <a:pt x="821" y="3700"/>
                    <a:pt x="973" y="3882"/>
                    <a:pt x="1125" y="4034"/>
                  </a:cubicBezTo>
                  <a:cubicBezTo>
                    <a:pt x="1338" y="4247"/>
                    <a:pt x="1550" y="4399"/>
                    <a:pt x="1793" y="4551"/>
                  </a:cubicBezTo>
                  <a:cubicBezTo>
                    <a:pt x="2036" y="4703"/>
                    <a:pt x="2310" y="4855"/>
                    <a:pt x="2583" y="4946"/>
                  </a:cubicBezTo>
                  <a:cubicBezTo>
                    <a:pt x="2857" y="5007"/>
                    <a:pt x="3130" y="5067"/>
                    <a:pt x="3434" y="5098"/>
                  </a:cubicBezTo>
                  <a:cubicBezTo>
                    <a:pt x="3571" y="5113"/>
                    <a:pt x="3707" y="5120"/>
                    <a:pt x="3844" y="5120"/>
                  </a:cubicBezTo>
                  <a:cubicBezTo>
                    <a:pt x="3981" y="5120"/>
                    <a:pt x="4118" y="5113"/>
                    <a:pt x="4254" y="5098"/>
                  </a:cubicBezTo>
                  <a:cubicBezTo>
                    <a:pt x="4497" y="5067"/>
                    <a:pt x="4771" y="5007"/>
                    <a:pt x="5014" y="4915"/>
                  </a:cubicBezTo>
                  <a:cubicBezTo>
                    <a:pt x="5287" y="4794"/>
                    <a:pt x="5500" y="4612"/>
                    <a:pt x="5682" y="4429"/>
                  </a:cubicBezTo>
                  <a:cubicBezTo>
                    <a:pt x="5834" y="4247"/>
                    <a:pt x="5956" y="4034"/>
                    <a:pt x="6017" y="3791"/>
                  </a:cubicBezTo>
                  <a:lnTo>
                    <a:pt x="6047" y="3761"/>
                  </a:lnTo>
                  <a:cubicBezTo>
                    <a:pt x="6108" y="3518"/>
                    <a:pt x="6138" y="3244"/>
                    <a:pt x="6077" y="2971"/>
                  </a:cubicBezTo>
                  <a:cubicBezTo>
                    <a:pt x="6047" y="2819"/>
                    <a:pt x="6017" y="2667"/>
                    <a:pt x="5956" y="2515"/>
                  </a:cubicBezTo>
                  <a:cubicBezTo>
                    <a:pt x="5773" y="2029"/>
                    <a:pt x="5470" y="1604"/>
                    <a:pt x="5075" y="1300"/>
                  </a:cubicBezTo>
                  <a:cubicBezTo>
                    <a:pt x="4923" y="1148"/>
                    <a:pt x="4771" y="1026"/>
                    <a:pt x="4589" y="905"/>
                  </a:cubicBezTo>
                  <a:cubicBezTo>
                    <a:pt x="4376" y="783"/>
                    <a:pt x="4133" y="662"/>
                    <a:pt x="3890" y="571"/>
                  </a:cubicBezTo>
                  <a:cubicBezTo>
                    <a:pt x="3707" y="479"/>
                    <a:pt x="3525" y="419"/>
                    <a:pt x="3282" y="328"/>
                  </a:cubicBezTo>
                  <a:cubicBezTo>
                    <a:pt x="3100" y="236"/>
                    <a:pt x="2887" y="176"/>
                    <a:pt x="2705" y="115"/>
                  </a:cubicBezTo>
                  <a:cubicBezTo>
                    <a:pt x="2492" y="85"/>
                    <a:pt x="2310" y="24"/>
                    <a:pt x="2097" y="24"/>
                  </a:cubicBezTo>
                  <a:cubicBezTo>
                    <a:pt x="1991" y="9"/>
                    <a:pt x="1892" y="1"/>
                    <a:pt x="1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7"/>
            <p:cNvSpPr/>
            <p:nvPr/>
          </p:nvSpPr>
          <p:spPr>
            <a:xfrm rot="-910317">
              <a:off x="318740" y="560929"/>
              <a:ext cx="272482" cy="223995"/>
            </a:xfrm>
            <a:custGeom>
              <a:avLst/>
              <a:gdLst/>
              <a:ahLst/>
              <a:cxnLst/>
              <a:rect l="l" t="t" r="r" b="b"/>
              <a:pathLst>
                <a:path w="7019" h="5770" extrusionOk="0">
                  <a:moveTo>
                    <a:pt x="2083" y="1"/>
                  </a:moveTo>
                  <a:cubicBezTo>
                    <a:pt x="1766" y="1"/>
                    <a:pt x="1442" y="82"/>
                    <a:pt x="1155" y="202"/>
                  </a:cubicBezTo>
                  <a:cubicBezTo>
                    <a:pt x="1125" y="202"/>
                    <a:pt x="1064" y="263"/>
                    <a:pt x="1033" y="263"/>
                  </a:cubicBezTo>
                  <a:cubicBezTo>
                    <a:pt x="851" y="354"/>
                    <a:pt x="699" y="445"/>
                    <a:pt x="547" y="567"/>
                  </a:cubicBezTo>
                  <a:cubicBezTo>
                    <a:pt x="335" y="779"/>
                    <a:pt x="183" y="1022"/>
                    <a:pt x="92" y="1296"/>
                  </a:cubicBezTo>
                  <a:cubicBezTo>
                    <a:pt x="61" y="1387"/>
                    <a:pt x="61" y="1478"/>
                    <a:pt x="31" y="1569"/>
                  </a:cubicBezTo>
                  <a:cubicBezTo>
                    <a:pt x="0" y="1721"/>
                    <a:pt x="0" y="1873"/>
                    <a:pt x="0" y="2055"/>
                  </a:cubicBezTo>
                  <a:cubicBezTo>
                    <a:pt x="0" y="2268"/>
                    <a:pt x="31" y="2481"/>
                    <a:pt x="122" y="2693"/>
                  </a:cubicBezTo>
                  <a:cubicBezTo>
                    <a:pt x="213" y="2906"/>
                    <a:pt x="335" y="3119"/>
                    <a:pt x="486" y="3301"/>
                  </a:cubicBezTo>
                  <a:cubicBezTo>
                    <a:pt x="638" y="3514"/>
                    <a:pt x="821" y="3696"/>
                    <a:pt x="973" y="3878"/>
                  </a:cubicBezTo>
                  <a:cubicBezTo>
                    <a:pt x="1276" y="4182"/>
                    <a:pt x="1611" y="4456"/>
                    <a:pt x="1945" y="4699"/>
                  </a:cubicBezTo>
                  <a:cubicBezTo>
                    <a:pt x="2097" y="4790"/>
                    <a:pt x="2249" y="4911"/>
                    <a:pt x="2431" y="5002"/>
                  </a:cubicBezTo>
                  <a:cubicBezTo>
                    <a:pt x="2644" y="5124"/>
                    <a:pt x="2856" y="5215"/>
                    <a:pt x="3069" y="5337"/>
                  </a:cubicBezTo>
                  <a:cubicBezTo>
                    <a:pt x="3464" y="5489"/>
                    <a:pt x="3859" y="5640"/>
                    <a:pt x="4315" y="5701"/>
                  </a:cubicBezTo>
                  <a:cubicBezTo>
                    <a:pt x="4497" y="5747"/>
                    <a:pt x="4695" y="5770"/>
                    <a:pt x="4892" y="5770"/>
                  </a:cubicBezTo>
                  <a:cubicBezTo>
                    <a:pt x="5089" y="5770"/>
                    <a:pt x="5287" y="5747"/>
                    <a:pt x="5469" y="5701"/>
                  </a:cubicBezTo>
                  <a:cubicBezTo>
                    <a:pt x="5591" y="5671"/>
                    <a:pt x="5712" y="5640"/>
                    <a:pt x="5834" y="5580"/>
                  </a:cubicBezTo>
                  <a:cubicBezTo>
                    <a:pt x="5925" y="5519"/>
                    <a:pt x="5986" y="5489"/>
                    <a:pt x="6077" y="5428"/>
                  </a:cubicBezTo>
                  <a:cubicBezTo>
                    <a:pt x="6168" y="5367"/>
                    <a:pt x="6259" y="5306"/>
                    <a:pt x="6381" y="5215"/>
                  </a:cubicBezTo>
                  <a:cubicBezTo>
                    <a:pt x="6472" y="5154"/>
                    <a:pt x="6533" y="5063"/>
                    <a:pt x="6563" y="4942"/>
                  </a:cubicBezTo>
                  <a:lnTo>
                    <a:pt x="6654" y="4850"/>
                  </a:lnTo>
                  <a:cubicBezTo>
                    <a:pt x="6958" y="4395"/>
                    <a:pt x="7019" y="3848"/>
                    <a:pt x="6836" y="3362"/>
                  </a:cubicBezTo>
                  <a:cubicBezTo>
                    <a:pt x="6776" y="3088"/>
                    <a:pt x="6685" y="2815"/>
                    <a:pt x="6563" y="2572"/>
                  </a:cubicBezTo>
                  <a:cubicBezTo>
                    <a:pt x="6472" y="2389"/>
                    <a:pt x="6350" y="2238"/>
                    <a:pt x="6229" y="2086"/>
                  </a:cubicBezTo>
                  <a:cubicBezTo>
                    <a:pt x="6168" y="2025"/>
                    <a:pt x="6107" y="1964"/>
                    <a:pt x="6047" y="1934"/>
                  </a:cubicBezTo>
                  <a:cubicBezTo>
                    <a:pt x="5986" y="1843"/>
                    <a:pt x="5925" y="1751"/>
                    <a:pt x="5864" y="1691"/>
                  </a:cubicBezTo>
                  <a:cubicBezTo>
                    <a:pt x="5682" y="1478"/>
                    <a:pt x="5469" y="1296"/>
                    <a:pt x="5257" y="1113"/>
                  </a:cubicBezTo>
                  <a:cubicBezTo>
                    <a:pt x="5165" y="1053"/>
                    <a:pt x="5074" y="992"/>
                    <a:pt x="4983" y="931"/>
                  </a:cubicBezTo>
                  <a:cubicBezTo>
                    <a:pt x="4892" y="840"/>
                    <a:pt x="4770" y="779"/>
                    <a:pt x="4679" y="718"/>
                  </a:cubicBezTo>
                  <a:cubicBezTo>
                    <a:pt x="4436" y="597"/>
                    <a:pt x="4163" y="475"/>
                    <a:pt x="3920" y="384"/>
                  </a:cubicBezTo>
                  <a:cubicBezTo>
                    <a:pt x="3403" y="202"/>
                    <a:pt x="2887" y="80"/>
                    <a:pt x="2340" y="20"/>
                  </a:cubicBezTo>
                  <a:cubicBezTo>
                    <a:pt x="2255" y="7"/>
                    <a:pt x="2170" y="1"/>
                    <a:pt x="2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7"/>
            <p:cNvSpPr/>
            <p:nvPr/>
          </p:nvSpPr>
          <p:spPr>
            <a:xfrm rot="-910317">
              <a:off x="554058" y="159577"/>
              <a:ext cx="267785" cy="266309"/>
            </a:xfrm>
            <a:custGeom>
              <a:avLst/>
              <a:gdLst/>
              <a:ahLst/>
              <a:cxnLst/>
              <a:rect l="l" t="t" r="r" b="b"/>
              <a:pathLst>
                <a:path w="6898" h="6860" extrusionOk="0">
                  <a:moveTo>
                    <a:pt x="2158" y="0"/>
                  </a:moveTo>
                  <a:cubicBezTo>
                    <a:pt x="1915" y="31"/>
                    <a:pt x="1702" y="91"/>
                    <a:pt x="1459" y="183"/>
                  </a:cubicBezTo>
                  <a:cubicBezTo>
                    <a:pt x="1185" y="304"/>
                    <a:pt x="912" y="486"/>
                    <a:pt x="669" y="699"/>
                  </a:cubicBezTo>
                  <a:cubicBezTo>
                    <a:pt x="426" y="942"/>
                    <a:pt x="213" y="1216"/>
                    <a:pt x="92" y="1550"/>
                  </a:cubicBezTo>
                  <a:cubicBezTo>
                    <a:pt x="92" y="1580"/>
                    <a:pt x="92" y="1611"/>
                    <a:pt x="61" y="1641"/>
                  </a:cubicBezTo>
                  <a:cubicBezTo>
                    <a:pt x="31" y="1823"/>
                    <a:pt x="0" y="2005"/>
                    <a:pt x="0" y="2188"/>
                  </a:cubicBezTo>
                  <a:cubicBezTo>
                    <a:pt x="0" y="2309"/>
                    <a:pt x="0" y="2431"/>
                    <a:pt x="0" y="2522"/>
                  </a:cubicBezTo>
                  <a:cubicBezTo>
                    <a:pt x="0" y="2644"/>
                    <a:pt x="31" y="2765"/>
                    <a:pt x="61" y="2856"/>
                  </a:cubicBezTo>
                  <a:cubicBezTo>
                    <a:pt x="122" y="3099"/>
                    <a:pt x="213" y="3282"/>
                    <a:pt x="274" y="3494"/>
                  </a:cubicBezTo>
                  <a:cubicBezTo>
                    <a:pt x="395" y="3737"/>
                    <a:pt x="517" y="3950"/>
                    <a:pt x="638" y="4163"/>
                  </a:cubicBezTo>
                  <a:cubicBezTo>
                    <a:pt x="730" y="4284"/>
                    <a:pt x="821" y="4406"/>
                    <a:pt x="942" y="4527"/>
                  </a:cubicBezTo>
                  <a:cubicBezTo>
                    <a:pt x="1185" y="4861"/>
                    <a:pt x="1489" y="5135"/>
                    <a:pt x="1793" y="5408"/>
                  </a:cubicBezTo>
                  <a:cubicBezTo>
                    <a:pt x="1945" y="5560"/>
                    <a:pt x="2066" y="5682"/>
                    <a:pt x="2218" y="5803"/>
                  </a:cubicBezTo>
                  <a:cubicBezTo>
                    <a:pt x="2492" y="6046"/>
                    <a:pt x="2826" y="6229"/>
                    <a:pt x="3130" y="6381"/>
                  </a:cubicBezTo>
                  <a:cubicBezTo>
                    <a:pt x="3342" y="6502"/>
                    <a:pt x="3525" y="6563"/>
                    <a:pt x="3737" y="6654"/>
                  </a:cubicBezTo>
                  <a:cubicBezTo>
                    <a:pt x="3981" y="6745"/>
                    <a:pt x="4224" y="6806"/>
                    <a:pt x="4467" y="6836"/>
                  </a:cubicBezTo>
                  <a:cubicBezTo>
                    <a:pt x="4603" y="6852"/>
                    <a:pt x="4748" y="6859"/>
                    <a:pt x="4896" y="6859"/>
                  </a:cubicBezTo>
                  <a:cubicBezTo>
                    <a:pt x="5044" y="6859"/>
                    <a:pt x="5196" y="6852"/>
                    <a:pt x="5348" y="6836"/>
                  </a:cubicBezTo>
                  <a:cubicBezTo>
                    <a:pt x="5469" y="6806"/>
                    <a:pt x="5591" y="6745"/>
                    <a:pt x="5682" y="6654"/>
                  </a:cubicBezTo>
                  <a:cubicBezTo>
                    <a:pt x="5743" y="6624"/>
                    <a:pt x="5804" y="6593"/>
                    <a:pt x="5864" y="6563"/>
                  </a:cubicBezTo>
                  <a:cubicBezTo>
                    <a:pt x="5986" y="6472"/>
                    <a:pt x="6077" y="6381"/>
                    <a:pt x="6168" y="6259"/>
                  </a:cubicBezTo>
                  <a:cubicBezTo>
                    <a:pt x="6229" y="6198"/>
                    <a:pt x="6259" y="6138"/>
                    <a:pt x="6320" y="6046"/>
                  </a:cubicBezTo>
                  <a:cubicBezTo>
                    <a:pt x="6381" y="5955"/>
                    <a:pt x="6442" y="5834"/>
                    <a:pt x="6502" y="5712"/>
                  </a:cubicBezTo>
                  <a:cubicBezTo>
                    <a:pt x="6533" y="5621"/>
                    <a:pt x="6563" y="5530"/>
                    <a:pt x="6593" y="5439"/>
                  </a:cubicBezTo>
                  <a:cubicBezTo>
                    <a:pt x="6624" y="5317"/>
                    <a:pt x="6654" y="5196"/>
                    <a:pt x="6685" y="5105"/>
                  </a:cubicBezTo>
                  <a:lnTo>
                    <a:pt x="6685" y="5044"/>
                  </a:lnTo>
                  <a:cubicBezTo>
                    <a:pt x="6685" y="5044"/>
                    <a:pt x="6685" y="5044"/>
                    <a:pt x="6685" y="5013"/>
                  </a:cubicBezTo>
                  <a:cubicBezTo>
                    <a:pt x="6715" y="4892"/>
                    <a:pt x="6745" y="4740"/>
                    <a:pt x="6776" y="4588"/>
                  </a:cubicBezTo>
                  <a:cubicBezTo>
                    <a:pt x="6897" y="3828"/>
                    <a:pt x="6533" y="3130"/>
                    <a:pt x="6138" y="2522"/>
                  </a:cubicBezTo>
                  <a:cubicBezTo>
                    <a:pt x="6016" y="2309"/>
                    <a:pt x="5895" y="2127"/>
                    <a:pt x="5773" y="1914"/>
                  </a:cubicBezTo>
                  <a:cubicBezTo>
                    <a:pt x="5621" y="1732"/>
                    <a:pt x="5469" y="1580"/>
                    <a:pt x="5287" y="1398"/>
                  </a:cubicBezTo>
                  <a:cubicBezTo>
                    <a:pt x="5105" y="1185"/>
                    <a:pt x="4892" y="1003"/>
                    <a:pt x="4649" y="821"/>
                  </a:cubicBezTo>
                  <a:cubicBezTo>
                    <a:pt x="4436" y="669"/>
                    <a:pt x="4193" y="517"/>
                    <a:pt x="3950" y="395"/>
                  </a:cubicBezTo>
                  <a:cubicBezTo>
                    <a:pt x="3768" y="304"/>
                    <a:pt x="3616" y="243"/>
                    <a:pt x="3434" y="183"/>
                  </a:cubicBezTo>
                  <a:cubicBezTo>
                    <a:pt x="3282" y="152"/>
                    <a:pt x="3069" y="91"/>
                    <a:pt x="2887" y="61"/>
                  </a:cubicBezTo>
                  <a:cubicBezTo>
                    <a:pt x="2674" y="0"/>
                    <a:pt x="2401" y="0"/>
                    <a:pt x="2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7"/>
            <p:cNvSpPr/>
            <p:nvPr/>
          </p:nvSpPr>
          <p:spPr>
            <a:xfrm rot="-910317">
              <a:off x="344302" y="309639"/>
              <a:ext cx="247753" cy="224538"/>
            </a:xfrm>
            <a:custGeom>
              <a:avLst/>
              <a:gdLst/>
              <a:ahLst/>
              <a:cxnLst/>
              <a:rect l="l" t="t" r="r" b="b"/>
              <a:pathLst>
                <a:path w="6382" h="5784" extrusionOk="0">
                  <a:moveTo>
                    <a:pt x="1847" y="0"/>
                  </a:moveTo>
                  <a:cubicBezTo>
                    <a:pt x="1669" y="0"/>
                    <a:pt x="1490" y="14"/>
                    <a:pt x="1307" y="41"/>
                  </a:cubicBezTo>
                  <a:cubicBezTo>
                    <a:pt x="912" y="132"/>
                    <a:pt x="548" y="315"/>
                    <a:pt x="305" y="649"/>
                  </a:cubicBezTo>
                  <a:cubicBezTo>
                    <a:pt x="214" y="771"/>
                    <a:pt x="122" y="892"/>
                    <a:pt x="92" y="1044"/>
                  </a:cubicBezTo>
                  <a:cubicBezTo>
                    <a:pt x="31" y="1196"/>
                    <a:pt x="1" y="1348"/>
                    <a:pt x="1" y="1500"/>
                  </a:cubicBezTo>
                  <a:lnTo>
                    <a:pt x="1" y="1925"/>
                  </a:lnTo>
                  <a:cubicBezTo>
                    <a:pt x="31" y="2077"/>
                    <a:pt x="62" y="2229"/>
                    <a:pt x="122" y="2350"/>
                  </a:cubicBezTo>
                  <a:cubicBezTo>
                    <a:pt x="153" y="2472"/>
                    <a:pt x="214" y="2593"/>
                    <a:pt x="274" y="2715"/>
                  </a:cubicBezTo>
                  <a:cubicBezTo>
                    <a:pt x="426" y="2958"/>
                    <a:pt x="578" y="3201"/>
                    <a:pt x="730" y="3444"/>
                  </a:cubicBezTo>
                  <a:cubicBezTo>
                    <a:pt x="1034" y="3839"/>
                    <a:pt x="1368" y="4204"/>
                    <a:pt x="1733" y="4568"/>
                  </a:cubicBezTo>
                  <a:cubicBezTo>
                    <a:pt x="1945" y="4720"/>
                    <a:pt x="2158" y="4903"/>
                    <a:pt x="2371" y="5054"/>
                  </a:cubicBezTo>
                  <a:cubicBezTo>
                    <a:pt x="2583" y="5176"/>
                    <a:pt x="2796" y="5298"/>
                    <a:pt x="3009" y="5419"/>
                  </a:cubicBezTo>
                  <a:cubicBezTo>
                    <a:pt x="3191" y="5510"/>
                    <a:pt x="3373" y="5571"/>
                    <a:pt x="3556" y="5601"/>
                  </a:cubicBezTo>
                  <a:cubicBezTo>
                    <a:pt x="3859" y="5693"/>
                    <a:pt x="4194" y="5753"/>
                    <a:pt x="4497" y="5784"/>
                  </a:cubicBezTo>
                  <a:cubicBezTo>
                    <a:pt x="4801" y="5784"/>
                    <a:pt x="5105" y="5723"/>
                    <a:pt x="5379" y="5601"/>
                  </a:cubicBezTo>
                  <a:cubicBezTo>
                    <a:pt x="5591" y="5449"/>
                    <a:pt x="5774" y="5267"/>
                    <a:pt x="5925" y="5054"/>
                  </a:cubicBezTo>
                  <a:cubicBezTo>
                    <a:pt x="5986" y="4933"/>
                    <a:pt x="6017" y="4811"/>
                    <a:pt x="6017" y="4690"/>
                  </a:cubicBezTo>
                  <a:lnTo>
                    <a:pt x="6047" y="4659"/>
                  </a:lnTo>
                  <a:cubicBezTo>
                    <a:pt x="6138" y="4568"/>
                    <a:pt x="6169" y="4447"/>
                    <a:pt x="6229" y="4356"/>
                  </a:cubicBezTo>
                  <a:cubicBezTo>
                    <a:pt x="6290" y="4234"/>
                    <a:pt x="6320" y="4113"/>
                    <a:pt x="6351" y="3961"/>
                  </a:cubicBezTo>
                  <a:cubicBezTo>
                    <a:pt x="6381" y="3809"/>
                    <a:pt x="6381" y="3626"/>
                    <a:pt x="6351" y="3475"/>
                  </a:cubicBezTo>
                  <a:cubicBezTo>
                    <a:pt x="6351" y="3292"/>
                    <a:pt x="6290" y="3140"/>
                    <a:pt x="6229" y="2988"/>
                  </a:cubicBezTo>
                  <a:cubicBezTo>
                    <a:pt x="6199" y="2928"/>
                    <a:pt x="6169" y="2867"/>
                    <a:pt x="6138" y="2806"/>
                  </a:cubicBezTo>
                  <a:cubicBezTo>
                    <a:pt x="6077" y="2715"/>
                    <a:pt x="6017" y="2624"/>
                    <a:pt x="5956" y="2533"/>
                  </a:cubicBezTo>
                  <a:cubicBezTo>
                    <a:pt x="5622" y="2107"/>
                    <a:pt x="5257" y="1743"/>
                    <a:pt x="4892" y="1409"/>
                  </a:cubicBezTo>
                  <a:cubicBezTo>
                    <a:pt x="4680" y="1226"/>
                    <a:pt x="4497" y="1044"/>
                    <a:pt x="4285" y="892"/>
                  </a:cubicBezTo>
                  <a:cubicBezTo>
                    <a:pt x="4133" y="740"/>
                    <a:pt x="3951" y="649"/>
                    <a:pt x="3768" y="558"/>
                  </a:cubicBezTo>
                  <a:cubicBezTo>
                    <a:pt x="3556" y="406"/>
                    <a:pt x="3313" y="315"/>
                    <a:pt x="3070" y="224"/>
                  </a:cubicBezTo>
                  <a:cubicBezTo>
                    <a:pt x="2665" y="75"/>
                    <a:pt x="2261" y="0"/>
                    <a:pt x="1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7"/>
            <p:cNvSpPr/>
            <p:nvPr/>
          </p:nvSpPr>
          <p:spPr>
            <a:xfrm rot="-910317">
              <a:off x="398209" y="840518"/>
              <a:ext cx="126245" cy="126245"/>
            </a:xfrm>
            <a:custGeom>
              <a:avLst/>
              <a:gdLst/>
              <a:ahLst/>
              <a:cxnLst/>
              <a:rect l="l" t="t" r="r" b="b"/>
              <a:pathLst>
                <a:path w="3252" h="3252" extrusionOk="0">
                  <a:moveTo>
                    <a:pt x="1337" y="0"/>
                  </a:moveTo>
                  <a:cubicBezTo>
                    <a:pt x="1034" y="0"/>
                    <a:pt x="730" y="91"/>
                    <a:pt x="517" y="274"/>
                  </a:cubicBezTo>
                  <a:cubicBezTo>
                    <a:pt x="426" y="334"/>
                    <a:pt x="335" y="425"/>
                    <a:pt x="274" y="517"/>
                  </a:cubicBezTo>
                  <a:cubicBezTo>
                    <a:pt x="244" y="547"/>
                    <a:pt x="244" y="577"/>
                    <a:pt x="213" y="608"/>
                  </a:cubicBezTo>
                  <a:cubicBezTo>
                    <a:pt x="152" y="668"/>
                    <a:pt x="92" y="760"/>
                    <a:pt x="31" y="851"/>
                  </a:cubicBezTo>
                  <a:lnTo>
                    <a:pt x="31" y="881"/>
                  </a:lnTo>
                  <a:cubicBezTo>
                    <a:pt x="61" y="912"/>
                    <a:pt x="61" y="942"/>
                    <a:pt x="31" y="972"/>
                  </a:cubicBezTo>
                  <a:cubicBezTo>
                    <a:pt x="0" y="1063"/>
                    <a:pt x="0" y="1185"/>
                    <a:pt x="0" y="1307"/>
                  </a:cubicBezTo>
                  <a:cubicBezTo>
                    <a:pt x="31" y="1367"/>
                    <a:pt x="31" y="1428"/>
                    <a:pt x="31" y="1489"/>
                  </a:cubicBezTo>
                  <a:cubicBezTo>
                    <a:pt x="61" y="1610"/>
                    <a:pt x="122" y="1732"/>
                    <a:pt x="183" y="1853"/>
                  </a:cubicBezTo>
                  <a:cubicBezTo>
                    <a:pt x="304" y="2096"/>
                    <a:pt x="456" y="2340"/>
                    <a:pt x="639" y="2552"/>
                  </a:cubicBezTo>
                  <a:cubicBezTo>
                    <a:pt x="882" y="2795"/>
                    <a:pt x="1155" y="3008"/>
                    <a:pt x="1489" y="3129"/>
                  </a:cubicBezTo>
                  <a:cubicBezTo>
                    <a:pt x="1580" y="3160"/>
                    <a:pt x="1702" y="3190"/>
                    <a:pt x="1793" y="3221"/>
                  </a:cubicBezTo>
                  <a:cubicBezTo>
                    <a:pt x="1915" y="3221"/>
                    <a:pt x="2006" y="3251"/>
                    <a:pt x="2097" y="3251"/>
                  </a:cubicBezTo>
                  <a:cubicBezTo>
                    <a:pt x="2340" y="3221"/>
                    <a:pt x="2553" y="3129"/>
                    <a:pt x="2735" y="3008"/>
                  </a:cubicBezTo>
                  <a:cubicBezTo>
                    <a:pt x="2948" y="2856"/>
                    <a:pt x="3069" y="2643"/>
                    <a:pt x="3160" y="2431"/>
                  </a:cubicBezTo>
                  <a:cubicBezTo>
                    <a:pt x="3251" y="2188"/>
                    <a:pt x="3251" y="1914"/>
                    <a:pt x="3221" y="1671"/>
                  </a:cubicBezTo>
                  <a:cubicBezTo>
                    <a:pt x="3221" y="1610"/>
                    <a:pt x="3221" y="1550"/>
                    <a:pt x="3191" y="1489"/>
                  </a:cubicBezTo>
                  <a:cubicBezTo>
                    <a:pt x="3160" y="1367"/>
                    <a:pt x="3130" y="1276"/>
                    <a:pt x="3069" y="1185"/>
                  </a:cubicBezTo>
                  <a:cubicBezTo>
                    <a:pt x="2978" y="942"/>
                    <a:pt x="2826" y="760"/>
                    <a:pt x="2644" y="577"/>
                  </a:cubicBezTo>
                  <a:cubicBezTo>
                    <a:pt x="2431" y="395"/>
                    <a:pt x="2188" y="274"/>
                    <a:pt x="1945" y="152"/>
                  </a:cubicBezTo>
                  <a:cubicBezTo>
                    <a:pt x="1732" y="61"/>
                    <a:pt x="1550" y="0"/>
                    <a:pt x="1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7"/>
            <p:cNvSpPr/>
            <p:nvPr/>
          </p:nvSpPr>
          <p:spPr>
            <a:xfrm rot="-910317">
              <a:off x="84138" y="399517"/>
              <a:ext cx="192317" cy="179312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7"/>
            <p:cNvSpPr/>
            <p:nvPr/>
          </p:nvSpPr>
          <p:spPr>
            <a:xfrm rot="-910317">
              <a:off x="134999" y="655430"/>
              <a:ext cx="166346" cy="217240"/>
            </a:xfrm>
            <a:custGeom>
              <a:avLst/>
              <a:gdLst/>
              <a:ahLst/>
              <a:cxnLst/>
              <a:rect l="l" t="t" r="r" b="b"/>
              <a:pathLst>
                <a:path w="4285" h="5596" extrusionOk="0">
                  <a:moveTo>
                    <a:pt x="1174" y="0"/>
                  </a:moveTo>
                  <a:cubicBezTo>
                    <a:pt x="1094" y="0"/>
                    <a:pt x="1019" y="8"/>
                    <a:pt x="943" y="23"/>
                  </a:cubicBezTo>
                  <a:cubicBezTo>
                    <a:pt x="821" y="23"/>
                    <a:pt x="730" y="54"/>
                    <a:pt x="639" y="84"/>
                  </a:cubicBezTo>
                  <a:cubicBezTo>
                    <a:pt x="548" y="145"/>
                    <a:pt x="487" y="175"/>
                    <a:pt x="396" y="236"/>
                  </a:cubicBezTo>
                  <a:cubicBezTo>
                    <a:pt x="335" y="297"/>
                    <a:pt x="274" y="357"/>
                    <a:pt x="213" y="449"/>
                  </a:cubicBezTo>
                  <a:cubicBezTo>
                    <a:pt x="183" y="509"/>
                    <a:pt x="122" y="600"/>
                    <a:pt x="92" y="692"/>
                  </a:cubicBezTo>
                  <a:lnTo>
                    <a:pt x="92" y="722"/>
                  </a:lnTo>
                  <a:cubicBezTo>
                    <a:pt x="61" y="813"/>
                    <a:pt x="61" y="904"/>
                    <a:pt x="31" y="995"/>
                  </a:cubicBezTo>
                  <a:cubicBezTo>
                    <a:pt x="31" y="1087"/>
                    <a:pt x="31" y="1178"/>
                    <a:pt x="1" y="1269"/>
                  </a:cubicBezTo>
                  <a:cubicBezTo>
                    <a:pt x="1" y="1451"/>
                    <a:pt x="1" y="1633"/>
                    <a:pt x="31" y="1816"/>
                  </a:cubicBezTo>
                  <a:cubicBezTo>
                    <a:pt x="61" y="1846"/>
                    <a:pt x="61" y="1877"/>
                    <a:pt x="61" y="1907"/>
                  </a:cubicBezTo>
                  <a:cubicBezTo>
                    <a:pt x="92" y="2150"/>
                    <a:pt x="122" y="2363"/>
                    <a:pt x="183" y="2606"/>
                  </a:cubicBezTo>
                  <a:cubicBezTo>
                    <a:pt x="274" y="2879"/>
                    <a:pt x="396" y="3183"/>
                    <a:pt x="517" y="3426"/>
                  </a:cubicBezTo>
                  <a:cubicBezTo>
                    <a:pt x="608" y="3578"/>
                    <a:pt x="699" y="3700"/>
                    <a:pt x="760" y="3851"/>
                  </a:cubicBezTo>
                  <a:cubicBezTo>
                    <a:pt x="1034" y="4277"/>
                    <a:pt x="1338" y="4672"/>
                    <a:pt x="1702" y="5036"/>
                  </a:cubicBezTo>
                  <a:cubicBezTo>
                    <a:pt x="1915" y="5279"/>
                    <a:pt x="2188" y="5462"/>
                    <a:pt x="2492" y="5553"/>
                  </a:cubicBezTo>
                  <a:cubicBezTo>
                    <a:pt x="2574" y="5580"/>
                    <a:pt x="2662" y="5595"/>
                    <a:pt x="2751" y="5595"/>
                  </a:cubicBezTo>
                  <a:cubicBezTo>
                    <a:pt x="2859" y="5595"/>
                    <a:pt x="2969" y="5573"/>
                    <a:pt x="3069" y="5522"/>
                  </a:cubicBezTo>
                  <a:cubicBezTo>
                    <a:pt x="3160" y="5462"/>
                    <a:pt x="3252" y="5371"/>
                    <a:pt x="3312" y="5249"/>
                  </a:cubicBezTo>
                  <a:cubicBezTo>
                    <a:pt x="3312" y="5219"/>
                    <a:pt x="3343" y="5219"/>
                    <a:pt x="3373" y="5188"/>
                  </a:cubicBezTo>
                  <a:cubicBezTo>
                    <a:pt x="3464" y="5158"/>
                    <a:pt x="3525" y="5128"/>
                    <a:pt x="3616" y="5097"/>
                  </a:cubicBezTo>
                  <a:cubicBezTo>
                    <a:pt x="3829" y="4976"/>
                    <a:pt x="4011" y="4824"/>
                    <a:pt x="4102" y="4611"/>
                  </a:cubicBezTo>
                  <a:cubicBezTo>
                    <a:pt x="4163" y="4520"/>
                    <a:pt x="4224" y="4429"/>
                    <a:pt x="4254" y="4338"/>
                  </a:cubicBezTo>
                  <a:cubicBezTo>
                    <a:pt x="4254" y="4216"/>
                    <a:pt x="4285" y="4094"/>
                    <a:pt x="4285" y="4003"/>
                  </a:cubicBezTo>
                  <a:lnTo>
                    <a:pt x="4285" y="3730"/>
                  </a:lnTo>
                  <a:cubicBezTo>
                    <a:pt x="4285" y="2818"/>
                    <a:pt x="3981" y="1907"/>
                    <a:pt x="3434" y="1117"/>
                  </a:cubicBezTo>
                  <a:cubicBezTo>
                    <a:pt x="3252" y="904"/>
                    <a:pt x="3069" y="692"/>
                    <a:pt x="2826" y="509"/>
                  </a:cubicBezTo>
                  <a:cubicBezTo>
                    <a:pt x="2614" y="327"/>
                    <a:pt x="2340" y="175"/>
                    <a:pt x="2067" y="114"/>
                  </a:cubicBezTo>
                  <a:cubicBezTo>
                    <a:pt x="1915" y="54"/>
                    <a:pt x="1763" y="54"/>
                    <a:pt x="1611" y="23"/>
                  </a:cubicBezTo>
                  <a:lnTo>
                    <a:pt x="1429" y="23"/>
                  </a:lnTo>
                  <a:cubicBezTo>
                    <a:pt x="1338" y="8"/>
                    <a:pt x="1254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 rot="-910317">
              <a:off x="262351" y="113524"/>
              <a:ext cx="195811" cy="154234"/>
            </a:xfrm>
            <a:custGeom>
              <a:avLst/>
              <a:gdLst/>
              <a:ahLst/>
              <a:cxnLst/>
              <a:rect l="l" t="t" r="r" b="b"/>
              <a:pathLst>
                <a:path w="5044" h="3973" extrusionOk="0">
                  <a:moveTo>
                    <a:pt x="1443" y="0"/>
                  </a:moveTo>
                  <a:cubicBezTo>
                    <a:pt x="1337" y="0"/>
                    <a:pt x="1231" y="8"/>
                    <a:pt x="1124" y="23"/>
                  </a:cubicBezTo>
                  <a:cubicBezTo>
                    <a:pt x="942" y="53"/>
                    <a:pt x="760" y="114"/>
                    <a:pt x="608" y="175"/>
                  </a:cubicBezTo>
                  <a:cubicBezTo>
                    <a:pt x="395" y="296"/>
                    <a:pt x="213" y="479"/>
                    <a:pt x="122" y="722"/>
                  </a:cubicBezTo>
                  <a:lnTo>
                    <a:pt x="91" y="782"/>
                  </a:lnTo>
                  <a:cubicBezTo>
                    <a:pt x="0" y="1147"/>
                    <a:pt x="61" y="1542"/>
                    <a:pt x="243" y="1876"/>
                  </a:cubicBezTo>
                  <a:cubicBezTo>
                    <a:pt x="517" y="2423"/>
                    <a:pt x="972" y="2909"/>
                    <a:pt x="1519" y="3183"/>
                  </a:cubicBezTo>
                  <a:lnTo>
                    <a:pt x="1671" y="3243"/>
                  </a:lnTo>
                  <a:lnTo>
                    <a:pt x="1793" y="3335"/>
                  </a:lnTo>
                  <a:cubicBezTo>
                    <a:pt x="2097" y="3547"/>
                    <a:pt x="2461" y="3730"/>
                    <a:pt x="2826" y="3851"/>
                  </a:cubicBezTo>
                  <a:cubicBezTo>
                    <a:pt x="2947" y="3912"/>
                    <a:pt x="3099" y="3942"/>
                    <a:pt x="3221" y="3973"/>
                  </a:cubicBezTo>
                  <a:lnTo>
                    <a:pt x="3676" y="3973"/>
                  </a:lnTo>
                  <a:cubicBezTo>
                    <a:pt x="3707" y="3973"/>
                    <a:pt x="3737" y="3942"/>
                    <a:pt x="3768" y="3942"/>
                  </a:cubicBezTo>
                  <a:cubicBezTo>
                    <a:pt x="3859" y="3912"/>
                    <a:pt x="3950" y="3881"/>
                    <a:pt x="4011" y="3851"/>
                  </a:cubicBezTo>
                  <a:cubicBezTo>
                    <a:pt x="4132" y="3790"/>
                    <a:pt x="4223" y="3730"/>
                    <a:pt x="4314" y="3638"/>
                  </a:cubicBezTo>
                  <a:cubicBezTo>
                    <a:pt x="4406" y="3578"/>
                    <a:pt x="4497" y="3456"/>
                    <a:pt x="4527" y="3335"/>
                  </a:cubicBezTo>
                  <a:lnTo>
                    <a:pt x="4588" y="3304"/>
                  </a:lnTo>
                  <a:cubicBezTo>
                    <a:pt x="4649" y="3243"/>
                    <a:pt x="4740" y="3152"/>
                    <a:pt x="4801" y="3061"/>
                  </a:cubicBezTo>
                  <a:cubicBezTo>
                    <a:pt x="4922" y="2848"/>
                    <a:pt x="5013" y="2636"/>
                    <a:pt x="5044" y="2393"/>
                  </a:cubicBezTo>
                  <a:cubicBezTo>
                    <a:pt x="5044" y="2302"/>
                    <a:pt x="5044" y="2180"/>
                    <a:pt x="5044" y="2089"/>
                  </a:cubicBezTo>
                  <a:cubicBezTo>
                    <a:pt x="5044" y="2028"/>
                    <a:pt x="5044" y="1998"/>
                    <a:pt x="5013" y="1937"/>
                  </a:cubicBezTo>
                  <a:cubicBezTo>
                    <a:pt x="4983" y="1785"/>
                    <a:pt x="4952" y="1664"/>
                    <a:pt x="4892" y="1542"/>
                  </a:cubicBezTo>
                  <a:cubicBezTo>
                    <a:pt x="4801" y="1390"/>
                    <a:pt x="4679" y="1269"/>
                    <a:pt x="4558" y="1117"/>
                  </a:cubicBezTo>
                  <a:cubicBezTo>
                    <a:pt x="4375" y="934"/>
                    <a:pt x="4163" y="752"/>
                    <a:pt x="3950" y="600"/>
                  </a:cubicBezTo>
                  <a:cubicBezTo>
                    <a:pt x="3737" y="479"/>
                    <a:pt x="3525" y="387"/>
                    <a:pt x="3312" y="266"/>
                  </a:cubicBezTo>
                  <a:cubicBezTo>
                    <a:pt x="3221" y="236"/>
                    <a:pt x="3160" y="205"/>
                    <a:pt x="3099" y="205"/>
                  </a:cubicBezTo>
                  <a:cubicBezTo>
                    <a:pt x="2917" y="114"/>
                    <a:pt x="2735" y="53"/>
                    <a:pt x="2522" y="23"/>
                  </a:cubicBezTo>
                  <a:cubicBezTo>
                    <a:pt x="2400" y="8"/>
                    <a:pt x="2279" y="0"/>
                    <a:pt x="2153" y="0"/>
                  </a:cubicBezTo>
                  <a:cubicBezTo>
                    <a:pt x="2028" y="0"/>
                    <a:pt x="1899" y="8"/>
                    <a:pt x="1762" y="23"/>
                  </a:cubicBezTo>
                  <a:cubicBezTo>
                    <a:pt x="1656" y="8"/>
                    <a:pt x="1550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7"/>
            <p:cNvSpPr/>
            <p:nvPr/>
          </p:nvSpPr>
          <p:spPr>
            <a:xfrm rot="-910317">
              <a:off x="36445" y="192103"/>
              <a:ext cx="205245" cy="186378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7"/>
            <p:cNvSpPr/>
            <p:nvPr/>
          </p:nvSpPr>
          <p:spPr>
            <a:xfrm rot="-910317">
              <a:off x="-24602" y="530970"/>
              <a:ext cx="116772" cy="133659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7"/>
            <p:cNvSpPr/>
            <p:nvPr/>
          </p:nvSpPr>
          <p:spPr>
            <a:xfrm rot="-910317">
              <a:off x="881508" y="944861"/>
              <a:ext cx="228847" cy="169724"/>
            </a:xfrm>
            <a:custGeom>
              <a:avLst/>
              <a:gdLst/>
              <a:ahLst/>
              <a:cxnLst/>
              <a:rect l="l" t="t" r="r" b="b"/>
              <a:pathLst>
                <a:path w="5895" h="4372" extrusionOk="0">
                  <a:moveTo>
                    <a:pt x="2151" y="1"/>
                  </a:moveTo>
                  <a:cubicBezTo>
                    <a:pt x="1903" y="1"/>
                    <a:pt x="1660" y="22"/>
                    <a:pt x="1429" y="80"/>
                  </a:cubicBezTo>
                  <a:cubicBezTo>
                    <a:pt x="1186" y="141"/>
                    <a:pt x="942" y="262"/>
                    <a:pt x="730" y="414"/>
                  </a:cubicBezTo>
                  <a:cubicBezTo>
                    <a:pt x="639" y="445"/>
                    <a:pt x="578" y="505"/>
                    <a:pt x="517" y="566"/>
                  </a:cubicBezTo>
                  <a:cubicBezTo>
                    <a:pt x="456" y="627"/>
                    <a:pt x="396" y="688"/>
                    <a:pt x="365" y="779"/>
                  </a:cubicBezTo>
                  <a:cubicBezTo>
                    <a:pt x="304" y="839"/>
                    <a:pt x="274" y="900"/>
                    <a:pt x="244" y="991"/>
                  </a:cubicBezTo>
                  <a:cubicBezTo>
                    <a:pt x="183" y="1052"/>
                    <a:pt x="152" y="1174"/>
                    <a:pt x="122" y="1265"/>
                  </a:cubicBezTo>
                  <a:cubicBezTo>
                    <a:pt x="92" y="1356"/>
                    <a:pt x="61" y="1447"/>
                    <a:pt x="31" y="1538"/>
                  </a:cubicBezTo>
                  <a:cubicBezTo>
                    <a:pt x="31" y="1599"/>
                    <a:pt x="31" y="1660"/>
                    <a:pt x="31" y="1721"/>
                  </a:cubicBezTo>
                  <a:cubicBezTo>
                    <a:pt x="1" y="1872"/>
                    <a:pt x="1" y="2055"/>
                    <a:pt x="61" y="2237"/>
                  </a:cubicBezTo>
                  <a:cubicBezTo>
                    <a:pt x="152" y="2571"/>
                    <a:pt x="335" y="2875"/>
                    <a:pt x="608" y="3088"/>
                  </a:cubicBezTo>
                  <a:cubicBezTo>
                    <a:pt x="851" y="3361"/>
                    <a:pt x="1155" y="3574"/>
                    <a:pt x="1459" y="3756"/>
                  </a:cubicBezTo>
                  <a:cubicBezTo>
                    <a:pt x="1763" y="3939"/>
                    <a:pt x="2097" y="4090"/>
                    <a:pt x="2462" y="4212"/>
                  </a:cubicBezTo>
                  <a:cubicBezTo>
                    <a:pt x="2789" y="4313"/>
                    <a:pt x="3116" y="4372"/>
                    <a:pt x="3460" y="4372"/>
                  </a:cubicBezTo>
                  <a:cubicBezTo>
                    <a:pt x="3532" y="4372"/>
                    <a:pt x="3604" y="4369"/>
                    <a:pt x="3677" y="4364"/>
                  </a:cubicBezTo>
                  <a:cubicBezTo>
                    <a:pt x="3981" y="4333"/>
                    <a:pt x="4315" y="4242"/>
                    <a:pt x="4588" y="4090"/>
                  </a:cubicBezTo>
                  <a:cubicBezTo>
                    <a:pt x="4771" y="4030"/>
                    <a:pt x="4892" y="3939"/>
                    <a:pt x="5044" y="3817"/>
                  </a:cubicBezTo>
                  <a:cubicBezTo>
                    <a:pt x="5105" y="3787"/>
                    <a:pt x="5135" y="3726"/>
                    <a:pt x="5196" y="3665"/>
                  </a:cubicBezTo>
                  <a:cubicBezTo>
                    <a:pt x="5348" y="3513"/>
                    <a:pt x="5439" y="3392"/>
                    <a:pt x="5561" y="3209"/>
                  </a:cubicBezTo>
                  <a:cubicBezTo>
                    <a:pt x="5621" y="3149"/>
                    <a:pt x="5682" y="3057"/>
                    <a:pt x="5713" y="2966"/>
                  </a:cubicBezTo>
                  <a:cubicBezTo>
                    <a:pt x="5773" y="2906"/>
                    <a:pt x="5773" y="2845"/>
                    <a:pt x="5804" y="2784"/>
                  </a:cubicBezTo>
                  <a:cubicBezTo>
                    <a:pt x="5895" y="2419"/>
                    <a:pt x="5895" y="2024"/>
                    <a:pt x="5743" y="1690"/>
                  </a:cubicBezTo>
                  <a:cubicBezTo>
                    <a:pt x="5652" y="1478"/>
                    <a:pt x="5500" y="1265"/>
                    <a:pt x="5348" y="1113"/>
                  </a:cubicBezTo>
                  <a:cubicBezTo>
                    <a:pt x="5226" y="1022"/>
                    <a:pt x="5135" y="931"/>
                    <a:pt x="5044" y="839"/>
                  </a:cubicBezTo>
                  <a:cubicBezTo>
                    <a:pt x="4892" y="718"/>
                    <a:pt x="4740" y="627"/>
                    <a:pt x="4558" y="536"/>
                  </a:cubicBezTo>
                  <a:cubicBezTo>
                    <a:pt x="4285" y="414"/>
                    <a:pt x="3981" y="323"/>
                    <a:pt x="3647" y="232"/>
                  </a:cubicBezTo>
                  <a:cubicBezTo>
                    <a:pt x="3373" y="171"/>
                    <a:pt x="3100" y="110"/>
                    <a:pt x="2826" y="50"/>
                  </a:cubicBezTo>
                  <a:cubicBezTo>
                    <a:pt x="2735" y="50"/>
                    <a:pt x="2644" y="19"/>
                    <a:pt x="2583" y="19"/>
                  </a:cubicBezTo>
                  <a:cubicBezTo>
                    <a:pt x="2439" y="8"/>
                    <a:pt x="2294" y="1"/>
                    <a:pt x="2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7"/>
            <p:cNvSpPr/>
            <p:nvPr/>
          </p:nvSpPr>
          <p:spPr>
            <a:xfrm rot="-910317">
              <a:off x="608745" y="986030"/>
              <a:ext cx="174576" cy="137735"/>
            </a:xfrm>
            <a:custGeom>
              <a:avLst/>
              <a:gdLst/>
              <a:ahLst/>
              <a:cxnLst/>
              <a:rect l="l" t="t" r="r" b="b"/>
              <a:pathLst>
                <a:path w="4497" h="3548" extrusionOk="0">
                  <a:moveTo>
                    <a:pt x="1489" y="1"/>
                  </a:moveTo>
                  <a:cubicBezTo>
                    <a:pt x="1337" y="1"/>
                    <a:pt x="1185" y="1"/>
                    <a:pt x="1033" y="31"/>
                  </a:cubicBezTo>
                  <a:cubicBezTo>
                    <a:pt x="821" y="61"/>
                    <a:pt x="638" y="152"/>
                    <a:pt x="486" y="274"/>
                  </a:cubicBezTo>
                  <a:cubicBezTo>
                    <a:pt x="304" y="395"/>
                    <a:pt x="152" y="578"/>
                    <a:pt x="91" y="821"/>
                  </a:cubicBezTo>
                  <a:cubicBezTo>
                    <a:pt x="61" y="882"/>
                    <a:pt x="31" y="942"/>
                    <a:pt x="31" y="1003"/>
                  </a:cubicBezTo>
                  <a:cubicBezTo>
                    <a:pt x="0" y="1125"/>
                    <a:pt x="0" y="1246"/>
                    <a:pt x="31" y="1368"/>
                  </a:cubicBezTo>
                  <a:cubicBezTo>
                    <a:pt x="31" y="1398"/>
                    <a:pt x="31" y="1459"/>
                    <a:pt x="31" y="1489"/>
                  </a:cubicBezTo>
                  <a:cubicBezTo>
                    <a:pt x="31" y="1702"/>
                    <a:pt x="91" y="1915"/>
                    <a:pt x="183" y="2127"/>
                  </a:cubicBezTo>
                  <a:cubicBezTo>
                    <a:pt x="213" y="2218"/>
                    <a:pt x="274" y="2310"/>
                    <a:pt x="335" y="2401"/>
                  </a:cubicBezTo>
                  <a:lnTo>
                    <a:pt x="456" y="2553"/>
                  </a:lnTo>
                  <a:cubicBezTo>
                    <a:pt x="547" y="2705"/>
                    <a:pt x="699" y="2826"/>
                    <a:pt x="821" y="2917"/>
                  </a:cubicBezTo>
                  <a:cubicBezTo>
                    <a:pt x="973" y="3039"/>
                    <a:pt x="1155" y="3130"/>
                    <a:pt x="1307" y="3191"/>
                  </a:cubicBezTo>
                  <a:cubicBezTo>
                    <a:pt x="1459" y="3282"/>
                    <a:pt x="1611" y="3343"/>
                    <a:pt x="1763" y="3373"/>
                  </a:cubicBezTo>
                  <a:cubicBezTo>
                    <a:pt x="1945" y="3434"/>
                    <a:pt x="2127" y="3495"/>
                    <a:pt x="2309" y="3525"/>
                  </a:cubicBezTo>
                  <a:cubicBezTo>
                    <a:pt x="2416" y="3540"/>
                    <a:pt x="2522" y="3548"/>
                    <a:pt x="2632" y="3548"/>
                  </a:cubicBezTo>
                  <a:cubicBezTo>
                    <a:pt x="2742" y="3548"/>
                    <a:pt x="2856" y="3540"/>
                    <a:pt x="2978" y="3525"/>
                  </a:cubicBezTo>
                  <a:cubicBezTo>
                    <a:pt x="3130" y="3525"/>
                    <a:pt x="3282" y="3495"/>
                    <a:pt x="3403" y="3434"/>
                  </a:cubicBezTo>
                  <a:cubicBezTo>
                    <a:pt x="3525" y="3373"/>
                    <a:pt x="3646" y="3312"/>
                    <a:pt x="3737" y="3251"/>
                  </a:cubicBezTo>
                  <a:cubicBezTo>
                    <a:pt x="3798" y="3221"/>
                    <a:pt x="3889" y="3160"/>
                    <a:pt x="3950" y="3100"/>
                  </a:cubicBezTo>
                  <a:cubicBezTo>
                    <a:pt x="4072" y="2978"/>
                    <a:pt x="4193" y="2856"/>
                    <a:pt x="4284" y="2735"/>
                  </a:cubicBezTo>
                  <a:cubicBezTo>
                    <a:pt x="4497" y="2431"/>
                    <a:pt x="4436" y="2067"/>
                    <a:pt x="4193" y="1854"/>
                  </a:cubicBezTo>
                  <a:cubicBezTo>
                    <a:pt x="4193" y="1793"/>
                    <a:pt x="4163" y="1732"/>
                    <a:pt x="4132" y="1702"/>
                  </a:cubicBezTo>
                  <a:cubicBezTo>
                    <a:pt x="4102" y="1611"/>
                    <a:pt x="4041" y="1520"/>
                    <a:pt x="3980" y="1459"/>
                  </a:cubicBezTo>
                  <a:cubicBezTo>
                    <a:pt x="3859" y="1216"/>
                    <a:pt x="3677" y="1034"/>
                    <a:pt x="3464" y="882"/>
                  </a:cubicBezTo>
                  <a:cubicBezTo>
                    <a:pt x="3130" y="578"/>
                    <a:pt x="2765" y="365"/>
                    <a:pt x="2370" y="213"/>
                  </a:cubicBezTo>
                  <a:cubicBezTo>
                    <a:pt x="2097" y="92"/>
                    <a:pt x="1793" y="3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7"/>
            <p:cNvSpPr/>
            <p:nvPr/>
          </p:nvSpPr>
          <p:spPr>
            <a:xfrm rot="-910317">
              <a:off x="-128759" y="334499"/>
              <a:ext cx="125080" cy="118015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" name="Google Shape;368;p17"/>
          <p:cNvSpPr/>
          <p:nvPr/>
        </p:nvSpPr>
        <p:spPr>
          <a:xfrm rot="-3975368" flipH="1">
            <a:off x="388478" y="-44774"/>
            <a:ext cx="373558" cy="1285491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7"/>
          <p:cNvSpPr/>
          <p:nvPr/>
        </p:nvSpPr>
        <p:spPr>
          <a:xfrm rot="-466267">
            <a:off x="7124893" y="-198141"/>
            <a:ext cx="1951125" cy="1138104"/>
          </a:xfrm>
          <a:custGeom>
            <a:avLst/>
            <a:gdLst/>
            <a:ahLst/>
            <a:cxnLst/>
            <a:rect l="l" t="t" r="r" b="b"/>
            <a:pathLst>
              <a:path w="43934" h="25627" extrusionOk="0">
                <a:moveTo>
                  <a:pt x="14879" y="0"/>
                </a:moveTo>
                <a:cubicBezTo>
                  <a:pt x="14743" y="0"/>
                  <a:pt x="14604" y="4"/>
                  <a:pt x="14462" y="14"/>
                </a:cubicBezTo>
                <a:cubicBezTo>
                  <a:pt x="13429" y="44"/>
                  <a:pt x="12396" y="135"/>
                  <a:pt x="11363" y="257"/>
                </a:cubicBezTo>
                <a:cubicBezTo>
                  <a:pt x="10877" y="348"/>
                  <a:pt x="10421" y="409"/>
                  <a:pt x="9905" y="530"/>
                </a:cubicBezTo>
                <a:cubicBezTo>
                  <a:pt x="9358" y="622"/>
                  <a:pt x="8933" y="743"/>
                  <a:pt x="8538" y="865"/>
                </a:cubicBezTo>
                <a:cubicBezTo>
                  <a:pt x="8052" y="986"/>
                  <a:pt x="7535" y="1168"/>
                  <a:pt x="7079" y="1351"/>
                </a:cubicBezTo>
                <a:cubicBezTo>
                  <a:pt x="6684" y="1503"/>
                  <a:pt x="6320" y="1715"/>
                  <a:pt x="5986" y="1898"/>
                </a:cubicBezTo>
                <a:lnTo>
                  <a:pt x="5803" y="1989"/>
                </a:lnTo>
                <a:lnTo>
                  <a:pt x="5439" y="2201"/>
                </a:lnTo>
                <a:cubicBezTo>
                  <a:pt x="5135" y="2353"/>
                  <a:pt x="4831" y="2505"/>
                  <a:pt x="4558" y="2688"/>
                </a:cubicBezTo>
                <a:cubicBezTo>
                  <a:pt x="4315" y="2840"/>
                  <a:pt x="4102" y="2991"/>
                  <a:pt x="3889" y="3174"/>
                </a:cubicBezTo>
                <a:lnTo>
                  <a:pt x="3859" y="3174"/>
                </a:lnTo>
                <a:lnTo>
                  <a:pt x="3828" y="3204"/>
                </a:lnTo>
                <a:cubicBezTo>
                  <a:pt x="3768" y="3234"/>
                  <a:pt x="3707" y="3265"/>
                  <a:pt x="3646" y="3295"/>
                </a:cubicBezTo>
                <a:cubicBezTo>
                  <a:pt x="3433" y="3386"/>
                  <a:pt x="3251" y="3508"/>
                  <a:pt x="3038" y="3629"/>
                </a:cubicBezTo>
                <a:lnTo>
                  <a:pt x="2978" y="3690"/>
                </a:lnTo>
                <a:cubicBezTo>
                  <a:pt x="2765" y="3812"/>
                  <a:pt x="2552" y="3933"/>
                  <a:pt x="2370" y="4085"/>
                </a:cubicBezTo>
                <a:cubicBezTo>
                  <a:pt x="2218" y="4237"/>
                  <a:pt x="2036" y="4389"/>
                  <a:pt x="1884" y="4541"/>
                </a:cubicBezTo>
                <a:cubicBezTo>
                  <a:pt x="1550" y="4875"/>
                  <a:pt x="1216" y="5240"/>
                  <a:pt x="942" y="5635"/>
                </a:cubicBezTo>
                <a:cubicBezTo>
                  <a:pt x="821" y="5787"/>
                  <a:pt x="669" y="5969"/>
                  <a:pt x="547" y="6151"/>
                </a:cubicBezTo>
                <a:cubicBezTo>
                  <a:pt x="395" y="6364"/>
                  <a:pt x="274" y="6577"/>
                  <a:pt x="183" y="6820"/>
                </a:cubicBezTo>
                <a:cubicBezTo>
                  <a:pt x="91" y="7063"/>
                  <a:pt x="31" y="7336"/>
                  <a:pt x="31" y="7579"/>
                </a:cubicBezTo>
                <a:cubicBezTo>
                  <a:pt x="0" y="7792"/>
                  <a:pt x="0" y="8035"/>
                  <a:pt x="0" y="8248"/>
                </a:cubicBezTo>
                <a:cubicBezTo>
                  <a:pt x="0" y="8734"/>
                  <a:pt x="61" y="9190"/>
                  <a:pt x="183" y="9676"/>
                </a:cubicBezTo>
                <a:cubicBezTo>
                  <a:pt x="213" y="9888"/>
                  <a:pt x="274" y="10101"/>
                  <a:pt x="365" y="10314"/>
                </a:cubicBezTo>
                <a:cubicBezTo>
                  <a:pt x="426" y="10526"/>
                  <a:pt x="547" y="10769"/>
                  <a:pt x="669" y="10982"/>
                </a:cubicBezTo>
                <a:cubicBezTo>
                  <a:pt x="790" y="11134"/>
                  <a:pt x="912" y="11316"/>
                  <a:pt x="1064" y="11468"/>
                </a:cubicBezTo>
                <a:cubicBezTo>
                  <a:pt x="1094" y="11529"/>
                  <a:pt x="1155" y="11590"/>
                  <a:pt x="1216" y="11651"/>
                </a:cubicBezTo>
                <a:lnTo>
                  <a:pt x="1367" y="11772"/>
                </a:lnTo>
                <a:cubicBezTo>
                  <a:pt x="1489" y="11894"/>
                  <a:pt x="1610" y="11985"/>
                  <a:pt x="1762" y="12076"/>
                </a:cubicBezTo>
                <a:cubicBezTo>
                  <a:pt x="1914" y="12167"/>
                  <a:pt x="2097" y="12228"/>
                  <a:pt x="2279" y="12289"/>
                </a:cubicBezTo>
                <a:cubicBezTo>
                  <a:pt x="2522" y="12349"/>
                  <a:pt x="2765" y="12410"/>
                  <a:pt x="3008" y="12440"/>
                </a:cubicBezTo>
                <a:lnTo>
                  <a:pt x="3130" y="12471"/>
                </a:lnTo>
                <a:lnTo>
                  <a:pt x="3099" y="12471"/>
                </a:lnTo>
                <a:cubicBezTo>
                  <a:pt x="3251" y="12471"/>
                  <a:pt x="3403" y="12501"/>
                  <a:pt x="3585" y="12532"/>
                </a:cubicBezTo>
                <a:lnTo>
                  <a:pt x="4801" y="12532"/>
                </a:lnTo>
                <a:cubicBezTo>
                  <a:pt x="5348" y="12501"/>
                  <a:pt x="5864" y="12471"/>
                  <a:pt x="6350" y="12410"/>
                </a:cubicBezTo>
                <a:cubicBezTo>
                  <a:pt x="6624" y="12410"/>
                  <a:pt x="6867" y="12380"/>
                  <a:pt x="7110" y="12349"/>
                </a:cubicBezTo>
                <a:cubicBezTo>
                  <a:pt x="7353" y="12349"/>
                  <a:pt x="7566" y="12319"/>
                  <a:pt x="7809" y="12289"/>
                </a:cubicBezTo>
                <a:lnTo>
                  <a:pt x="7869" y="12289"/>
                </a:lnTo>
                <a:cubicBezTo>
                  <a:pt x="8204" y="12289"/>
                  <a:pt x="8507" y="12289"/>
                  <a:pt x="8811" y="12319"/>
                </a:cubicBezTo>
                <a:cubicBezTo>
                  <a:pt x="9480" y="12380"/>
                  <a:pt x="10118" y="12501"/>
                  <a:pt x="10665" y="12592"/>
                </a:cubicBezTo>
                <a:lnTo>
                  <a:pt x="11333" y="12714"/>
                </a:lnTo>
                <a:cubicBezTo>
                  <a:pt x="11576" y="12775"/>
                  <a:pt x="11819" y="12835"/>
                  <a:pt x="12032" y="12896"/>
                </a:cubicBezTo>
                <a:cubicBezTo>
                  <a:pt x="12427" y="13018"/>
                  <a:pt x="12852" y="13139"/>
                  <a:pt x="13399" y="13322"/>
                </a:cubicBezTo>
                <a:cubicBezTo>
                  <a:pt x="14280" y="13595"/>
                  <a:pt x="15161" y="13929"/>
                  <a:pt x="16073" y="14294"/>
                </a:cubicBezTo>
                <a:cubicBezTo>
                  <a:pt x="17015" y="14750"/>
                  <a:pt x="17835" y="15175"/>
                  <a:pt x="18594" y="15600"/>
                </a:cubicBezTo>
                <a:lnTo>
                  <a:pt x="19050" y="15904"/>
                </a:lnTo>
                <a:cubicBezTo>
                  <a:pt x="19749" y="16299"/>
                  <a:pt x="20478" y="16724"/>
                  <a:pt x="21147" y="17180"/>
                </a:cubicBezTo>
                <a:cubicBezTo>
                  <a:pt x="21572" y="17454"/>
                  <a:pt x="21967" y="17727"/>
                  <a:pt x="22392" y="18061"/>
                </a:cubicBezTo>
                <a:cubicBezTo>
                  <a:pt x="22727" y="18304"/>
                  <a:pt x="23152" y="18608"/>
                  <a:pt x="23547" y="18942"/>
                </a:cubicBezTo>
                <a:lnTo>
                  <a:pt x="23820" y="19155"/>
                </a:lnTo>
                <a:cubicBezTo>
                  <a:pt x="24094" y="19368"/>
                  <a:pt x="24398" y="19611"/>
                  <a:pt x="24671" y="19823"/>
                </a:cubicBezTo>
                <a:cubicBezTo>
                  <a:pt x="25157" y="20188"/>
                  <a:pt x="25522" y="20462"/>
                  <a:pt x="25886" y="20705"/>
                </a:cubicBezTo>
                <a:cubicBezTo>
                  <a:pt x="26251" y="20948"/>
                  <a:pt x="26646" y="21221"/>
                  <a:pt x="27041" y="21464"/>
                </a:cubicBezTo>
                <a:lnTo>
                  <a:pt x="27132" y="21525"/>
                </a:lnTo>
                <a:lnTo>
                  <a:pt x="27588" y="21859"/>
                </a:lnTo>
                <a:cubicBezTo>
                  <a:pt x="27831" y="22011"/>
                  <a:pt x="28074" y="22193"/>
                  <a:pt x="28347" y="22345"/>
                </a:cubicBezTo>
                <a:cubicBezTo>
                  <a:pt x="28712" y="22588"/>
                  <a:pt x="29137" y="22831"/>
                  <a:pt x="29593" y="23105"/>
                </a:cubicBezTo>
                <a:lnTo>
                  <a:pt x="30292" y="23469"/>
                </a:lnTo>
                <a:lnTo>
                  <a:pt x="30839" y="23804"/>
                </a:lnTo>
                <a:cubicBezTo>
                  <a:pt x="31264" y="24016"/>
                  <a:pt x="31781" y="24290"/>
                  <a:pt x="32297" y="24563"/>
                </a:cubicBezTo>
                <a:cubicBezTo>
                  <a:pt x="32753" y="24745"/>
                  <a:pt x="33209" y="24928"/>
                  <a:pt x="33695" y="25080"/>
                </a:cubicBezTo>
                <a:cubicBezTo>
                  <a:pt x="34211" y="25232"/>
                  <a:pt x="34667" y="25323"/>
                  <a:pt x="35123" y="25414"/>
                </a:cubicBezTo>
                <a:cubicBezTo>
                  <a:pt x="35639" y="25535"/>
                  <a:pt x="36156" y="25596"/>
                  <a:pt x="36642" y="25627"/>
                </a:cubicBezTo>
                <a:lnTo>
                  <a:pt x="37432" y="25627"/>
                </a:lnTo>
                <a:cubicBezTo>
                  <a:pt x="37705" y="25627"/>
                  <a:pt x="38009" y="25566"/>
                  <a:pt x="38282" y="25535"/>
                </a:cubicBezTo>
                <a:cubicBezTo>
                  <a:pt x="38769" y="25444"/>
                  <a:pt x="39224" y="25323"/>
                  <a:pt x="39650" y="25171"/>
                </a:cubicBezTo>
                <a:cubicBezTo>
                  <a:pt x="39923" y="25049"/>
                  <a:pt x="40197" y="24958"/>
                  <a:pt x="40470" y="24837"/>
                </a:cubicBezTo>
                <a:cubicBezTo>
                  <a:pt x="40683" y="24745"/>
                  <a:pt x="40865" y="24624"/>
                  <a:pt x="41047" y="24502"/>
                </a:cubicBezTo>
                <a:cubicBezTo>
                  <a:pt x="41290" y="24351"/>
                  <a:pt x="41533" y="24168"/>
                  <a:pt x="41746" y="23986"/>
                </a:cubicBezTo>
                <a:cubicBezTo>
                  <a:pt x="41837" y="23925"/>
                  <a:pt x="41928" y="23834"/>
                  <a:pt x="42020" y="23743"/>
                </a:cubicBezTo>
                <a:cubicBezTo>
                  <a:pt x="42202" y="23561"/>
                  <a:pt x="42354" y="23378"/>
                  <a:pt x="42506" y="23166"/>
                </a:cubicBezTo>
                <a:cubicBezTo>
                  <a:pt x="42779" y="22740"/>
                  <a:pt x="43022" y="22254"/>
                  <a:pt x="43235" y="21768"/>
                </a:cubicBezTo>
                <a:cubicBezTo>
                  <a:pt x="43417" y="21312"/>
                  <a:pt x="43569" y="20856"/>
                  <a:pt x="43691" y="20370"/>
                </a:cubicBezTo>
                <a:cubicBezTo>
                  <a:pt x="43843" y="19884"/>
                  <a:pt x="43903" y="19368"/>
                  <a:pt x="43934" y="18851"/>
                </a:cubicBezTo>
                <a:cubicBezTo>
                  <a:pt x="43934" y="18304"/>
                  <a:pt x="43903" y="17757"/>
                  <a:pt x="43782" y="17241"/>
                </a:cubicBezTo>
                <a:cubicBezTo>
                  <a:pt x="43691" y="16755"/>
                  <a:pt x="43569" y="16269"/>
                  <a:pt x="43417" y="15813"/>
                </a:cubicBezTo>
                <a:cubicBezTo>
                  <a:pt x="43265" y="15296"/>
                  <a:pt x="43053" y="14810"/>
                  <a:pt x="42840" y="14324"/>
                </a:cubicBezTo>
                <a:cubicBezTo>
                  <a:pt x="42718" y="14142"/>
                  <a:pt x="42627" y="13929"/>
                  <a:pt x="42475" y="13717"/>
                </a:cubicBezTo>
                <a:lnTo>
                  <a:pt x="42415" y="13625"/>
                </a:lnTo>
                <a:cubicBezTo>
                  <a:pt x="42384" y="13565"/>
                  <a:pt x="42354" y="13473"/>
                  <a:pt x="42293" y="13413"/>
                </a:cubicBezTo>
                <a:lnTo>
                  <a:pt x="42171" y="13230"/>
                </a:lnTo>
                <a:lnTo>
                  <a:pt x="42050" y="13048"/>
                </a:lnTo>
                <a:cubicBezTo>
                  <a:pt x="41746" y="12653"/>
                  <a:pt x="41442" y="12228"/>
                  <a:pt x="41108" y="11802"/>
                </a:cubicBezTo>
                <a:cubicBezTo>
                  <a:pt x="40531" y="11104"/>
                  <a:pt x="39893" y="10374"/>
                  <a:pt x="39133" y="9554"/>
                </a:cubicBezTo>
                <a:cubicBezTo>
                  <a:pt x="38921" y="9341"/>
                  <a:pt x="38769" y="9190"/>
                  <a:pt x="38586" y="9007"/>
                </a:cubicBezTo>
                <a:cubicBezTo>
                  <a:pt x="38404" y="8825"/>
                  <a:pt x="38222" y="8643"/>
                  <a:pt x="38070" y="8491"/>
                </a:cubicBezTo>
                <a:lnTo>
                  <a:pt x="38039" y="8460"/>
                </a:lnTo>
                <a:cubicBezTo>
                  <a:pt x="37675" y="8126"/>
                  <a:pt x="37310" y="7822"/>
                  <a:pt x="36824" y="7427"/>
                </a:cubicBezTo>
                <a:cubicBezTo>
                  <a:pt x="36460" y="7154"/>
                  <a:pt x="36065" y="6850"/>
                  <a:pt x="35639" y="6577"/>
                </a:cubicBezTo>
                <a:cubicBezTo>
                  <a:pt x="35214" y="6273"/>
                  <a:pt x="34819" y="6030"/>
                  <a:pt x="34424" y="5817"/>
                </a:cubicBezTo>
                <a:lnTo>
                  <a:pt x="33816" y="5513"/>
                </a:lnTo>
                <a:lnTo>
                  <a:pt x="33057" y="5118"/>
                </a:lnTo>
                <a:lnTo>
                  <a:pt x="32479" y="4814"/>
                </a:lnTo>
                <a:cubicBezTo>
                  <a:pt x="32236" y="4662"/>
                  <a:pt x="31963" y="4541"/>
                  <a:pt x="31720" y="4389"/>
                </a:cubicBezTo>
                <a:lnTo>
                  <a:pt x="31264" y="4146"/>
                </a:lnTo>
                <a:cubicBezTo>
                  <a:pt x="30991" y="3994"/>
                  <a:pt x="30717" y="3842"/>
                  <a:pt x="30413" y="3690"/>
                </a:cubicBezTo>
                <a:cubicBezTo>
                  <a:pt x="29927" y="3447"/>
                  <a:pt x="29411" y="3234"/>
                  <a:pt x="28955" y="3052"/>
                </a:cubicBezTo>
                <a:lnTo>
                  <a:pt x="28894" y="3022"/>
                </a:lnTo>
                <a:cubicBezTo>
                  <a:pt x="28712" y="2931"/>
                  <a:pt x="28530" y="2870"/>
                  <a:pt x="28317" y="2809"/>
                </a:cubicBezTo>
                <a:cubicBezTo>
                  <a:pt x="28074" y="2718"/>
                  <a:pt x="27800" y="2627"/>
                  <a:pt x="27527" y="2536"/>
                </a:cubicBezTo>
                <a:lnTo>
                  <a:pt x="26676" y="2262"/>
                </a:lnTo>
                <a:lnTo>
                  <a:pt x="26129" y="2080"/>
                </a:lnTo>
                <a:cubicBezTo>
                  <a:pt x="25674" y="1928"/>
                  <a:pt x="25188" y="1776"/>
                  <a:pt x="24701" y="1655"/>
                </a:cubicBezTo>
                <a:cubicBezTo>
                  <a:pt x="24398" y="1563"/>
                  <a:pt x="24094" y="1472"/>
                  <a:pt x="23790" y="1412"/>
                </a:cubicBezTo>
                <a:lnTo>
                  <a:pt x="23273" y="1260"/>
                </a:lnTo>
                <a:cubicBezTo>
                  <a:pt x="22939" y="1199"/>
                  <a:pt x="22605" y="1108"/>
                  <a:pt x="22271" y="1017"/>
                </a:cubicBezTo>
                <a:lnTo>
                  <a:pt x="21845" y="925"/>
                </a:lnTo>
                <a:lnTo>
                  <a:pt x="21329" y="773"/>
                </a:lnTo>
                <a:cubicBezTo>
                  <a:pt x="21025" y="713"/>
                  <a:pt x="20721" y="622"/>
                  <a:pt x="20417" y="561"/>
                </a:cubicBezTo>
                <a:cubicBezTo>
                  <a:pt x="19992" y="470"/>
                  <a:pt x="19567" y="379"/>
                  <a:pt x="19141" y="318"/>
                </a:cubicBezTo>
                <a:lnTo>
                  <a:pt x="18929" y="287"/>
                </a:lnTo>
                <a:cubicBezTo>
                  <a:pt x="18443" y="196"/>
                  <a:pt x="17926" y="105"/>
                  <a:pt x="17349" y="75"/>
                </a:cubicBezTo>
                <a:cubicBezTo>
                  <a:pt x="16893" y="44"/>
                  <a:pt x="16407" y="14"/>
                  <a:pt x="15982" y="14"/>
                </a:cubicBezTo>
                <a:lnTo>
                  <a:pt x="15678" y="14"/>
                </a:lnTo>
                <a:cubicBezTo>
                  <a:pt x="15414" y="14"/>
                  <a:pt x="15151" y="0"/>
                  <a:pt x="148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7"/>
          <p:cNvSpPr/>
          <p:nvPr/>
        </p:nvSpPr>
        <p:spPr>
          <a:xfrm rot="-5400000" flipH="1">
            <a:off x="4234783" y="4448604"/>
            <a:ext cx="373558" cy="1285491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7"/>
          <p:cNvSpPr/>
          <p:nvPr/>
        </p:nvSpPr>
        <p:spPr>
          <a:xfrm>
            <a:off x="5142900" y="4603650"/>
            <a:ext cx="445086" cy="471456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7"/>
          <p:cNvSpPr txBox="1">
            <a:spLocks noGrp="1"/>
          </p:cNvSpPr>
          <p:nvPr>
            <p:ph type="title"/>
          </p:nvPr>
        </p:nvSpPr>
        <p:spPr>
          <a:xfrm>
            <a:off x="1651200" y="1609525"/>
            <a:ext cx="5841600" cy="11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73" name="Google Shape;373;p17"/>
          <p:cNvSpPr txBox="1">
            <a:spLocks noGrp="1"/>
          </p:cNvSpPr>
          <p:nvPr>
            <p:ph type="subTitle" idx="1"/>
          </p:nvPr>
        </p:nvSpPr>
        <p:spPr>
          <a:xfrm>
            <a:off x="2400600" y="2900975"/>
            <a:ext cx="4342800" cy="6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5"/>
          <p:cNvSpPr/>
          <p:nvPr/>
        </p:nvSpPr>
        <p:spPr>
          <a:xfrm>
            <a:off x="247700" y="3665213"/>
            <a:ext cx="572399" cy="606373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5"/>
          <p:cNvSpPr/>
          <p:nvPr/>
        </p:nvSpPr>
        <p:spPr>
          <a:xfrm>
            <a:off x="7735606" y="-75350"/>
            <a:ext cx="1678828" cy="979272"/>
          </a:xfrm>
          <a:custGeom>
            <a:avLst/>
            <a:gdLst/>
            <a:ahLst/>
            <a:cxnLst/>
            <a:rect l="l" t="t" r="r" b="b"/>
            <a:pathLst>
              <a:path w="43934" h="25627" extrusionOk="0">
                <a:moveTo>
                  <a:pt x="14879" y="0"/>
                </a:moveTo>
                <a:cubicBezTo>
                  <a:pt x="14743" y="0"/>
                  <a:pt x="14604" y="4"/>
                  <a:pt x="14462" y="14"/>
                </a:cubicBezTo>
                <a:cubicBezTo>
                  <a:pt x="13429" y="44"/>
                  <a:pt x="12396" y="135"/>
                  <a:pt x="11363" y="257"/>
                </a:cubicBezTo>
                <a:cubicBezTo>
                  <a:pt x="10877" y="348"/>
                  <a:pt x="10421" y="409"/>
                  <a:pt x="9905" y="530"/>
                </a:cubicBezTo>
                <a:cubicBezTo>
                  <a:pt x="9358" y="622"/>
                  <a:pt x="8933" y="743"/>
                  <a:pt x="8538" y="865"/>
                </a:cubicBezTo>
                <a:cubicBezTo>
                  <a:pt x="8052" y="986"/>
                  <a:pt x="7535" y="1168"/>
                  <a:pt x="7079" y="1351"/>
                </a:cubicBezTo>
                <a:cubicBezTo>
                  <a:pt x="6684" y="1503"/>
                  <a:pt x="6320" y="1715"/>
                  <a:pt x="5986" y="1898"/>
                </a:cubicBezTo>
                <a:lnTo>
                  <a:pt x="5803" y="1989"/>
                </a:lnTo>
                <a:lnTo>
                  <a:pt x="5439" y="2201"/>
                </a:lnTo>
                <a:cubicBezTo>
                  <a:pt x="5135" y="2353"/>
                  <a:pt x="4831" y="2505"/>
                  <a:pt x="4558" y="2688"/>
                </a:cubicBezTo>
                <a:cubicBezTo>
                  <a:pt x="4315" y="2840"/>
                  <a:pt x="4102" y="2991"/>
                  <a:pt x="3889" y="3174"/>
                </a:cubicBezTo>
                <a:lnTo>
                  <a:pt x="3859" y="3174"/>
                </a:lnTo>
                <a:lnTo>
                  <a:pt x="3828" y="3204"/>
                </a:lnTo>
                <a:cubicBezTo>
                  <a:pt x="3768" y="3234"/>
                  <a:pt x="3707" y="3265"/>
                  <a:pt x="3646" y="3295"/>
                </a:cubicBezTo>
                <a:cubicBezTo>
                  <a:pt x="3433" y="3386"/>
                  <a:pt x="3251" y="3508"/>
                  <a:pt x="3038" y="3629"/>
                </a:cubicBezTo>
                <a:lnTo>
                  <a:pt x="2978" y="3690"/>
                </a:lnTo>
                <a:cubicBezTo>
                  <a:pt x="2765" y="3812"/>
                  <a:pt x="2552" y="3933"/>
                  <a:pt x="2370" y="4085"/>
                </a:cubicBezTo>
                <a:cubicBezTo>
                  <a:pt x="2218" y="4237"/>
                  <a:pt x="2036" y="4389"/>
                  <a:pt x="1884" y="4541"/>
                </a:cubicBezTo>
                <a:cubicBezTo>
                  <a:pt x="1550" y="4875"/>
                  <a:pt x="1216" y="5240"/>
                  <a:pt x="942" y="5635"/>
                </a:cubicBezTo>
                <a:cubicBezTo>
                  <a:pt x="821" y="5787"/>
                  <a:pt x="669" y="5969"/>
                  <a:pt x="547" y="6151"/>
                </a:cubicBezTo>
                <a:cubicBezTo>
                  <a:pt x="395" y="6364"/>
                  <a:pt x="274" y="6577"/>
                  <a:pt x="183" y="6820"/>
                </a:cubicBezTo>
                <a:cubicBezTo>
                  <a:pt x="91" y="7063"/>
                  <a:pt x="31" y="7336"/>
                  <a:pt x="31" y="7579"/>
                </a:cubicBezTo>
                <a:cubicBezTo>
                  <a:pt x="0" y="7792"/>
                  <a:pt x="0" y="8035"/>
                  <a:pt x="0" y="8248"/>
                </a:cubicBezTo>
                <a:cubicBezTo>
                  <a:pt x="0" y="8734"/>
                  <a:pt x="61" y="9190"/>
                  <a:pt x="183" y="9676"/>
                </a:cubicBezTo>
                <a:cubicBezTo>
                  <a:pt x="213" y="9888"/>
                  <a:pt x="274" y="10101"/>
                  <a:pt x="365" y="10314"/>
                </a:cubicBezTo>
                <a:cubicBezTo>
                  <a:pt x="426" y="10526"/>
                  <a:pt x="547" y="10769"/>
                  <a:pt x="669" y="10982"/>
                </a:cubicBezTo>
                <a:cubicBezTo>
                  <a:pt x="790" y="11134"/>
                  <a:pt x="912" y="11316"/>
                  <a:pt x="1064" y="11468"/>
                </a:cubicBezTo>
                <a:cubicBezTo>
                  <a:pt x="1094" y="11529"/>
                  <a:pt x="1155" y="11590"/>
                  <a:pt x="1216" y="11651"/>
                </a:cubicBezTo>
                <a:lnTo>
                  <a:pt x="1367" y="11772"/>
                </a:lnTo>
                <a:cubicBezTo>
                  <a:pt x="1489" y="11894"/>
                  <a:pt x="1610" y="11985"/>
                  <a:pt x="1762" y="12076"/>
                </a:cubicBezTo>
                <a:cubicBezTo>
                  <a:pt x="1914" y="12167"/>
                  <a:pt x="2097" y="12228"/>
                  <a:pt x="2279" y="12289"/>
                </a:cubicBezTo>
                <a:cubicBezTo>
                  <a:pt x="2522" y="12349"/>
                  <a:pt x="2765" y="12410"/>
                  <a:pt x="3008" y="12440"/>
                </a:cubicBezTo>
                <a:lnTo>
                  <a:pt x="3130" y="12471"/>
                </a:lnTo>
                <a:lnTo>
                  <a:pt x="3099" y="12471"/>
                </a:lnTo>
                <a:cubicBezTo>
                  <a:pt x="3251" y="12471"/>
                  <a:pt x="3403" y="12501"/>
                  <a:pt x="3585" y="12532"/>
                </a:cubicBezTo>
                <a:lnTo>
                  <a:pt x="4801" y="12532"/>
                </a:lnTo>
                <a:cubicBezTo>
                  <a:pt x="5348" y="12501"/>
                  <a:pt x="5864" y="12471"/>
                  <a:pt x="6350" y="12410"/>
                </a:cubicBezTo>
                <a:cubicBezTo>
                  <a:pt x="6624" y="12410"/>
                  <a:pt x="6867" y="12380"/>
                  <a:pt x="7110" y="12349"/>
                </a:cubicBezTo>
                <a:cubicBezTo>
                  <a:pt x="7353" y="12349"/>
                  <a:pt x="7566" y="12319"/>
                  <a:pt x="7809" y="12289"/>
                </a:cubicBezTo>
                <a:lnTo>
                  <a:pt x="7869" y="12289"/>
                </a:lnTo>
                <a:cubicBezTo>
                  <a:pt x="8204" y="12289"/>
                  <a:pt x="8507" y="12289"/>
                  <a:pt x="8811" y="12319"/>
                </a:cubicBezTo>
                <a:cubicBezTo>
                  <a:pt x="9480" y="12380"/>
                  <a:pt x="10118" y="12501"/>
                  <a:pt x="10665" y="12592"/>
                </a:cubicBezTo>
                <a:lnTo>
                  <a:pt x="11333" y="12714"/>
                </a:lnTo>
                <a:cubicBezTo>
                  <a:pt x="11576" y="12775"/>
                  <a:pt x="11819" y="12835"/>
                  <a:pt x="12032" y="12896"/>
                </a:cubicBezTo>
                <a:cubicBezTo>
                  <a:pt x="12427" y="13018"/>
                  <a:pt x="12852" y="13139"/>
                  <a:pt x="13399" y="13322"/>
                </a:cubicBezTo>
                <a:cubicBezTo>
                  <a:pt x="14280" y="13595"/>
                  <a:pt x="15161" y="13929"/>
                  <a:pt x="16073" y="14294"/>
                </a:cubicBezTo>
                <a:cubicBezTo>
                  <a:pt x="17015" y="14750"/>
                  <a:pt x="17835" y="15175"/>
                  <a:pt x="18594" y="15600"/>
                </a:cubicBezTo>
                <a:lnTo>
                  <a:pt x="19050" y="15904"/>
                </a:lnTo>
                <a:cubicBezTo>
                  <a:pt x="19749" y="16299"/>
                  <a:pt x="20478" y="16724"/>
                  <a:pt x="21147" y="17180"/>
                </a:cubicBezTo>
                <a:cubicBezTo>
                  <a:pt x="21572" y="17454"/>
                  <a:pt x="21967" y="17727"/>
                  <a:pt x="22392" y="18061"/>
                </a:cubicBezTo>
                <a:cubicBezTo>
                  <a:pt x="22727" y="18304"/>
                  <a:pt x="23152" y="18608"/>
                  <a:pt x="23547" y="18942"/>
                </a:cubicBezTo>
                <a:lnTo>
                  <a:pt x="23820" y="19155"/>
                </a:lnTo>
                <a:cubicBezTo>
                  <a:pt x="24094" y="19368"/>
                  <a:pt x="24398" y="19611"/>
                  <a:pt x="24671" y="19823"/>
                </a:cubicBezTo>
                <a:cubicBezTo>
                  <a:pt x="25157" y="20188"/>
                  <a:pt x="25522" y="20462"/>
                  <a:pt x="25886" y="20705"/>
                </a:cubicBezTo>
                <a:cubicBezTo>
                  <a:pt x="26251" y="20948"/>
                  <a:pt x="26646" y="21221"/>
                  <a:pt x="27041" y="21464"/>
                </a:cubicBezTo>
                <a:lnTo>
                  <a:pt x="27132" y="21525"/>
                </a:lnTo>
                <a:lnTo>
                  <a:pt x="27588" y="21859"/>
                </a:lnTo>
                <a:cubicBezTo>
                  <a:pt x="27831" y="22011"/>
                  <a:pt x="28074" y="22193"/>
                  <a:pt x="28347" y="22345"/>
                </a:cubicBezTo>
                <a:cubicBezTo>
                  <a:pt x="28712" y="22588"/>
                  <a:pt x="29137" y="22831"/>
                  <a:pt x="29593" y="23105"/>
                </a:cubicBezTo>
                <a:lnTo>
                  <a:pt x="30292" y="23469"/>
                </a:lnTo>
                <a:lnTo>
                  <a:pt x="30839" y="23804"/>
                </a:lnTo>
                <a:cubicBezTo>
                  <a:pt x="31264" y="24016"/>
                  <a:pt x="31781" y="24290"/>
                  <a:pt x="32297" y="24563"/>
                </a:cubicBezTo>
                <a:cubicBezTo>
                  <a:pt x="32753" y="24745"/>
                  <a:pt x="33209" y="24928"/>
                  <a:pt x="33695" y="25080"/>
                </a:cubicBezTo>
                <a:cubicBezTo>
                  <a:pt x="34211" y="25232"/>
                  <a:pt x="34667" y="25323"/>
                  <a:pt x="35123" y="25414"/>
                </a:cubicBezTo>
                <a:cubicBezTo>
                  <a:pt x="35639" y="25535"/>
                  <a:pt x="36156" y="25596"/>
                  <a:pt x="36642" y="25627"/>
                </a:cubicBezTo>
                <a:lnTo>
                  <a:pt x="37432" y="25627"/>
                </a:lnTo>
                <a:cubicBezTo>
                  <a:pt x="37705" y="25627"/>
                  <a:pt x="38009" y="25566"/>
                  <a:pt x="38282" y="25535"/>
                </a:cubicBezTo>
                <a:cubicBezTo>
                  <a:pt x="38769" y="25444"/>
                  <a:pt x="39224" y="25323"/>
                  <a:pt x="39650" y="25171"/>
                </a:cubicBezTo>
                <a:cubicBezTo>
                  <a:pt x="39923" y="25049"/>
                  <a:pt x="40197" y="24958"/>
                  <a:pt x="40470" y="24837"/>
                </a:cubicBezTo>
                <a:cubicBezTo>
                  <a:pt x="40683" y="24745"/>
                  <a:pt x="40865" y="24624"/>
                  <a:pt x="41047" y="24502"/>
                </a:cubicBezTo>
                <a:cubicBezTo>
                  <a:pt x="41290" y="24351"/>
                  <a:pt x="41533" y="24168"/>
                  <a:pt x="41746" y="23986"/>
                </a:cubicBezTo>
                <a:cubicBezTo>
                  <a:pt x="41837" y="23925"/>
                  <a:pt x="41928" y="23834"/>
                  <a:pt x="42020" y="23743"/>
                </a:cubicBezTo>
                <a:cubicBezTo>
                  <a:pt x="42202" y="23561"/>
                  <a:pt x="42354" y="23378"/>
                  <a:pt x="42506" y="23166"/>
                </a:cubicBezTo>
                <a:cubicBezTo>
                  <a:pt x="42779" y="22740"/>
                  <a:pt x="43022" y="22254"/>
                  <a:pt x="43235" y="21768"/>
                </a:cubicBezTo>
                <a:cubicBezTo>
                  <a:pt x="43417" y="21312"/>
                  <a:pt x="43569" y="20856"/>
                  <a:pt x="43691" y="20370"/>
                </a:cubicBezTo>
                <a:cubicBezTo>
                  <a:pt x="43843" y="19884"/>
                  <a:pt x="43903" y="19368"/>
                  <a:pt x="43934" y="18851"/>
                </a:cubicBezTo>
                <a:cubicBezTo>
                  <a:pt x="43934" y="18304"/>
                  <a:pt x="43903" y="17757"/>
                  <a:pt x="43782" y="17241"/>
                </a:cubicBezTo>
                <a:cubicBezTo>
                  <a:pt x="43691" y="16755"/>
                  <a:pt x="43569" y="16269"/>
                  <a:pt x="43417" y="15813"/>
                </a:cubicBezTo>
                <a:cubicBezTo>
                  <a:pt x="43265" y="15296"/>
                  <a:pt x="43053" y="14810"/>
                  <a:pt x="42840" y="14324"/>
                </a:cubicBezTo>
                <a:cubicBezTo>
                  <a:pt x="42718" y="14142"/>
                  <a:pt x="42627" y="13929"/>
                  <a:pt x="42475" y="13717"/>
                </a:cubicBezTo>
                <a:lnTo>
                  <a:pt x="42415" y="13625"/>
                </a:lnTo>
                <a:cubicBezTo>
                  <a:pt x="42384" y="13565"/>
                  <a:pt x="42354" y="13473"/>
                  <a:pt x="42293" y="13413"/>
                </a:cubicBezTo>
                <a:lnTo>
                  <a:pt x="42171" y="13230"/>
                </a:lnTo>
                <a:lnTo>
                  <a:pt x="42050" y="13048"/>
                </a:lnTo>
                <a:cubicBezTo>
                  <a:pt x="41746" y="12653"/>
                  <a:pt x="41442" y="12228"/>
                  <a:pt x="41108" y="11802"/>
                </a:cubicBezTo>
                <a:cubicBezTo>
                  <a:pt x="40531" y="11104"/>
                  <a:pt x="39893" y="10374"/>
                  <a:pt x="39133" y="9554"/>
                </a:cubicBezTo>
                <a:cubicBezTo>
                  <a:pt x="38921" y="9341"/>
                  <a:pt x="38769" y="9190"/>
                  <a:pt x="38586" y="9007"/>
                </a:cubicBezTo>
                <a:cubicBezTo>
                  <a:pt x="38404" y="8825"/>
                  <a:pt x="38222" y="8643"/>
                  <a:pt x="38070" y="8491"/>
                </a:cubicBezTo>
                <a:lnTo>
                  <a:pt x="38039" y="8460"/>
                </a:lnTo>
                <a:cubicBezTo>
                  <a:pt x="37675" y="8126"/>
                  <a:pt x="37310" y="7822"/>
                  <a:pt x="36824" y="7427"/>
                </a:cubicBezTo>
                <a:cubicBezTo>
                  <a:pt x="36460" y="7154"/>
                  <a:pt x="36065" y="6850"/>
                  <a:pt x="35639" y="6577"/>
                </a:cubicBezTo>
                <a:cubicBezTo>
                  <a:pt x="35214" y="6273"/>
                  <a:pt x="34819" y="6030"/>
                  <a:pt x="34424" y="5817"/>
                </a:cubicBezTo>
                <a:lnTo>
                  <a:pt x="33816" y="5513"/>
                </a:lnTo>
                <a:lnTo>
                  <a:pt x="33057" y="5118"/>
                </a:lnTo>
                <a:lnTo>
                  <a:pt x="32479" y="4814"/>
                </a:lnTo>
                <a:cubicBezTo>
                  <a:pt x="32236" y="4662"/>
                  <a:pt x="31963" y="4541"/>
                  <a:pt x="31720" y="4389"/>
                </a:cubicBezTo>
                <a:lnTo>
                  <a:pt x="31264" y="4146"/>
                </a:lnTo>
                <a:cubicBezTo>
                  <a:pt x="30991" y="3994"/>
                  <a:pt x="30717" y="3842"/>
                  <a:pt x="30413" y="3690"/>
                </a:cubicBezTo>
                <a:cubicBezTo>
                  <a:pt x="29927" y="3447"/>
                  <a:pt x="29411" y="3234"/>
                  <a:pt x="28955" y="3052"/>
                </a:cubicBezTo>
                <a:lnTo>
                  <a:pt x="28894" y="3022"/>
                </a:lnTo>
                <a:cubicBezTo>
                  <a:pt x="28712" y="2931"/>
                  <a:pt x="28530" y="2870"/>
                  <a:pt x="28317" y="2809"/>
                </a:cubicBezTo>
                <a:cubicBezTo>
                  <a:pt x="28074" y="2718"/>
                  <a:pt x="27800" y="2627"/>
                  <a:pt x="27527" y="2536"/>
                </a:cubicBezTo>
                <a:lnTo>
                  <a:pt x="26676" y="2262"/>
                </a:lnTo>
                <a:lnTo>
                  <a:pt x="26129" y="2080"/>
                </a:lnTo>
                <a:cubicBezTo>
                  <a:pt x="25674" y="1928"/>
                  <a:pt x="25188" y="1776"/>
                  <a:pt x="24701" y="1655"/>
                </a:cubicBezTo>
                <a:cubicBezTo>
                  <a:pt x="24398" y="1563"/>
                  <a:pt x="24094" y="1472"/>
                  <a:pt x="23790" y="1412"/>
                </a:cubicBezTo>
                <a:lnTo>
                  <a:pt x="23273" y="1260"/>
                </a:lnTo>
                <a:cubicBezTo>
                  <a:pt x="22939" y="1199"/>
                  <a:pt x="22605" y="1108"/>
                  <a:pt x="22271" y="1017"/>
                </a:cubicBezTo>
                <a:lnTo>
                  <a:pt x="21845" y="925"/>
                </a:lnTo>
                <a:lnTo>
                  <a:pt x="21329" y="773"/>
                </a:lnTo>
                <a:cubicBezTo>
                  <a:pt x="21025" y="713"/>
                  <a:pt x="20721" y="622"/>
                  <a:pt x="20417" y="561"/>
                </a:cubicBezTo>
                <a:cubicBezTo>
                  <a:pt x="19992" y="470"/>
                  <a:pt x="19567" y="379"/>
                  <a:pt x="19141" y="318"/>
                </a:cubicBezTo>
                <a:lnTo>
                  <a:pt x="18929" y="287"/>
                </a:lnTo>
                <a:cubicBezTo>
                  <a:pt x="18443" y="196"/>
                  <a:pt x="17926" y="105"/>
                  <a:pt x="17349" y="75"/>
                </a:cubicBezTo>
                <a:cubicBezTo>
                  <a:pt x="16893" y="44"/>
                  <a:pt x="16407" y="14"/>
                  <a:pt x="15982" y="14"/>
                </a:cubicBezTo>
                <a:lnTo>
                  <a:pt x="15678" y="14"/>
                </a:lnTo>
                <a:cubicBezTo>
                  <a:pt x="15414" y="14"/>
                  <a:pt x="15151" y="0"/>
                  <a:pt x="148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1" name="Google Shape;721;p35"/>
          <p:cNvGrpSpPr/>
          <p:nvPr/>
        </p:nvGrpSpPr>
        <p:grpSpPr>
          <a:xfrm>
            <a:off x="8166051" y="-75350"/>
            <a:ext cx="817916" cy="860208"/>
            <a:chOff x="8166051" y="-75350"/>
            <a:chExt cx="817916" cy="860208"/>
          </a:xfrm>
        </p:grpSpPr>
        <p:sp>
          <p:nvSpPr>
            <p:cNvPr id="722" name="Google Shape;722;p35"/>
            <p:cNvSpPr/>
            <p:nvPr/>
          </p:nvSpPr>
          <p:spPr>
            <a:xfrm rot="1238432">
              <a:off x="8289700" y="-72880"/>
              <a:ext cx="146623" cy="728242"/>
            </a:xfrm>
            <a:custGeom>
              <a:avLst/>
              <a:gdLst/>
              <a:ahLst/>
              <a:cxnLst/>
              <a:rect l="l" t="t" r="r" b="b"/>
              <a:pathLst>
                <a:path w="5865" h="29130" extrusionOk="0">
                  <a:moveTo>
                    <a:pt x="3708" y="0"/>
                  </a:moveTo>
                  <a:cubicBezTo>
                    <a:pt x="3495" y="0"/>
                    <a:pt x="3252" y="31"/>
                    <a:pt x="3039" y="31"/>
                  </a:cubicBezTo>
                  <a:cubicBezTo>
                    <a:pt x="2766" y="61"/>
                    <a:pt x="2523" y="122"/>
                    <a:pt x="2249" y="183"/>
                  </a:cubicBezTo>
                  <a:cubicBezTo>
                    <a:pt x="2128" y="213"/>
                    <a:pt x="1976" y="274"/>
                    <a:pt x="1854" y="335"/>
                  </a:cubicBezTo>
                  <a:cubicBezTo>
                    <a:pt x="1611" y="486"/>
                    <a:pt x="1429" y="669"/>
                    <a:pt x="1307" y="912"/>
                  </a:cubicBezTo>
                  <a:cubicBezTo>
                    <a:pt x="1095" y="1368"/>
                    <a:pt x="943" y="1854"/>
                    <a:pt x="912" y="2370"/>
                  </a:cubicBezTo>
                  <a:cubicBezTo>
                    <a:pt x="852" y="2917"/>
                    <a:pt x="791" y="3434"/>
                    <a:pt x="73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426" y="6806"/>
                  </a:cubicBezTo>
                  <a:cubicBezTo>
                    <a:pt x="365" y="7353"/>
                    <a:pt x="305" y="7900"/>
                    <a:pt x="244" y="8447"/>
                  </a:cubicBezTo>
                  <a:cubicBezTo>
                    <a:pt x="183" y="8842"/>
                    <a:pt x="153" y="9267"/>
                    <a:pt x="92" y="9692"/>
                  </a:cubicBezTo>
                  <a:cubicBezTo>
                    <a:pt x="62" y="10179"/>
                    <a:pt x="3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8473"/>
                  </a:lnTo>
                  <a:lnTo>
                    <a:pt x="1" y="19385"/>
                  </a:lnTo>
                  <a:lnTo>
                    <a:pt x="1" y="21390"/>
                  </a:lnTo>
                  <a:cubicBezTo>
                    <a:pt x="1" y="21694"/>
                    <a:pt x="1" y="21998"/>
                    <a:pt x="31" y="22301"/>
                  </a:cubicBezTo>
                  <a:lnTo>
                    <a:pt x="31" y="22909"/>
                  </a:lnTo>
                  <a:lnTo>
                    <a:pt x="31" y="23547"/>
                  </a:lnTo>
                  <a:lnTo>
                    <a:pt x="31" y="24307"/>
                  </a:lnTo>
                  <a:cubicBezTo>
                    <a:pt x="31" y="24428"/>
                    <a:pt x="31" y="24580"/>
                    <a:pt x="62" y="24702"/>
                  </a:cubicBezTo>
                  <a:lnTo>
                    <a:pt x="62" y="25005"/>
                  </a:lnTo>
                  <a:lnTo>
                    <a:pt x="62" y="25613"/>
                  </a:lnTo>
                  <a:lnTo>
                    <a:pt x="62" y="25674"/>
                  </a:lnTo>
                  <a:cubicBezTo>
                    <a:pt x="62" y="26130"/>
                    <a:pt x="92" y="26616"/>
                    <a:pt x="153" y="27071"/>
                  </a:cubicBezTo>
                  <a:cubicBezTo>
                    <a:pt x="213" y="27740"/>
                    <a:pt x="305" y="28560"/>
                    <a:pt x="1003" y="28894"/>
                  </a:cubicBezTo>
                  <a:cubicBezTo>
                    <a:pt x="1277" y="29016"/>
                    <a:pt x="1581" y="29107"/>
                    <a:pt x="1915" y="29107"/>
                  </a:cubicBezTo>
                  <a:cubicBezTo>
                    <a:pt x="1961" y="29122"/>
                    <a:pt x="2006" y="29130"/>
                    <a:pt x="2055" y="29130"/>
                  </a:cubicBezTo>
                  <a:cubicBezTo>
                    <a:pt x="2105" y="29130"/>
                    <a:pt x="2158" y="29122"/>
                    <a:pt x="2219" y="29107"/>
                  </a:cubicBezTo>
                  <a:lnTo>
                    <a:pt x="2583" y="29107"/>
                  </a:lnTo>
                  <a:cubicBezTo>
                    <a:pt x="2735" y="29107"/>
                    <a:pt x="2887" y="29077"/>
                    <a:pt x="3009" y="29077"/>
                  </a:cubicBezTo>
                  <a:cubicBezTo>
                    <a:pt x="3191" y="29016"/>
                    <a:pt x="3343" y="28955"/>
                    <a:pt x="3495" y="28894"/>
                  </a:cubicBezTo>
                  <a:cubicBezTo>
                    <a:pt x="3677" y="28803"/>
                    <a:pt x="3859" y="28651"/>
                    <a:pt x="3981" y="28439"/>
                  </a:cubicBezTo>
                  <a:cubicBezTo>
                    <a:pt x="4072" y="28287"/>
                    <a:pt x="4163" y="28104"/>
                    <a:pt x="4224" y="27922"/>
                  </a:cubicBezTo>
                  <a:cubicBezTo>
                    <a:pt x="4376" y="27466"/>
                    <a:pt x="4467" y="26980"/>
                    <a:pt x="4497" y="26494"/>
                  </a:cubicBezTo>
                  <a:lnTo>
                    <a:pt x="4497" y="26464"/>
                  </a:lnTo>
                  <a:cubicBezTo>
                    <a:pt x="4619" y="25552"/>
                    <a:pt x="4710" y="24610"/>
                    <a:pt x="4771" y="23669"/>
                  </a:cubicBezTo>
                  <a:cubicBezTo>
                    <a:pt x="4771" y="23365"/>
                    <a:pt x="4801" y="23091"/>
                    <a:pt x="4832" y="22787"/>
                  </a:cubicBezTo>
                  <a:cubicBezTo>
                    <a:pt x="4862" y="22575"/>
                    <a:pt x="4862" y="22392"/>
                    <a:pt x="4892" y="22180"/>
                  </a:cubicBezTo>
                  <a:cubicBezTo>
                    <a:pt x="4923" y="21876"/>
                    <a:pt x="4923" y="21572"/>
                    <a:pt x="4953" y="21299"/>
                  </a:cubicBezTo>
                  <a:lnTo>
                    <a:pt x="4984" y="20752"/>
                  </a:lnTo>
                  <a:cubicBezTo>
                    <a:pt x="5014" y="20387"/>
                    <a:pt x="5044" y="20023"/>
                    <a:pt x="5075" y="19688"/>
                  </a:cubicBezTo>
                  <a:lnTo>
                    <a:pt x="5105" y="19293"/>
                  </a:lnTo>
                  <a:lnTo>
                    <a:pt x="5105" y="19111"/>
                  </a:lnTo>
                  <a:cubicBezTo>
                    <a:pt x="5136" y="18929"/>
                    <a:pt x="5136" y="18747"/>
                    <a:pt x="5166" y="18564"/>
                  </a:cubicBezTo>
                  <a:cubicBezTo>
                    <a:pt x="5166" y="18412"/>
                    <a:pt x="5166" y="18291"/>
                    <a:pt x="5166" y="18169"/>
                  </a:cubicBezTo>
                  <a:cubicBezTo>
                    <a:pt x="5196" y="18078"/>
                    <a:pt x="5166" y="17987"/>
                    <a:pt x="5166" y="17896"/>
                  </a:cubicBezTo>
                  <a:cubicBezTo>
                    <a:pt x="5166" y="17653"/>
                    <a:pt x="5196" y="17410"/>
                    <a:pt x="5227" y="17167"/>
                  </a:cubicBezTo>
                  <a:cubicBezTo>
                    <a:pt x="5227" y="16954"/>
                    <a:pt x="5227" y="16681"/>
                    <a:pt x="5257" y="16407"/>
                  </a:cubicBezTo>
                  <a:cubicBezTo>
                    <a:pt x="5257" y="16286"/>
                    <a:pt x="5257" y="16134"/>
                    <a:pt x="5287" y="15982"/>
                  </a:cubicBezTo>
                  <a:cubicBezTo>
                    <a:pt x="5318" y="15617"/>
                    <a:pt x="5318" y="15253"/>
                    <a:pt x="5348" y="14888"/>
                  </a:cubicBezTo>
                  <a:cubicBezTo>
                    <a:pt x="5348" y="14554"/>
                    <a:pt x="5379" y="14128"/>
                    <a:pt x="5379" y="13764"/>
                  </a:cubicBezTo>
                  <a:lnTo>
                    <a:pt x="5379" y="13399"/>
                  </a:lnTo>
                  <a:cubicBezTo>
                    <a:pt x="5379" y="12913"/>
                    <a:pt x="5470" y="12397"/>
                    <a:pt x="5530" y="11941"/>
                  </a:cubicBezTo>
                  <a:lnTo>
                    <a:pt x="5530" y="11910"/>
                  </a:lnTo>
                  <a:cubicBezTo>
                    <a:pt x="5591" y="11455"/>
                    <a:pt x="5652" y="10999"/>
                    <a:pt x="5652" y="10543"/>
                  </a:cubicBezTo>
                  <a:cubicBezTo>
                    <a:pt x="5682" y="10087"/>
                    <a:pt x="5682" y="9510"/>
                    <a:pt x="5682" y="9024"/>
                  </a:cubicBezTo>
                  <a:cubicBezTo>
                    <a:pt x="5713" y="8538"/>
                    <a:pt x="5682" y="8082"/>
                    <a:pt x="5713" y="7596"/>
                  </a:cubicBezTo>
                  <a:cubicBezTo>
                    <a:pt x="5743" y="7140"/>
                    <a:pt x="5743" y="6624"/>
                    <a:pt x="5743" y="6168"/>
                  </a:cubicBezTo>
                  <a:lnTo>
                    <a:pt x="5743" y="3889"/>
                  </a:lnTo>
                  <a:lnTo>
                    <a:pt x="5865" y="3373"/>
                  </a:lnTo>
                  <a:lnTo>
                    <a:pt x="5865" y="2127"/>
                  </a:lnTo>
                  <a:cubicBezTo>
                    <a:pt x="5865" y="1884"/>
                    <a:pt x="5834" y="1641"/>
                    <a:pt x="5804" y="1368"/>
                  </a:cubicBezTo>
                  <a:cubicBezTo>
                    <a:pt x="5774" y="1276"/>
                    <a:pt x="5774" y="1185"/>
                    <a:pt x="5743" y="1094"/>
                  </a:cubicBezTo>
                  <a:cubicBezTo>
                    <a:pt x="5713" y="973"/>
                    <a:pt x="5652" y="851"/>
                    <a:pt x="5591" y="730"/>
                  </a:cubicBezTo>
                  <a:cubicBezTo>
                    <a:pt x="5561" y="669"/>
                    <a:pt x="5530" y="638"/>
                    <a:pt x="5470" y="578"/>
                  </a:cubicBezTo>
                  <a:lnTo>
                    <a:pt x="5470" y="547"/>
                  </a:lnTo>
                  <a:lnTo>
                    <a:pt x="5379" y="426"/>
                  </a:lnTo>
                  <a:lnTo>
                    <a:pt x="5348" y="426"/>
                  </a:lnTo>
                  <a:cubicBezTo>
                    <a:pt x="5287" y="335"/>
                    <a:pt x="5166" y="274"/>
                    <a:pt x="5075" y="243"/>
                  </a:cubicBezTo>
                  <a:cubicBezTo>
                    <a:pt x="5014" y="213"/>
                    <a:pt x="4953" y="213"/>
                    <a:pt x="4892" y="213"/>
                  </a:cubicBezTo>
                  <a:lnTo>
                    <a:pt x="4801" y="213"/>
                  </a:lnTo>
                  <a:lnTo>
                    <a:pt x="4741" y="152"/>
                  </a:lnTo>
                  <a:cubicBezTo>
                    <a:pt x="4619" y="92"/>
                    <a:pt x="4497" y="61"/>
                    <a:pt x="4406" y="61"/>
                  </a:cubicBezTo>
                  <a:cubicBezTo>
                    <a:pt x="4163" y="31"/>
                    <a:pt x="3920" y="0"/>
                    <a:pt x="3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 rot="1238432">
              <a:off x="8485173" y="-40678"/>
              <a:ext cx="172448" cy="751217"/>
            </a:xfrm>
            <a:custGeom>
              <a:avLst/>
              <a:gdLst/>
              <a:ahLst/>
              <a:cxnLst/>
              <a:rect l="l" t="t" r="r" b="b"/>
              <a:pathLst>
                <a:path w="6898" h="30049" extrusionOk="0">
                  <a:moveTo>
                    <a:pt x="3099" y="0"/>
                  </a:moveTo>
                  <a:lnTo>
                    <a:pt x="2735" y="31"/>
                  </a:lnTo>
                  <a:lnTo>
                    <a:pt x="2401" y="61"/>
                  </a:lnTo>
                  <a:cubicBezTo>
                    <a:pt x="2279" y="91"/>
                    <a:pt x="2127" y="152"/>
                    <a:pt x="2006" y="213"/>
                  </a:cubicBezTo>
                  <a:cubicBezTo>
                    <a:pt x="1945" y="243"/>
                    <a:pt x="1884" y="274"/>
                    <a:pt x="1854" y="334"/>
                  </a:cubicBezTo>
                  <a:cubicBezTo>
                    <a:pt x="1763" y="395"/>
                    <a:pt x="1671" y="456"/>
                    <a:pt x="1580" y="547"/>
                  </a:cubicBezTo>
                  <a:cubicBezTo>
                    <a:pt x="1459" y="669"/>
                    <a:pt x="1337" y="821"/>
                    <a:pt x="1246" y="972"/>
                  </a:cubicBezTo>
                  <a:cubicBezTo>
                    <a:pt x="1185" y="1124"/>
                    <a:pt x="1124" y="1276"/>
                    <a:pt x="1094" y="1428"/>
                  </a:cubicBezTo>
                  <a:cubicBezTo>
                    <a:pt x="1064" y="1610"/>
                    <a:pt x="1033" y="1793"/>
                    <a:pt x="1033" y="1975"/>
                  </a:cubicBezTo>
                  <a:lnTo>
                    <a:pt x="1033" y="2188"/>
                  </a:lnTo>
                  <a:cubicBezTo>
                    <a:pt x="1033" y="2309"/>
                    <a:pt x="1033" y="2431"/>
                    <a:pt x="1064" y="2552"/>
                  </a:cubicBezTo>
                  <a:cubicBezTo>
                    <a:pt x="1094" y="2674"/>
                    <a:pt x="1124" y="2826"/>
                    <a:pt x="1155" y="2947"/>
                  </a:cubicBezTo>
                  <a:lnTo>
                    <a:pt x="1155" y="3190"/>
                  </a:lnTo>
                  <a:lnTo>
                    <a:pt x="1155" y="3403"/>
                  </a:lnTo>
                  <a:cubicBezTo>
                    <a:pt x="1155" y="3585"/>
                    <a:pt x="1185" y="3798"/>
                    <a:pt x="1185" y="3950"/>
                  </a:cubicBezTo>
                  <a:lnTo>
                    <a:pt x="1185" y="5196"/>
                  </a:lnTo>
                  <a:lnTo>
                    <a:pt x="1185" y="5378"/>
                  </a:lnTo>
                  <a:cubicBezTo>
                    <a:pt x="1185" y="5834"/>
                    <a:pt x="1155" y="6320"/>
                    <a:pt x="1124" y="6806"/>
                  </a:cubicBezTo>
                  <a:cubicBezTo>
                    <a:pt x="1094" y="7262"/>
                    <a:pt x="1094" y="7748"/>
                    <a:pt x="1064" y="8204"/>
                  </a:cubicBezTo>
                  <a:cubicBezTo>
                    <a:pt x="1064" y="8447"/>
                    <a:pt x="1064" y="8690"/>
                    <a:pt x="1033" y="8933"/>
                  </a:cubicBezTo>
                  <a:cubicBezTo>
                    <a:pt x="1003" y="9176"/>
                    <a:pt x="1033" y="9449"/>
                    <a:pt x="1003" y="9723"/>
                  </a:cubicBezTo>
                  <a:lnTo>
                    <a:pt x="1003" y="10270"/>
                  </a:lnTo>
                  <a:cubicBezTo>
                    <a:pt x="1003" y="10573"/>
                    <a:pt x="1003" y="10877"/>
                    <a:pt x="973" y="11181"/>
                  </a:cubicBezTo>
                  <a:cubicBezTo>
                    <a:pt x="973" y="11637"/>
                    <a:pt x="942" y="12123"/>
                    <a:pt x="912" y="12579"/>
                  </a:cubicBezTo>
                  <a:cubicBezTo>
                    <a:pt x="881" y="13034"/>
                    <a:pt x="851" y="13490"/>
                    <a:pt x="790" y="14098"/>
                  </a:cubicBezTo>
                  <a:cubicBezTo>
                    <a:pt x="760" y="14280"/>
                    <a:pt x="730" y="14462"/>
                    <a:pt x="730" y="14675"/>
                  </a:cubicBezTo>
                  <a:cubicBezTo>
                    <a:pt x="699" y="14948"/>
                    <a:pt x="669" y="15222"/>
                    <a:pt x="638" y="15495"/>
                  </a:cubicBezTo>
                  <a:lnTo>
                    <a:pt x="578" y="16042"/>
                  </a:lnTo>
                  <a:cubicBezTo>
                    <a:pt x="578" y="16346"/>
                    <a:pt x="547" y="16620"/>
                    <a:pt x="517" y="16923"/>
                  </a:cubicBezTo>
                  <a:cubicBezTo>
                    <a:pt x="486" y="17379"/>
                    <a:pt x="426" y="17865"/>
                    <a:pt x="395" y="18351"/>
                  </a:cubicBezTo>
                  <a:lnTo>
                    <a:pt x="395" y="18716"/>
                  </a:lnTo>
                  <a:lnTo>
                    <a:pt x="395" y="19050"/>
                  </a:lnTo>
                  <a:lnTo>
                    <a:pt x="395" y="19202"/>
                  </a:lnTo>
                  <a:cubicBezTo>
                    <a:pt x="395" y="19384"/>
                    <a:pt x="395" y="19567"/>
                    <a:pt x="365" y="19749"/>
                  </a:cubicBezTo>
                  <a:cubicBezTo>
                    <a:pt x="365" y="20205"/>
                    <a:pt x="365" y="20660"/>
                    <a:pt x="365" y="21177"/>
                  </a:cubicBezTo>
                  <a:lnTo>
                    <a:pt x="365" y="21329"/>
                  </a:lnTo>
                  <a:lnTo>
                    <a:pt x="365" y="21906"/>
                  </a:lnTo>
                  <a:lnTo>
                    <a:pt x="365" y="22180"/>
                  </a:lnTo>
                  <a:lnTo>
                    <a:pt x="365" y="22605"/>
                  </a:lnTo>
                  <a:lnTo>
                    <a:pt x="365" y="23182"/>
                  </a:lnTo>
                  <a:cubicBezTo>
                    <a:pt x="365" y="23456"/>
                    <a:pt x="365" y="23760"/>
                    <a:pt x="335" y="24063"/>
                  </a:cubicBezTo>
                  <a:cubicBezTo>
                    <a:pt x="304" y="24489"/>
                    <a:pt x="274" y="24914"/>
                    <a:pt x="243" y="25400"/>
                  </a:cubicBezTo>
                  <a:cubicBezTo>
                    <a:pt x="183" y="25917"/>
                    <a:pt x="152" y="26281"/>
                    <a:pt x="91" y="26798"/>
                  </a:cubicBezTo>
                  <a:cubicBezTo>
                    <a:pt x="61" y="27010"/>
                    <a:pt x="31" y="27223"/>
                    <a:pt x="31" y="27436"/>
                  </a:cubicBezTo>
                  <a:cubicBezTo>
                    <a:pt x="0" y="27618"/>
                    <a:pt x="0" y="27800"/>
                    <a:pt x="31" y="28013"/>
                  </a:cubicBezTo>
                  <a:cubicBezTo>
                    <a:pt x="31" y="28256"/>
                    <a:pt x="91" y="28530"/>
                    <a:pt x="152" y="28773"/>
                  </a:cubicBezTo>
                  <a:cubicBezTo>
                    <a:pt x="274" y="29046"/>
                    <a:pt x="426" y="29320"/>
                    <a:pt x="638" y="29532"/>
                  </a:cubicBezTo>
                  <a:lnTo>
                    <a:pt x="760" y="29654"/>
                  </a:lnTo>
                  <a:cubicBezTo>
                    <a:pt x="851" y="29715"/>
                    <a:pt x="912" y="29775"/>
                    <a:pt x="1003" y="29806"/>
                  </a:cubicBezTo>
                  <a:cubicBezTo>
                    <a:pt x="1064" y="29836"/>
                    <a:pt x="1124" y="29866"/>
                    <a:pt x="1185" y="29897"/>
                  </a:cubicBezTo>
                  <a:lnTo>
                    <a:pt x="1276" y="29927"/>
                  </a:lnTo>
                  <a:cubicBezTo>
                    <a:pt x="1368" y="29958"/>
                    <a:pt x="1428" y="29988"/>
                    <a:pt x="1550" y="29988"/>
                  </a:cubicBezTo>
                  <a:cubicBezTo>
                    <a:pt x="1702" y="30018"/>
                    <a:pt x="1854" y="30049"/>
                    <a:pt x="1975" y="30049"/>
                  </a:cubicBezTo>
                  <a:lnTo>
                    <a:pt x="2796" y="30049"/>
                  </a:lnTo>
                  <a:cubicBezTo>
                    <a:pt x="3069" y="30018"/>
                    <a:pt x="3312" y="29988"/>
                    <a:pt x="3555" y="29927"/>
                  </a:cubicBezTo>
                  <a:cubicBezTo>
                    <a:pt x="3798" y="29866"/>
                    <a:pt x="4011" y="29806"/>
                    <a:pt x="4254" y="29715"/>
                  </a:cubicBezTo>
                  <a:cubicBezTo>
                    <a:pt x="4375" y="29623"/>
                    <a:pt x="4497" y="29532"/>
                    <a:pt x="4619" y="29441"/>
                  </a:cubicBezTo>
                  <a:cubicBezTo>
                    <a:pt x="4831" y="29289"/>
                    <a:pt x="4953" y="29046"/>
                    <a:pt x="5044" y="28833"/>
                  </a:cubicBezTo>
                  <a:cubicBezTo>
                    <a:pt x="5105" y="28590"/>
                    <a:pt x="5165" y="28347"/>
                    <a:pt x="5196" y="28104"/>
                  </a:cubicBezTo>
                  <a:cubicBezTo>
                    <a:pt x="5257" y="27831"/>
                    <a:pt x="5287" y="27557"/>
                    <a:pt x="5317" y="27284"/>
                  </a:cubicBezTo>
                  <a:lnTo>
                    <a:pt x="5317" y="27223"/>
                  </a:lnTo>
                  <a:cubicBezTo>
                    <a:pt x="5348" y="26828"/>
                    <a:pt x="5408" y="26403"/>
                    <a:pt x="5439" y="25917"/>
                  </a:cubicBezTo>
                  <a:cubicBezTo>
                    <a:pt x="5469" y="25643"/>
                    <a:pt x="5500" y="25370"/>
                    <a:pt x="5530" y="25096"/>
                  </a:cubicBezTo>
                  <a:cubicBezTo>
                    <a:pt x="5560" y="24914"/>
                    <a:pt x="5591" y="24732"/>
                    <a:pt x="5591" y="24549"/>
                  </a:cubicBezTo>
                  <a:cubicBezTo>
                    <a:pt x="5621" y="24367"/>
                    <a:pt x="5621" y="24094"/>
                    <a:pt x="5652" y="23881"/>
                  </a:cubicBezTo>
                  <a:cubicBezTo>
                    <a:pt x="5682" y="23668"/>
                    <a:pt x="5712" y="23425"/>
                    <a:pt x="5712" y="23182"/>
                  </a:cubicBezTo>
                  <a:cubicBezTo>
                    <a:pt x="5743" y="22970"/>
                    <a:pt x="5773" y="22666"/>
                    <a:pt x="5803" y="22392"/>
                  </a:cubicBezTo>
                  <a:cubicBezTo>
                    <a:pt x="5834" y="22180"/>
                    <a:pt x="5864" y="21967"/>
                    <a:pt x="5895" y="21754"/>
                  </a:cubicBezTo>
                  <a:cubicBezTo>
                    <a:pt x="5925" y="21420"/>
                    <a:pt x="5955" y="21055"/>
                    <a:pt x="5986" y="20691"/>
                  </a:cubicBezTo>
                  <a:lnTo>
                    <a:pt x="6016" y="20357"/>
                  </a:lnTo>
                  <a:cubicBezTo>
                    <a:pt x="6047" y="20114"/>
                    <a:pt x="6047" y="19840"/>
                    <a:pt x="6077" y="19567"/>
                  </a:cubicBezTo>
                  <a:cubicBezTo>
                    <a:pt x="6107" y="19324"/>
                    <a:pt x="6107" y="19141"/>
                    <a:pt x="6138" y="18929"/>
                  </a:cubicBezTo>
                  <a:lnTo>
                    <a:pt x="6138" y="18655"/>
                  </a:lnTo>
                  <a:cubicBezTo>
                    <a:pt x="6138" y="18503"/>
                    <a:pt x="6168" y="18351"/>
                    <a:pt x="6198" y="18199"/>
                  </a:cubicBezTo>
                  <a:cubicBezTo>
                    <a:pt x="6198" y="18048"/>
                    <a:pt x="6229" y="17926"/>
                    <a:pt x="6229" y="17774"/>
                  </a:cubicBezTo>
                  <a:lnTo>
                    <a:pt x="6259" y="17501"/>
                  </a:lnTo>
                  <a:cubicBezTo>
                    <a:pt x="6320" y="17075"/>
                    <a:pt x="6350" y="16589"/>
                    <a:pt x="6411" y="16012"/>
                  </a:cubicBezTo>
                  <a:cubicBezTo>
                    <a:pt x="6441" y="15495"/>
                    <a:pt x="6502" y="15009"/>
                    <a:pt x="6533" y="14523"/>
                  </a:cubicBezTo>
                  <a:cubicBezTo>
                    <a:pt x="6563" y="14250"/>
                    <a:pt x="6593" y="13976"/>
                    <a:pt x="6624" y="13703"/>
                  </a:cubicBezTo>
                  <a:cubicBezTo>
                    <a:pt x="6654" y="13521"/>
                    <a:pt x="6685" y="13338"/>
                    <a:pt x="6715" y="13095"/>
                  </a:cubicBezTo>
                  <a:cubicBezTo>
                    <a:pt x="6776" y="12609"/>
                    <a:pt x="6806" y="12123"/>
                    <a:pt x="6806" y="11698"/>
                  </a:cubicBezTo>
                  <a:lnTo>
                    <a:pt x="6806" y="11394"/>
                  </a:lnTo>
                  <a:lnTo>
                    <a:pt x="6806" y="11029"/>
                  </a:lnTo>
                  <a:lnTo>
                    <a:pt x="6806" y="10786"/>
                  </a:lnTo>
                  <a:lnTo>
                    <a:pt x="6836" y="10300"/>
                  </a:lnTo>
                  <a:cubicBezTo>
                    <a:pt x="6836" y="9875"/>
                    <a:pt x="6867" y="9419"/>
                    <a:pt x="6867" y="8842"/>
                  </a:cubicBezTo>
                  <a:lnTo>
                    <a:pt x="6867" y="6624"/>
                  </a:lnTo>
                  <a:cubicBezTo>
                    <a:pt x="6897" y="6350"/>
                    <a:pt x="6897" y="6107"/>
                    <a:pt x="6867" y="5864"/>
                  </a:cubicBezTo>
                  <a:cubicBezTo>
                    <a:pt x="6867" y="5773"/>
                    <a:pt x="6867" y="5651"/>
                    <a:pt x="6867" y="5530"/>
                  </a:cubicBezTo>
                  <a:cubicBezTo>
                    <a:pt x="6836" y="5104"/>
                    <a:pt x="6806" y="4710"/>
                    <a:pt x="6745" y="4315"/>
                  </a:cubicBezTo>
                  <a:lnTo>
                    <a:pt x="6685" y="3950"/>
                  </a:lnTo>
                  <a:lnTo>
                    <a:pt x="6654" y="3707"/>
                  </a:lnTo>
                  <a:lnTo>
                    <a:pt x="6654" y="3737"/>
                  </a:lnTo>
                  <a:cubicBezTo>
                    <a:pt x="6654" y="3646"/>
                    <a:pt x="6624" y="3555"/>
                    <a:pt x="6624" y="3464"/>
                  </a:cubicBezTo>
                  <a:lnTo>
                    <a:pt x="6624" y="3373"/>
                  </a:lnTo>
                  <a:cubicBezTo>
                    <a:pt x="6593" y="3160"/>
                    <a:pt x="6563" y="2947"/>
                    <a:pt x="6502" y="2735"/>
                  </a:cubicBezTo>
                  <a:cubicBezTo>
                    <a:pt x="6502" y="2643"/>
                    <a:pt x="6472" y="2522"/>
                    <a:pt x="6441" y="2431"/>
                  </a:cubicBezTo>
                  <a:lnTo>
                    <a:pt x="6381" y="2036"/>
                  </a:lnTo>
                  <a:cubicBezTo>
                    <a:pt x="6381" y="1945"/>
                    <a:pt x="6350" y="1823"/>
                    <a:pt x="6320" y="1732"/>
                  </a:cubicBezTo>
                  <a:cubicBezTo>
                    <a:pt x="6259" y="1580"/>
                    <a:pt x="6198" y="1428"/>
                    <a:pt x="6107" y="1307"/>
                  </a:cubicBezTo>
                  <a:cubicBezTo>
                    <a:pt x="6016" y="1155"/>
                    <a:pt x="5925" y="1033"/>
                    <a:pt x="5834" y="912"/>
                  </a:cubicBezTo>
                  <a:cubicBezTo>
                    <a:pt x="5773" y="851"/>
                    <a:pt x="5712" y="760"/>
                    <a:pt x="5621" y="699"/>
                  </a:cubicBezTo>
                  <a:cubicBezTo>
                    <a:pt x="5530" y="608"/>
                    <a:pt x="5408" y="547"/>
                    <a:pt x="5317" y="456"/>
                  </a:cubicBezTo>
                  <a:cubicBezTo>
                    <a:pt x="5196" y="395"/>
                    <a:pt x="5074" y="334"/>
                    <a:pt x="4922" y="304"/>
                  </a:cubicBezTo>
                  <a:cubicBezTo>
                    <a:pt x="4740" y="213"/>
                    <a:pt x="4558" y="152"/>
                    <a:pt x="4345" y="91"/>
                  </a:cubicBezTo>
                  <a:cubicBezTo>
                    <a:pt x="4132" y="61"/>
                    <a:pt x="3920" y="31"/>
                    <a:pt x="3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 rot="1238432">
              <a:off x="8705506" y="32559"/>
              <a:ext cx="151173" cy="749717"/>
            </a:xfrm>
            <a:custGeom>
              <a:avLst/>
              <a:gdLst/>
              <a:ahLst/>
              <a:cxnLst/>
              <a:rect l="l" t="t" r="r" b="b"/>
              <a:pathLst>
                <a:path w="6047" h="29989" extrusionOk="0">
                  <a:moveTo>
                    <a:pt x="3889" y="0"/>
                  </a:moveTo>
                  <a:cubicBezTo>
                    <a:pt x="3677" y="0"/>
                    <a:pt x="3494" y="31"/>
                    <a:pt x="3282" y="61"/>
                  </a:cubicBezTo>
                  <a:cubicBezTo>
                    <a:pt x="3130" y="92"/>
                    <a:pt x="2948" y="92"/>
                    <a:pt x="2796" y="152"/>
                  </a:cubicBezTo>
                  <a:cubicBezTo>
                    <a:pt x="2674" y="183"/>
                    <a:pt x="2553" y="213"/>
                    <a:pt x="2431" y="274"/>
                  </a:cubicBezTo>
                  <a:cubicBezTo>
                    <a:pt x="2249" y="335"/>
                    <a:pt x="2097" y="395"/>
                    <a:pt x="1945" y="487"/>
                  </a:cubicBezTo>
                  <a:cubicBezTo>
                    <a:pt x="1823" y="578"/>
                    <a:pt x="1702" y="669"/>
                    <a:pt x="1580" y="790"/>
                  </a:cubicBezTo>
                  <a:cubicBezTo>
                    <a:pt x="1489" y="912"/>
                    <a:pt x="1398" y="1034"/>
                    <a:pt x="1337" y="1155"/>
                  </a:cubicBezTo>
                  <a:cubicBezTo>
                    <a:pt x="1246" y="1307"/>
                    <a:pt x="1185" y="1489"/>
                    <a:pt x="1125" y="1641"/>
                  </a:cubicBezTo>
                  <a:cubicBezTo>
                    <a:pt x="1064" y="1823"/>
                    <a:pt x="1033" y="2036"/>
                    <a:pt x="1033" y="2218"/>
                  </a:cubicBezTo>
                  <a:cubicBezTo>
                    <a:pt x="1003" y="2340"/>
                    <a:pt x="942" y="2461"/>
                    <a:pt x="912" y="2553"/>
                  </a:cubicBezTo>
                  <a:cubicBezTo>
                    <a:pt x="851" y="2735"/>
                    <a:pt x="821" y="2917"/>
                    <a:pt x="790" y="3069"/>
                  </a:cubicBezTo>
                  <a:lnTo>
                    <a:pt x="760" y="3191"/>
                  </a:lnTo>
                  <a:cubicBezTo>
                    <a:pt x="547" y="4041"/>
                    <a:pt x="456" y="4892"/>
                    <a:pt x="395" y="5743"/>
                  </a:cubicBezTo>
                  <a:cubicBezTo>
                    <a:pt x="395" y="5864"/>
                    <a:pt x="365" y="5986"/>
                    <a:pt x="365" y="6107"/>
                  </a:cubicBezTo>
                  <a:cubicBezTo>
                    <a:pt x="335" y="6350"/>
                    <a:pt x="304" y="6594"/>
                    <a:pt x="304" y="6837"/>
                  </a:cubicBezTo>
                  <a:cubicBezTo>
                    <a:pt x="274" y="7080"/>
                    <a:pt x="274" y="7292"/>
                    <a:pt x="244" y="7505"/>
                  </a:cubicBezTo>
                  <a:cubicBezTo>
                    <a:pt x="244" y="7718"/>
                    <a:pt x="213" y="7991"/>
                    <a:pt x="213" y="8265"/>
                  </a:cubicBezTo>
                  <a:lnTo>
                    <a:pt x="213" y="8538"/>
                  </a:lnTo>
                  <a:lnTo>
                    <a:pt x="213" y="8963"/>
                  </a:lnTo>
                  <a:lnTo>
                    <a:pt x="213" y="9146"/>
                  </a:lnTo>
                  <a:cubicBezTo>
                    <a:pt x="183" y="9541"/>
                    <a:pt x="152" y="9966"/>
                    <a:pt x="122" y="10391"/>
                  </a:cubicBezTo>
                  <a:cubicBezTo>
                    <a:pt x="61" y="10878"/>
                    <a:pt x="61" y="11364"/>
                    <a:pt x="31" y="11850"/>
                  </a:cubicBezTo>
                  <a:lnTo>
                    <a:pt x="31" y="1400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31" y="16650"/>
                    <a:pt x="0" y="17136"/>
                    <a:pt x="0" y="17623"/>
                  </a:cubicBezTo>
                  <a:lnTo>
                    <a:pt x="0" y="19719"/>
                  </a:lnTo>
                  <a:lnTo>
                    <a:pt x="0" y="20448"/>
                  </a:lnTo>
                  <a:lnTo>
                    <a:pt x="0" y="20873"/>
                  </a:lnTo>
                  <a:lnTo>
                    <a:pt x="0" y="21876"/>
                  </a:lnTo>
                  <a:cubicBezTo>
                    <a:pt x="0" y="22028"/>
                    <a:pt x="0" y="22150"/>
                    <a:pt x="31" y="22271"/>
                  </a:cubicBezTo>
                  <a:lnTo>
                    <a:pt x="31" y="22575"/>
                  </a:lnTo>
                  <a:lnTo>
                    <a:pt x="31" y="22848"/>
                  </a:lnTo>
                  <a:lnTo>
                    <a:pt x="31" y="23274"/>
                  </a:lnTo>
                  <a:cubicBezTo>
                    <a:pt x="31" y="23669"/>
                    <a:pt x="61" y="24155"/>
                    <a:pt x="61" y="24671"/>
                  </a:cubicBezTo>
                  <a:cubicBezTo>
                    <a:pt x="61" y="24884"/>
                    <a:pt x="61" y="25097"/>
                    <a:pt x="92" y="25279"/>
                  </a:cubicBezTo>
                  <a:lnTo>
                    <a:pt x="92" y="25340"/>
                  </a:lnTo>
                  <a:lnTo>
                    <a:pt x="92" y="25583"/>
                  </a:lnTo>
                  <a:cubicBezTo>
                    <a:pt x="92" y="25704"/>
                    <a:pt x="92" y="25856"/>
                    <a:pt x="122" y="26008"/>
                  </a:cubicBezTo>
                  <a:lnTo>
                    <a:pt x="152" y="26312"/>
                  </a:lnTo>
                  <a:cubicBezTo>
                    <a:pt x="183" y="26646"/>
                    <a:pt x="213" y="26980"/>
                    <a:pt x="244" y="27315"/>
                  </a:cubicBezTo>
                  <a:lnTo>
                    <a:pt x="244" y="27345"/>
                  </a:lnTo>
                  <a:cubicBezTo>
                    <a:pt x="274" y="27831"/>
                    <a:pt x="365" y="28287"/>
                    <a:pt x="487" y="28743"/>
                  </a:cubicBezTo>
                  <a:cubicBezTo>
                    <a:pt x="517" y="28834"/>
                    <a:pt x="547" y="28925"/>
                    <a:pt x="578" y="29016"/>
                  </a:cubicBezTo>
                  <a:cubicBezTo>
                    <a:pt x="608" y="29077"/>
                    <a:pt x="638" y="29168"/>
                    <a:pt x="669" y="29259"/>
                  </a:cubicBezTo>
                  <a:cubicBezTo>
                    <a:pt x="730" y="29320"/>
                    <a:pt x="760" y="29381"/>
                    <a:pt x="821" y="29441"/>
                  </a:cubicBezTo>
                  <a:lnTo>
                    <a:pt x="851" y="29472"/>
                  </a:lnTo>
                  <a:cubicBezTo>
                    <a:pt x="1033" y="29684"/>
                    <a:pt x="1277" y="29806"/>
                    <a:pt x="1520" y="29897"/>
                  </a:cubicBezTo>
                  <a:cubicBezTo>
                    <a:pt x="1641" y="29928"/>
                    <a:pt x="1732" y="29958"/>
                    <a:pt x="1854" y="29958"/>
                  </a:cubicBezTo>
                  <a:lnTo>
                    <a:pt x="1915" y="29958"/>
                  </a:lnTo>
                  <a:cubicBezTo>
                    <a:pt x="2036" y="29958"/>
                    <a:pt x="2127" y="29988"/>
                    <a:pt x="2249" y="29988"/>
                  </a:cubicBezTo>
                  <a:cubicBezTo>
                    <a:pt x="2522" y="29958"/>
                    <a:pt x="2765" y="29897"/>
                    <a:pt x="3008" y="29745"/>
                  </a:cubicBezTo>
                  <a:lnTo>
                    <a:pt x="3221" y="29654"/>
                  </a:lnTo>
                  <a:lnTo>
                    <a:pt x="3251" y="29624"/>
                  </a:lnTo>
                  <a:cubicBezTo>
                    <a:pt x="3403" y="29563"/>
                    <a:pt x="3586" y="29502"/>
                    <a:pt x="3707" y="29411"/>
                  </a:cubicBezTo>
                  <a:cubicBezTo>
                    <a:pt x="3829" y="29350"/>
                    <a:pt x="3950" y="29259"/>
                    <a:pt x="4072" y="29168"/>
                  </a:cubicBezTo>
                  <a:cubicBezTo>
                    <a:pt x="4193" y="29046"/>
                    <a:pt x="4315" y="28955"/>
                    <a:pt x="4406" y="28834"/>
                  </a:cubicBezTo>
                  <a:cubicBezTo>
                    <a:pt x="4497" y="28743"/>
                    <a:pt x="4588" y="28621"/>
                    <a:pt x="4649" y="28500"/>
                  </a:cubicBezTo>
                  <a:cubicBezTo>
                    <a:pt x="4710" y="28348"/>
                    <a:pt x="4740" y="28196"/>
                    <a:pt x="4771" y="28074"/>
                  </a:cubicBezTo>
                  <a:cubicBezTo>
                    <a:pt x="4831" y="27649"/>
                    <a:pt x="4862" y="27223"/>
                    <a:pt x="4862" y="26828"/>
                  </a:cubicBezTo>
                  <a:lnTo>
                    <a:pt x="4862" y="26616"/>
                  </a:lnTo>
                  <a:lnTo>
                    <a:pt x="4862" y="25279"/>
                  </a:lnTo>
                  <a:lnTo>
                    <a:pt x="4862" y="24823"/>
                  </a:lnTo>
                  <a:lnTo>
                    <a:pt x="4862" y="24580"/>
                  </a:lnTo>
                  <a:cubicBezTo>
                    <a:pt x="4862" y="24307"/>
                    <a:pt x="4862" y="24064"/>
                    <a:pt x="4831" y="23881"/>
                  </a:cubicBezTo>
                  <a:lnTo>
                    <a:pt x="4831" y="21755"/>
                  </a:lnTo>
                  <a:lnTo>
                    <a:pt x="4831" y="21086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31" y="19901"/>
                  </a:lnTo>
                  <a:lnTo>
                    <a:pt x="4831" y="19689"/>
                  </a:lnTo>
                  <a:cubicBezTo>
                    <a:pt x="4831" y="19263"/>
                    <a:pt x="4892" y="18838"/>
                    <a:pt x="4953" y="18443"/>
                  </a:cubicBezTo>
                  <a:lnTo>
                    <a:pt x="4953" y="18230"/>
                  </a:lnTo>
                  <a:cubicBezTo>
                    <a:pt x="4983" y="17805"/>
                    <a:pt x="5014" y="17319"/>
                    <a:pt x="5044" y="16833"/>
                  </a:cubicBezTo>
                  <a:cubicBezTo>
                    <a:pt x="5044" y="16468"/>
                    <a:pt x="5074" y="16073"/>
                    <a:pt x="5074" y="15708"/>
                  </a:cubicBezTo>
                  <a:lnTo>
                    <a:pt x="5074" y="15405"/>
                  </a:lnTo>
                  <a:cubicBezTo>
                    <a:pt x="5074" y="14979"/>
                    <a:pt x="5105" y="14554"/>
                    <a:pt x="5135" y="14128"/>
                  </a:cubicBezTo>
                  <a:lnTo>
                    <a:pt x="5135" y="13946"/>
                  </a:lnTo>
                  <a:cubicBezTo>
                    <a:pt x="5135" y="13703"/>
                    <a:pt x="5135" y="13460"/>
                    <a:pt x="5166" y="13187"/>
                  </a:cubicBezTo>
                  <a:cubicBezTo>
                    <a:pt x="5166" y="12913"/>
                    <a:pt x="5166" y="12731"/>
                    <a:pt x="5196" y="12518"/>
                  </a:cubicBezTo>
                  <a:cubicBezTo>
                    <a:pt x="5196" y="12093"/>
                    <a:pt x="5257" y="11667"/>
                    <a:pt x="5287" y="11242"/>
                  </a:cubicBezTo>
                  <a:cubicBezTo>
                    <a:pt x="5287" y="11060"/>
                    <a:pt x="5317" y="10878"/>
                    <a:pt x="5348" y="10695"/>
                  </a:cubicBezTo>
                  <a:cubicBezTo>
                    <a:pt x="5409" y="10088"/>
                    <a:pt x="5469" y="9510"/>
                    <a:pt x="5530" y="8933"/>
                  </a:cubicBezTo>
                  <a:cubicBezTo>
                    <a:pt x="5561" y="8720"/>
                    <a:pt x="5591" y="8508"/>
                    <a:pt x="5621" y="8295"/>
                  </a:cubicBezTo>
                  <a:cubicBezTo>
                    <a:pt x="5712" y="7839"/>
                    <a:pt x="5773" y="7384"/>
                    <a:pt x="5834" y="6897"/>
                  </a:cubicBezTo>
                  <a:lnTo>
                    <a:pt x="5834" y="6745"/>
                  </a:lnTo>
                  <a:cubicBezTo>
                    <a:pt x="5895" y="6381"/>
                    <a:pt x="5955" y="5925"/>
                    <a:pt x="5986" y="5469"/>
                  </a:cubicBezTo>
                  <a:cubicBezTo>
                    <a:pt x="6016" y="5014"/>
                    <a:pt x="6016" y="4558"/>
                    <a:pt x="6016" y="4133"/>
                  </a:cubicBezTo>
                  <a:lnTo>
                    <a:pt x="6016" y="3130"/>
                  </a:lnTo>
                  <a:lnTo>
                    <a:pt x="6016" y="2826"/>
                  </a:lnTo>
                  <a:cubicBezTo>
                    <a:pt x="6047" y="2583"/>
                    <a:pt x="6047" y="2310"/>
                    <a:pt x="6016" y="2067"/>
                  </a:cubicBezTo>
                  <a:cubicBezTo>
                    <a:pt x="5986" y="1915"/>
                    <a:pt x="5925" y="1793"/>
                    <a:pt x="5864" y="1672"/>
                  </a:cubicBezTo>
                  <a:cubicBezTo>
                    <a:pt x="5834" y="1641"/>
                    <a:pt x="5834" y="1580"/>
                    <a:pt x="5804" y="1520"/>
                  </a:cubicBezTo>
                  <a:cubicBezTo>
                    <a:pt x="5712" y="1398"/>
                    <a:pt x="5591" y="1277"/>
                    <a:pt x="5439" y="1216"/>
                  </a:cubicBezTo>
                  <a:cubicBezTo>
                    <a:pt x="5409" y="1125"/>
                    <a:pt x="5348" y="1034"/>
                    <a:pt x="5317" y="912"/>
                  </a:cubicBezTo>
                  <a:cubicBezTo>
                    <a:pt x="5287" y="851"/>
                    <a:pt x="5257" y="790"/>
                    <a:pt x="5196" y="730"/>
                  </a:cubicBezTo>
                  <a:cubicBezTo>
                    <a:pt x="5074" y="547"/>
                    <a:pt x="4922" y="365"/>
                    <a:pt x="4740" y="244"/>
                  </a:cubicBezTo>
                  <a:cubicBezTo>
                    <a:pt x="4497" y="92"/>
                    <a:pt x="4224" y="0"/>
                    <a:pt x="3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5" name="Google Shape;725;p35"/>
          <p:cNvSpPr/>
          <p:nvPr/>
        </p:nvSpPr>
        <p:spPr>
          <a:xfrm rot="7589800">
            <a:off x="73851" y="4029016"/>
            <a:ext cx="373546" cy="1285450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35"/>
          <p:cNvGrpSpPr/>
          <p:nvPr/>
        </p:nvGrpSpPr>
        <p:grpSpPr>
          <a:xfrm>
            <a:off x="601188" y="4660625"/>
            <a:ext cx="252200" cy="279550"/>
            <a:chOff x="601188" y="4660625"/>
            <a:chExt cx="252200" cy="279550"/>
          </a:xfrm>
        </p:grpSpPr>
        <p:sp>
          <p:nvSpPr>
            <p:cNvPr id="727" name="Google Shape;727;p35"/>
            <p:cNvSpPr/>
            <p:nvPr/>
          </p:nvSpPr>
          <p:spPr>
            <a:xfrm>
              <a:off x="716638" y="4796575"/>
              <a:ext cx="123850" cy="115475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721213" y="4660625"/>
              <a:ext cx="132175" cy="120025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631588" y="4854100"/>
              <a:ext cx="75200" cy="86075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601188" y="4715300"/>
              <a:ext cx="80550" cy="76000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1" name="Google Shape;731;p35"/>
          <p:cNvSpPr/>
          <p:nvPr/>
        </p:nvSpPr>
        <p:spPr>
          <a:xfrm>
            <a:off x="7852913" y="4063500"/>
            <a:ext cx="1444204" cy="1473790"/>
          </a:xfrm>
          <a:custGeom>
            <a:avLst/>
            <a:gdLst/>
            <a:ahLst/>
            <a:cxnLst/>
            <a:rect l="l" t="t" r="r" b="b"/>
            <a:pathLst>
              <a:path w="40167" h="40987" extrusionOk="0">
                <a:moveTo>
                  <a:pt x="25006" y="0"/>
                </a:moveTo>
                <a:cubicBezTo>
                  <a:pt x="24033" y="0"/>
                  <a:pt x="23122" y="31"/>
                  <a:pt x="22302" y="61"/>
                </a:cubicBezTo>
                <a:cubicBezTo>
                  <a:pt x="21815" y="91"/>
                  <a:pt x="21360" y="152"/>
                  <a:pt x="20995" y="183"/>
                </a:cubicBezTo>
                <a:cubicBezTo>
                  <a:pt x="20782" y="183"/>
                  <a:pt x="20600" y="213"/>
                  <a:pt x="20387" y="243"/>
                </a:cubicBezTo>
                <a:lnTo>
                  <a:pt x="20205" y="274"/>
                </a:lnTo>
                <a:lnTo>
                  <a:pt x="19780" y="334"/>
                </a:lnTo>
                <a:lnTo>
                  <a:pt x="19658" y="365"/>
                </a:lnTo>
                <a:cubicBezTo>
                  <a:pt x="19233" y="456"/>
                  <a:pt x="18808" y="547"/>
                  <a:pt x="18382" y="638"/>
                </a:cubicBezTo>
                <a:cubicBezTo>
                  <a:pt x="18200" y="699"/>
                  <a:pt x="17957" y="760"/>
                  <a:pt x="17744" y="821"/>
                </a:cubicBezTo>
                <a:cubicBezTo>
                  <a:pt x="17501" y="881"/>
                  <a:pt x="17288" y="942"/>
                  <a:pt x="17076" y="1033"/>
                </a:cubicBezTo>
                <a:cubicBezTo>
                  <a:pt x="16924" y="1064"/>
                  <a:pt x="16802" y="1124"/>
                  <a:pt x="16650" y="1155"/>
                </a:cubicBezTo>
                <a:lnTo>
                  <a:pt x="16498" y="1216"/>
                </a:lnTo>
                <a:lnTo>
                  <a:pt x="16286" y="1276"/>
                </a:lnTo>
                <a:lnTo>
                  <a:pt x="15921" y="1428"/>
                </a:lnTo>
                <a:lnTo>
                  <a:pt x="15769" y="1459"/>
                </a:lnTo>
                <a:lnTo>
                  <a:pt x="15283" y="1641"/>
                </a:lnTo>
                <a:lnTo>
                  <a:pt x="14615" y="1914"/>
                </a:lnTo>
                <a:lnTo>
                  <a:pt x="13794" y="2279"/>
                </a:lnTo>
                <a:lnTo>
                  <a:pt x="13369" y="2431"/>
                </a:lnTo>
                <a:cubicBezTo>
                  <a:pt x="13035" y="2583"/>
                  <a:pt x="12670" y="2735"/>
                  <a:pt x="12366" y="2917"/>
                </a:cubicBezTo>
                <a:lnTo>
                  <a:pt x="12275" y="2947"/>
                </a:lnTo>
                <a:lnTo>
                  <a:pt x="12154" y="3008"/>
                </a:lnTo>
                <a:cubicBezTo>
                  <a:pt x="11759" y="3190"/>
                  <a:pt x="11394" y="3373"/>
                  <a:pt x="10999" y="3585"/>
                </a:cubicBezTo>
                <a:lnTo>
                  <a:pt x="10635" y="3768"/>
                </a:lnTo>
                <a:lnTo>
                  <a:pt x="9784" y="4223"/>
                </a:lnTo>
                <a:cubicBezTo>
                  <a:pt x="9358" y="4436"/>
                  <a:pt x="9024" y="4618"/>
                  <a:pt x="8690" y="4831"/>
                </a:cubicBezTo>
                <a:lnTo>
                  <a:pt x="7536" y="5500"/>
                </a:lnTo>
                <a:cubicBezTo>
                  <a:pt x="6837" y="5925"/>
                  <a:pt x="6108" y="6381"/>
                  <a:pt x="5348" y="6897"/>
                </a:cubicBezTo>
                <a:cubicBezTo>
                  <a:pt x="4923" y="7171"/>
                  <a:pt x="4588" y="7414"/>
                  <a:pt x="4285" y="7657"/>
                </a:cubicBezTo>
                <a:cubicBezTo>
                  <a:pt x="4042" y="7839"/>
                  <a:pt x="3798" y="8021"/>
                  <a:pt x="3586" y="8234"/>
                </a:cubicBezTo>
                <a:lnTo>
                  <a:pt x="3312" y="8477"/>
                </a:lnTo>
                <a:cubicBezTo>
                  <a:pt x="2614" y="9054"/>
                  <a:pt x="1975" y="9692"/>
                  <a:pt x="1459" y="10422"/>
                </a:cubicBezTo>
                <a:cubicBezTo>
                  <a:pt x="1307" y="10665"/>
                  <a:pt x="1155" y="10847"/>
                  <a:pt x="1064" y="11060"/>
                </a:cubicBezTo>
                <a:lnTo>
                  <a:pt x="1034" y="11151"/>
                </a:lnTo>
                <a:cubicBezTo>
                  <a:pt x="942" y="11303"/>
                  <a:pt x="851" y="11455"/>
                  <a:pt x="791" y="11606"/>
                </a:cubicBezTo>
                <a:lnTo>
                  <a:pt x="639" y="11910"/>
                </a:lnTo>
                <a:cubicBezTo>
                  <a:pt x="608" y="12001"/>
                  <a:pt x="578" y="12062"/>
                  <a:pt x="547" y="12153"/>
                </a:cubicBezTo>
                <a:cubicBezTo>
                  <a:pt x="547" y="12184"/>
                  <a:pt x="547" y="12214"/>
                  <a:pt x="517" y="12245"/>
                </a:cubicBezTo>
                <a:cubicBezTo>
                  <a:pt x="426" y="12488"/>
                  <a:pt x="365" y="12731"/>
                  <a:pt x="304" y="12974"/>
                </a:cubicBezTo>
                <a:cubicBezTo>
                  <a:pt x="244" y="13217"/>
                  <a:pt x="183" y="13399"/>
                  <a:pt x="153" y="13551"/>
                </a:cubicBezTo>
                <a:cubicBezTo>
                  <a:pt x="153" y="13581"/>
                  <a:pt x="153" y="13612"/>
                  <a:pt x="153" y="13673"/>
                </a:cubicBezTo>
                <a:cubicBezTo>
                  <a:pt x="153" y="13733"/>
                  <a:pt x="122" y="13794"/>
                  <a:pt x="92" y="13885"/>
                </a:cubicBezTo>
                <a:lnTo>
                  <a:pt x="61" y="14250"/>
                </a:lnTo>
                <a:cubicBezTo>
                  <a:pt x="61" y="14311"/>
                  <a:pt x="61" y="14402"/>
                  <a:pt x="61" y="14462"/>
                </a:cubicBezTo>
                <a:lnTo>
                  <a:pt x="61" y="14554"/>
                </a:lnTo>
                <a:cubicBezTo>
                  <a:pt x="61" y="14706"/>
                  <a:pt x="61" y="14827"/>
                  <a:pt x="31" y="14979"/>
                </a:cubicBezTo>
                <a:lnTo>
                  <a:pt x="31" y="15070"/>
                </a:lnTo>
                <a:cubicBezTo>
                  <a:pt x="31" y="15252"/>
                  <a:pt x="31" y="15435"/>
                  <a:pt x="1" y="15617"/>
                </a:cubicBezTo>
                <a:cubicBezTo>
                  <a:pt x="1" y="15799"/>
                  <a:pt x="1" y="16073"/>
                  <a:pt x="1" y="16316"/>
                </a:cubicBezTo>
                <a:cubicBezTo>
                  <a:pt x="1" y="16528"/>
                  <a:pt x="1" y="16711"/>
                  <a:pt x="31" y="16893"/>
                </a:cubicBezTo>
                <a:lnTo>
                  <a:pt x="31" y="16954"/>
                </a:lnTo>
                <a:cubicBezTo>
                  <a:pt x="31" y="17258"/>
                  <a:pt x="92" y="17561"/>
                  <a:pt x="122" y="17865"/>
                </a:cubicBezTo>
                <a:cubicBezTo>
                  <a:pt x="122" y="18017"/>
                  <a:pt x="153" y="18169"/>
                  <a:pt x="153" y="18291"/>
                </a:cubicBezTo>
                <a:cubicBezTo>
                  <a:pt x="183" y="18746"/>
                  <a:pt x="244" y="19141"/>
                  <a:pt x="304" y="19506"/>
                </a:cubicBezTo>
                <a:cubicBezTo>
                  <a:pt x="365" y="19779"/>
                  <a:pt x="396" y="20083"/>
                  <a:pt x="456" y="20357"/>
                </a:cubicBezTo>
                <a:lnTo>
                  <a:pt x="547" y="20843"/>
                </a:lnTo>
                <a:cubicBezTo>
                  <a:pt x="608" y="21116"/>
                  <a:pt x="639" y="21420"/>
                  <a:pt x="699" y="21694"/>
                </a:cubicBezTo>
                <a:cubicBezTo>
                  <a:pt x="730" y="21845"/>
                  <a:pt x="730" y="21967"/>
                  <a:pt x="760" y="22089"/>
                </a:cubicBezTo>
                <a:cubicBezTo>
                  <a:pt x="821" y="22484"/>
                  <a:pt x="912" y="22970"/>
                  <a:pt x="973" y="23456"/>
                </a:cubicBezTo>
                <a:lnTo>
                  <a:pt x="1064" y="23911"/>
                </a:lnTo>
                <a:cubicBezTo>
                  <a:pt x="1094" y="24155"/>
                  <a:pt x="1125" y="24398"/>
                  <a:pt x="1186" y="24641"/>
                </a:cubicBezTo>
                <a:cubicBezTo>
                  <a:pt x="1216" y="24884"/>
                  <a:pt x="1246" y="25188"/>
                  <a:pt x="1307" y="25461"/>
                </a:cubicBezTo>
                <a:cubicBezTo>
                  <a:pt x="1337" y="25613"/>
                  <a:pt x="1368" y="25795"/>
                  <a:pt x="1368" y="25947"/>
                </a:cubicBezTo>
                <a:cubicBezTo>
                  <a:pt x="1459" y="26433"/>
                  <a:pt x="1550" y="26889"/>
                  <a:pt x="1641" y="27314"/>
                </a:cubicBezTo>
                <a:lnTo>
                  <a:pt x="1641" y="27436"/>
                </a:lnTo>
                <a:cubicBezTo>
                  <a:pt x="1732" y="27800"/>
                  <a:pt x="1824" y="28195"/>
                  <a:pt x="1915" y="28590"/>
                </a:cubicBezTo>
                <a:cubicBezTo>
                  <a:pt x="1975" y="28803"/>
                  <a:pt x="2036" y="29046"/>
                  <a:pt x="2097" y="29259"/>
                </a:cubicBezTo>
                <a:cubicBezTo>
                  <a:pt x="2158" y="29502"/>
                  <a:pt x="2249" y="29715"/>
                  <a:pt x="2310" y="29958"/>
                </a:cubicBezTo>
                <a:cubicBezTo>
                  <a:pt x="2431" y="30292"/>
                  <a:pt x="2553" y="30656"/>
                  <a:pt x="2735" y="31082"/>
                </a:cubicBezTo>
                <a:cubicBezTo>
                  <a:pt x="2887" y="31507"/>
                  <a:pt x="3069" y="31963"/>
                  <a:pt x="3221" y="32388"/>
                </a:cubicBezTo>
                <a:cubicBezTo>
                  <a:pt x="3403" y="32814"/>
                  <a:pt x="3555" y="33209"/>
                  <a:pt x="3707" y="33543"/>
                </a:cubicBezTo>
                <a:cubicBezTo>
                  <a:pt x="3768" y="33695"/>
                  <a:pt x="3829" y="33847"/>
                  <a:pt x="3890" y="33999"/>
                </a:cubicBezTo>
                <a:cubicBezTo>
                  <a:pt x="4011" y="34242"/>
                  <a:pt x="4102" y="34485"/>
                  <a:pt x="4193" y="34728"/>
                </a:cubicBezTo>
                <a:cubicBezTo>
                  <a:pt x="4376" y="35123"/>
                  <a:pt x="4558" y="35548"/>
                  <a:pt x="4740" y="35973"/>
                </a:cubicBezTo>
                <a:cubicBezTo>
                  <a:pt x="4923" y="36399"/>
                  <a:pt x="5105" y="36763"/>
                  <a:pt x="5287" y="37098"/>
                </a:cubicBezTo>
                <a:cubicBezTo>
                  <a:pt x="5378" y="37310"/>
                  <a:pt x="5469" y="37523"/>
                  <a:pt x="5621" y="37736"/>
                </a:cubicBezTo>
                <a:lnTo>
                  <a:pt x="5713" y="37918"/>
                </a:lnTo>
                <a:cubicBezTo>
                  <a:pt x="5773" y="38070"/>
                  <a:pt x="5834" y="38191"/>
                  <a:pt x="5925" y="38313"/>
                </a:cubicBezTo>
                <a:lnTo>
                  <a:pt x="6077" y="38556"/>
                </a:lnTo>
                <a:lnTo>
                  <a:pt x="6108" y="38647"/>
                </a:lnTo>
                <a:cubicBezTo>
                  <a:pt x="6290" y="38890"/>
                  <a:pt x="6472" y="39133"/>
                  <a:pt x="6685" y="39346"/>
                </a:cubicBezTo>
                <a:cubicBezTo>
                  <a:pt x="6928" y="39589"/>
                  <a:pt x="7171" y="39771"/>
                  <a:pt x="7444" y="39954"/>
                </a:cubicBezTo>
                <a:cubicBezTo>
                  <a:pt x="7687" y="40106"/>
                  <a:pt x="7930" y="40257"/>
                  <a:pt x="8204" y="40379"/>
                </a:cubicBezTo>
                <a:cubicBezTo>
                  <a:pt x="8660" y="40592"/>
                  <a:pt x="9146" y="40713"/>
                  <a:pt x="9632" y="40804"/>
                </a:cubicBezTo>
                <a:cubicBezTo>
                  <a:pt x="9875" y="40865"/>
                  <a:pt x="10088" y="40865"/>
                  <a:pt x="10331" y="40895"/>
                </a:cubicBezTo>
                <a:cubicBezTo>
                  <a:pt x="10543" y="40926"/>
                  <a:pt x="10786" y="40956"/>
                  <a:pt x="10999" y="40956"/>
                </a:cubicBezTo>
                <a:cubicBezTo>
                  <a:pt x="11242" y="40956"/>
                  <a:pt x="11455" y="40987"/>
                  <a:pt x="11698" y="40987"/>
                </a:cubicBezTo>
                <a:lnTo>
                  <a:pt x="13004" y="40987"/>
                </a:lnTo>
                <a:cubicBezTo>
                  <a:pt x="13430" y="40956"/>
                  <a:pt x="13825" y="40926"/>
                  <a:pt x="14250" y="40865"/>
                </a:cubicBezTo>
                <a:lnTo>
                  <a:pt x="14341" y="40865"/>
                </a:lnTo>
                <a:lnTo>
                  <a:pt x="14888" y="40774"/>
                </a:lnTo>
                <a:lnTo>
                  <a:pt x="14949" y="40774"/>
                </a:lnTo>
                <a:lnTo>
                  <a:pt x="15557" y="40683"/>
                </a:lnTo>
                <a:cubicBezTo>
                  <a:pt x="15891" y="40592"/>
                  <a:pt x="16225" y="40561"/>
                  <a:pt x="16529" y="40500"/>
                </a:cubicBezTo>
                <a:cubicBezTo>
                  <a:pt x="17076" y="40409"/>
                  <a:pt x="17592" y="40318"/>
                  <a:pt x="18109" y="40197"/>
                </a:cubicBezTo>
                <a:lnTo>
                  <a:pt x="18352" y="40166"/>
                </a:lnTo>
                <a:cubicBezTo>
                  <a:pt x="18747" y="40075"/>
                  <a:pt x="19111" y="39984"/>
                  <a:pt x="19506" y="39893"/>
                </a:cubicBezTo>
                <a:lnTo>
                  <a:pt x="19841" y="39832"/>
                </a:lnTo>
                <a:cubicBezTo>
                  <a:pt x="20175" y="39741"/>
                  <a:pt x="20479" y="39650"/>
                  <a:pt x="20782" y="39589"/>
                </a:cubicBezTo>
                <a:lnTo>
                  <a:pt x="21876" y="39346"/>
                </a:lnTo>
                <a:lnTo>
                  <a:pt x="23365" y="39012"/>
                </a:lnTo>
                <a:cubicBezTo>
                  <a:pt x="24125" y="38860"/>
                  <a:pt x="24884" y="38678"/>
                  <a:pt x="25644" y="38526"/>
                </a:cubicBezTo>
                <a:lnTo>
                  <a:pt x="25917" y="38465"/>
                </a:lnTo>
                <a:cubicBezTo>
                  <a:pt x="26768" y="38252"/>
                  <a:pt x="27619" y="38070"/>
                  <a:pt x="28530" y="37796"/>
                </a:cubicBezTo>
                <a:lnTo>
                  <a:pt x="28621" y="37796"/>
                </a:lnTo>
                <a:cubicBezTo>
                  <a:pt x="28955" y="37705"/>
                  <a:pt x="29350" y="37584"/>
                  <a:pt x="29685" y="37493"/>
                </a:cubicBezTo>
                <a:cubicBezTo>
                  <a:pt x="30049" y="37371"/>
                  <a:pt x="30475" y="37219"/>
                  <a:pt x="30869" y="37098"/>
                </a:cubicBezTo>
                <a:lnTo>
                  <a:pt x="31021" y="37037"/>
                </a:lnTo>
                <a:cubicBezTo>
                  <a:pt x="31416" y="36915"/>
                  <a:pt x="31781" y="36763"/>
                  <a:pt x="32176" y="36611"/>
                </a:cubicBezTo>
                <a:lnTo>
                  <a:pt x="32328" y="36551"/>
                </a:lnTo>
                <a:cubicBezTo>
                  <a:pt x="32662" y="36429"/>
                  <a:pt x="33027" y="36277"/>
                  <a:pt x="33361" y="36125"/>
                </a:cubicBezTo>
                <a:cubicBezTo>
                  <a:pt x="33786" y="35943"/>
                  <a:pt x="34212" y="35730"/>
                  <a:pt x="34607" y="35457"/>
                </a:cubicBezTo>
                <a:cubicBezTo>
                  <a:pt x="34789" y="35366"/>
                  <a:pt x="34971" y="35214"/>
                  <a:pt x="35123" y="35092"/>
                </a:cubicBezTo>
                <a:cubicBezTo>
                  <a:pt x="35366" y="34910"/>
                  <a:pt x="35548" y="34697"/>
                  <a:pt x="35731" y="34545"/>
                </a:cubicBezTo>
                <a:cubicBezTo>
                  <a:pt x="35883" y="34424"/>
                  <a:pt x="35974" y="34302"/>
                  <a:pt x="36095" y="34150"/>
                </a:cubicBezTo>
                <a:lnTo>
                  <a:pt x="36186" y="34059"/>
                </a:lnTo>
                <a:cubicBezTo>
                  <a:pt x="36338" y="33907"/>
                  <a:pt x="36460" y="33756"/>
                  <a:pt x="36581" y="33573"/>
                </a:cubicBezTo>
                <a:cubicBezTo>
                  <a:pt x="37128" y="32874"/>
                  <a:pt x="37614" y="32145"/>
                  <a:pt x="38009" y="31355"/>
                </a:cubicBezTo>
                <a:lnTo>
                  <a:pt x="38101" y="31203"/>
                </a:lnTo>
                <a:cubicBezTo>
                  <a:pt x="38283" y="30869"/>
                  <a:pt x="38435" y="30565"/>
                  <a:pt x="38556" y="30231"/>
                </a:cubicBezTo>
                <a:cubicBezTo>
                  <a:pt x="38739" y="29806"/>
                  <a:pt x="38891" y="29380"/>
                  <a:pt x="39012" y="28894"/>
                </a:cubicBezTo>
                <a:cubicBezTo>
                  <a:pt x="39042" y="28803"/>
                  <a:pt x="39073" y="28712"/>
                  <a:pt x="39103" y="28590"/>
                </a:cubicBezTo>
                <a:cubicBezTo>
                  <a:pt x="39194" y="28287"/>
                  <a:pt x="39316" y="27952"/>
                  <a:pt x="39377" y="27649"/>
                </a:cubicBezTo>
                <a:cubicBezTo>
                  <a:pt x="39589" y="26798"/>
                  <a:pt x="39772" y="25947"/>
                  <a:pt x="39893" y="25127"/>
                </a:cubicBezTo>
                <a:cubicBezTo>
                  <a:pt x="39954" y="24641"/>
                  <a:pt x="40015" y="24215"/>
                  <a:pt x="40045" y="23851"/>
                </a:cubicBezTo>
                <a:cubicBezTo>
                  <a:pt x="40075" y="23668"/>
                  <a:pt x="40075" y="23486"/>
                  <a:pt x="40106" y="23304"/>
                </a:cubicBezTo>
                <a:lnTo>
                  <a:pt x="40106" y="23182"/>
                </a:lnTo>
                <a:lnTo>
                  <a:pt x="40106" y="23061"/>
                </a:lnTo>
                <a:cubicBezTo>
                  <a:pt x="40106" y="22878"/>
                  <a:pt x="40136" y="22666"/>
                  <a:pt x="40136" y="22453"/>
                </a:cubicBezTo>
                <a:cubicBezTo>
                  <a:pt x="40167" y="21937"/>
                  <a:pt x="40167" y="21511"/>
                  <a:pt x="40167" y="21086"/>
                </a:cubicBezTo>
                <a:cubicBezTo>
                  <a:pt x="40167" y="20904"/>
                  <a:pt x="40167" y="20691"/>
                  <a:pt x="40136" y="20509"/>
                </a:cubicBezTo>
                <a:lnTo>
                  <a:pt x="40136" y="20387"/>
                </a:lnTo>
                <a:cubicBezTo>
                  <a:pt x="40136" y="20235"/>
                  <a:pt x="40106" y="20053"/>
                  <a:pt x="40106" y="19871"/>
                </a:cubicBezTo>
                <a:cubicBezTo>
                  <a:pt x="40075" y="19719"/>
                  <a:pt x="40045" y="19445"/>
                  <a:pt x="39984" y="19202"/>
                </a:cubicBezTo>
                <a:cubicBezTo>
                  <a:pt x="39954" y="18989"/>
                  <a:pt x="39893" y="18716"/>
                  <a:pt x="39832" y="18443"/>
                </a:cubicBezTo>
                <a:cubicBezTo>
                  <a:pt x="39741" y="18139"/>
                  <a:pt x="39650" y="17835"/>
                  <a:pt x="39498" y="17531"/>
                </a:cubicBezTo>
                <a:cubicBezTo>
                  <a:pt x="39468" y="17470"/>
                  <a:pt x="39437" y="17379"/>
                  <a:pt x="39437" y="17318"/>
                </a:cubicBezTo>
                <a:cubicBezTo>
                  <a:pt x="39286" y="16923"/>
                  <a:pt x="39164" y="16559"/>
                  <a:pt x="39073" y="16164"/>
                </a:cubicBezTo>
                <a:cubicBezTo>
                  <a:pt x="39012" y="15799"/>
                  <a:pt x="38951" y="15404"/>
                  <a:pt x="38921" y="15040"/>
                </a:cubicBezTo>
                <a:cubicBezTo>
                  <a:pt x="38860" y="14706"/>
                  <a:pt x="38799" y="14219"/>
                  <a:pt x="38739" y="13794"/>
                </a:cubicBezTo>
                <a:cubicBezTo>
                  <a:pt x="38647" y="13369"/>
                  <a:pt x="38556" y="12974"/>
                  <a:pt x="38526" y="12518"/>
                </a:cubicBezTo>
                <a:cubicBezTo>
                  <a:pt x="38496" y="12305"/>
                  <a:pt x="38465" y="12093"/>
                  <a:pt x="38465" y="11850"/>
                </a:cubicBezTo>
                <a:cubicBezTo>
                  <a:pt x="38465" y="11698"/>
                  <a:pt x="38435" y="11515"/>
                  <a:pt x="38404" y="11363"/>
                </a:cubicBezTo>
                <a:cubicBezTo>
                  <a:pt x="38404" y="11211"/>
                  <a:pt x="38374" y="10968"/>
                  <a:pt x="38344" y="10786"/>
                </a:cubicBezTo>
                <a:cubicBezTo>
                  <a:pt x="38313" y="10573"/>
                  <a:pt x="38283" y="10361"/>
                  <a:pt x="38252" y="10178"/>
                </a:cubicBezTo>
                <a:cubicBezTo>
                  <a:pt x="38222" y="9966"/>
                  <a:pt x="38222" y="9844"/>
                  <a:pt x="38222" y="9692"/>
                </a:cubicBezTo>
                <a:lnTo>
                  <a:pt x="38222" y="9510"/>
                </a:lnTo>
                <a:cubicBezTo>
                  <a:pt x="38222" y="9297"/>
                  <a:pt x="38192" y="9085"/>
                  <a:pt x="38192" y="8902"/>
                </a:cubicBezTo>
                <a:cubicBezTo>
                  <a:pt x="38161" y="8538"/>
                  <a:pt x="38131" y="8112"/>
                  <a:pt x="38070" y="7717"/>
                </a:cubicBezTo>
                <a:cubicBezTo>
                  <a:pt x="38070" y="7535"/>
                  <a:pt x="38040" y="7353"/>
                  <a:pt x="38009" y="7171"/>
                </a:cubicBezTo>
                <a:lnTo>
                  <a:pt x="38009" y="7049"/>
                </a:lnTo>
                <a:cubicBezTo>
                  <a:pt x="37979" y="6867"/>
                  <a:pt x="37949" y="6684"/>
                  <a:pt x="37918" y="6502"/>
                </a:cubicBezTo>
                <a:cubicBezTo>
                  <a:pt x="37888" y="6320"/>
                  <a:pt x="37827" y="6138"/>
                  <a:pt x="37736" y="5955"/>
                </a:cubicBezTo>
                <a:cubicBezTo>
                  <a:pt x="37706" y="5864"/>
                  <a:pt x="37645" y="5743"/>
                  <a:pt x="37584" y="5651"/>
                </a:cubicBezTo>
                <a:lnTo>
                  <a:pt x="37554" y="5621"/>
                </a:lnTo>
                <a:cubicBezTo>
                  <a:pt x="37523" y="5530"/>
                  <a:pt x="37463" y="5439"/>
                  <a:pt x="37432" y="5348"/>
                </a:cubicBezTo>
                <a:cubicBezTo>
                  <a:pt x="37371" y="5317"/>
                  <a:pt x="37341" y="5256"/>
                  <a:pt x="37311" y="5196"/>
                </a:cubicBezTo>
                <a:cubicBezTo>
                  <a:pt x="37219" y="5135"/>
                  <a:pt x="37159" y="5044"/>
                  <a:pt x="37098" y="4953"/>
                </a:cubicBezTo>
                <a:lnTo>
                  <a:pt x="37068" y="4861"/>
                </a:lnTo>
                <a:cubicBezTo>
                  <a:pt x="37037" y="4801"/>
                  <a:pt x="37007" y="4770"/>
                  <a:pt x="36976" y="4710"/>
                </a:cubicBezTo>
                <a:cubicBezTo>
                  <a:pt x="36916" y="4618"/>
                  <a:pt x="36825" y="4527"/>
                  <a:pt x="36733" y="4406"/>
                </a:cubicBezTo>
                <a:lnTo>
                  <a:pt x="36703" y="4375"/>
                </a:lnTo>
                <a:cubicBezTo>
                  <a:pt x="36612" y="4284"/>
                  <a:pt x="36521" y="4193"/>
                  <a:pt x="36430" y="4072"/>
                </a:cubicBezTo>
                <a:lnTo>
                  <a:pt x="36338" y="3980"/>
                </a:lnTo>
                <a:lnTo>
                  <a:pt x="36247" y="3889"/>
                </a:lnTo>
                <a:cubicBezTo>
                  <a:pt x="36156" y="3798"/>
                  <a:pt x="36065" y="3707"/>
                  <a:pt x="35974" y="3646"/>
                </a:cubicBezTo>
                <a:cubicBezTo>
                  <a:pt x="35700" y="3403"/>
                  <a:pt x="35397" y="3190"/>
                  <a:pt x="35062" y="3008"/>
                </a:cubicBezTo>
                <a:cubicBezTo>
                  <a:pt x="34698" y="2735"/>
                  <a:pt x="34303" y="2492"/>
                  <a:pt x="33908" y="2249"/>
                </a:cubicBezTo>
                <a:cubicBezTo>
                  <a:pt x="33574" y="2066"/>
                  <a:pt x="33239" y="1884"/>
                  <a:pt x="32753" y="1641"/>
                </a:cubicBezTo>
                <a:cubicBezTo>
                  <a:pt x="32571" y="1550"/>
                  <a:pt x="32358" y="1459"/>
                  <a:pt x="32206" y="1367"/>
                </a:cubicBezTo>
                <a:cubicBezTo>
                  <a:pt x="31963" y="1276"/>
                  <a:pt x="31751" y="1185"/>
                  <a:pt x="31538" y="1124"/>
                </a:cubicBezTo>
                <a:cubicBezTo>
                  <a:pt x="31325" y="1033"/>
                  <a:pt x="31204" y="1003"/>
                  <a:pt x="31052" y="942"/>
                </a:cubicBezTo>
                <a:lnTo>
                  <a:pt x="30839" y="881"/>
                </a:lnTo>
                <a:cubicBezTo>
                  <a:pt x="30657" y="821"/>
                  <a:pt x="30444" y="760"/>
                  <a:pt x="30292" y="729"/>
                </a:cubicBezTo>
                <a:lnTo>
                  <a:pt x="30171" y="699"/>
                </a:lnTo>
                <a:cubicBezTo>
                  <a:pt x="29988" y="638"/>
                  <a:pt x="29806" y="608"/>
                  <a:pt x="29624" y="547"/>
                </a:cubicBezTo>
                <a:lnTo>
                  <a:pt x="28955" y="426"/>
                </a:lnTo>
                <a:cubicBezTo>
                  <a:pt x="28530" y="334"/>
                  <a:pt x="28105" y="274"/>
                  <a:pt x="27619" y="183"/>
                </a:cubicBezTo>
                <a:lnTo>
                  <a:pt x="27224" y="122"/>
                </a:lnTo>
                <a:lnTo>
                  <a:pt x="27041" y="122"/>
                </a:lnTo>
                <a:cubicBezTo>
                  <a:pt x="26798" y="91"/>
                  <a:pt x="26616" y="61"/>
                  <a:pt x="26434" y="61"/>
                </a:cubicBezTo>
                <a:lnTo>
                  <a:pt x="26282" y="61"/>
                </a:lnTo>
                <a:cubicBezTo>
                  <a:pt x="25917" y="31"/>
                  <a:pt x="25553" y="0"/>
                  <a:pt x="2518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35"/>
          <p:cNvSpPr/>
          <p:nvPr/>
        </p:nvSpPr>
        <p:spPr>
          <a:xfrm rot="-767104">
            <a:off x="-163503" y="-490454"/>
            <a:ext cx="1866306" cy="1551400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35"/>
          <p:cNvSpPr/>
          <p:nvPr/>
        </p:nvSpPr>
        <p:spPr>
          <a:xfrm rot="448387">
            <a:off x="8368575" y="4079324"/>
            <a:ext cx="273787" cy="466433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35"/>
          <p:cNvSpPr/>
          <p:nvPr/>
        </p:nvSpPr>
        <p:spPr>
          <a:xfrm rot="831327">
            <a:off x="270368" y="974629"/>
            <a:ext cx="219837" cy="393416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5"/>
          <p:cNvSpPr/>
          <p:nvPr/>
        </p:nvSpPr>
        <p:spPr>
          <a:xfrm>
            <a:off x="1379388" y="255888"/>
            <a:ext cx="376715" cy="316788"/>
          </a:xfrm>
          <a:custGeom>
            <a:avLst/>
            <a:gdLst/>
            <a:ahLst/>
            <a:cxnLst/>
            <a:rect l="l" t="t" r="r" b="b"/>
            <a:pathLst>
              <a:path w="12729" h="10705" extrusionOk="0">
                <a:moveTo>
                  <a:pt x="10982" y="1"/>
                </a:moveTo>
                <a:cubicBezTo>
                  <a:pt x="10772" y="1"/>
                  <a:pt x="10517" y="77"/>
                  <a:pt x="10206" y="250"/>
                </a:cubicBezTo>
                <a:cubicBezTo>
                  <a:pt x="9207" y="791"/>
                  <a:pt x="8152" y="1277"/>
                  <a:pt x="6976" y="1277"/>
                </a:cubicBezTo>
                <a:cubicBezTo>
                  <a:pt x="6832" y="1277"/>
                  <a:pt x="6687" y="1269"/>
                  <a:pt x="6540" y="1254"/>
                </a:cubicBezTo>
                <a:lnTo>
                  <a:pt x="5535" y="1581"/>
                </a:lnTo>
                <a:cubicBezTo>
                  <a:pt x="5535" y="1908"/>
                  <a:pt x="5535" y="2258"/>
                  <a:pt x="5582" y="2585"/>
                </a:cubicBezTo>
                <a:cubicBezTo>
                  <a:pt x="5932" y="4477"/>
                  <a:pt x="5792" y="6298"/>
                  <a:pt x="4905" y="7980"/>
                </a:cubicBezTo>
                <a:lnTo>
                  <a:pt x="2780" y="7770"/>
                </a:lnTo>
                <a:lnTo>
                  <a:pt x="1612" y="8097"/>
                </a:lnTo>
                <a:cubicBezTo>
                  <a:pt x="1449" y="8213"/>
                  <a:pt x="1262" y="8330"/>
                  <a:pt x="1098" y="8447"/>
                </a:cubicBezTo>
                <a:cubicBezTo>
                  <a:pt x="608" y="8891"/>
                  <a:pt x="1" y="9404"/>
                  <a:pt x="234" y="10058"/>
                </a:cubicBezTo>
                <a:cubicBezTo>
                  <a:pt x="413" y="10563"/>
                  <a:pt x="864" y="10704"/>
                  <a:pt x="1351" y="10704"/>
                </a:cubicBezTo>
                <a:cubicBezTo>
                  <a:pt x="1562" y="10704"/>
                  <a:pt x="1780" y="10677"/>
                  <a:pt x="1986" y="10642"/>
                </a:cubicBezTo>
                <a:cubicBezTo>
                  <a:pt x="2593" y="10502"/>
                  <a:pt x="3200" y="10292"/>
                  <a:pt x="3831" y="10128"/>
                </a:cubicBezTo>
                <a:lnTo>
                  <a:pt x="4811" y="9544"/>
                </a:lnTo>
                <a:cubicBezTo>
                  <a:pt x="6680" y="8003"/>
                  <a:pt x="6726" y="5831"/>
                  <a:pt x="6796" y="3683"/>
                </a:cubicBezTo>
                <a:cubicBezTo>
                  <a:pt x="6726" y="3496"/>
                  <a:pt x="6656" y="3309"/>
                  <a:pt x="6610" y="3122"/>
                </a:cubicBezTo>
                <a:cubicBezTo>
                  <a:pt x="6567" y="2778"/>
                  <a:pt x="6504" y="2414"/>
                  <a:pt x="6970" y="2414"/>
                </a:cubicBezTo>
                <a:cubicBezTo>
                  <a:pt x="7009" y="2414"/>
                  <a:pt x="7053" y="2416"/>
                  <a:pt x="7100" y="2422"/>
                </a:cubicBezTo>
                <a:lnTo>
                  <a:pt x="10907" y="1254"/>
                </a:lnTo>
                <a:cubicBezTo>
                  <a:pt x="10977" y="2071"/>
                  <a:pt x="11093" y="3006"/>
                  <a:pt x="11187" y="3940"/>
                </a:cubicBezTo>
                <a:cubicBezTo>
                  <a:pt x="11257" y="4290"/>
                  <a:pt x="11327" y="4617"/>
                  <a:pt x="11397" y="4967"/>
                </a:cubicBezTo>
                <a:lnTo>
                  <a:pt x="11397" y="5925"/>
                </a:lnTo>
                <a:cubicBezTo>
                  <a:pt x="11365" y="5923"/>
                  <a:pt x="11332" y="5922"/>
                  <a:pt x="11298" y="5922"/>
                </a:cubicBezTo>
                <a:cubicBezTo>
                  <a:pt x="10469" y="5922"/>
                  <a:pt x="9135" y="6461"/>
                  <a:pt x="8641" y="7022"/>
                </a:cubicBezTo>
                <a:cubicBezTo>
                  <a:pt x="8058" y="7653"/>
                  <a:pt x="8291" y="8821"/>
                  <a:pt x="9085" y="8984"/>
                </a:cubicBezTo>
                <a:cubicBezTo>
                  <a:pt x="9669" y="9101"/>
                  <a:pt x="10299" y="9031"/>
                  <a:pt x="10883" y="9101"/>
                </a:cubicBezTo>
                <a:cubicBezTo>
                  <a:pt x="10964" y="9112"/>
                  <a:pt x="11040" y="9117"/>
                  <a:pt x="11112" y="9117"/>
                </a:cubicBezTo>
                <a:cubicBezTo>
                  <a:pt x="11782" y="9117"/>
                  <a:pt x="12050" y="8643"/>
                  <a:pt x="12261" y="8073"/>
                </a:cubicBezTo>
                <a:cubicBezTo>
                  <a:pt x="12728" y="6906"/>
                  <a:pt x="12471" y="5738"/>
                  <a:pt x="12331" y="4570"/>
                </a:cubicBezTo>
                <a:cubicBezTo>
                  <a:pt x="12308" y="4220"/>
                  <a:pt x="12284" y="3893"/>
                  <a:pt x="12238" y="3543"/>
                </a:cubicBezTo>
                <a:cubicBezTo>
                  <a:pt x="12098" y="2702"/>
                  <a:pt x="11934" y="1885"/>
                  <a:pt x="11817" y="1044"/>
                </a:cubicBezTo>
                <a:cubicBezTo>
                  <a:pt x="11719" y="435"/>
                  <a:pt x="11481" y="1"/>
                  <a:pt x="109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" name="Google Shape;737;p36"/>
          <p:cNvGrpSpPr/>
          <p:nvPr/>
        </p:nvGrpSpPr>
        <p:grpSpPr>
          <a:xfrm flipH="1">
            <a:off x="-55863" y="4082535"/>
            <a:ext cx="1258993" cy="1313658"/>
            <a:chOff x="8085825" y="1477998"/>
            <a:chExt cx="1383661" cy="1443739"/>
          </a:xfrm>
        </p:grpSpPr>
        <p:sp>
          <p:nvSpPr>
            <p:cNvPr id="738" name="Google Shape;738;p36"/>
            <p:cNvSpPr/>
            <p:nvPr/>
          </p:nvSpPr>
          <p:spPr>
            <a:xfrm rot="-964112">
              <a:off x="8231078" y="1832737"/>
              <a:ext cx="216293" cy="1080163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6"/>
            <p:cNvSpPr/>
            <p:nvPr/>
          </p:nvSpPr>
          <p:spPr>
            <a:xfrm rot="-964112">
              <a:off x="8496562" y="1684178"/>
              <a:ext cx="257958" cy="1115084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/>
            <p:cNvSpPr/>
            <p:nvPr/>
          </p:nvSpPr>
          <p:spPr>
            <a:xfrm rot="-964112">
              <a:off x="8826513" y="1584425"/>
              <a:ext cx="225263" cy="1111711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/>
            <p:cNvSpPr/>
            <p:nvPr/>
          </p:nvSpPr>
          <p:spPr>
            <a:xfrm rot="-964112">
              <a:off x="9084102" y="1490004"/>
              <a:ext cx="239905" cy="1085131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2" name="Google Shape;742;p36"/>
          <p:cNvSpPr/>
          <p:nvPr/>
        </p:nvSpPr>
        <p:spPr>
          <a:xfrm rot="-8317524">
            <a:off x="-49803" y="-151808"/>
            <a:ext cx="828428" cy="1256301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36"/>
          <p:cNvSpPr/>
          <p:nvPr/>
        </p:nvSpPr>
        <p:spPr>
          <a:xfrm>
            <a:off x="7483525" y="-407243"/>
            <a:ext cx="1866353" cy="1551439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4" name="Google Shape;744;p36"/>
          <p:cNvGrpSpPr/>
          <p:nvPr/>
        </p:nvGrpSpPr>
        <p:grpSpPr>
          <a:xfrm rot="-5400000">
            <a:off x="-26172" y="108496"/>
            <a:ext cx="1270599" cy="1053621"/>
            <a:chOff x="-142022" y="90588"/>
            <a:chExt cx="1270599" cy="1053621"/>
          </a:xfrm>
        </p:grpSpPr>
        <p:sp>
          <p:nvSpPr>
            <p:cNvPr id="745" name="Google Shape;745;p36"/>
            <p:cNvSpPr/>
            <p:nvPr/>
          </p:nvSpPr>
          <p:spPr>
            <a:xfrm rot="-910317">
              <a:off x="653620" y="479091"/>
              <a:ext cx="294920" cy="250005"/>
            </a:xfrm>
            <a:custGeom>
              <a:avLst/>
              <a:gdLst/>
              <a:ahLst/>
              <a:cxnLst/>
              <a:rect l="l" t="t" r="r" b="b"/>
              <a:pathLst>
                <a:path w="7597" h="6440" extrusionOk="0">
                  <a:moveTo>
                    <a:pt x="2986" y="0"/>
                  </a:moveTo>
                  <a:cubicBezTo>
                    <a:pt x="2508" y="0"/>
                    <a:pt x="2033" y="93"/>
                    <a:pt x="1581" y="280"/>
                  </a:cubicBezTo>
                  <a:cubicBezTo>
                    <a:pt x="1490" y="340"/>
                    <a:pt x="1368" y="371"/>
                    <a:pt x="1307" y="431"/>
                  </a:cubicBezTo>
                  <a:cubicBezTo>
                    <a:pt x="1034" y="553"/>
                    <a:pt x="821" y="705"/>
                    <a:pt x="609" y="887"/>
                  </a:cubicBezTo>
                  <a:cubicBezTo>
                    <a:pt x="396" y="1100"/>
                    <a:pt x="244" y="1343"/>
                    <a:pt x="153" y="1616"/>
                  </a:cubicBezTo>
                  <a:lnTo>
                    <a:pt x="123" y="1708"/>
                  </a:lnTo>
                  <a:cubicBezTo>
                    <a:pt x="92" y="1859"/>
                    <a:pt x="62" y="2011"/>
                    <a:pt x="31" y="2163"/>
                  </a:cubicBezTo>
                  <a:cubicBezTo>
                    <a:pt x="1" y="2437"/>
                    <a:pt x="1" y="2710"/>
                    <a:pt x="31" y="2984"/>
                  </a:cubicBezTo>
                  <a:cubicBezTo>
                    <a:pt x="62" y="3105"/>
                    <a:pt x="92" y="3227"/>
                    <a:pt x="153" y="3348"/>
                  </a:cubicBezTo>
                  <a:lnTo>
                    <a:pt x="153" y="3409"/>
                  </a:lnTo>
                  <a:cubicBezTo>
                    <a:pt x="214" y="3530"/>
                    <a:pt x="244" y="3622"/>
                    <a:pt x="305" y="3743"/>
                  </a:cubicBezTo>
                  <a:cubicBezTo>
                    <a:pt x="426" y="3986"/>
                    <a:pt x="578" y="4229"/>
                    <a:pt x="761" y="4442"/>
                  </a:cubicBezTo>
                  <a:cubicBezTo>
                    <a:pt x="912" y="4624"/>
                    <a:pt x="1034" y="4807"/>
                    <a:pt x="1216" y="5019"/>
                  </a:cubicBezTo>
                  <a:cubicBezTo>
                    <a:pt x="1399" y="5232"/>
                    <a:pt x="1611" y="5414"/>
                    <a:pt x="1824" y="5597"/>
                  </a:cubicBezTo>
                  <a:cubicBezTo>
                    <a:pt x="2219" y="5931"/>
                    <a:pt x="2705" y="6143"/>
                    <a:pt x="3191" y="6265"/>
                  </a:cubicBezTo>
                  <a:cubicBezTo>
                    <a:pt x="3465" y="6326"/>
                    <a:pt x="3738" y="6386"/>
                    <a:pt x="4012" y="6417"/>
                  </a:cubicBezTo>
                  <a:cubicBezTo>
                    <a:pt x="4133" y="6432"/>
                    <a:pt x="4262" y="6440"/>
                    <a:pt x="4395" y="6440"/>
                  </a:cubicBezTo>
                  <a:cubicBezTo>
                    <a:pt x="4528" y="6440"/>
                    <a:pt x="4665" y="6432"/>
                    <a:pt x="4801" y="6417"/>
                  </a:cubicBezTo>
                  <a:cubicBezTo>
                    <a:pt x="5014" y="6417"/>
                    <a:pt x="5227" y="6386"/>
                    <a:pt x="5440" y="6326"/>
                  </a:cubicBezTo>
                  <a:cubicBezTo>
                    <a:pt x="5713" y="6265"/>
                    <a:pt x="5956" y="6174"/>
                    <a:pt x="6229" y="6083"/>
                  </a:cubicBezTo>
                  <a:cubicBezTo>
                    <a:pt x="6351" y="6022"/>
                    <a:pt x="6473" y="5931"/>
                    <a:pt x="6533" y="5809"/>
                  </a:cubicBezTo>
                  <a:cubicBezTo>
                    <a:pt x="6776" y="5657"/>
                    <a:pt x="6989" y="5445"/>
                    <a:pt x="7171" y="5232"/>
                  </a:cubicBezTo>
                  <a:cubicBezTo>
                    <a:pt x="7293" y="5019"/>
                    <a:pt x="7384" y="4807"/>
                    <a:pt x="7475" y="4563"/>
                  </a:cubicBezTo>
                  <a:cubicBezTo>
                    <a:pt x="7566" y="4260"/>
                    <a:pt x="7597" y="3925"/>
                    <a:pt x="7536" y="3622"/>
                  </a:cubicBezTo>
                  <a:cubicBezTo>
                    <a:pt x="7475" y="3409"/>
                    <a:pt x="7414" y="3196"/>
                    <a:pt x="7323" y="3014"/>
                  </a:cubicBezTo>
                  <a:cubicBezTo>
                    <a:pt x="7202" y="2832"/>
                    <a:pt x="7080" y="2680"/>
                    <a:pt x="6959" y="2497"/>
                  </a:cubicBezTo>
                  <a:cubicBezTo>
                    <a:pt x="6867" y="2376"/>
                    <a:pt x="6716" y="2315"/>
                    <a:pt x="6594" y="2285"/>
                  </a:cubicBezTo>
                  <a:cubicBezTo>
                    <a:pt x="6351" y="1951"/>
                    <a:pt x="6108" y="1677"/>
                    <a:pt x="5834" y="1404"/>
                  </a:cubicBezTo>
                  <a:lnTo>
                    <a:pt x="5713" y="1313"/>
                  </a:lnTo>
                  <a:cubicBezTo>
                    <a:pt x="5561" y="1161"/>
                    <a:pt x="5409" y="1009"/>
                    <a:pt x="5257" y="887"/>
                  </a:cubicBezTo>
                  <a:cubicBezTo>
                    <a:pt x="5075" y="735"/>
                    <a:pt x="4923" y="614"/>
                    <a:pt x="4710" y="492"/>
                  </a:cubicBezTo>
                  <a:cubicBezTo>
                    <a:pt x="4498" y="371"/>
                    <a:pt x="4255" y="249"/>
                    <a:pt x="4012" y="188"/>
                  </a:cubicBezTo>
                  <a:lnTo>
                    <a:pt x="3708" y="97"/>
                  </a:lnTo>
                  <a:cubicBezTo>
                    <a:pt x="3525" y="36"/>
                    <a:pt x="3373" y="6"/>
                    <a:pt x="3191" y="6"/>
                  </a:cubicBezTo>
                  <a:cubicBezTo>
                    <a:pt x="3123" y="2"/>
                    <a:pt x="3054" y="0"/>
                    <a:pt x="2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 rot="-910317">
              <a:off x="628495" y="771788"/>
              <a:ext cx="238320" cy="198800"/>
            </a:xfrm>
            <a:custGeom>
              <a:avLst/>
              <a:gdLst/>
              <a:ahLst/>
              <a:cxnLst/>
              <a:rect l="l" t="t" r="r" b="b"/>
              <a:pathLst>
                <a:path w="6139" h="5121" extrusionOk="0">
                  <a:moveTo>
                    <a:pt x="1793" y="1"/>
                  </a:moveTo>
                  <a:cubicBezTo>
                    <a:pt x="1695" y="1"/>
                    <a:pt x="1596" y="9"/>
                    <a:pt x="1490" y="24"/>
                  </a:cubicBezTo>
                  <a:cubicBezTo>
                    <a:pt x="1277" y="24"/>
                    <a:pt x="1064" y="85"/>
                    <a:pt x="882" y="145"/>
                  </a:cubicBezTo>
                  <a:cubicBezTo>
                    <a:pt x="578" y="236"/>
                    <a:pt x="305" y="419"/>
                    <a:pt x="122" y="692"/>
                  </a:cubicBezTo>
                  <a:cubicBezTo>
                    <a:pt x="92" y="753"/>
                    <a:pt x="62" y="814"/>
                    <a:pt x="31" y="874"/>
                  </a:cubicBezTo>
                  <a:cubicBezTo>
                    <a:pt x="1" y="996"/>
                    <a:pt x="1" y="1087"/>
                    <a:pt x="31" y="1209"/>
                  </a:cubicBezTo>
                  <a:cubicBezTo>
                    <a:pt x="31" y="1300"/>
                    <a:pt x="92" y="1391"/>
                    <a:pt x="153" y="1482"/>
                  </a:cubicBezTo>
                  <a:cubicBezTo>
                    <a:pt x="122" y="1512"/>
                    <a:pt x="92" y="1543"/>
                    <a:pt x="92" y="1573"/>
                  </a:cubicBezTo>
                  <a:cubicBezTo>
                    <a:pt x="62" y="1695"/>
                    <a:pt x="62" y="1786"/>
                    <a:pt x="62" y="1907"/>
                  </a:cubicBezTo>
                  <a:lnTo>
                    <a:pt x="62" y="2029"/>
                  </a:lnTo>
                  <a:cubicBezTo>
                    <a:pt x="62" y="2090"/>
                    <a:pt x="62" y="2151"/>
                    <a:pt x="92" y="2211"/>
                  </a:cubicBezTo>
                  <a:cubicBezTo>
                    <a:pt x="122" y="2424"/>
                    <a:pt x="183" y="2637"/>
                    <a:pt x="305" y="2849"/>
                  </a:cubicBezTo>
                  <a:lnTo>
                    <a:pt x="396" y="2971"/>
                  </a:lnTo>
                  <a:cubicBezTo>
                    <a:pt x="487" y="3153"/>
                    <a:pt x="608" y="3366"/>
                    <a:pt x="730" y="3518"/>
                  </a:cubicBezTo>
                  <a:cubicBezTo>
                    <a:pt x="821" y="3700"/>
                    <a:pt x="973" y="3882"/>
                    <a:pt x="1125" y="4034"/>
                  </a:cubicBezTo>
                  <a:cubicBezTo>
                    <a:pt x="1338" y="4247"/>
                    <a:pt x="1550" y="4399"/>
                    <a:pt x="1793" y="4551"/>
                  </a:cubicBezTo>
                  <a:cubicBezTo>
                    <a:pt x="2036" y="4703"/>
                    <a:pt x="2310" y="4855"/>
                    <a:pt x="2583" y="4946"/>
                  </a:cubicBezTo>
                  <a:cubicBezTo>
                    <a:pt x="2857" y="5007"/>
                    <a:pt x="3130" y="5067"/>
                    <a:pt x="3434" y="5098"/>
                  </a:cubicBezTo>
                  <a:cubicBezTo>
                    <a:pt x="3571" y="5113"/>
                    <a:pt x="3707" y="5120"/>
                    <a:pt x="3844" y="5120"/>
                  </a:cubicBezTo>
                  <a:cubicBezTo>
                    <a:pt x="3981" y="5120"/>
                    <a:pt x="4118" y="5113"/>
                    <a:pt x="4254" y="5098"/>
                  </a:cubicBezTo>
                  <a:cubicBezTo>
                    <a:pt x="4497" y="5067"/>
                    <a:pt x="4771" y="5007"/>
                    <a:pt x="5014" y="4915"/>
                  </a:cubicBezTo>
                  <a:cubicBezTo>
                    <a:pt x="5287" y="4794"/>
                    <a:pt x="5500" y="4612"/>
                    <a:pt x="5682" y="4429"/>
                  </a:cubicBezTo>
                  <a:cubicBezTo>
                    <a:pt x="5834" y="4247"/>
                    <a:pt x="5956" y="4034"/>
                    <a:pt x="6017" y="3791"/>
                  </a:cubicBezTo>
                  <a:lnTo>
                    <a:pt x="6047" y="3761"/>
                  </a:lnTo>
                  <a:cubicBezTo>
                    <a:pt x="6108" y="3518"/>
                    <a:pt x="6138" y="3244"/>
                    <a:pt x="6077" y="2971"/>
                  </a:cubicBezTo>
                  <a:cubicBezTo>
                    <a:pt x="6047" y="2819"/>
                    <a:pt x="6017" y="2667"/>
                    <a:pt x="5956" y="2515"/>
                  </a:cubicBezTo>
                  <a:cubicBezTo>
                    <a:pt x="5773" y="2029"/>
                    <a:pt x="5470" y="1604"/>
                    <a:pt x="5075" y="1300"/>
                  </a:cubicBezTo>
                  <a:cubicBezTo>
                    <a:pt x="4923" y="1148"/>
                    <a:pt x="4771" y="1026"/>
                    <a:pt x="4589" y="905"/>
                  </a:cubicBezTo>
                  <a:cubicBezTo>
                    <a:pt x="4376" y="783"/>
                    <a:pt x="4133" y="662"/>
                    <a:pt x="3890" y="571"/>
                  </a:cubicBezTo>
                  <a:cubicBezTo>
                    <a:pt x="3707" y="479"/>
                    <a:pt x="3525" y="419"/>
                    <a:pt x="3282" y="328"/>
                  </a:cubicBezTo>
                  <a:cubicBezTo>
                    <a:pt x="3100" y="236"/>
                    <a:pt x="2887" y="176"/>
                    <a:pt x="2705" y="115"/>
                  </a:cubicBezTo>
                  <a:cubicBezTo>
                    <a:pt x="2492" y="85"/>
                    <a:pt x="2310" y="24"/>
                    <a:pt x="2097" y="24"/>
                  </a:cubicBezTo>
                  <a:cubicBezTo>
                    <a:pt x="1991" y="9"/>
                    <a:pt x="1892" y="1"/>
                    <a:pt x="1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 rot="-910317">
              <a:off x="318740" y="560929"/>
              <a:ext cx="272482" cy="223995"/>
            </a:xfrm>
            <a:custGeom>
              <a:avLst/>
              <a:gdLst/>
              <a:ahLst/>
              <a:cxnLst/>
              <a:rect l="l" t="t" r="r" b="b"/>
              <a:pathLst>
                <a:path w="7019" h="5770" extrusionOk="0">
                  <a:moveTo>
                    <a:pt x="2083" y="1"/>
                  </a:moveTo>
                  <a:cubicBezTo>
                    <a:pt x="1766" y="1"/>
                    <a:pt x="1442" y="82"/>
                    <a:pt x="1155" y="202"/>
                  </a:cubicBezTo>
                  <a:cubicBezTo>
                    <a:pt x="1125" y="202"/>
                    <a:pt x="1064" y="263"/>
                    <a:pt x="1033" y="263"/>
                  </a:cubicBezTo>
                  <a:cubicBezTo>
                    <a:pt x="851" y="354"/>
                    <a:pt x="699" y="445"/>
                    <a:pt x="547" y="567"/>
                  </a:cubicBezTo>
                  <a:cubicBezTo>
                    <a:pt x="335" y="779"/>
                    <a:pt x="183" y="1022"/>
                    <a:pt x="92" y="1296"/>
                  </a:cubicBezTo>
                  <a:cubicBezTo>
                    <a:pt x="61" y="1387"/>
                    <a:pt x="61" y="1478"/>
                    <a:pt x="31" y="1569"/>
                  </a:cubicBezTo>
                  <a:cubicBezTo>
                    <a:pt x="0" y="1721"/>
                    <a:pt x="0" y="1873"/>
                    <a:pt x="0" y="2055"/>
                  </a:cubicBezTo>
                  <a:cubicBezTo>
                    <a:pt x="0" y="2268"/>
                    <a:pt x="31" y="2481"/>
                    <a:pt x="122" y="2693"/>
                  </a:cubicBezTo>
                  <a:cubicBezTo>
                    <a:pt x="213" y="2906"/>
                    <a:pt x="335" y="3119"/>
                    <a:pt x="486" y="3301"/>
                  </a:cubicBezTo>
                  <a:cubicBezTo>
                    <a:pt x="638" y="3514"/>
                    <a:pt x="821" y="3696"/>
                    <a:pt x="973" y="3878"/>
                  </a:cubicBezTo>
                  <a:cubicBezTo>
                    <a:pt x="1276" y="4182"/>
                    <a:pt x="1611" y="4456"/>
                    <a:pt x="1945" y="4699"/>
                  </a:cubicBezTo>
                  <a:cubicBezTo>
                    <a:pt x="2097" y="4790"/>
                    <a:pt x="2249" y="4911"/>
                    <a:pt x="2431" y="5002"/>
                  </a:cubicBezTo>
                  <a:cubicBezTo>
                    <a:pt x="2644" y="5124"/>
                    <a:pt x="2856" y="5215"/>
                    <a:pt x="3069" y="5337"/>
                  </a:cubicBezTo>
                  <a:cubicBezTo>
                    <a:pt x="3464" y="5489"/>
                    <a:pt x="3859" y="5640"/>
                    <a:pt x="4315" y="5701"/>
                  </a:cubicBezTo>
                  <a:cubicBezTo>
                    <a:pt x="4497" y="5747"/>
                    <a:pt x="4695" y="5770"/>
                    <a:pt x="4892" y="5770"/>
                  </a:cubicBezTo>
                  <a:cubicBezTo>
                    <a:pt x="5089" y="5770"/>
                    <a:pt x="5287" y="5747"/>
                    <a:pt x="5469" y="5701"/>
                  </a:cubicBezTo>
                  <a:cubicBezTo>
                    <a:pt x="5591" y="5671"/>
                    <a:pt x="5712" y="5640"/>
                    <a:pt x="5834" y="5580"/>
                  </a:cubicBezTo>
                  <a:cubicBezTo>
                    <a:pt x="5925" y="5519"/>
                    <a:pt x="5986" y="5489"/>
                    <a:pt x="6077" y="5428"/>
                  </a:cubicBezTo>
                  <a:cubicBezTo>
                    <a:pt x="6168" y="5367"/>
                    <a:pt x="6259" y="5306"/>
                    <a:pt x="6381" y="5215"/>
                  </a:cubicBezTo>
                  <a:cubicBezTo>
                    <a:pt x="6472" y="5154"/>
                    <a:pt x="6533" y="5063"/>
                    <a:pt x="6563" y="4942"/>
                  </a:cubicBezTo>
                  <a:lnTo>
                    <a:pt x="6654" y="4850"/>
                  </a:lnTo>
                  <a:cubicBezTo>
                    <a:pt x="6958" y="4395"/>
                    <a:pt x="7019" y="3848"/>
                    <a:pt x="6836" y="3362"/>
                  </a:cubicBezTo>
                  <a:cubicBezTo>
                    <a:pt x="6776" y="3088"/>
                    <a:pt x="6685" y="2815"/>
                    <a:pt x="6563" y="2572"/>
                  </a:cubicBezTo>
                  <a:cubicBezTo>
                    <a:pt x="6472" y="2389"/>
                    <a:pt x="6350" y="2238"/>
                    <a:pt x="6229" y="2086"/>
                  </a:cubicBezTo>
                  <a:cubicBezTo>
                    <a:pt x="6168" y="2025"/>
                    <a:pt x="6107" y="1964"/>
                    <a:pt x="6047" y="1934"/>
                  </a:cubicBezTo>
                  <a:cubicBezTo>
                    <a:pt x="5986" y="1843"/>
                    <a:pt x="5925" y="1751"/>
                    <a:pt x="5864" y="1691"/>
                  </a:cubicBezTo>
                  <a:cubicBezTo>
                    <a:pt x="5682" y="1478"/>
                    <a:pt x="5469" y="1296"/>
                    <a:pt x="5257" y="1113"/>
                  </a:cubicBezTo>
                  <a:cubicBezTo>
                    <a:pt x="5165" y="1053"/>
                    <a:pt x="5074" y="992"/>
                    <a:pt x="4983" y="931"/>
                  </a:cubicBezTo>
                  <a:cubicBezTo>
                    <a:pt x="4892" y="840"/>
                    <a:pt x="4770" y="779"/>
                    <a:pt x="4679" y="718"/>
                  </a:cubicBezTo>
                  <a:cubicBezTo>
                    <a:pt x="4436" y="597"/>
                    <a:pt x="4163" y="475"/>
                    <a:pt x="3920" y="384"/>
                  </a:cubicBezTo>
                  <a:cubicBezTo>
                    <a:pt x="3403" y="202"/>
                    <a:pt x="2887" y="80"/>
                    <a:pt x="2340" y="20"/>
                  </a:cubicBezTo>
                  <a:cubicBezTo>
                    <a:pt x="2255" y="7"/>
                    <a:pt x="2170" y="1"/>
                    <a:pt x="2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 rot="-910317">
              <a:off x="554058" y="159577"/>
              <a:ext cx="267785" cy="266309"/>
            </a:xfrm>
            <a:custGeom>
              <a:avLst/>
              <a:gdLst/>
              <a:ahLst/>
              <a:cxnLst/>
              <a:rect l="l" t="t" r="r" b="b"/>
              <a:pathLst>
                <a:path w="6898" h="6860" extrusionOk="0">
                  <a:moveTo>
                    <a:pt x="2158" y="0"/>
                  </a:moveTo>
                  <a:cubicBezTo>
                    <a:pt x="1915" y="31"/>
                    <a:pt x="1702" y="91"/>
                    <a:pt x="1459" y="183"/>
                  </a:cubicBezTo>
                  <a:cubicBezTo>
                    <a:pt x="1185" y="304"/>
                    <a:pt x="912" y="486"/>
                    <a:pt x="669" y="699"/>
                  </a:cubicBezTo>
                  <a:cubicBezTo>
                    <a:pt x="426" y="942"/>
                    <a:pt x="213" y="1216"/>
                    <a:pt x="92" y="1550"/>
                  </a:cubicBezTo>
                  <a:cubicBezTo>
                    <a:pt x="92" y="1580"/>
                    <a:pt x="92" y="1611"/>
                    <a:pt x="61" y="1641"/>
                  </a:cubicBezTo>
                  <a:cubicBezTo>
                    <a:pt x="31" y="1823"/>
                    <a:pt x="0" y="2005"/>
                    <a:pt x="0" y="2188"/>
                  </a:cubicBezTo>
                  <a:cubicBezTo>
                    <a:pt x="0" y="2309"/>
                    <a:pt x="0" y="2431"/>
                    <a:pt x="0" y="2522"/>
                  </a:cubicBezTo>
                  <a:cubicBezTo>
                    <a:pt x="0" y="2644"/>
                    <a:pt x="31" y="2765"/>
                    <a:pt x="61" y="2856"/>
                  </a:cubicBezTo>
                  <a:cubicBezTo>
                    <a:pt x="122" y="3099"/>
                    <a:pt x="213" y="3282"/>
                    <a:pt x="274" y="3494"/>
                  </a:cubicBezTo>
                  <a:cubicBezTo>
                    <a:pt x="395" y="3737"/>
                    <a:pt x="517" y="3950"/>
                    <a:pt x="638" y="4163"/>
                  </a:cubicBezTo>
                  <a:cubicBezTo>
                    <a:pt x="730" y="4284"/>
                    <a:pt x="821" y="4406"/>
                    <a:pt x="942" y="4527"/>
                  </a:cubicBezTo>
                  <a:cubicBezTo>
                    <a:pt x="1185" y="4861"/>
                    <a:pt x="1489" y="5135"/>
                    <a:pt x="1793" y="5408"/>
                  </a:cubicBezTo>
                  <a:cubicBezTo>
                    <a:pt x="1945" y="5560"/>
                    <a:pt x="2066" y="5682"/>
                    <a:pt x="2218" y="5803"/>
                  </a:cubicBezTo>
                  <a:cubicBezTo>
                    <a:pt x="2492" y="6046"/>
                    <a:pt x="2826" y="6229"/>
                    <a:pt x="3130" y="6381"/>
                  </a:cubicBezTo>
                  <a:cubicBezTo>
                    <a:pt x="3342" y="6502"/>
                    <a:pt x="3525" y="6563"/>
                    <a:pt x="3737" y="6654"/>
                  </a:cubicBezTo>
                  <a:cubicBezTo>
                    <a:pt x="3981" y="6745"/>
                    <a:pt x="4224" y="6806"/>
                    <a:pt x="4467" y="6836"/>
                  </a:cubicBezTo>
                  <a:cubicBezTo>
                    <a:pt x="4603" y="6852"/>
                    <a:pt x="4748" y="6859"/>
                    <a:pt x="4896" y="6859"/>
                  </a:cubicBezTo>
                  <a:cubicBezTo>
                    <a:pt x="5044" y="6859"/>
                    <a:pt x="5196" y="6852"/>
                    <a:pt x="5348" y="6836"/>
                  </a:cubicBezTo>
                  <a:cubicBezTo>
                    <a:pt x="5469" y="6806"/>
                    <a:pt x="5591" y="6745"/>
                    <a:pt x="5682" y="6654"/>
                  </a:cubicBezTo>
                  <a:cubicBezTo>
                    <a:pt x="5743" y="6624"/>
                    <a:pt x="5804" y="6593"/>
                    <a:pt x="5864" y="6563"/>
                  </a:cubicBezTo>
                  <a:cubicBezTo>
                    <a:pt x="5986" y="6472"/>
                    <a:pt x="6077" y="6381"/>
                    <a:pt x="6168" y="6259"/>
                  </a:cubicBezTo>
                  <a:cubicBezTo>
                    <a:pt x="6229" y="6198"/>
                    <a:pt x="6259" y="6138"/>
                    <a:pt x="6320" y="6046"/>
                  </a:cubicBezTo>
                  <a:cubicBezTo>
                    <a:pt x="6381" y="5955"/>
                    <a:pt x="6442" y="5834"/>
                    <a:pt x="6502" y="5712"/>
                  </a:cubicBezTo>
                  <a:cubicBezTo>
                    <a:pt x="6533" y="5621"/>
                    <a:pt x="6563" y="5530"/>
                    <a:pt x="6593" y="5439"/>
                  </a:cubicBezTo>
                  <a:cubicBezTo>
                    <a:pt x="6624" y="5317"/>
                    <a:pt x="6654" y="5196"/>
                    <a:pt x="6685" y="5105"/>
                  </a:cubicBezTo>
                  <a:lnTo>
                    <a:pt x="6685" y="5044"/>
                  </a:lnTo>
                  <a:cubicBezTo>
                    <a:pt x="6685" y="5044"/>
                    <a:pt x="6685" y="5044"/>
                    <a:pt x="6685" y="5013"/>
                  </a:cubicBezTo>
                  <a:cubicBezTo>
                    <a:pt x="6715" y="4892"/>
                    <a:pt x="6745" y="4740"/>
                    <a:pt x="6776" y="4588"/>
                  </a:cubicBezTo>
                  <a:cubicBezTo>
                    <a:pt x="6897" y="3828"/>
                    <a:pt x="6533" y="3130"/>
                    <a:pt x="6138" y="2522"/>
                  </a:cubicBezTo>
                  <a:cubicBezTo>
                    <a:pt x="6016" y="2309"/>
                    <a:pt x="5895" y="2127"/>
                    <a:pt x="5773" y="1914"/>
                  </a:cubicBezTo>
                  <a:cubicBezTo>
                    <a:pt x="5621" y="1732"/>
                    <a:pt x="5469" y="1580"/>
                    <a:pt x="5287" y="1398"/>
                  </a:cubicBezTo>
                  <a:cubicBezTo>
                    <a:pt x="5105" y="1185"/>
                    <a:pt x="4892" y="1003"/>
                    <a:pt x="4649" y="821"/>
                  </a:cubicBezTo>
                  <a:cubicBezTo>
                    <a:pt x="4436" y="669"/>
                    <a:pt x="4193" y="517"/>
                    <a:pt x="3950" y="395"/>
                  </a:cubicBezTo>
                  <a:cubicBezTo>
                    <a:pt x="3768" y="304"/>
                    <a:pt x="3616" y="243"/>
                    <a:pt x="3434" y="183"/>
                  </a:cubicBezTo>
                  <a:cubicBezTo>
                    <a:pt x="3282" y="152"/>
                    <a:pt x="3069" y="91"/>
                    <a:pt x="2887" y="61"/>
                  </a:cubicBezTo>
                  <a:cubicBezTo>
                    <a:pt x="2674" y="0"/>
                    <a:pt x="2401" y="0"/>
                    <a:pt x="2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6"/>
            <p:cNvSpPr/>
            <p:nvPr/>
          </p:nvSpPr>
          <p:spPr>
            <a:xfrm rot="-910317">
              <a:off x="344302" y="309639"/>
              <a:ext cx="247753" cy="224538"/>
            </a:xfrm>
            <a:custGeom>
              <a:avLst/>
              <a:gdLst/>
              <a:ahLst/>
              <a:cxnLst/>
              <a:rect l="l" t="t" r="r" b="b"/>
              <a:pathLst>
                <a:path w="6382" h="5784" extrusionOk="0">
                  <a:moveTo>
                    <a:pt x="1847" y="0"/>
                  </a:moveTo>
                  <a:cubicBezTo>
                    <a:pt x="1669" y="0"/>
                    <a:pt x="1490" y="14"/>
                    <a:pt x="1307" y="41"/>
                  </a:cubicBezTo>
                  <a:cubicBezTo>
                    <a:pt x="912" y="132"/>
                    <a:pt x="548" y="315"/>
                    <a:pt x="305" y="649"/>
                  </a:cubicBezTo>
                  <a:cubicBezTo>
                    <a:pt x="214" y="771"/>
                    <a:pt x="122" y="892"/>
                    <a:pt x="92" y="1044"/>
                  </a:cubicBezTo>
                  <a:cubicBezTo>
                    <a:pt x="31" y="1196"/>
                    <a:pt x="1" y="1348"/>
                    <a:pt x="1" y="1500"/>
                  </a:cubicBezTo>
                  <a:lnTo>
                    <a:pt x="1" y="1925"/>
                  </a:lnTo>
                  <a:cubicBezTo>
                    <a:pt x="31" y="2077"/>
                    <a:pt x="62" y="2229"/>
                    <a:pt x="122" y="2350"/>
                  </a:cubicBezTo>
                  <a:cubicBezTo>
                    <a:pt x="153" y="2472"/>
                    <a:pt x="214" y="2593"/>
                    <a:pt x="274" y="2715"/>
                  </a:cubicBezTo>
                  <a:cubicBezTo>
                    <a:pt x="426" y="2958"/>
                    <a:pt x="578" y="3201"/>
                    <a:pt x="730" y="3444"/>
                  </a:cubicBezTo>
                  <a:cubicBezTo>
                    <a:pt x="1034" y="3839"/>
                    <a:pt x="1368" y="4204"/>
                    <a:pt x="1733" y="4568"/>
                  </a:cubicBezTo>
                  <a:cubicBezTo>
                    <a:pt x="1945" y="4720"/>
                    <a:pt x="2158" y="4903"/>
                    <a:pt x="2371" y="5054"/>
                  </a:cubicBezTo>
                  <a:cubicBezTo>
                    <a:pt x="2583" y="5176"/>
                    <a:pt x="2796" y="5298"/>
                    <a:pt x="3009" y="5419"/>
                  </a:cubicBezTo>
                  <a:cubicBezTo>
                    <a:pt x="3191" y="5510"/>
                    <a:pt x="3373" y="5571"/>
                    <a:pt x="3556" y="5601"/>
                  </a:cubicBezTo>
                  <a:cubicBezTo>
                    <a:pt x="3859" y="5693"/>
                    <a:pt x="4194" y="5753"/>
                    <a:pt x="4497" y="5784"/>
                  </a:cubicBezTo>
                  <a:cubicBezTo>
                    <a:pt x="4801" y="5784"/>
                    <a:pt x="5105" y="5723"/>
                    <a:pt x="5379" y="5601"/>
                  </a:cubicBezTo>
                  <a:cubicBezTo>
                    <a:pt x="5591" y="5449"/>
                    <a:pt x="5774" y="5267"/>
                    <a:pt x="5925" y="5054"/>
                  </a:cubicBezTo>
                  <a:cubicBezTo>
                    <a:pt x="5986" y="4933"/>
                    <a:pt x="6017" y="4811"/>
                    <a:pt x="6017" y="4690"/>
                  </a:cubicBezTo>
                  <a:lnTo>
                    <a:pt x="6047" y="4659"/>
                  </a:lnTo>
                  <a:cubicBezTo>
                    <a:pt x="6138" y="4568"/>
                    <a:pt x="6169" y="4447"/>
                    <a:pt x="6229" y="4356"/>
                  </a:cubicBezTo>
                  <a:cubicBezTo>
                    <a:pt x="6290" y="4234"/>
                    <a:pt x="6320" y="4113"/>
                    <a:pt x="6351" y="3961"/>
                  </a:cubicBezTo>
                  <a:cubicBezTo>
                    <a:pt x="6381" y="3809"/>
                    <a:pt x="6381" y="3626"/>
                    <a:pt x="6351" y="3475"/>
                  </a:cubicBezTo>
                  <a:cubicBezTo>
                    <a:pt x="6351" y="3292"/>
                    <a:pt x="6290" y="3140"/>
                    <a:pt x="6229" y="2988"/>
                  </a:cubicBezTo>
                  <a:cubicBezTo>
                    <a:pt x="6199" y="2928"/>
                    <a:pt x="6169" y="2867"/>
                    <a:pt x="6138" y="2806"/>
                  </a:cubicBezTo>
                  <a:cubicBezTo>
                    <a:pt x="6077" y="2715"/>
                    <a:pt x="6017" y="2624"/>
                    <a:pt x="5956" y="2533"/>
                  </a:cubicBezTo>
                  <a:cubicBezTo>
                    <a:pt x="5622" y="2107"/>
                    <a:pt x="5257" y="1743"/>
                    <a:pt x="4892" y="1409"/>
                  </a:cubicBezTo>
                  <a:cubicBezTo>
                    <a:pt x="4680" y="1226"/>
                    <a:pt x="4497" y="1044"/>
                    <a:pt x="4285" y="892"/>
                  </a:cubicBezTo>
                  <a:cubicBezTo>
                    <a:pt x="4133" y="740"/>
                    <a:pt x="3951" y="649"/>
                    <a:pt x="3768" y="558"/>
                  </a:cubicBezTo>
                  <a:cubicBezTo>
                    <a:pt x="3556" y="406"/>
                    <a:pt x="3313" y="315"/>
                    <a:pt x="3070" y="224"/>
                  </a:cubicBezTo>
                  <a:cubicBezTo>
                    <a:pt x="2665" y="75"/>
                    <a:pt x="2261" y="0"/>
                    <a:pt x="1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6"/>
            <p:cNvSpPr/>
            <p:nvPr/>
          </p:nvSpPr>
          <p:spPr>
            <a:xfrm rot="-910317">
              <a:off x="398209" y="840518"/>
              <a:ext cx="126245" cy="126245"/>
            </a:xfrm>
            <a:custGeom>
              <a:avLst/>
              <a:gdLst/>
              <a:ahLst/>
              <a:cxnLst/>
              <a:rect l="l" t="t" r="r" b="b"/>
              <a:pathLst>
                <a:path w="3252" h="3252" extrusionOk="0">
                  <a:moveTo>
                    <a:pt x="1337" y="0"/>
                  </a:moveTo>
                  <a:cubicBezTo>
                    <a:pt x="1034" y="0"/>
                    <a:pt x="730" y="91"/>
                    <a:pt x="517" y="274"/>
                  </a:cubicBezTo>
                  <a:cubicBezTo>
                    <a:pt x="426" y="334"/>
                    <a:pt x="335" y="425"/>
                    <a:pt x="274" y="517"/>
                  </a:cubicBezTo>
                  <a:cubicBezTo>
                    <a:pt x="244" y="547"/>
                    <a:pt x="244" y="577"/>
                    <a:pt x="213" y="608"/>
                  </a:cubicBezTo>
                  <a:cubicBezTo>
                    <a:pt x="152" y="668"/>
                    <a:pt x="92" y="760"/>
                    <a:pt x="31" y="851"/>
                  </a:cubicBezTo>
                  <a:lnTo>
                    <a:pt x="31" y="881"/>
                  </a:lnTo>
                  <a:cubicBezTo>
                    <a:pt x="61" y="912"/>
                    <a:pt x="61" y="942"/>
                    <a:pt x="31" y="972"/>
                  </a:cubicBezTo>
                  <a:cubicBezTo>
                    <a:pt x="0" y="1063"/>
                    <a:pt x="0" y="1185"/>
                    <a:pt x="0" y="1307"/>
                  </a:cubicBezTo>
                  <a:cubicBezTo>
                    <a:pt x="31" y="1367"/>
                    <a:pt x="31" y="1428"/>
                    <a:pt x="31" y="1489"/>
                  </a:cubicBezTo>
                  <a:cubicBezTo>
                    <a:pt x="61" y="1610"/>
                    <a:pt x="122" y="1732"/>
                    <a:pt x="183" y="1853"/>
                  </a:cubicBezTo>
                  <a:cubicBezTo>
                    <a:pt x="304" y="2096"/>
                    <a:pt x="456" y="2340"/>
                    <a:pt x="639" y="2552"/>
                  </a:cubicBezTo>
                  <a:cubicBezTo>
                    <a:pt x="882" y="2795"/>
                    <a:pt x="1155" y="3008"/>
                    <a:pt x="1489" y="3129"/>
                  </a:cubicBezTo>
                  <a:cubicBezTo>
                    <a:pt x="1580" y="3160"/>
                    <a:pt x="1702" y="3190"/>
                    <a:pt x="1793" y="3221"/>
                  </a:cubicBezTo>
                  <a:cubicBezTo>
                    <a:pt x="1915" y="3221"/>
                    <a:pt x="2006" y="3251"/>
                    <a:pt x="2097" y="3251"/>
                  </a:cubicBezTo>
                  <a:cubicBezTo>
                    <a:pt x="2340" y="3221"/>
                    <a:pt x="2553" y="3129"/>
                    <a:pt x="2735" y="3008"/>
                  </a:cubicBezTo>
                  <a:cubicBezTo>
                    <a:pt x="2948" y="2856"/>
                    <a:pt x="3069" y="2643"/>
                    <a:pt x="3160" y="2431"/>
                  </a:cubicBezTo>
                  <a:cubicBezTo>
                    <a:pt x="3251" y="2188"/>
                    <a:pt x="3251" y="1914"/>
                    <a:pt x="3221" y="1671"/>
                  </a:cubicBezTo>
                  <a:cubicBezTo>
                    <a:pt x="3221" y="1610"/>
                    <a:pt x="3221" y="1550"/>
                    <a:pt x="3191" y="1489"/>
                  </a:cubicBezTo>
                  <a:cubicBezTo>
                    <a:pt x="3160" y="1367"/>
                    <a:pt x="3130" y="1276"/>
                    <a:pt x="3069" y="1185"/>
                  </a:cubicBezTo>
                  <a:cubicBezTo>
                    <a:pt x="2978" y="942"/>
                    <a:pt x="2826" y="760"/>
                    <a:pt x="2644" y="577"/>
                  </a:cubicBezTo>
                  <a:cubicBezTo>
                    <a:pt x="2431" y="395"/>
                    <a:pt x="2188" y="274"/>
                    <a:pt x="1945" y="152"/>
                  </a:cubicBezTo>
                  <a:cubicBezTo>
                    <a:pt x="1732" y="61"/>
                    <a:pt x="1550" y="0"/>
                    <a:pt x="1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6"/>
            <p:cNvSpPr/>
            <p:nvPr/>
          </p:nvSpPr>
          <p:spPr>
            <a:xfrm rot="-910317">
              <a:off x="84138" y="399517"/>
              <a:ext cx="192317" cy="179312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6"/>
            <p:cNvSpPr/>
            <p:nvPr/>
          </p:nvSpPr>
          <p:spPr>
            <a:xfrm rot="-910317">
              <a:off x="134999" y="655430"/>
              <a:ext cx="166346" cy="217240"/>
            </a:xfrm>
            <a:custGeom>
              <a:avLst/>
              <a:gdLst/>
              <a:ahLst/>
              <a:cxnLst/>
              <a:rect l="l" t="t" r="r" b="b"/>
              <a:pathLst>
                <a:path w="4285" h="5596" extrusionOk="0">
                  <a:moveTo>
                    <a:pt x="1174" y="0"/>
                  </a:moveTo>
                  <a:cubicBezTo>
                    <a:pt x="1094" y="0"/>
                    <a:pt x="1019" y="8"/>
                    <a:pt x="943" y="23"/>
                  </a:cubicBezTo>
                  <a:cubicBezTo>
                    <a:pt x="821" y="23"/>
                    <a:pt x="730" y="54"/>
                    <a:pt x="639" y="84"/>
                  </a:cubicBezTo>
                  <a:cubicBezTo>
                    <a:pt x="548" y="145"/>
                    <a:pt x="487" y="175"/>
                    <a:pt x="396" y="236"/>
                  </a:cubicBezTo>
                  <a:cubicBezTo>
                    <a:pt x="335" y="297"/>
                    <a:pt x="274" y="357"/>
                    <a:pt x="213" y="449"/>
                  </a:cubicBezTo>
                  <a:cubicBezTo>
                    <a:pt x="183" y="509"/>
                    <a:pt x="122" y="600"/>
                    <a:pt x="92" y="692"/>
                  </a:cubicBezTo>
                  <a:lnTo>
                    <a:pt x="92" y="722"/>
                  </a:lnTo>
                  <a:cubicBezTo>
                    <a:pt x="61" y="813"/>
                    <a:pt x="61" y="904"/>
                    <a:pt x="31" y="995"/>
                  </a:cubicBezTo>
                  <a:cubicBezTo>
                    <a:pt x="31" y="1087"/>
                    <a:pt x="31" y="1178"/>
                    <a:pt x="1" y="1269"/>
                  </a:cubicBezTo>
                  <a:cubicBezTo>
                    <a:pt x="1" y="1451"/>
                    <a:pt x="1" y="1633"/>
                    <a:pt x="31" y="1816"/>
                  </a:cubicBezTo>
                  <a:cubicBezTo>
                    <a:pt x="61" y="1846"/>
                    <a:pt x="61" y="1877"/>
                    <a:pt x="61" y="1907"/>
                  </a:cubicBezTo>
                  <a:cubicBezTo>
                    <a:pt x="92" y="2150"/>
                    <a:pt x="122" y="2363"/>
                    <a:pt x="183" y="2606"/>
                  </a:cubicBezTo>
                  <a:cubicBezTo>
                    <a:pt x="274" y="2879"/>
                    <a:pt x="396" y="3183"/>
                    <a:pt x="517" y="3426"/>
                  </a:cubicBezTo>
                  <a:cubicBezTo>
                    <a:pt x="608" y="3578"/>
                    <a:pt x="699" y="3700"/>
                    <a:pt x="760" y="3851"/>
                  </a:cubicBezTo>
                  <a:cubicBezTo>
                    <a:pt x="1034" y="4277"/>
                    <a:pt x="1338" y="4672"/>
                    <a:pt x="1702" y="5036"/>
                  </a:cubicBezTo>
                  <a:cubicBezTo>
                    <a:pt x="1915" y="5279"/>
                    <a:pt x="2188" y="5462"/>
                    <a:pt x="2492" y="5553"/>
                  </a:cubicBezTo>
                  <a:cubicBezTo>
                    <a:pt x="2574" y="5580"/>
                    <a:pt x="2662" y="5595"/>
                    <a:pt x="2751" y="5595"/>
                  </a:cubicBezTo>
                  <a:cubicBezTo>
                    <a:pt x="2859" y="5595"/>
                    <a:pt x="2969" y="5573"/>
                    <a:pt x="3069" y="5522"/>
                  </a:cubicBezTo>
                  <a:cubicBezTo>
                    <a:pt x="3160" y="5462"/>
                    <a:pt x="3252" y="5371"/>
                    <a:pt x="3312" y="5249"/>
                  </a:cubicBezTo>
                  <a:cubicBezTo>
                    <a:pt x="3312" y="5219"/>
                    <a:pt x="3343" y="5219"/>
                    <a:pt x="3373" y="5188"/>
                  </a:cubicBezTo>
                  <a:cubicBezTo>
                    <a:pt x="3464" y="5158"/>
                    <a:pt x="3525" y="5128"/>
                    <a:pt x="3616" y="5097"/>
                  </a:cubicBezTo>
                  <a:cubicBezTo>
                    <a:pt x="3829" y="4976"/>
                    <a:pt x="4011" y="4824"/>
                    <a:pt x="4102" y="4611"/>
                  </a:cubicBezTo>
                  <a:cubicBezTo>
                    <a:pt x="4163" y="4520"/>
                    <a:pt x="4224" y="4429"/>
                    <a:pt x="4254" y="4338"/>
                  </a:cubicBezTo>
                  <a:cubicBezTo>
                    <a:pt x="4254" y="4216"/>
                    <a:pt x="4285" y="4094"/>
                    <a:pt x="4285" y="4003"/>
                  </a:cubicBezTo>
                  <a:lnTo>
                    <a:pt x="4285" y="3730"/>
                  </a:lnTo>
                  <a:cubicBezTo>
                    <a:pt x="4285" y="2818"/>
                    <a:pt x="3981" y="1907"/>
                    <a:pt x="3434" y="1117"/>
                  </a:cubicBezTo>
                  <a:cubicBezTo>
                    <a:pt x="3252" y="904"/>
                    <a:pt x="3069" y="692"/>
                    <a:pt x="2826" y="509"/>
                  </a:cubicBezTo>
                  <a:cubicBezTo>
                    <a:pt x="2614" y="327"/>
                    <a:pt x="2340" y="175"/>
                    <a:pt x="2067" y="114"/>
                  </a:cubicBezTo>
                  <a:cubicBezTo>
                    <a:pt x="1915" y="54"/>
                    <a:pt x="1763" y="54"/>
                    <a:pt x="1611" y="23"/>
                  </a:cubicBezTo>
                  <a:lnTo>
                    <a:pt x="1429" y="23"/>
                  </a:lnTo>
                  <a:cubicBezTo>
                    <a:pt x="1338" y="8"/>
                    <a:pt x="1254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6"/>
            <p:cNvSpPr/>
            <p:nvPr/>
          </p:nvSpPr>
          <p:spPr>
            <a:xfrm rot="-910317">
              <a:off x="262351" y="113524"/>
              <a:ext cx="195811" cy="154234"/>
            </a:xfrm>
            <a:custGeom>
              <a:avLst/>
              <a:gdLst/>
              <a:ahLst/>
              <a:cxnLst/>
              <a:rect l="l" t="t" r="r" b="b"/>
              <a:pathLst>
                <a:path w="5044" h="3973" extrusionOk="0">
                  <a:moveTo>
                    <a:pt x="1443" y="0"/>
                  </a:moveTo>
                  <a:cubicBezTo>
                    <a:pt x="1337" y="0"/>
                    <a:pt x="1231" y="8"/>
                    <a:pt x="1124" y="23"/>
                  </a:cubicBezTo>
                  <a:cubicBezTo>
                    <a:pt x="942" y="53"/>
                    <a:pt x="760" y="114"/>
                    <a:pt x="608" y="175"/>
                  </a:cubicBezTo>
                  <a:cubicBezTo>
                    <a:pt x="395" y="296"/>
                    <a:pt x="213" y="479"/>
                    <a:pt x="122" y="722"/>
                  </a:cubicBezTo>
                  <a:lnTo>
                    <a:pt x="91" y="782"/>
                  </a:lnTo>
                  <a:cubicBezTo>
                    <a:pt x="0" y="1147"/>
                    <a:pt x="61" y="1542"/>
                    <a:pt x="243" y="1876"/>
                  </a:cubicBezTo>
                  <a:cubicBezTo>
                    <a:pt x="517" y="2423"/>
                    <a:pt x="972" y="2909"/>
                    <a:pt x="1519" y="3183"/>
                  </a:cubicBezTo>
                  <a:lnTo>
                    <a:pt x="1671" y="3243"/>
                  </a:lnTo>
                  <a:lnTo>
                    <a:pt x="1793" y="3335"/>
                  </a:lnTo>
                  <a:cubicBezTo>
                    <a:pt x="2097" y="3547"/>
                    <a:pt x="2461" y="3730"/>
                    <a:pt x="2826" y="3851"/>
                  </a:cubicBezTo>
                  <a:cubicBezTo>
                    <a:pt x="2947" y="3912"/>
                    <a:pt x="3099" y="3942"/>
                    <a:pt x="3221" y="3973"/>
                  </a:cubicBezTo>
                  <a:lnTo>
                    <a:pt x="3676" y="3973"/>
                  </a:lnTo>
                  <a:cubicBezTo>
                    <a:pt x="3707" y="3973"/>
                    <a:pt x="3737" y="3942"/>
                    <a:pt x="3768" y="3942"/>
                  </a:cubicBezTo>
                  <a:cubicBezTo>
                    <a:pt x="3859" y="3912"/>
                    <a:pt x="3950" y="3881"/>
                    <a:pt x="4011" y="3851"/>
                  </a:cubicBezTo>
                  <a:cubicBezTo>
                    <a:pt x="4132" y="3790"/>
                    <a:pt x="4223" y="3730"/>
                    <a:pt x="4314" y="3638"/>
                  </a:cubicBezTo>
                  <a:cubicBezTo>
                    <a:pt x="4406" y="3578"/>
                    <a:pt x="4497" y="3456"/>
                    <a:pt x="4527" y="3335"/>
                  </a:cubicBezTo>
                  <a:lnTo>
                    <a:pt x="4588" y="3304"/>
                  </a:lnTo>
                  <a:cubicBezTo>
                    <a:pt x="4649" y="3243"/>
                    <a:pt x="4740" y="3152"/>
                    <a:pt x="4801" y="3061"/>
                  </a:cubicBezTo>
                  <a:cubicBezTo>
                    <a:pt x="4922" y="2848"/>
                    <a:pt x="5013" y="2636"/>
                    <a:pt x="5044" y="2393"/>
                  </a:cubicBezTo>
                  <a:cubicBezTo>
                    <a:pt x="5044" y="2302"/>
                    <a:pt x="5044" y="2180"/>
                    <a:pt x="5044" y="2089"/>
                  </a:cubicBezTo>
                  <a:cubicBezTo>
                    <a:pt x="5044" y="2028"/>
                    <a:pt x="5044" y="1998"/>
                    <a:pt x="5013" y="1937"/>
                  </a:cubicBezTo>
                  <a:cubicBezTo>
                    <a:pt x="4983" y="1785"/>
                    <a:pt x="4952" y="1664"/>
                    <a:pt x="4892" y="1542"/>
                  </a:cubicBezTo>
                  <a:cubicBezTo>
                    <a:pt x="4801" y="1390"/>
                    <a:pt x="4679" y="1269"/>
                    <a:pt x="4558" y="1117"/>
                  </a:cubicBezTo>
                  <a:cubicBezTo>
                    <a:pt x="4375" y="934"/>
                    <a:pt x="4163" y="752"/>
                    <a:pt x="3950" y="600"/>
                  </a:cubicBezTo>
                  <a:cubicBezTo>
                    <a:pt x="3737" y="479"/>
                    <a:pt x="3525" y="387"/>
                    <a:pt x="3312" y="266"/>
                  </a:cubicBezTo>
                  <a:cubicBezTo>
                    <a:pt x="3221" y="236"/>
                    <a:pt x="3160" y="205"/>
                    <a:pt x="3099" y="205"/>
                  </a:cubicBezTo>
                  <a:cubicBezTo>
                    <a:pt x="2917" y="114"/>
                    <a:pt x="2735" y="53"/>
                    <a:pt x="2522" y="23"/>
                  </a:cubicBezTo>
                  <a:cubicBezTo>
                    <a:pt x="2400" y="8"/>
                    <a:pt x="2279" y="0"/>
                    <a:pt x="2153" y="0"/>
                  </a:cubicBezTo>
                  <a:cubicBezTo>
                    <a:pt x="2028" y="0"/>
                    <a:pt x="1899" y="8"/>
                    <a:pt x="1762" y="23"/>
                  </a:cubicBezTo>
                  <a:cubicBezTo>
                    <a:pt x="1656" y="8"/>
                    <a:pt x="1550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6"/>
            <p:cNvSpPr/>
            <p:nvPr/>
          </p:nvSpPr>
          <p:spPr>
            <a:xfrm rot="-910317">
              <a:off x="36445" y="192103"/>
              <a:ext cx="205245" cy="186378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 rot="-910317">
              <a:off x="-24602" y="530970"/>
              <a:ext cx="116772" cy="133659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 rot="-910317">
              <a:off x="881508" y="944861"/>
              <a:ext cx="228847" cy="169724"/>
            </a:xfrm>
            <a:custGeom>
              <a:avLst/>
              <a:gdLst/>
              <a:ahLst/>
              <a:cxnLst/>
              <a:rect l="l" t="t" r="r" b="b"/>
              <a:pathLst>
                <a:path w="5895" h="4372" extrusionOk="0">
                  <a:moveTo>
                    <a:pt x="2151" y="1"/>
                  </a:moveTo>
                  <a:cubicBezTo>
                    <a:pt x="1903" y="1"/>
                    <a:pt x="1660" y="22"/>
                    <a:pt x="1429" y="80"/>
                  </a:cubicBezTo>
                  <a:cubicBezTo>
                    <a:pt x="1186" y="141"/>
                    <a:pt x="942" y="262"/>
                    <a:pt x="730" y="414"/>
                  </a:cubicBezTo>
                  <a:cubicBezTo>
                    <a:pt x="639" y="445"/>
                    <a:pt x="578" y="505"/>
                    <a:pt x="517" y="566"/>
                  </a:cubicBezTo>
                  <a:cubicBezTo>
                    <a:pt x="456" y="627"/>
                    <a:pt x="396" y="688"/>
                    <a:pt x="365" y="779"/>
                  </a:cubicBezTo>
                  <a:cubicBezTo>
                    <a:pt x="304" y="839"/>
                    <a:pt x="274" y="900"/>
                    <a:pt x="244" y="991"/>
                  </a:cubicBezTo>
                  <a:cubicBezTo>
                    <a:pt x="183" y="1052"/>
                    <a:pt x="152" y="1174"/>
                    <a:pt x="122" y="1265"/>
                  </a:cubicBezTo>
                  <a:cubicBezTo>
                    <a:pt x="92" y="1356"/>
                    <a:pt x="61" y="1447"/>
                    <a:pt x="31" y="1538"/>
                  </a:cubicBezTo>
                  <a:cubicBezTo>
                    <a:pt x="31" y="1599"/>
                    <a:pt x="31" y="1660"/>
                    <a:pt x="31" y="1721"/>
                  </a:cubicBezTo>
                  <a:cubicBezTo>
                    <a:pt x="1" y="1872"/>
                    <a:pt x="1" y="2055"/>
                    <a:pt x="61" y="2237"/>
                  </a:cubicBezTo>
                  <a:cubicBezTo>
                    <a:pt x="152" y="2571"/>
                    <a:pt x="335" y="2875"/>
                    <a:pt x="608" y="3088"/>
                  </a:cubicBezTo>
                  <a:cubicBezTo>
                    <a:pt x="851" y="3361"/>
                    <a:pt x="1155" y="3574"/>
                    <a:pt x="1459" y="3756"/>
                  </a:cubicBezTo>
                  <a:cubicBezTo>
                    <a:pt x="1763" y="3939"/>
                    <a:pt x="2097" y="4090"/>
                    <a:pt x="2462" y="4212"/>
                  </a:cubicBezTo>
                  <a:cubicBezTo>
                    <a:pt x="2789" y="4313"/>
                    <a:pt x="3116" y="4372"/>
                    <a:pt x="3460" y="4372"/>
                  </a:cubicBezTo>
                  <a:cubicBezTo>
                    <a:pt x="3532" y="4372"/>
                    <a:pt x="3604" y="4369"/>
                    <a:pt x="3677" y="4364"/>
                  </a:cubicBezTo>
                  <a:cubicBezTo>
                    <a:pt x="3981" y="4333"/>
                    <a:pt x="4315" y="4242"/>
                    <a:pt x="4588" y="4090"/>
                  </a:cubicBezTo>
                  <a:cubicBezTo>
                    <a:pt x="4771" y="4030"/>
                    <a:pt x="4892" y="3939"/>
                    <a:pt x="5044" y="3817"/>
                  </a:cubicBezTo>
                  <a:cubicBezTo>
                    <a:pt x="5105" y="3787"/>
                    <a:pt x="5135" y="3726"/>
                    <a:pt x="5196" y="3665"/>
                  </a:cubicBezTo>
                  <a:cubicBezTo>
                    <a:pt x="5348" y="3513"/>
                    <a:pt x="5439" y="3392"/>
                    <a:pt x="5561" y="3209"/>
                  </a:cubicBezTo>
                  <a:cubicBezTo>
                    <a:pt x="5621" y="3149"/>
                    <a:pt x="5682" y="3057"/>
                    <a:pt x="5713" y="2966"/>
                  </a:cubicBezTo>
                  <a:cubicBezTo>
                    <a:pt x="5773" y="2906"/>
                    <a:pt x="5773" y="2845"/>
                    <a:pt x="5804" y="2784"/>
                  </a:cubicBezTo>
                  <a:cubicBezTo>
                    <a:pt x="5895" y="2419"/>
                    <a:pt x="5895" y="2024"/>
                    <a:pt x="5743" y="1690"/>
                  </a:cubicBezTo>
                  <a:cubicBezTo>
                    <a:pt x="5652" y="1478"/>
                    <a:pt x="5500" y="1265"/>
                    <a:pt x="5348" y="1113"/>
                  </a:cubicBezTo>
                  <a:cubicBezTo>
                    <a:pt x="5226" y="1022"/>
                    <a:pt x="5135" y="931"/>
                    <a:pt x="5044" y="839"/>
                  </a:cubicBezTo>
                  <a:cubicBezTo>
                    <a:pt x="4892" y="718"/>
                    <a:pt x="4740" y="627"/>
                    <a:pt x="4558" y="536"/>
                  </a:cubicBezTo>
                  <a:cubicBezTo>
                    <a:pt x="4285" y="414"/>
                    <a:pt x="3981" y="323"/>
                    <a:pt x="3647" y="232"/>
                  </a:cubicBezTo>
                  <a:cubicBezTo>
                    <a:pt x="3373" y="171"/>
                    <a:pt x="3100" y="110"/>
                    <a:pt x="2826" y="50"/>
                  </a:cubicBezTo>
                  <a:cubicBezTo>
                    <a:pt x="2735" y="50"/>
                    <a:pt x="2644" y="19"/>
                    <a:pt x="2583" y="19"/>
                  </a:cubicBezTo>
                  <a:cubicBezTo>
                    <a:pt x="2439" y="8"/>
                    <a:pt x="2294" y="1"/>
                    <a:pt x="2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 rot="-910317">
              <a:off x="608745" y="986030"/>
              <a:ext cx="174576" cy="137735"/>
            </a:xfrm>
            <a:custGeom>
              <a:avLst/>
              <a:gdLst/>
              <a:ahLst/>
              <a:cxnLst/>
              <a:rect l="l" t="t" r="r" b="b"/>
              <a:pathLst>
                <a:path w="4497" h="3548" extrusionOk="0">
                  <a:moveTo>
                    <a:pt x="1489" y="1"/>
                  </a:moveTo>
                  <a:cubicBezTo>
                    <a:pt x="1337" y="1"/>
                    <a:pt x="1185" y="1"/>
                    <a:pt x="1033" y="31"/>
                  </a:cubicBezTo>
                  <a:cubicBezTo>
                    <a:pt x="821" y="61"/>
                    <a:pt x="638" y="152"/>
                    <a:pt x="486" y="274"/>
                  </a:cubicBezTo>
                  <a:cubicBezTo>
                    <a:pt x="304" y="395"/>
                    <a:pt x="152" y="578"/>
                    <a:pt x="91" y="821"/>
                  </a:cubicBezTo>
                  <a:cubicBezTo>
                    <a:pt x="61" y="882"/>
                    <a:pt x="31" y="942"/>
                    <a:pt x="31" y="1003"/>
                  </a:cubicBezTo>
                  <a:cubicBezTo>
                    <a:pt x="0" y="1125"/>
                    <a:pt x="0" y="1246"/>
                    <a:pt x="31" y="1368"/>
                  </a:cubicBezTo>
                  <a:cubicBezTo>
                    <a:pt x="31" y="1398"/>
                    <a:pt x="31" y="1459"/>
                    <a:pt x="31" y="1489"/>
                  </a:cubicBezTo>
                  <a:cubicBezTo>
                    <a:pt x="31" y="1702"/>
                    <a:pt x="91" y="1915"/>
                    <a:pt x="183" y="2127"/>
                  </a:cubicBezTo>
                  <a:cubicBezTo>
                    <a:pt x="213" y="2218"/>
                    <a:pt x="274" y="2310"/>
                    <a:pt x="335" y="2401"/>
                  </a:cubicBezTo>
                  <a:lnTo>
                    <a:pt x="456" y="2553"/>
                  </a:lnTo>
                  <a:cubicBezTo>
                    <a:pt x="547" y="2705"/>
                    <a:pt x="699" y="2826"/>
                    <a:pt x="821" y="2917"/>
                  </a:cubicBezTo>
                  <a:cubicBezTo>
                    <a:pt x="973" y="3039"/>
                    <a:pt x="1155" y="3130"/>
                    <a:pt x="1307" y="3191"/>
                  </a:cubicBezTo>
                  <a:cubicBezTo>
                    <a:pt x="1459" y="3282"/>
                    <a:pt x="1611" y="3343"/>
                    <a:pt x="1763" y="3373"/>
                  </a:cubicBezTo>
                  <a:cubicBezTo>
                    <a:pt x="1945" y="3434"/>
                    <a:pt x="2127" y="3495"/>
                    <a:pt x="2309" y="3525"/>
                  </a:cubicBezTo>
                  <a:cubicBezTo>
                    <a:pt x="2416" y="3540"/>
                    <a:pt x="2522" y="3548"/>
                    <a:pt x="2632" y="3548"/>
                  </a:cubicBezTo>
                  <a:cubicBezTo>
                    <a:pt x="2742" y="3548"/>
                    <a:pt x="2856" y="3540"/>
                    <a:pt x="2978" y="3525"/>
                  </a:cubicBezTo>
                  <a:cubicBezTo>
                    <a:pt x="3130" y="3525"/>
                    <a:pt x="3282" y="3495"/>
                    <a:pt x="3403" y="3434"/>
                  </a:cubicBezTo>
                  <a:cubicBezTo>
                    <a:pt x="3525" y="3373"/>
                    <a:pt x="3646" y="3312"/>
                    <a:pt x="3737" y="3251"/>
                  </a:cubicBezTo>
                  <a:cubicBezTo>
                    <a:pt x="3798" y="3221"/>
                    <a:pt x="3889" y="3160"/>
                    <a:pt x="3950" y="3100"/>
                  </a:cubicBezTo>
                  <a:cubicBezTo>
                    <a:pt x="4072" y="2978"/>
                    <a:pt x="4193" y="2856"/>
                    <a:pt x="4284" y="2735"/>
                  </a:cubicBezTo>
                  <a:cubicBezTo>
                    <a:pt x="4497" y="2431"/>
                    <a:pt x="4436" y="2067"/>
                    <a:pt x="4193" y="1854"/>
                  </a:cubicBezTo>
                  <a:cubicBezTo>
                    <a:pt x="4193" y="1793"/>
                    <a:pt x="4163" y="1732"/>
                    <a:pt x="4132" y="1702"/>
                  </a:cubicBezTo>
                  <a:cubicBezTo>
                    <a:pt x="4102" y="1611"/>
                    <a:pt x="4041" y="1520"/>
                    <a:pt x="3980" y="1459"/>
                  </a:cubicBezTo>
                  <a:cubicBezTo>
                    <a:pt x="3859" y="1216"/>
                    <a:pt x="3677" y="1034"/>
                    <a:pt x="3464" y="882"/>
                  </a:cubicBezTo>
                  <a:cubicBezTo>
                    <a:pt x="3130" y="578"/>
                    <a:pt x="2765" y="365"/>
                    <a:pt x="2370" y="213"/>
                  </a:cubicBezTo>
                  <a:cubicBezTo>
                    <a:pt x="2097" y="92"/>
                    <a:pt x="1793" y="3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6"/>
            <p:cNvSpPr/>
            <p:nvPr/>
          </p:nvSpPr>
          <p:spPr>
            <a:xfrm rot="-910317">
              <a:off x="-128759" y="334499"/>
              <a:ext cx="125080" cy="118015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" name="Google Shape;759;p36"/>
          <p:cNvSpPr/>
          <p:nvPr/>
        </p:nvSpPr>
        <p:spPr>
          <a:xfrm rot="-1095766">
            <a:off x="319644" y="1388632"/>
            <a:ext cx="315634" cy="341626"/>
          </a:xfrm>
          <a:custGeom>
            <a:avLst/>
            <a:gdLst/>
            <a:ahLst/>
            <a:cxnLst/>
            <a:rect l="l" t="t" r="r" b="b"/>
            <a:pathLst>
              <a:path w="9229" h="9989" extrusionOk="0">
                <a:moveTo>
                  <a:pt x="2221" y="8230"/>
                </a:moveTo>
                <a:cubicBezTo>
                  <a:pt x="2377" y="8230"/>
                  <a:pt x="2524" y="8239"/>
                  <a:pt x="2639" y="8253"/>
                </a:cubicBezTo>
                <a:cubicBezTo>
                  <a:pt x="2989" y="8276"/>
                  <a:pt x="3316" y="8370"/>
                  <a:pt x="3620" y="8487"/>
                </a:cubicBezTo>
                <a:cubicBezTo>
                  <a:pt x="3293" y="8837"/>
                  <a:pt x="2826" y="9047"/>
                  <a:pt x="2359" y="9094"/>
                </a:cubicBezTo>
                <a:cubicBezTo>
                  <a:pt x="2055" y="9094"/>
                  <a:pt x="1752" y="9024"/>
                  <a:pt x="1471" y="8884"/>
                </a:cubicBezTo>
                <a:cubicBezTo>
                  <a:pt x="1238" y="8767"/>
                  <a:pt x="958" y="8697"/>
                  <a:pt x="1191" y="8487"/>
                </a:cubicBezTo>
                <a:cubicBezTo>
                  <a:pt x="1390" y="8288"/>
                  <a:pt x="1836" y="8230"/>
                  <a:pt x="2221" y="8230"/>
                </a:cubicBezTo>
                <a:close/>
                <a:moveTo>
                  <a:pt x="8950" y="1"/>
                </a:moveTo>
                <a:cubicBezTo>
                  <a:pt x="8887" y="1"/>
                  <a:pt x="8824" y="31"/>
                  <a:pt x="8781" y="103"/>
                </a:cubicBezTo>
                <a:cubicBezTo>
                  <a:pt x="7777" y="1667"/>
                  <a:pt x="6819" y="3232"/>
                  <a:pt x="5885" y="4820"/>
                </a:cubicBezTo>
                <a:cubicBezTo>
                  <a:pt x="5348" y="5731"/>
                  <a:pt x="4554" y="6735"/>
                  <a:pt x="4017" y="7786"/>
                </a:cubicBezTo>
                <a:cubicBezTo>
                  <a:pt x="3532" y="7437"/>
                  <a:pt x="2950" y="7249"/>
                  <a:pt x="2365" y="7249"/>
                </a:cubicBezTo>
                <a:cubicBezTo>
                  <a:pt x="2246" y="7249"/>
                  <a:pt x="2127" y="7256"/>
                  <a:pt x="2009" y="7272"/>
                </a:cubicBezTo>
                <a:cubicBezTo>
                  <a:pt x="1285" y="7342"/>
                  <a:pt x="210" y="7646"/>
                  <a:pt x="117" y="8487"/>
                </a:cubicBezTo>
                <a:cubicBezTo>
                  <a:pt x="0" y="9351"/>
                  <a:pt x="1168" y="9841"/>
                  <a:pt x="1868" y="9958"/>
                </a:cubicBezTo>
                <a:cubicBezTo>
                  <a:pt x="2001" y="9978"/>
                  <a:pt x="2135" y="9988"/>
                  <a:pt x="2269" y="9988"/>
                </a:cubicBezTo>
                <a:cubicBezTo>
                  <a:pt x="3052" y="9988"/>
                  <a:pt x="3829" y="9645"/>
                  <a:pt x="4367" y="9047"/>
                </a:cubicBezTo>
                <a:cubicBezTo>
                  <a:pt x="4484" y="8930"/>
                  <a:pt x="4531" y="8767"/>
                  <a:pt x="4484" y="8603"/>
                </a:cubicBezTo>
                <a:cubicBezTo>
                  <a:pt x="5278" y="7576"/>
                  <a:pt x="5815" y="6198"/>
                  <a:pt x="6446" y="5124"/>
                </a:cubicBezTo>
                <a:cubicBezTo>
                  <a:pt x="7356" y="3536"/>
                  <a:pt x="8267" y="1948"/>
                  <a:pt x="9131" y="313"/>
                </a:cubicBezTo>
                <a:cubicBezTo>
                  <a:pt x="9228" y="151"/>
                  <a:pt x="9090" y="1"/>
                  <a:pt x="89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36"/>
          <p:cNvGrpSpPr/>
          <p:nvPr/>
        </p:nvGrpSpPr>
        <p:grpSpPr>
          <a:xfrm>
            <a:off x="8500263" y="742199"/>
            <a:ext cx="538722" cy="479299"/>
            <a:chOff x="5927389" y="663096"/>
            <a:chExt cx="595931" cy="530198"/>
          </a:xfrm>
        </p:grpSpPr>
        <p:sp>
          <p:nvSpPr>
            <p:cNvPr id="761" name="Google Shape;761;p36"/>
            <p:cNvSpPr/>
            <p:nvPr/>
          </p:nvSpPr>
          <p:spPr>
            <a:xfrm rot="1520042">
              <a:off x="6088049" y="721090"/>
              <a:ext cx="364162" cy="414210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6"/>
            <p:cNvSpPr/>
            <p:nvPr/>
          </p:nvSpPr>
          <p:spPr>
            <a:xfrm rot="1520042">
              <a:off x="6009635" y="696567"/>
              <a:ext cx="181668" cy="425257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3" name="Google Shape;763;p36"/>
          <p:cNvSpPr/>
          <p:nvPr/>
        </p:nvSpPr>
        <p:spPr>
          <a:xfrm>
            <a:off x="137317" y="3866400"/>
            <a:ext cx="454182" cy="479298"/>
          </a:xfrm>
          <a:custGeom>
            <a:avLst/>
            <a:gdLst/>
            <a:ahLst/>
            <a:cxnLst/>
            <a:rect l="l" t="t" r="r" b="b"/>
            <a:pathLst>
              <a:path w="14828" h="15648" extrusionOk="0">
                <a:moveTo>
                  <a:pt x="8903" y="1004"/>
                </a:moveTo>
                <a:lnTo>
                  <a:pt x="9024" y="1034"/>
                </a:lnTo>
                <a:lnTo>
                  <a:pt x="8963" y="1034"/>
                </a:lnTo>
                <a:lnTo>
                  <a:pt x="8903" y="1004"/>
                </a:lnTo>
                <a:close/>
                <a:moveTo>
                  <a:pt x="6624" y="1004"/>
                </a:moveTo>
                <a:cubicBezTo>
                  <a:pt x="6654" y="1034"/>
                  <a:pt x="6685" y="1064"/>
                  <a:pt x="6715" y="1095"/>
                </a:cubicBezTo>
                <a:lnTo>
                  <a:pt x="6745" y="1125"/>
                </a:lnTo>
                <a:lnTo>
                  <a:pt x="6654" y="1125"/>
                </a:lnTo>
                <a:cubicBezTo>
                  <a:pt x="6624" y="1125"/>
                  <a:pt x="6624" y="1095"/>
                  <a:pt x="6624" y="1095"/>
                </a:cubicBezTo>
                <a:lnTo>
                  <a:pt x="6624" y="1004"/>
                </a:lnTo>
                <a:close/>
                <a:moveTo>
                  <a:pt x="7353" y="882"/>
                </a:moveTo>
                <a:lnTo>
                  <a:pt x="7323" y="912"/>
                </a:lnTo>
                <a:cubicBezTo>
                  <a:pt x="7262" y="943"/>
                  <a:pt x="7232" y="973"/>
                  <a:pt x="7201" y="1004"/>
                </a:cubicBezTo>
                <a:cubicBezTo>
                  <a:pt x="7201" y="1034"/>
                  <a:pt x="7171" y="1064"/>
                  <a:pt x="7171" y="1095"/>
                </a:cubicBezTo>
                <a:lnTo>
                  <a:pt x="7140" y="1125"/>
                </a:lnTo>
                <a:lnTo>
                  <a:pt x="7080" y="1125"/>
                </a:lnTo>
                <a:lnTo>
                  <a:pt x="6989" y="1004"/>
                </a:lnTo>
                <a:lnTo>
                  <a:pt x="6928" y="943"/>
                </a:lnTo>
                <a:cubicBezTo>
                  <a:pt x="7019" y="912"/>
                  <a:pt x="7110" y="912"/>
                  <a:pt x="7232" y="912"/>
                </a:cubicBezTo>
                <a:lnTo>
                  <a:pt x="7201" y="882"/>
                </a:lnTo>
                <a:close/>
                <a:moveTo>
                  <a:pt x="6077" y="1155"/>
                </a:moveTo>
                <a:cubicBezTo>
                  <a:pt x="6077" y="1186"/>
                  <a:pt x="6077" y="1216"/>
                  <a:pt x="6077" y="1247"/>
                </a:cubicBezTo>
                <a:lnTo>
                  <a:pt x="5925" y="1307"/>
                </a:lnTo>
                <a:cubicBezTo>
                  <a:pt x="5895" y="1277"/>
                  <a:pt x="5864" y="1247"/>
                  <a:pt x="5834" y="1216"/>
                </a:cubicBezTo>
                <a:lnTo>
                  <a:pt x="6077" y="1155"/>
                </a:lnTo>
                <a:close/>
                <a:moveTo>
                  <a:pt x="9298" y="1277"/>
                </a:moveTo>
                <a:lnTo>
                  <a:pt x="9358" y="1307"/>
                </a:lnTo>
                <a:lnTo>
                  <a:pt x="9389" y="1307"/>
                </a:lnTo>
                <a:cubicBezTo>
                  <a:pt x="9358" y="1368"/>
                  <a:pt x="9358" y="1398"/>
                  <a:pt x="9389" y="1459"/>
                </a:cubicBezTo>
                <a:cubicBezTo>
                  <a:pt x="9328" y="1368"/>
                  <a:pt x="9267" y="1307"/>
                  <a:pt x="9206" y="1277"/>
                </a:cubicBezTo>
                <a:close/>
                <a:moveTo>
                  <a:pt x="7444" y="1581"/>
                </a:moveTo>
                <a:cubicBezTo>
                  <a:pt x="7505" y="1642"/>
                  <a:pt x="7535" y="1702"/>
                  <a:pt x="7596" y="1763"/>
                </a:cubicBezTo>
                <a:lnTo>
                  <a:pt x="7596" y="1793"/>
                </a:lnTo>
                <a:lnTo>
                  <a:pt x="7566" y="1763"/>
                </a:lnTo>
                <a:cubicBezTo>
                  <a:pt x="7535" y="1702"/>
                  <a:pt x="7505" y="1672"/>
                  <a:pt x="7444" y="1642"/>
                </a:cubicBezTo>
                <a:lnTo>
                  <a:pt x="7444" y="1581"/>
                </a:lnTo>
                <a:close/>
                <a:moveTo>
                  <a:pt x="5348" y="1429"/>
                </a:moveTo>
                <a:lnTo>
                  <a:pt x="5348" y="1459"/>
                </a:lnTo>
                <a:cubicBezTo>
                  <a:pt x="5317" y="1490"/>
                  <a:pt x="5317" y="1520"/>
                  <a:pt x="5317" y="1550"/>
                </a:cubicBezTo>
                <a:lnTo>
                  <a:pt x="5105" y="1642"/>
                </a:lnTo>
                <a:cubicBezTo>
                  <a:pt x="5044" y="1642"/>
                  <a:pt x="4983" y="1642"/>
                  <a:pt x="4923" y="1672"/>
                </a:cubicBezTo>
                <a:cubicBezTo>
                  <a:pt x="4831" y="1702"/>
                  <a:pt x="4740" y="1763"/>
                  <a:pt x="4649" y="1824"/>
                </a:cubicBezTo>
                <a:cubicBezTo>
                  <a:pt x="4619" y="1854"/>
                  <a:pt x="4588" y="1885"/>
                  <a:pt x="4558" y="1915"/>
                </a:cubicBezTo>
                <a:lnTo>
                  <a:pt x="4467" y="1885"/>
                </a:lnTo>
                <a:lnTo>
                  <a:pt x="4406" y="1885"/>
                </a:lnTo>
                <a:lnTo>
                  <a:pt x="4467" y="1824"/>
                </a:lnTo>
                <a:cubicBezTo>
                  <a:pt x="4619" y="1733"/>
                  <a:pt x="4771" y="1672"/>
                  <a:pt x="4953" y="1581"/>
                </a:cubicBezTo>
                <a:cubicBezTo>
                  <a:pt x="5105" y="1520"/>
                  <a:pt x="5226" y="1459"/>
                  <a:pt x="5348" y="1429"/>
                </a:cubicBezTo>
                <a:close/>
                <a:moveTo>
                  <a:pt x="9966" y="1277"/>
                </a:moveTo>
                <a:cubicBezTo>
                  <a:pt x="10088" y="1307"/>
                  <a:pt x="10209" y="1368"/>
                  <a:pt x="10361" y="1429"/>
                </a:cubicBezTo>
                <a:cubicBezTo>
                  <a:pt x="10422" y="1459"/>
                  <a:pt x="10483" y="1520"/>
                  <a:pt x="10543" y="1581"/>
                </a:cubicBezTo>
                <a:cubicBezTo>
                  <a:pt x="10604" y="1642"/>
                  <a:pt x="10634" y="1702"/>
                  <a:pt x="10695" y="1763"/>
                </a:cubicBezTo>
                <a:lnTo>
                  <a:pt x="10817" y="1915"/>
                </a:lnTo>
                <a:cubicBezTo>
                  <a:pt x="10817" y="1945"/>
                  <a:pt x="10817" y="1945"/>
                  <a:pt x="10817" y="1976"/>
                </a:cubicBezTo>
                <a:lnTo>
                  <a:pt x="10726" y="1976"/>
                </a:lnTo>
                <a:cubicBezTo>
                  <a:pt x="10695" y="1945"/>
                  <a:pt x="10634" y="1885"/>
                  <a:pt x="10604" y="1824"/>
                </a:cubicBezTo>
                <a:cubicBezTo>
                  <a:pt x="10543" y="1793"/>
                  <a:pt x="10452" y="1702"/>
                  <a:pt x="10361" y="1611"/>
                </a:cubicBezTo>
                <a:cubicBezTo>
                  <a:pt x="10300" y="1581"/>
                  <a:pt x="10270" y="1550"/>
                  <a:pt x="10209" y="1490"/>
                </a:cubicBezTo>
                <a:lnTo>
                  <a:pt x="10179" y="1459"/>
                </a:lnTo>
                <a:cubicBezTo>
                  <a:pt x="10118" y="1398"/>
                  <a:pt x="10027" y="1338"/>
                  <a:pt x="9966" y="1277"/>
                </a:cubicBezTo>
                <a:close/>
                <a:moveTo>
                  <a:pt x="3798" y="2280"/>
                </a:moveTo>
                <a:lnTo>
                  <a:pt x="3829" y="2371"/>
                </a:lnTo>
                <a:lnTo>
                  <a:pt x="3677" y="2371"/>
                </a:lnTo>
                <a:cubicBezTo>
                  <a:pt x="3707" y="2340"/>
                  <a:pt x="3738" y="2310"/>
                  <a:pt x="3768" y="2310"/>
                </a:cubicBezTo>
                <a:lnTo>
                  <a:pt x="3798" y="2280"/>
                </a:lnTo>
                <a:close/>
                <a:moveTo>
                  <a:pt x="5591" y="2401"/>
                </a:moveTo>
                <a:lnTo>
                  <a:pt x="5621" y="2431"/>
                </a:lnTo>
                <a:lnTo>
                  <a:pt x="5652" y="2492"/>
                </a:lnTo>
                <a:lnTo>
                  <a:pt x="5591" y="2401"/>
                </a:lnTo>
                <a:close/>
                <a:moveTo>
                  <a:pt x="11911" y="2826"/>
                </a:moveTo>
                <a:cubicBezTo>
                  <a:pt x="12002" y="2918"/>
                  <a:pt x="12093" y="3009"/>
                  <a:pt x="12154" y="3130"/>
                </a:cubicBezTo>
                <a:lnTo>
                  <a:pt x="12184" y="3191"/>
                </a:lnTo>
                <a:cubicBezTo>
                  <a:pt x="12184" y="3191"/>
                  <a:pt x="12154" y="3221"/>
                  <a:pt x="12154" y="3221"/>
                </a:cubicBezTo>
                <a:cubicBezTo>
                  <a:pt x="12123" y="3221"/>
                  <a:pt x="12123" y="3252"/>
                  <a:pt x="12123" y="3252"/>
                </a:cubicBezTo>
                <a:cubicBezTo>
                  <a:pt x="12093" y="3161"/>
                  <a:pt x="12032" y="3070"/>
                  <a:pt x="12002" y="2978"/>
                </a:cubicBezTo>
                <a:lnTo>
                  <a:pt x="11911" y="2826"/>
                </a:lnTo>
                <a:close/>
                <a:moveTo>
                  <a:pt x="6776" y="2462"/>
                </a:moveTo>
                <a:lnTo>
                  <a:pt x="6867" y="2583"/>
                </a:lnTo>
                <a:cubicBezTo>
                  <a:pt x="6958" y="2766"/>
                  <a:pt x="7049" y="2948"/>
                  <a:pt x="7140" y="3130"/>
                </a:cubicBezTo>
                <a:lnTo>
                  <a:pt x="7183" y="3279"/>
                </a:lnTo>
                <a:lnTo>
                  <a:pt x="7183" y="3279"/>
                </a:lnTo>
                <a:lnTo>
                  <a:pt x="7019" y="2978"/>
                </a:lnTo>
                <a:lnTo>
                  <a:pt x="6928" y="2796"/>
                </a:lnTo>
                <a:lnTo>
                  <a:pt x="6776" y="2462"/>
                </a:lnTo>
                <a:close/>
                <a:moveTo>
                  <a:pt x="4102" y="3313"/>
                </a:moveTo>
                <a:cubicBezTo>
                  <a:pt x="4102" y="3313"/>
                  <a:pt x="4102" y="3313"/>
                  <a:pt x="4102" y="3343"/>
                </a:cubicBezTo>
                <a:lnTo>
                  <a:pt x="4072" y="3313"/>
                </a:lnTo>
                <a:close/>
                <a:moveTo>
                  <a:pt x="7685" y="3147"/>
                </a:moveTo>
                <a:lnTo>
                  <a:pt x="7685" y="3147"/>
                </a:lnTo>
                <a:cubicBezTo>
                  <a:pt x="7696" y="3174"/>
                  <a:pt x="7707" y="3200"/>
                  <a:pt x="7718" y="3221"/>
                </a:cubicBezTo>
                <a:cubicBezTo>
                  <a:pt x="7748" y="3313"/>
                  <a:pt x="7748" y="3343"/>
                  <a:pt x="7748" y="3373"/>
                </a:cubicBezTo>
                <a:lnTo>
                  <a:pt x="7687" y="3191"/>
                </a:lnTo>
                <a:cubicBezTo>
                  <a:pt x="7687" y="3176"/>
                  <a:pt x="7687" y="3162"/>
                  <a:pt x="7685" y="3147"/>
                </a:cubicBezTo>
                <a:close/>
                <a:moveTo>
                  <a:pt x="5500" y="2826"/>
                </a:moveTo>
                <a:lnTo>
                  <a:pt x="5561" y="2918"/>
                </a:lnTo>
                <a:lnTo>
                  <a:pt x="5652" y="3070"/>
                </a:lnTo>
                <a:cubicBezTo>
                  <a:pt x="5712" y="3100"/>
                  <a:pt x="5712" y="3191"/>
                  <a:pt x="5743" y="3252"/>
                </a:cubicBezTo>
                <a:cubicBezTo>
                  <a:pt x="5804" y="3343"/>
                  <a:pt x="5834" y="3434"/>
                  <a:pt x="5864" y="3525"/>
                </a:cubicBezTo>
                <a:lnTo>
                  <a:pt x="5773" y="3465"/>
                </a:lnTo>
                <a:lnTo>
                  <a:pt x="5712" y="3373"/>
                </a:lnTo>
                <a:lnTo>
                  <a:pt x="5621" y="3161"/>
                </a:lnTo>
                <a:cubicBezTo>
                  <a:pt x="5591" y="3100"/>
                  <a:pt x="5591" y="3039"/>
                  <a:pt x="5561" y="2978"/>
                </a:cubicBezTo>
                <a:lnTo>
                  <a:pt x="5500" y="2826"/>
                </a:lnTo>
                <a:close/>
                <a:moveTo>
                  <a:pt x="9541" y="3495"/>
                </a:moveTo>
                <a:lnTo>
                  <a:pt x="9571" y="3556"/>
                </a:lnTo>
                <a:cubicBezTo>
                  <a:pt x="9541" y="3525"/>
                  <a:pt x="9541" y="3525"/>
                  <a:pt x="9510" y="3495"/>
                </a:cubicBezTo>
                <a:close/>
                <a:moveTo>
                  <a:pt x="3373" y="2614"/>
                </a:moveTo>
                <a:lnTo>
                  <a:pt x="3373" y="2614"/>
                </a:lnTo>
                <a:cubicBezTo>
                  <a:pt x="3343" y="2675"/>
                  <a:pt x="3312" y="2766"/>
                  <a:pt x="3312" y="2826"/>
                </a:cubicBezTo>
                <a:lnTo>
                  <a:pt x="3221" y="2918"/>
                </a:lnTo>
                <a:lnTo>
                  <a:pt x="3100" y="3009"/>
                </a:lnTo>
                <a:lnTo>
                  <a:pt x="3039" y="3039"/>
                </a:lnTo>
                <a:cubicBezTo>
                  <a:pt x="2978" y="3070"/>
                  <a:pt x="2948" y="3070"/>
                  <a:pt x="2917" y="3100"/>
                </a:cubicBezTo>
                <a:cubicBezTo>
                  <a:pt x="2856" y="3161"/>
                  <a:pt x="2826" y="3221"/>
                  <a:pt x="2796" y="3252"/>
                </a:cubicBezTo>
                <a:lnTo>
                  <a:pt x="2765" y="3313"/>
                </a:lnTo>
                <a:lnTo>
                  <a:pt x="2492" y="3616"/>
                </a:lnTo>
                <a:lnTo>
                  <a:pt x="2370" y="3738"/>
                </a:lnTo>
                <a:cubicBezTo>
                  <a:pt x="2329" y="3717"/>
                  <a:pt x="2302" y="3711"/>
                  <a:pt x="2270" y="3709"/>
                </a:cubicBezTo>
                <a:lnTo>
                  <a:pt x="2270" y="3709"/>
                </a:lnTo>
                <a:cubicBezTo>
                  <a:pt x="2418" y="3508"/>
                  <a:pt x="2590" y="3335"/>
                  <a:pt x="2735" y="3161"/>
                </a:cubicBezTo>
                <a:cubicBezTo>
                  <a:pt x="2856" y="3039"/>
                  <a:pt x="3008" y="2918"/>
                  <a:pt x="3130" y="2826"/>
                </a:cubicBezTo>
                <a:lnTo>
                  <a:pt x="3373" y="2614"/>
                </a:lnTo>
                <a:close/>
                <a:moveTo>
                  <a:pt x="9875" y="1733"/>
                </a:moveTo>
                <a:lnTo>
                  <a:pt x="10057" y="1976"/>
                </a:lnTo>
                <a:cubicBezTo>
                  <a:pt x="10118" y="2037"/>
                  <a:pt x="10179" y="2128"/>
                  <a:pt x="10240" y="2219"/>
                </a:cubicBezTo>
                <a:lnTo>
                  <a:pt x="10422" y="2583"/>
                </a:lnTo>
                <a:cubicBezTo>
                  <a:pt x="10513" y="2735"/>
                  <a:pt x="10574" y="2857"/>
                  <a:pt x="10634" y="3009"/>
                </a:cubicBezTo>
                <a:cubicBezTo>
                  <a:pt x="10786" y="3282"/>
                  <a:pt x="10907" y="3554"/>
                  <a:pt x="11059" y="3857"/>
                </a:cubicBezTo>
                <a:lnTo>
                  <a:pt x="11059" y="3857"/>
                </a:lnTo>
                <a:cubicBezTo>
                  <a:pt x="10978" y="3771"/>
                  <a:pt x="10901" y="3667"/>
                  <a:pt x="10847" y="3586"/>
                </a:cubicBezTo>
                <a:lnTo>
                  <a:pt x="10756" y="3465"/>
                </a:lnTo>
                <a:lnTo>
                  <a:pt x="10665" y="3343"/>
                </a:lnTo>
                <a:lnTo>
                  <a:pt x="10634" y="3282"/>
                </a:lnTo>
                <a:lnTo>
                  <a:pt x="10422" y="2948"/>
                </a:lnTo>
                <a:lnTo>
                  <a:pt x="10240" y="2644"/>
                </a:lnTo>
                <a:cubicBezTo>
                  <a:pt x="10088" y="2371"/>
                  <a:pt x="9996" y="2097"/>
                  <a:pt x="9905" y="1824"/>
                </a:cubicBezTo>
                <a:cubicBezTo>
                  <a:pt x="9905" y="1793"/>
                  <a:pt x="9875" y="1763"/>
                  <a:pt x="9875" y="1733"/>
                </a:cubicBezTo>
                <a:close/>
                <a:moveTo>
                  <a:pt x="9176" y="3799"/>
                </a:moveTo>
                <a:lnTo>
                  <a:pt x="9176" y="3799"/>
                </a:lnTo>
                <a:cubicBezTo>
                  <a:pt x="9206" y="3829"/>
                  <a:pt x="9237" y="3859"/>
                  <a:pt x="9267" y="3920"/>
                </a:cubicBezTo>
                <a:lnTo>
                  <a:pt x="9237" y="3920"/>
                </a:lnTo>
                <a:lnTo>
                  <a:pt x="9176" y="3799"/>
                </a:lnTo>
                <a:close/>
                <a:moveTo>
                  <a:pt x="4771" y="2826"/>
                </a:moveTo>
                <a:cubicBezTo>
                  <a:pt x="4771" y="2826"/>
                  <a:pt x="4771" y="2826"/>
                  <a:pt x="4801" y="2857"/>
                </a:cubicBezTo>
                <a:lnTo>
                  <a:pt x="4892" y="3070"/>
                </a:lnTo>
                <a:lnTo>
                  <a:pt x="4923" y="3130"/>
                </a:lnTo>
                <a:cubicBezTo>
                  <a:pt x="4983" y="3252"/>
                  <a:pt x="5044" y="3373"/>
                  <a:pt x="5105" y="3465"/>
                </a:cubicBezTo>
                <a:lnTo>
                  <a:pt x="5226" y="3799"/>
                </a:lnTo>
                <a:cubicBezTo>
                  <a:pt x="5257" y="3859"/>
                  <a:pt x="5287" y="3920"/>
                  <a:pt x="5317" y="3981"/>
                </a:cubicBezTo>
                <a:lnTo>
                  <a:pt x="5257" y="3981"/>
                </a:lnTo>
                <a:lnTo>
                  <a:pt x="5135" y="3768"/>
                </a:lnTo>
                <a:cubicBezTo>
                  <a:pt x="5074" y="3708"/>
                  <a:pt x="5044" y="3647"/>
                  <a:pt x="5014" y="3556"/>
                </a:cubicBezTo>
                <a:cubicBezTo>
                  <a:pt x="4983" y="3495"/>
                  <a:pt x="4953" y="3434"/>
                  <a:pt x="4923" y="3373"/>
                </a:cubicBezTo>
                <a:cubicBezTo>
                  <a:pt x="4831" y="3252"/>
                  <a:pt x="4771" y="3100"/>
                  <a:pt x="4710" y="2978"/>
                </a:cubicBezTo>
                <a:cubicBezTo>
                  <a:pt x="4679" y="2948"/>
                  <a:pt x="4649" y="2918"/>
                  <a:pt x="4649" y="2887"/>
                </a:cubicBezTo>
                <a:lnTo>
                  <a:pt x="4771" y="2826"/>
                </a:lnTo>
                <a:close/>
                <a:moveTo>
                  <a:pt x="7657" y="4042"/>
                </a:moveTo>
                <a:lnTo>
                  <a:pt x="7657" y="4103"/>
                </a:lnTo>
                <a:lnTo>
                  <a:pt x="7687" y="4194"/>
                </a:lnTo>
                <a:lnTo>
                  <a:pt x="7627" y="4133"/>
                </a:lnTo>
                <a:lnTo>
                  <a:pt x="7535" y="4042"/>
                </a:lnTo>
                <a:close/>
                <a:moveTo>
                  <a:pt x="4467" y="3252"/>
                </a:moveTo>
                <a:lnTo>
                  <a:pt x="4497" y="3343"/>
                </a:lnTo>
                <a:cubicBezTo>
                  <a:pt x="4558" y="3434"/>
                  <a:pt x="4619" y="3525"/>
                  <a:pt x="4649" y="3616"/>
                </a:cubicBezTo>
                <a:lnTo>
                  <a:pt x="4740" y="3799"/>
                </a:lnTo>
                <a:cubicBezTo>
                  <a:pt x="4801" y="3951"/>
                  <a:pt x="4862" y="4072"/>
                  <a:pt x="4953" y="4224"/>
                </a:cubicBezTo>
                <a:lnTo>
                  <a:pt x="4953" y="4254"/>
                </a:lnTo>
                <a:cubicBezTo>
                  <a:pt x="5014" y="4376"/>
                  <a:pt x="5044" y="4467"/>
                  <a:pt x="5105" y="4589"/>
                </a:cubicBezTo>
                <a:cubicBezTo>
                  <a:pt x="5044" y="4528"/>
                  <a:pt x="4983" y="4437"/>
                  <a:pt x="4923" y="4346"/>
                </a:cubicBezTo>
                <a:cubicBezTo>
                  <a:pt x="4862" y="4254"/>
                  <a:pt x="4831" y="4163"/>
                  <a:pt x="4771" y="4072"/>
                </a:cubicBezTo>
                <a:cubicBezTo>
                  <a:pt x="4710" y="3981"/>
                  <a:pt x="4649" y="3829"/>
                  <a:pt x="4588" y="3708"/>
                </a:cubicBezTo>
                <a:lnTo>
                  <a:pt x="4497" y="3495"/>
                </a:lnTo>
                <a:cubicBezTo>
                  <a:pt x="4497" y="3404"/>
                  <a:pt x="4467" y="3313"/>
                  <a:pt x="4467" y="3252"/>
                </a:cubicBezTo>
                <a:close/>
                <a:moveTo>
                  <a:pt x="6472" y="4072"/>
                </a:moveTo>
                <a:cubicBezTo>
                  <a:pt x="6502" y="4133"/>
                  <a:pt x="6533" y="4224"/>
                  <a:pt x="6594" y="4285"/>
                </a:cubicBezTo>
                <a:cubicBezTo>
                  <a:pt x="6624" y="4346"/>
                  <a:pt x="6654" y="4376"/>
                  <a:pt x="6685" y="4437"/>
                </a:cubicBezTo>
                <a:cubicBezTo>
                  <a:pt x="6745" y="4498"/>
                  <a:pt x="6715" y="4498"/>
                  <a:pt x="6715" y="4558"/>
                </a:cubicBezTo>
                <a:lnTo>
                  <a:pt x="6715" y="4589"/>
                </a:lnTo>
                <a:lnTo>
                  <a:pt x="6685" y="4528"/>
                </a:lnTo>
                <a:cubicBezTo>
                  <a:pt x="6624" y="4437"/>
                  <a:pt x="6594" y="4346"/>
                  <a:pt x="6533" y="4254"/>
                </a:cubicBezTo>
                <a:lnTo>
                  <a:pt x="6472" y="4194"/>
                </a:lnTo>
                <a:lnTo>
                  <a:pt x="6472" y="4133"/>
                </a:lnTo>
                <a:lnTo>
                  <a:pt x="6472" y="4072"/>
                </a:lnTo>
                <a:close/>
                <a:moveTo>
                  <a:pt x="12457" y="3951"/>
                </a:moveTo>
                <a:lnTo>
                  <a:pt x="12549" y="4011"/>
                </a:lnTo>
                <a:lnTo>
                  <a:pt x="12579" y="4042"/>
                </a:lnTo>
                <a:lnTo>
                  <a:pt x="12609" y="4103"/>
                </a:lnTo>
                <a:cubicBezTo>
                  <a:pt x="12670" y="4254"/>
                  <a:pt x="12731" y="4437"/>
                  <a:pt x="12822" y="4619"/>
                </a:cubicBezTo>
                <a:lnTo>
                  <a:pt x="12792" y="4619"/>
                </a:lnTo>
                <a:lnTo>
                  <a:pt x="12609" y="4224"/>
                </a:lnTo>
                <a:cubicBezTo>
                  <a:pt x="12579" y="4194"/>
                  <a:pt x="12549" y="4163"/>
                  <a:pt x="12549" y="4133"/>
                </a:cubicBezTo>
                <a:cubicBezTo>
                  <a:pt x="12518" y="4103"/>
                  <a:pt x="12518" y="4072"/>
                  <a:pt x="12488" y="4011"/>
                </a:cubicBezTo>
                <a:cubicBezTo>
                  <a:pt x="12488" y="3981"/>
                  <a:pt x="12488" y="3981"/>
                  <a:pt x="12457" y="3951"/>
                </a:cubicBezTo>
                <a:close/>
                <a:moveTo>
                  <a:pt x="1915" y="4194"/>
                </a:moveTo>
                <a:lnTo>
                  <a:pt x="1915" y="4224"/>
                </a:lnTo>
                <a:cubicBezTo>
                  <a:pt x="1915" y="4254"/>
                  <a:pt x="1823" y="4315"/>
                  <a:pt x="1793" y="4376"/>
                </a:cubicBezTo>
                <a:cubicBezTo>
                  <a:pt x="1702" y="4498"/>
                  <a:pt x="1611" y="4619"/>
                  <a:pt x="1550" y="4741"/>
                </a:cubicBezTo>
                <a:lnTo>
                  <a:pt x="1580" y="4680"/>
                </a:lnTo>
                <a:cubicBezTo>
                  <a:pt x="1641" y="4528"/>
                  <a:pt x="1732" y="4406"/>
                  <a:pt x="1823" y="4285"/>
                </a:cubicBezTo>
                <a:lnTo>
                  <a:pt x="1915" y="4194"/>
                </a:lnTo>
                <a:close/>
                <a:moveTo>
                  <a:pt x="7171" y="4406"/>
                </a:moveTo>
                <a:lnTo>
                  <a:pt x="7201" y="4558"/>
                </a:lnTo>
                <a:cubicBezTo>
                  <a:pt x="7232" y="4649"/>
                  <a:pt x="7262" y="4741"/>
                  <a:pt x="7292" y="4832"/>
                </a:cubicBezTo>
                <a:lnTo>
                  <a:pt x="7292" y="4832"/>
                </a:lnTo>
                <a:lnTo>
                  <a:pt x="7262" y="4771"/>
                </a:lnTo>
                <a:lnTo>
                  <a:pt x="7232" y="4710"/>
                </a:lnTo>
                <a:lnTo>
                  <a:pt x="7232" y="4680"/>
                </a:lnTo>
                <a:lnTo>
                  <a:pt x="7140" y="4406"/>
                </a:lnTo>
                <a:close/>
                <a:moveTo>
                  <a:pt x="7687" y="4680"/>
                </a:moveTo>
                <a:lnTo>
                  <a:pt x="7687" y="4680"/>
                </a:lnTo>
                <a:cubicBezTo>
                  <a:pt x="7748" y="4710"/>
                  <a:pt x="7779" y="4771"/>
                  <a:pt x="7839" y="4832"/>
                </a:cubicBezTo>
                <a:lnTo>
                  <a:pt x="7809" y="4832"/>
                </a:lnTo>
                <a:lnTo>
                  <a:pt x="7809" y="4862"/>
                </a:lnTo>
                <a:cubicBezTo>
                  <a:pt x="7779" y="4801"/>
                  <a:pt x="7748" y="4741"/>
                  <a:pt x="7687" y="4680"/>
                </a:cubicBezTo>
                <a:close/>
                <a:moveTo>
                  <a:pt x="4376" y="4406"/>
                </a:moveTo>
                <a:lnTo>
                  <a:pt x="4436" y="4498"/>
                </a:lnTo>
                <a:lnTo>
                  <a:pt x="4528" y="4649"/>
                </a:lnTo>
                <a:lnTo>
                  <a:pt x="4528" y="4680"/>
                </a:lnTo>
                <a:lnTo>
                  <a:pt x="4619" y="4892"/>
                </a:lnTo>
                <a:lnTo>
                  <a:pt x="4588" y="4892"/>
                </a:lnTo>
                <a:cubicBezTo>
                  <a:pt x="4528" y="4741"/>
                  <a:pt x="4467" y="4649"/>
                  <a:pt x="4406" y="4528"/>
                </a:cubicBezTo>
                <a:cubicBezTo>
                  <a:pt x="4406" y="4467"/>
                  <a:pt x="4376" y="4437"/>
                  <a:pt x="4376" y="4406"/>
                </a:cubicBezTo>
                <a:close/>
                <a:moveTo>
                  <a:pt x="7292" y="4832"/>
                </a:moveTo>
                <a:cubicBezTo>
                  <a:pt x="7292" y="4832"/>
                  <a:pt x="7323" y="4862"/>
                  <a:pt x="7323" y="4892"/>
                </a:cubicBezTo>
                <a:lnTo>
                  <a:pt x="7292" y="4832"/>
                </a:lnTo>
                <a:close/>
                <a:moveTo>
                  <a:pt x="2917" y="4801"/>
                </a:moveTo>
                <a:lnTo>
                  <a:pt x="2948" y="4832"/>
                </a:lnTo>
                <a:lnTo>
                  <a:pt x="2978" y="4862"/>
                </a:lnTo>
                <a:cubicBezTo>
                  <a:pt x="2978" y="4892"/>
                  <a:pt x="2978" y="4923"/>
                  <a:pt x="2978" y="4953"/>
                </a:cubicBezTo>
                <a:lnTo>
                  <a:pt x="2917" y="4801"/>
                </a:lnTo>
                <a:close/>
                <a:moveTo>
                  <a:pt x="9237" y="4589"/>
                </a:moveTo>
                <a:cubicBezTo>
                  <a:pt x="9298" y="4710"/>
                  <a:pt x="9358" y="4862"/>
                  <a:pt x="9419" y="4984"/>
                </a:cubicBezTo>
                <a:lnTo>
                  <a:pt x="9510" y="5227"/>
                </a:lnTo>
                <a:lnTo>
                  <a:pt x="9389" y="4984"/>
                </a:lnTo>
                <a:cubicBezTo>
                  <a:pt x="9298" y="4862"/>
                  <a:pt x="9206" y="4741"/>
                  <a:pt x="9115" y="4619"/>
                </a:cubicBezTo>
                <a:lnTo>
                  <a:pt x="9146" y="4619"/>
                </a:lnTo>
                <a:cubicBezTo>
                  <a:pt x="9176" y="4619"/>
                  <a:pt x="9206" y="4619"/>
                  <a:pt x="9237" y="4589"/>
                </a:cubicBezTo>
                <a:close/>
                <a:moveTo>
                  <a:pt x="4771" y="5348"/>
                </a:moveTo>
                <a:cubicBezTo>
                  <a:pt x="4771" y="5379"/>
                  <a:pt x="4771" y="5409"/>
                  <a:pt x="4801" y="5439"/>
                </a:cubicBezTo>
                <a:lnTo>
                  <a:pt x="4771" y="5409"/>
                </a:lnTo>
                <a:cubicBezTo>
                  <a:pt x="4771" y="5409"/>
                  <a:pt x="4771" y="5348"/>
                  <a:pt x="4740" y="5348"/>
                </a:cubicBezTo>
                <a:close/>
                <a:moveTo>
                  <a:pt x="10026" y="5408"/>
                </a:moveTo>
                <a:cubicBezTo>
                  <a:pt x="10044" y="5446"/>
                  <a:pt x="10057" y="5480"/>
                  <a:pt x="10057" y="5500"/>
                </a:cubicBezTo>
                <a:lnTo>
                  <a:pt x="10027" y="5439"/>
                </a:lnTo>
                <a:cubicBezTo>
                  <a:pt x="10027" y="5429"/>
                  <a:pt x="10027" y="5418"/>
                  <a:pt x="10026" y="5408"/>
                </a:cubicBezTo>
                <a:close/>
                <a:moveTo>
                  <a:pt x="13247" y="5561"/>
                </a:moveTo>
                <a:lnTo>
                  <a:pt x="13247" y="5561"/>
                </a:lnTo>
                <a:cubicBezTo>
                  <a:pt x="13267" y="5581"/>
                  <a:pt x="13287" y="5601"/>
                  <a:pt x="13299" y="5638"/>
                </a:cubicBezTo>
                <a:lnTo>
                  <a:pt x="13299" y="5638"/>
                </a:lnTo>
                <a:lnTo>
                  <a:pt x="13247" y="5561"/>
                </a:lnTo>
                <a:close/>
                <a:moveTo>
                  <a:pt x="2705" y="5105"/>
                </a:moveTo>
                <a:lnTo>
                  <a:pt x="2796" y="5257"/>
                </a:lnTo>
                <a:cubicBezTo>
                  <a:pt x="2856" y="5348"/>
                  <a:pt x="2917" y="5470"/>
                  <a:pt x="2978" y="5591"/>
                </a:cubicBezTo>
                <a:lnTo>
                  <a:pt x="3039" y="5682"/>
                </a:lnTo>
                <a:cubicBezTo>
                  <a:pt x="2948" y="5591"/>
                  <a:pt x="2917" y="5500"/>
                  <a:pt x="2856" y="5409"/>
                </a:cubicBezTo>
                <a:lnTo>
                  <a:pt x="2856" y="5439"/>
                </a:lnTo>
                <a:cubicBezTo>
                  <a:pt x="2796" y="5348"/>
                  <a:pt x="2765" y="5287"/>
                  <a:pt x="2735" y="5227"/>
                </a:cubicBezTo>
                <a:lnTo>
                  <a:pt x="2705" y="5105"/>
                </a:lnTo>
                <a:close/>
                <a:moveTo>
                  <a:pt x="2158" y="5409"/>
                </a:moveTo>
                <a:cubicBezTo>
                  <a:pt x="2188" y="5500"/>
                  <a:pt x="2218" y="5591"/>
                  <a:pt x="2279" y="5682"/>
                </a:cubicBezTo>
                <a:cubicBezTo>
                  <a:pt x="2279" y="5713"/>
                  <a:pt x="2310" y="5743"/>
                  <a:pt x="2310" y="5774"/>
                </a:cubicBezTo>
                <a:lnTo>
                  <a:pt x="2218" y="5713"/>
                </a:lnTo>
                <a:cubicBezTo>
                  <a:pt x="2158" y="5713"/>
                  <a:pt x="2127" y="5682"/>
                  <a:pt x="2067" y="5682"/>
                </a:cubicBezTo>
                <a:cubicBezTo>
                  <a:pt x="2067" y="5682"/>
                  <a:pt x="2036" y="5652"/>
                  <a:pt x="2036" y="5622"/>
                </a:cubicBezTo>
                <a:lnTo>
                  <a:pt x="2097" y="5500"/>
                </a:lnTo>
                <a:lnTo>
                  <a:pt x="2158" y="5409"/>
                </a:lnTo>
                <a:close/>
                <a:moveTo>
                  <a:pt x="3312" y="5470"/>
                </a:moveTo>
                <a:cubicBezTo>
                  <a:pt x="3373" y="5591"/>
                  <a:pt x="3434" y="5713"/>
                  <a:pt x="3495" y="5865"/>
                </a:cubicBezTo>
                <a:cubicBezTo>
                  <a:pt x="3464" y="5804"/>
                  <a:pt x="3434" y="5743"/>
                  <a:pt x="3403" y="5682"/>
                </a:cubicBezTo>
                <a:lnTo>
                  <a:pt x="3312" y="5531"/>
                </a:lnTo>
                <a:cubicBezTo>
                  <a:pt x="3312" y="5500"/>
                  <a:pt x="3312" y="5500"/>
                  <a:pt x="3312" y="5470"/>
                </a:cubicBezTo>
                <a:close/>
                <a:moveTo>
                  <a:pt x="3464" y="4072"/>
                </a:moveTo>
                <a:cubicBezTo>
                  <a:pt x="3495" y="4163"/>
                  <a:pt x="3525" y="4254"/>
                  <a:pt x="3555" y="4346"/>
                </a:cubicBezTo>
                <a:cubicBezTo>
                  <a:pt x="3677" y="4558"/>
                  <a:pt x="3798" y="4832"/>
                  <a:pt x="3920" y="5075"/>
                </a:cubicBezTo>
                <a:lnTo>
                  <a:pt x="3920" y="5105"/>
                </a:lnTo>
                <a:lnTo>
                  <a:pt x="4133" y="5531"/>
                </a:lnTo>
                <a:lnTo>
                  <a:pt x="4163" y="5591"/>
                </a:lnTo>
                <a:lnTo>
                  <a:pt x="4163" y="5682"/>
                </a:lnTo>
                <a:cubicBezTo>
                  <a:pt x="4163" y="5743"/>
                  <a:pt x="4163" y="5804"/>
                  <a:pt x="4193" y="5865"/>
                </a:cubicBezTo>
                <a:lnTo>
                  <a:pt x="4072" y="5713"/>
                </a:lnTo>
                <a:lnTo>
                  <a:pt x="4041" y="5682"/>
                </a:lnTo>
                <a:cubicBezTo>
                  <a:pt x="4011" y="5561"/>
                  <a:pt x="3950" y="5470"/>
                  <a:pt x="3890" y="5379"/>
                </a:cubicBezTo>
                <a:cubicBezTo>
                  <a:pt x="3859" y="5287"/>
                  <a:pt x="3798" y="5166"/>
                  <a:pt x="3768" y="5075"/>
                </a:cubicBezTo>
                <a:cubicBezTo>
                  <a:pt x="3738" y="5044"/>
                  <a:pt x="3738" y="5014"/>
                  <a:pt x="3707" y="4984"/>
                </a:cubicBezTo>
                <a:lnTo>
                  <a:pt x="3646" y="4862"/>
                </a:lnTo>
                <a:cubicBezTo>
                  <a:pt x="3646" y="4832"/>
                  <a:pt x="3646" y="4832"/>
                  <a:pt x="3616" y="4801"/>
                </a:cubicBezTo>
                <a:cubicBezTo>
                  <a:pt x="3586" y="4771"/>
                  <a:pt x="3555" y="4649"/>
                  <a:pt x="3525" y="4558"/>
                </a:cubicBezTo>
                <a:cubicBezTo>
                  <a:pt x="3495" y="4498"/>
                  <a:pt x="3495" y="4437"/>
                  <a:pt x="3464" y="4376"/>
                </a:cubicBezTo>
                <a:cubicBezTo>
                  <a:pt x="3464" y="4346"/>
                  <a:pt x="3403" y="4194"/>
                  <a:pt x="3373" y="4103"/>
                </a:cubicBezTo>
                <a:lnTo>
                  <a:pt x="3373" y="4072"/>
                </a:lnTo>
                <a:close/>
                <a:moveTo>
                  <a:pt x="13065" y="5834"/>
                </a:moveTo>
                <a:lnTo>
                  <a:pt x="13095" y="5865"/>
                </a:lnTo>
                <a:cubicBezTo>
                  <a:pt x="13101" y="5878"/>
                  <a:pt x="13107" y="5892"/>
                  <a:pt x="13112" y="5905"/>
                </a:cubicBezTo>
                <a:lnTo>
                  <a:pt x="13112" y="5905"/>
                </a:lnTo>
                <a:lnTo>
                  <a:pt x="13065" y="5834"/>
                </a:lnTo>
                <a:close/>
                <a:moveTo>
                  <a:pt x="5196" y="5835"/>
                </a:moveTo>
                <a:lnTo>
                  <a:pt x="5226" y="5895"/>
                </a:lnTo>
                <a:cubicBezTo>
                  <a:pt x="5230" y="5906"/>
                  <a:pt x="5233" y="5916"/>
                  <a:pt x="5237" y="5926"/>
                </a:cubicBezTo>
                <a:lnTo>
                  <a:pt x="5237" y="5926"/>
                </a:lnTo>
                <a:cubicBezTo>
                  <a:pt x="5225" y="5896"/>
                  <a:pt x="5211" y="5865"/>
                  <a:pt x="5196" y="5835"/>
                </a:cubicBezTo>
                <a:close/>
                <a:moveTo>
                  <a:pt x="6634" y="4973"/>
                </a:moveTo>
                <a:cubicBezTo>
                  <a:pt x="6661" y="5027"/>
                  <a:pt x="6688" y="5081"/>
                  <a:pt x="6715" y="5136"/>
                </a:cubicBezTo>
                <a:lnTo>
                  <a:pt x="6837" y="5379"/>
                </a:lnTo>
                <a:lnTo>
                  <a:pt x="6928" y="5561"/>
                </a:lnTo>
                <a:lnTo>
                  <a:pt x="7019" y="5774"/>
                </a:lnTo>
                <a:cubicBezTo>
                  <a:pt x="7049" y="5865"/>
                  <a:pt x="7049" y="5926"/>
                  <a:pt x="7080" y="5986"/>
                </a:cubicBezTo>
                <a:lnTo>
                  <a:pt x="7110" y="6047"/>
                </a:lnTo>
                <a:cubicBezTo>
                  <a:pt x="7080" y="5986"/>
                  <a:pt x="7019" y="5926"/>
                  <a:pt x="6989" y="5834"/>
                </a:cubicBezTo>
                <a:lnTo>
                  <a:pt x="6806" y="5470"/>
                </a:lnTo>
                <a:cubicBezTo>
                  <a:pt x="6751" y="5304"/>
                  <a:pt x="6671" y="5138"/>
                  <a:pt x="6634" y="4973"/>
                </a:cubicBezTo>
                <a:close/>
                <a:moveTo>
                  <a:pt x="5743" y="4801"/>
                </a:moveTo>
                <a:lnTo>
                  <a:pt x="5773" y="4832"/>
                </a:lnTo>
                <a:cubicBezTo>
                  <a:pt x="5773" y="4832"/>
                  <a:pt x="5804" y="4862"/>
                  <a:pt x="5804" y="4892"/>
                </a:cubicBezTo>
                <a:lnTo>
                  <a:pt x="5864" y="4953"/>
                </a:lnTo>
                <a:cubicBezTo>
                  <a:pt x="5956" y="5166"/>
                  <a:pt x="6077" y="5348"/>
                  <a:pt x="6168" y="5561"/>
                </a:cubicBezTo>
                <a:cubicBezTo>
                  <a:pt x="6168" y="5622"/>
                  <a:pt x="6199" y="5713"/>
                  <a:pt x="6229" y="5774"/>
                </a:cubicBezTo>
                <a:lnTo>
                  <a:pt x="6199" y="6047"/>
                </a:lnTo>
                <a:lnTo>
                  <a:pt x="6199" y="6077"/>
                </a:lnTo>
                <a:cubicBezTo>
                  <a:pt x="6168" y="6077"/>
                  <a:pt x="6168" y="6108"/>
                  <a:pt x="6138" y="6108"/>
                </a:cubicBezTo>
                <a:cubicBezTo>
                  <a:pt x="6107" y="6017"/>
                  <a:pt x="6077" y="5895"/>
                  <a:pt x="6016" y="5804"/>
                </a:cubicBezTo>
                <a:cubicBezTo>
                  <a:pt x="5986" y="5682"/>
                  <a:pt x="5925" y="5500"/>
                  <a:pt x="5895" y="5348"/>
                </a:cubicBezTo>
                <a:cubicBezTo>
                  <a:pt x="5834" y="5196"/>
                  <a:pt x="5834" y="5136"/>
                  <a:pt x="5804" y="5014"/>
                </a:cubicBezTo>
                <a:cubicBezTo>
                  <a:pt x="5773" y="4923"/>
                  <a:pt x="5773" y="4892"/>
                  <a:pt x="5743" y="4801"/>
                </a:cubicBezTo>
                <a:close/>
                <a:moveTo>
                  <a:pt x="7718" y="5895"/>
                </a:moveTo>
                <a:lnTo>
                  <a:pt x="7809" y="6047"/>
                </a:lnTo>
                <a:cubicBezTo>
                  <a:pt x="7839" y="6108"/>
                  <a:pt x="7870" y="6169"/>
                  <a:pt x="7870" y="6199"/>
                </a:cubicBezTo>
                <a:lnTo>
                  <a:pt x="7809" y="6077"/>
                </a:lnTo>
                <a:cubicBezTo>
                  <a:pt x="7779" y="6017"/>
                  <a:pt x="7748" y="5956"/>
                  <a:pt x="7718" y="5926"/>
                </a:cubicBezTo>
                <a:lnTo>
                  <a:pt x="7718" y="5895"/>
                </a:lnTo>
                <a:close/>
                <a:moveTo>
                  <a:pt x="13176" y="6040"/>
                </a:moveTo>
                <a:cubicBezTo>
                  <a:pt x="13213" y="6116"/>
                  <a:pt x="13253" y="6192"/>
                  <a:pt x="13286" y="6268"/>
                </a:cubicBezTo>
                <a:lnTo>
                  <a:pt x="13286" y="6268"/>
                </a:lnTo>
                <a:cubicBezTo>
                  <a:pt x="13284" y="6266"/>
                  <a:pt x="13281" y="6263"/>
                  <a:pt x="13278" y="6260"/>
                </a:cubicBezTo>
                <a:lnTo>
                  <a:pt x="13217" y="6138"/>
                </a:lnTo>
                <a:lnTo>
                  <a:pt x="13187" y="6108"/>
                </a:lnTo>
                <a:cubicBezTo>
                  <a:pt x="13187" y="6085"/>
                  <a:pt x="13182" y="6063"/>
                  <a:pt x="13176" y="6040"/>
                </a:cubicBezTo>
                <a:close/>
                <a:moveTo>
                  <a:pt x="8044" y="6480"/>
                </a:moveTo>
                <a:lnTo>
                  <a:pt x="8113" y="6594"/>
                </a:lnTo>
                <a:lnTo>
                  <a:pt x="8052" y="6503"/>
                </a:lnTo>
                <a:lnTo>
                  <a:pt x="8044" y="6480"/>
                </a:lnTo>
                <a:close/>
                <a:moveTo>
                  <a:pt x="9055" y="4953"/>
                </a:moveTo>
                <a:cubicBezTo>
                  <a:pt x="9115" y="5044"/>
                  <a:pt x="9176" y="5136"/>
                  <a:pt x="9237" y="5257"/>
                </a:cubicBezTo>
                <a:cubicBezTo>
                  <a:pt x="9358" y="5470"/>
                  <a:pt x="9480" y="5713"/>
                  <a:pt x="9571" y="5926"/>
                </a:cubicBezTo>
                <a:lnTo>
                  <a:pt x="9753" y="6351"/>
                </a:lnTo>
                <a:lnTo>
                  <a:pt x="9905" y="6655"/>
                </a:lnTo>
                <a:cubicBezTo>
                  <a:pt x="9845" y="6594"/>
                  <a:pt x="9814" y="6533"/>
                  <a:pt x="9784" y="6472"/>
                </a:cubicBezTo>
                <a:lnTo>
                  <a:pt x="9571" y="6108"/>
                </a:lnTo>
                <a:cubicBezTo>
                  <a:pt x="9541" y="6047"/>
                  <a:pt x="9510" y="5986"/>
                  <a:pt x="9480" y="5956"/>
                </a:cubicBezTo>
                <a:lnTo>
                  <a:pt x="9358" y="5652"/>
                </a:lnTo>
                <a:cubicBezTo>
                  <a:pt x="9328" y="5591"/>
                  <a:pt x="9298" y="5561"/>
                  <a:pt x="9267" y="5500"/>
                </a:cubicBezTo>
                <a:lnTo>
                  <a:pt x="9206" y="5348"/>
                </a:lnTo>
                <a:lnTo>
                  <a:pt x="9055" y="4953"/>
                </a:lnTo>
                <a:close/>
                <a:moveTo>
                  <a:pt x="1550" y="6776"/>
                </a:moveTo>
                <a:lnTo>
                  <a:pt x="1550" y="6837"/>
                </a:lnTo>
                <a:lnTo>
                  <a:pt x="1520" y="6837"/>
                </a:lnTo>
                <a:cubicBezTo>
                  <a:pt x="1520" y="6807"/>
                  <a:pt x="1550" y="6776"/>
                  <a:pt x="1550" y="6776"/>
                </a:cubicBezTo>
                <a:close/>
                <a:moveTo>
                  <a:pt x="9632" y="6746"/>
                </a:moveTo>
                <a:lnTo>
                  <a:pt x="9693" y="6867"/>
                </a:lnTo>
                <a:lnTo>
                  <a:pt x="9753" y="6989"/>
                </a:lnTo>
                <a:lnTo>
                  <a:pt x="9632" y="6776"/>
                </a:lnTo>
                <a:lnTo>
                  <a:pt x="9632" y="6746"/>
                </a:lnTo>
                <a:close/>
                <a:moveTo>
                  <a:pt x="10027" y="4558"/>
                </a:moveTo>
                <a:cubicBezTo>
                  <a:pt x="10088" y="4619"/>
                  <a:pt x="10118" y="4680"/>
                  <a:pt x="10148" y="4741"/>
                </a:cubicBezTo>
                <a:cubicBezTo>
                  <a:pt x="10209" y="4801"/>
                  <a:pt x="10240" y="4862"/>
                  <a:pt x="10270" y="4923"/>
                </a:cubicBezTo>
                <a:cubicBezTo>
                  <a:pt x="10300" y="4984"/>
                  <a:pt x="10331" y="5044"/>
                  <a:pt x="10391" y="5105"/>
                </a:cubicBezTo>
                <a:cubicBezTo>
                  <a:pt x="10391" y="5136"/>
                  <a:pt x="10391" y="5166"/>
                  <a:pt x="10422" y="5196"/>
                </a:cubicBezTo>
                <a:lnTo>
                  <a:pt x="10483" y="5348"/>
                </a:lnTo>
                <a:cubicBezTo>
                  <a:pt x="10543" y="5470"/>
                  <a:pt x="10604" y="5591"/>
                  <a:pt x="10665" y="5713"/>
                </a:cubicBezTo>
                <a:lnTo>
                  <a:pt x="10999" y="6564"/>
                </a:lnTo>
                <a:lnTo>
                  <a:pt x="11212" y="7050"/>
                </a:lnTo>
                <a:lnTo>
                  <a:pt x="11151" y="7019"/>
                </a:lnTo>
                <a:lnTo>
                  <a:pt x="10878" y="6655"/>
                </a:lnTo>
                <a:lnTo>
                  <a:pt x="10817" y="6594"/>
                </a:lnTo>
                <a:lnTo>
                  <a:pt x="10756" y="6472"/>
                </a:lnTo>
                <a:cubicBezTo>
                  <a:pt x="10695" y="6320"/>
                  <a:pt x="10665" y="6169"/>
                  <a:pt x="10604" y="6047"/>
                </a:cubicBezTo>
                <a:cubicBezTo>
                  <a:pt x="10543" y="5895"/>
                  <a:pt x="10483" y="5774"/>
                  <a:pt x="10422" y="5622"/>
                </a:cubicBezTo>
                <a:lnTo>
                  <a:pt x="10270" y="5318"/>
                </a:lnTo>
                <a:lnTo>
                  <a:pt x="10148" y="5044"/>
                </a:lnTo>
                <a:cubicBezTo>
                  <a:pt x="10118" y="4953"/>
                  <a:pt x="10088" y="4892"/>
                  <a:pt x="10057" y="4832"/>
                </a:cubicBezTo>
                <a:lnTo>
                  <a:pt x="10057" y="4801"/>
                </a:lnTo>
                <a:cubicBezTo>
                  <a:pt x="10057" y="4771"/>
                  <a:pt x="10057" y="4741"/>
                  <a:pt x="10057" y="4741"/>
                </a:cubicBezTo>
                <a:cubicBezTo>
                  <a:pt x="10057" y="4680"/>
                  <a:pt x="10027" y="4619"/>
                  <a:pt x="9996" y="4558"/>
                </a:cubicBezTo>
                <a:close/>
                <a:moveTo>
                  <a:pt x="10452" y="6776"/>
                </a:moveTo>
                <a:lnTo>
                  <a:pt x="10574" y="7019"/>
                </a:lnTo>
                <a:cubicBezTo>
                  <a:pt x="10634" y="7050"/>
                  <a:pt x="10665" y="7110"/>
                  <a:pt x="10695" y="7171"/>
                </a:cubicBezTo>
                <a:cubicBezTo>
                  <a:pt x="10680" y="7156"/>
                  <a:pt x="10672" y="7148"/>
                  <a:pt x="10665" y="7148"/>
                </a:cubicBezTo>
                <a:cubicBezTo>
                  <a:pt x="10657" y="7148"/>
                  <a:pt x="10650" y="7156"/>
                  <a:pt x="10634" y="7171"/>
                </a:cubicBezTo>
                <a:lnTo>
                  <a:pt x="10604" y="7171"/>
                </a:lnTo>
                <a:lnTo>
                  <a:pt x="10452" y="6776"/>
                </a:lnTo>
                <a:close/>
                <a:moveTo>
                  <a:pt x="9814" y="7080"/>
                </a:moveTo>
                <a:cubicBezTo>
                  <a:pt x="9848" y="7131"/>
                  <a:pt x="9872" y="7172"/>
                  <a:pt x="9898" y="7209"/>
                </a:cubicBezTo>
                <a:lnTo>
                  <a:pt x="9898" y="7209"/>
                </a:lnTo>
                <a:cubicBezTo>
                  <a:pt x="9878" y="7189"/>
                  <a:pt x="9858" y="7168"/>
                  <a:pt x="9845" y="7141"/>
                </a:cubicBezTo>
                <a:lnTo>
                  <a:pt x="9814" y="7080"/>
                </a:lnTo>
                <a:close/>
                <a:moveTo>
                  <a:pt x="1793" y="6077"/>
                </a:moveTo>
                <a:cubicBezTo>
                  <a:pt x="1793" y="6108"/>
                  <a:pt x="1793" y="6138"/>
                  <a:pt x="1823" y="6169"/>
                </a:cubicBezTo>
                <a:cubicBezTo>
                  <a:pt x="1854" y="6260"/>
                  <a:pt x="1884" y="6351"/>
                  <a:pt x="1915" y="6412"/>
                </a:cubicBezTo>
                <a:cubicBezTo>
                  <a:pt x="1945" y="6564"/>
                  <a:pt x="2006" y="6685"/>
                  <a:pt x="2097" y="6837"/>
                </a:cubicBezTo>
                <a:cubicBezTo>
                  <a:pt x="2127" y="6898"/>
                  <a:pt x="2158" y="6959"/>
                  <a:pt x="2188" y="7050"/>
                </a:cubicBezTo>
                <a:cubicBezTo>
                  <a:pt x="2218" y="7110"/>
                  <a:pt x="2218" y="7141"/>
                  <a:pt x="2249" y="7202"/>
                </a:cubicBezTo>
                <a:lnTo>
                  <a:pt x="2310" y="7323"/>
                </a:lnTo>
                <a:lnTo>
                  <a:pt x="2249" y="7262"/>
                </a:lnTo>
                <a:cubicBezTo>
                  <a:pt x="2188" y="7202"/>
                  <a:pt x="2097" y="7110"/>
                  <a:pt x="2036" y="7080"/>
                </a:cubicBezTo>
                <a:cubicBezTo>
                  <a:pt x="2006" y="6989"/>
                  <a:pt x="1975" y="6959"/>
                  <a:pt x="1975" y="6898"/>
                </a:cubicBezTo>
                <a:cubicBezTo>
                  <a:pt x="1915" y="6776"/>
                  <a:pt x="1854" y="6624"/>
                  <a:pt x="1823" y="6503"/>
                </a:cubicBezTo>
                <a:cubicBezTo>
                  <a:pt x="1823" y="6442"/>
                  <a:pt x="1793" y="6412"/>
                  <a:pt x="1793" y="6351"/>
                </a:cubicBezTo>
                <a:cubicBezTo>
                  <a:pt x="1793" y="6320"/>
                  <a:pt x="1763" y="6229"/>
                  <a:pt x="1763" y="6169"/>
                </a:cubicBezTo>
                <a:lnTo>
                  <a:pt x="1793" y="6108"/>
                </a:lnTo>
                <a:lnTo>
                  <a:pt x="1793" y="6077"/>
                </a:lnTo>
                <a:close/>
                <a:moveTo>
                  <a:pt x="4528" y="6989"/>
                </a:moveTo>
                <a:cubicBezTo>
                  <a:pt x="4528" y="7019"/>
                  <a:pt x="4528" y="7019"/>
                  <a:pt x="4558" y="7050"/>
                </a:cubicBezTo>
                <a:cubicBezTo>
                  <a:pt x="4588" y="7141"/>
                  <a:pt x="4619" y="7262"/>
                  <a:pt x="4679" y="7354"/>
                </a:cubicBezTo>
                <a:lnTo>
                  <a:pt x="4619" y="7354"/>
                </a:lnTo>
                <a:lnTo>
                  <a:pt x="4619" y="7323"/>
                </a:lnTo>
                <a:lnTo>
                  <a:pt x="4497" y="7141"/>
                </a:lnTo>
                <a:cubicBezTo>
                  <a:pt x="4497" y="7110"/>
                  <a:pt x="4528" y="7080"/>
                  <a:pt x="4528" y="7050"/>
                </a:cubicBezTo>
                <a:cubicBezTo>
                  <a:pt x="4528" y="7019"/>
                  <a:pt x="4528" y="6989"/>
                  <a:pt x="4528" y="6989"/>
                </a:cubicBezTo>
                <a:close/>
                <a:moveTo>
                  <a:pt x="6229" y="7202"/>
                </a:moveTo>
                <a:cubicBezTo>
                  <a:pt x="6242" y="7261"/>
                  <a:pt x="6257" y="7320"/>
                  <a:pt x="6273" y="7378"/>
                </a:cubicBezTo>
                <a:lnTo>
                  <a:pt x="6273" y="7378"/>
                </a:lnTo>
                <a:lnTo>
                  <a:pt x="6229" y="7262"/>
                </a:lnTo>
                <a:lnTo>
                  <a:pt x="6229" y="7202"/>
                </a:lnTo>
                <a:close/>
                <a:moveTo>
                  <a:pt x="5834" y="7323"/>
                </a:moveTo>
                <a:lnTo>
                  <a:pt x="5864" y="7354"/>
                </a:lnTo>
                <a:lnTo>
                  <a:pt x="5895" y="7414"/>
                </a:lnTo>
                <a:lnTo>
                  <a:pt x="5834" y="7323"/>
                </a:lnTo>
                <a:close/>
                <a:moveTo>
                  <a:pt x="7414" y="6108"/>
                </a:moveTo>
                <a:cubicBezTo>
                  <a:pt x="7444" y="6169"/>
                  <a:pt x="7475" y="6199"/>
                  <a:pt x="7505" y="6260"/>
                </a:cubicBezTo>
                <a:lnTo>
                  <a:pt x="7657" y="6533"/>
                </a:lnTo>
                <a:lnTo>
                  <a:pt x="7657" y="6564"/>
                </a:lnTo>
                <a:lnTo>
                  <a:pt x="7930" y="7445"/>
                </a:lnTo>
                <a:lnTo>
                  <a:pt x="7930" y="7445"/>
                </a:lnTo>
                <a:lnTo>
                  <a:pt x="7779" y="7202"/>
                </a:lnTo>
                <a:lnTo>
                  <a:pt x="7718" y="7141"/>
                </a:lnTo>
                <a:cubicBezTo>
                  <a:pt x="7718" y="7080"/>
                  <a:pt x="7687" y="7019"/>
                  <a:pt x="7687" y="6959"/>
                </a:cubicBezTo>
                <a:cubicBezTo>
                  <a:pt x="7657" y="6898"/>
                  <a:pt x="7657" y="6837"/>
                  <a:pt x="7627" y="6776"/>
                </a:cubicBezTo>
                <a:cubicBezTo>
                  <a:pt x="7627" y="6715"/>
                  <a:pt x="7596" y="6624"/>
                  <a:pt x="7566" y="6564"/>
                </a:cubicBezTo>
                <a:lnTo>
                  <a:pt x="7475" y="6320"/>
                </a:lnTo>
                <a:cubicBezTo>
                  <a:pt x="7475" y="6260"/>
                  <a:pt x="7444" y="6199"/>
                  <a:pt x="7414" y="6138"/>
                </a:cubicBezTo>
                <a:lnTo>
                  <a:pt x="7414" y="6108"/>
                </a:lnTo>
                <a:close/>
                <a:moveTo>
                  <a:pt x="11850" y="5014"/>
                </a:moveTo>
                <a:lnTo>
                  <a:pt x="11911" y="5136"/>
                </a:lnTo>
                <a:cubicBezTo>
                  <a:pt x="11911" y="5136"/>
                  <a:pt x="11911" y="5136"/>
                  <a:pt x="11911" y="5166"/>
                </a:cubicBezTo>
                <a:cubicBezTo>
                  <a:pt x="11941" y="5287"/>
                  <a:pt x="12002" y="5409"/>
                  <a:pt x="12032" y="5531"/>
                </a:cubicBezTo>
                <a:lnTo>
                  <a:pt x="12123" y="5713"/>
                </a:lnTo>
                <a:lnTo>
                  <a:pt x="12275" y="6169"/>
                </a:lnTo>
                <a:cubicBezTo>
                  <a:pt x="12306" y="6290"/>
                  <a:pt x="12336" y="6412"/>
                  <a:pt x="12397" y="6533"/>
                </a:cubicBezTo>
                <a:cubicBezTo>
                  <a:pt x="12427" y="6685"/>
                  <a:pt x="12427" y="6685"/>
                  <a:pt x="12457" y="6746"/>
                </a:cubicBezTo>
                <a:lnTo>
                  <a:pt x="12488" y="6959"/>
                </a:lnTo>
                <a:cubicBezTo>
                  <a:pt x="12549" y="7141"/>
                  <a:pt x="12579" y="7323"/>
                  <a:pt x="12640" y="7505"/>
                </a:cubicBezTo>
                <a:lnTo>
                  <a:pt x="12579" y="7384"/>
                </a:lnTo>
                <a:cubicBezTo>
                  <a:pt x="12518" y="7232"/>
                  <a:pt x="12457" y="7110"/>
                  <a:pt x="12397" y="6959"/>
                </a:cubicBezTo>
                <a:lnTo>
                  <a:pt x="12397" y="6928"/>
                </a:lnTo>
                <a:cubicBezTo>
                  <a:pt x="12397" y="6867"/>
                  <a:pt x="12366" y="6807"/>
                  <a:pt x="12336" y="6715"/>
                </a:cubicBezTo>
                <a:cubicBezTo>
                  <a:pt x="12306" y="6594"/>
                  <a:pt x="12245" y="6442"/>
                  <a:pt x="12214" y="6320"/>
                </a:cubicBezTo>
                <a:cubicBezTo>
                  <a:pt x="12154" y="6169"/>
                  <a:pt x="12123" y="6017"/>
                  <a:pt x="12062" y="5865"/>
                </a:cubicBezTo>
                <a:lnTo>
                  <a:pt x="12062" y="5895"/>
                </a:lnTo>
                <a:cubicBezTo>
                  <a:pt x="12032" y="5804"/>
                  <a:pt x="12002" y="5743"/>
                  <a:pt x="11971" y="5682"/>
                </a:cubicBezTo>
                <a:lnTo>
                  <a:pt x="11941" y="5561"/>
                </a:lnTo>
                <a:cubicBezTo>
                  <a:pt x="11941" y="5470"/>
                  <a:pt x="11911" y="5379"/>
                  <a:pt x="11911" y="5287"/>
                </a:cubicBezTo>
                <a:cubicBezTo>
                  <a:pt x="11880" y="5196"/>
                  <a:pt x="11880" y="5105"/>
                  <a:pt x="11850" y="5014"/>
                </a:cubicBezTo>
                <a:close/>
                <a:moveTo>
                  <a:pt x="13247" y="6746"/>
                </a:moveTo>
                <a:cubicBezTo>
                  <a:pt x="13247" y="6776"/>
                  <a:pt x="13308" y="6807"/>
                  <a:pt x="13308" y="6837"/>
                </a:cubicBezTo>
                <a:lnTo>
                  <a:pt x="13460" y="7050"/>
                </a:lnTo>
                <a:cubicBezTo>
                  <a:pt x="13490" y="7110"/>
                  <a:pt x="13521" y="7171"/>
                  <a:pt x="13551" y="7202"/>
                </a:cubicBezTo>
                <a:cubicBezTo>
                  <a:pt x="13582" y="7262"/>
                  <a:pt x="13612" y="7323"/>
                  <a:pt x="13673" y="7384"/>
                </a:cubicBezTo>
                <a:lnTo>
                  <a:pt x="13673" y="7505"/>
                </a:lnTo>
                <a:lnTo>
                  <a:pt x="13673" y="7566"/>
                </a:lnTo>
                <a:cubicBezTo>
                  <a:pt x="13612" y="7414"/>
                  <a:pt x="13551" y="7293"/>
                  <a:pt x="13460" y="7171"/>
                </a:cubicBezTo>
                <a:lnTo>
                  <a:pt x="13369" y="6959"/>
                </a:lnTo>
                <a:lnTo>
                  <a:pt x="13247" y="6776"/>
                </a:lnTo>
                <a:lnTo>
                  <a:pt x="13247" y="6746"/>
                </a:lnTo>
                <a:close/>
                <a:moveTo>
                  <a:pt x="8994" y="6624"/>
                </a:moveTo>
                <a:lnTo>
                  <a:pt x="9115" y="6807"/>
                </a:lnTo>
                <a:cubicBezTo>
                  <a:pt x="9176" y="6898"/>
                  <a:pt x="9237" y="7019"/>
                  <a:pt x="9298" y="7110"/>
                </a:cubicBezTo>
                <a:cubicBezTo>
                  <a:pt x="9356" y="7313"/>
                  <a:pt x="9441" y="7516"/>
                  <a:pt x="9501" y="7718"/>
                </a:cubicBezTo>
                <a:lnTo>
                  <a:pt x="9450" y="7718"/>
                </a:lnTo>
                <a:cubicBezTo>
                  <a:pt x="9358" y="7566"/>
                  <a:pt x="9298" y="7384"/>
                  <a:pt x="9237" y="7202"/>
                </a:cubicBezTo>
                <a:cubicBezTo>
                  <a:pt x="9176" y="7019"/>
                  <a:pt x="9085" y="6837"/>
                  <a:pt x="8994" y="6624"/>
                </a:cubicBezTo>
                <a:close/>
                <a:moveTo>
                  <a:pt x="2583" y="7202"/>
                </a:moveTo>
                <a:lnTo>
                  <a:pt x="2765" y="7475"/>
                </a:lnTo>
                <a:lnTo>
                  <a:pt x="2887" y="7748"/>
                </a:lnTo>
                <a:cubicBezTo>
                  <a:pt x="2856" y="7688"/>
                  <a:pt x="2796" y="7627"/>
                  <a:pt x="2765" y="7566"/>
                </a:cubicBezTo>
                <a:cubicBezTo>
                  <a:pt x="2735" y="7505"/>
                  <a:pt x="2705" y="7445"/>
                  <a:pt x="2674" y="7384"/>
                </a:cubicBezTo>
                <a:lnTo>
                  <a:pt x="2583" y="7202"/>
                </a:lnTo>
                <a:close/>
                <a:moveTo>
                  <a:pt x="6442" y="6412"/>
                </a:moveTo>
                <a:lnTo>
                  <a:pt x="6442" y="6442"/>
                </a:lnTo>
                <a:lnTo>
                  <a:pt x="6563" y="6746"/>
                </a:lnTo>
                <a:cubicBezTo>
                  <a:pt x="6594" y="6867"/>
                  <a:pt x="6624" y="6989"/>
                  <a:pt x="6685" y="7080"/>
                </a:cubicBezTo>
                <a:lnTo>
                  <a:pt x="6897" y="7627"/>
                </a:lnTo>
                <a:lnTo>
                  <a:pt x="6950" y="7768"/>
                </a:lnTo>
                <a:lnTo>
                  <a:pt x="6806" y="7566"/>
                </a:lnTo>
                <a:lnTo>
                  <a:pt x="6685" y="7293"/>
                </a:lnTo>
                <a:lnTo>
                  <a:pt x="6624" y="7171"/>
                </a:lnTo>
                <a:lnTo>
                  <a:pt x="6472" y="6867"/>
                </a:lnTo>
                <a:lnTo>
                  <a:pt x="6411" y="6746"/>
                </a:lnTo>
                <a:lnTo>
                  <a:pt x="6411" y="6624"/>
                </a:lnTo>
                <a:cubicBezTo>
                  <a:pt x="6411" y="6564"/>
                  <a:pt x="6442" y="6472"/>
                  <a:pt x="6442" y="6412"/>
                </a:cubicBezTo>
                <a:close/>
                <a:moveTo>
                  <a:pt x="12822" y="7050"/>
                </a:moveTo>
                <a:lnTo>
                  <a:pt x="12883" y="7202"/>
                </a:lnTo>
                <a:cubicBezTo>
                  <a:pt x="12913" y="7232"/>
                  <a:pt x="12944" y="7293"/>
                  <a:pt x="12974" y="7323"/>
                </a:cubicBezTo>
                <a:lnTo>
                  <a:pt x="13065" y="7566"/>
                </a:lnTo>
                <a:lnTo>
                  <a:pt x="13065" y="7627"/>
                </a:lnTo>
                <a:cubicBezTo>
                  <a:pt x="13035" y="7657"/>
                  <a:pt x="13035" y="7657"/>
                  <a:pt x="13035" y="7688"/>
                </a:cubicBezTo>
                <a:cubicBezTo>
                  <a:pt x="13004" y="7748"/>
                  <a:pt x="13004" y="7809"/>
                  <a:pt x="13004" y="7870"/>
                </a:cubicBezTo>
                <a:cubicBezTo>
                  <a:pt x="13004" y="7840"/>
                  <a:pt x="13004" y="7809"/>
                  <a:pt x="12974" y="7748"/>
                </a:cubicBezTo>
                <a:cubicBezTo>
                  <a:pt x="12913" y="7505"/>
                  <a:pt x="12852" y="7293"/>
                  <a:pt x="12822" y="7050"/>
                </a:cubicBezTo>
                <a:close/>
                <a:moveTo>
                  <a:pt x="6412" y="7804"/>
                </a:moveTo>
                <a:cubicBezTo>
                  <a:pt x="6431" y="7853"/>
                  <a:pt x="6451" y="7903"/>
                  <a:pt x="6472" y="7952"/>
                </a:cubicBezTo>
                <a:lnTo>
                  <a:pt x="6472" y="7952"/>
                </a:lnTo>
                <a:lnTo>
                  <a:pt x="6472" y="7961"/>
                </a:lnTo>
                <a:lnTo>
                  <a:pt x="6442" y="7900"/>
                </a:lnTo>
                <a:lnTo>
                  <a:pt x="6412" y="7804"/>
                </a:lnTo>
                <a:close/>
                <a:moveTo>
                  <a:pt x="4376" y="7536"/>
                </a:moveTo>
                <a:cubicBezTo>
                  <a:pt x="4436" y="7597"/>
                  <a:pt x="4467" y="7657"/>
                  <a:pt x="4497" y="7718"/>
                </a:cubicBezTo>
                <a:cubicBezTo>
                  <a:pt x="4528" y="7779"/>
                  <a:pt x="4558" y="7840"/>
                  <a:pt x="4588" y="7900"/>
                </a:cubicBezTo>
                <a:lnTo>
                  <a:pt x="4619" y="8052"/>
                </a:lnTo>
                <a:lnTo>
                  <a:pt x="4436" y="7627"/>
                </a:lnTo>
                <a:lnTo>
                  <a:pt x="4376" y="7566"/>
                </a:lnTo>
                <a:lnTo>
                  <a:pt x="4376" y="7536"/>
                </a:lnTo>
                <a:close/>
                <a:moveTo>
                  <a:pt x="4983" y="6989"/>
                </a:moveTo>
                <a:lnTo>
                  <a:pt x="4983" y="6989"/>
                </a:lnTo>
                <a:cubicBezTo>
                  <a:pt x="5074" y="7050"/>
                  <a:pt x="5135" y="7110"/>
                  <a:pt x="5196" y="7232"/>
                </a:cubicBezTo>
                <a:lnTo>
                  <a:pt x="5317" y="7566"/>
                </a:lnTo>
                <a:cubicBezTo>
                  <a:pt x="5348" y="7627"/>
                  <a:pt x="5378" y="7718"/>
                  <a:pt x="5409" y="7779"/>
                </a:cubicBezTo>
                <a:lnTo>
                  <a:pt x="5530" y="8022"/>
                </a:lnTo>
                <a:lnTo>
                  <a:pt x="5439" y="8113"/>
                </a:lnTo>
                <a:lnTo>
                  <a:pt x="5409" y="8143"/>
                </a:lnTo>
                <a:cubicBezTo>
                  <a:pt x="5409" y="8083"/>
                  <a:pt x="5378" y="8052"/>
                  <a:pt x="5348" y="7992"/>
                </a:cubicBezTo>
                <a:cubicBezTo>
                  <a:pt x="5287" y="7809"/>
                  <a:pt x="5226" y="7657"/>
                  <a:pt x="5166" y="7475"/>
                </a:cubicBezTo>
                <a:cubicBezTo>
                  <a:pt x="5135" y="7414"/>
                  <a:pt x="5105" y="7384"/>
                  <a:pt x="5105" y="7323"/>
                </a:cubicBezTo>
                <a:cubicBezTo>
                  <a:pt x="5074" y="7262"/>
                  <a:pt x="5074" y="7232"/>
                  <a:pt x="5044" y="7202"/>
                </a:cubicBezTo>
                <a:lnTo>
                  <a:pt x="4983" y="6989"/>
                </a:lnTo>
                <a:close/>
                <a:moveTo>
                  <a:pt x="11806" y="7650"/>
                </a:moveTo>
                <a:lnTo>
                  <a:pt x="11880" y="7748"/>
                </a:lnTo>
                <a:lnTo>
                  <a:pt x="11971" y="7900"/>
                </a:lnTo>
                <a:cubicBezTo>
                  <a:pt x="12002" y="8052"/>
                  <a:pt x="12032" y="8204"/>
                  <a:pt x="12062" y="8356"/>
                </a:cubicBezTo>
                <a:cubicBezTo>
                  <a:pt x="12062" y="8356"/>
                  <a:pt x="12062" y="8387"/>
                  <a:pt x="12062" y="8387"/>
                </a:cubicBezTo>
                <a:cubicBezTo>
                  <a:pt x="12032" y="8356"/>
                  <a:pt x="12002" y="8295"/>
                  <a:pt x="12002" y="8235"/>
                </a:cubicBezTo>
                <a:cubicBezTo>
                  <a:pt x="11971" y="8204"/>
                  <a:pt x="11941" y="8113"/>
                  <a:pt x="11911" y="8083"/>
                </a:cubicBezTo>
                <a:lnTo>
                  <a:pt x="11789" y="7840"/>
                </a:lnTo>
                <a:cubicBezTo>
                  <a:pt x="11789" y="7809"/>
                  <a:pt x="11819" y="7748"/>
                  <a:pt x="11789" y="7718"/>
                </a:cubicBezTo>
                <a:cubicBezTo>
                  <a:pt x="11812" y="7695"/>
                  <a:pt x="11818" y="7673"/>
                  <a:pt x="11806" y="7650"/>
                </a:cubicBezTo>
                <a:close/>
                <a:moveTo>
                  <a:pt x="11212" y="7718"/>
                </a:moveTo>
                <a:lnTo>
                  <a:pt x="11212" y="7718"/>
                </a:lnTo>
                <a:cubicBezTo>
                  <a:pt x="11303" y="7809"/>
                  <a:pt x="11364" y="7840"/>
                  <a:pt x="11455" y="7900"/>
                </a:cubicBezTo>
                <a:lnTo>
                  <a:pt x="11516" y="7900"/>
                </a:lnTo>
                <a:cubicBezTo>
                  <a:pt x="11516" y="7992"/>
                  <a:pt x="11546" y="8052"/>
                  <a:pt x="11546" y="8113"/>
                </a:cubicBezTo>
                <a:cubicBezTo>
                  <a:pt x="11546" y="8174"/>
                  <a:pt x="11546" y="8204"/>
                  <a:pt x="11576" y="8265"/>
                </a:cubicBezTo>
                <a:cubicBezTo>
                  <a:pt x="11604" y="8319"/>
                  <a:pt x="11631" y="8447"/>
                  <a:pt x="11636" y="8539"/>
                </a:cubicBezTo>
                <a:lnTo>
                  <a:pt x="11636" y="8539"/>
                </a:lnTo>
                <a:cubicBezTo>
                  <a:pt x="11627" y="8528"/>
                  <a:pt x="11617" y="8518"/>
                  <a:pt x="11607" y="8508"/>
                </a:cubicBezTo>
                <a:cubicBezTo>
                  <a:pt x="11546" y="8387"/>
                  <a:pt x="11485" y="8235"/>
                  <a:pt x="11424" y="8113"/>
                </a:cubicBezTo>
                <a:cubicBezTo>
                  <a:pt x="11364" y="7992"/>
                  <a:pt x="11303" y="7840"/>
                  <a:pt x="11212" y="7718"/>
                </a:cubicBezTo>
                <a:close/>
                <a:moveTo>
                  <a:pt x="8204" y="7354"/>
                </a:moveTo>
                <a:lnTo>
                  <a:pt x="8325" y="7505"/>
                </a:lnTo>
                <a:lnTo>
                  <a:pt x="8417" y="7627"/>
                </a:lnTo>
                <a:lnTo>
                  <a:pt x="8568" y="7840"/>
                </a:lnTo>
                <a:cubicBezTo>
                  <a:pt x="8599" y="7870"/>
                  <a:pt x="8629" y="7900"/>
                  <a:pt x="8660" y="7961"/>
                </a:cubicBezTo>
                <a:lnTo>
                  <a:pt x="8690" y="7961"/>
                </a:lnTo>
                <a:lnTo>
                  <a:pt x="8751" y="8295"/>
                </a:lnTo>
                <a:lnTo>
                  <a:pt x="8781" y="8417"/>
                </a:lnTo>
                <a:cubicBezTo>
                  <a:pt x="8781" y="8447"/>
                  <a:pt x="8751" y="8478"/>
                  <a:pt x="8751" y="8508"/>
                </a:cubicBezTo>
                <a:cubicBezTo>
                  <a:pt x="8720" y="8508"/>
                  <a:pt x="8720" y="8538"/>
                  <a:pt x="8751" y="8569"/>
                </a:cubicBezTo>
                <a:lnTo>
                  <a:pt x="8751" y="8599"/>
                </a:lnTo>
                <a:cubicBezTo>
                  <a:pt x="8629" y="8478"/>
                  <a:pt x="8568" y="8356"/>
                  <a:pt x="8477" y="8235"/>
                </a:cubicBezTo>
                <a:cubicBezTo>
                  <a:pt x="8386" y="7992"/>
                  <a:pt x="8325" y="7748"/>
                  <a:pt x="8234" y="7505"/>
                </a:cubicBezTo>
                <a:cubicBezTo>
                  <a:pt x="8234" y="7475"/>
                  <a:pt x="8204" y="7414"/>
                  <a:pt x="8204" y="7354"/>
                </a:cubicBezTo>
                <a:close/>
                <a:moveTo>
                  <a:pt x="1520" y="7110"/>
                </a:moveTo>
                <a:cubicBezTo>
                  <a:pt x="1580" y="7141"/>
                  <a:pt x="1611" y="7141"/>
                  <a:pt x="1672" y="7171"/>
                </a:cubicBezTo>
                <a:cubicBezTo>
                  <a:pt x="1702" y="7262"/>
                  <a:pt x="1732" y="7323"/>
                  <a:pt x="1763" y="7414"/>
                </a:cubicBezTo>
                <a:cubicBezTo>
                  <a:pt x="1793" y="7475"/>
                  <a:pt x="1823" y="7566"/>
                  <a:pt x="1884" y="7627"/>
                </a:cubicBezTo>
                <a:cubicBezTo>
                  <a:pt x="1915" y="7718"/>
                  <a:pt x="1915" y="7748"/>
                  <a:pt x="1945" y="7779"/>
                </a:cubicBezTo>
                <a:cubicBezTo>
                  <a:pt x="2006" y="7931"/>
                  <a:pt x="2097" y="8083"/>
                  <a:pt x="2158" y="8204"/>
                </a:cubicBezTo>
                <a:cubicBezTo>
                  <a:pt x="2244" y="8348"/>
                  <a:pt x="2303" y="8491"/>
                  <a:pt x="2386" y="8635"/>
                </a:cubicBezTo>
                <a:lnTo>
                  <a:pt x="2386" y="8635"/>
                </a:lnTo>
                <a:cubicBezTo>
                  <a:pt x="2308" y="8523"/>
                  <a:pt x="2218" y="8416"/>
                  <a:pt x="2127" y="8326"/>
                </a:cubicBezTo>
                <a:cubicBezTo>
                  <a:pt x="1975" y="8174"/>
                  <a:pt x="1823" y="8052"/>
                  <a:pt x="1641" y="7961"/>
                </a:cubicBezTo>
                <a:lnTo>
                  <a:pt x="1611" y="7961"/>
                </a:lnTo>
                <a:lnTo>
                  <a:pt x="1611" y="7900"/>
                </a:lnTo>
                <a:cubicBezTo>
                  <a:pt x="1580" y="7809"/>
                  <a:pt x="1550" y="7718"/>
                  <a:pt x="1550" y="7627"/>
                </a:cubicBezTo>
                <a:cubicBezTo>
                  <a:pt x="1520" y="7536"/>
                  <a:pt x="1489" y="7475"/>
                  <a:pt x="1489" y="7384"/>
                </a:cubicBezTo>
                <a:cubicBezTo>
                  <a:pt x="1459" y="7323"/>
                  <a:pt x="1459" y="7262"/>
                  <a:pt x="1459" y="7202"/>
                </a:cubicBezTo>
                <a:cubicBezTo>
                  <a:pt x="1459" y="7171"/>
                  <a:pt x="1459" y="7141"/>
                  <a:pt x="1459" y="7110"/>
                </a:cubicBezTo>
                <a:close/>
                <a:moveTo>
                  <a:pt x="7991" y="8022"/>
                </a:moveTo>
                <a:lnTo>
                  <a:pt x="8052" y="8143"/>
                </a:lnTo>
                <a:lnTo>
                  <a:pt x="8234" y="8387"/>
                </a:lnTo>
                <a:lnTo>
                  <a:pt x="8295" y="8660"/>
                </a:lnTo>
                <a:lnTo>
                  <a:pt x="8265" y="8599"/>
                </a:lnTo>
                <a:lnTo>
                  <a:pt x="8234" y="8538"/>
                </a:lnTo>
                <a:cubicBezTo>
                  <a:pt x="8173" y="8417"/>
                  <a:pt x="8113" y="8295"/>
                  <a:pt x="8082" y="8204"/>
                </a:cubicBezTo>
                <a:lnTo>
                  <a:pt x="7991" y="8052"/>
                </a:lnTo>
                <a:lnTo>
                  <a:pt x="7991" y="8022"/>
                </a:lnTo>
                <a:close/>
                <a:moveTo>
                  <a:pt x="2411" y="8672"/>
                </a:moveTo>
                <a:lnTo>
                  <a:pt x="2411" y="8672"/>
                </a:lnTo>
                <a:cubicBezTo>
                  <a:pt x="2416" y="8677"/>
                  <a:pt x="2419" y="8683"/>
                  <a:pt x="2422" y="8688"/>
                </a:cubicBezTo>
                <a:lnTo>
                  <a:pt x="2422" y="8688"/>
                </a:lnTo>
                <a:cubicBezTo>
                  <a:pt x="2418" y="8683"/>
                  <a:pt x="2415" y="8677"/>
                  <a:pt x="2411" y="8672"/>
                </a:cubicBezTo>
                <a:close/>
                <a:moveTo>
                  <a:pt x="13308" y="8478"/>
                </a:moveTo>
                <a:cubicBezTo>
                  <a:pt x="13308" y="8538"/>
                  <a:pt x="13369" y="8630"/>
                  <a:pt x="13369" y="8721"/>
                </a:cubicBezTo>
                <a:lnTo>
                  <a:pt x="13308" y="8630"/>
                </a:lnTo>
                <a:lnTo>
                  <a:pt x="13308" y="8478"/>
                </a:lnTo>
                <a:close/>
                <a:moveTo>
                  <a:pt x="2401" y="7779"/>
                </a:moveTo>
                <a:lnTo>
                  <a:pt x="2401" y="7779"/>
                </a:lnTo>
                <a:cubicBezTo>
                  <a:pt x="2462" y="7870"/>
                  <a:pt x="2522" y="7961"/>
                  <a:pt x="2583" y="8052"/>
                </a:cubicBezTo>
                <a:cubicBezTo>
                  <a:pt x="2644" y="8113"/>
                  <a:pt x="2705" y="8204"/>
                  <a:pt x="2735" y="8295"/>
                </a:cubicBezTo>
                <a:lnTo>
                  <a:pt x="2856" y="8478"/>
                </a:lnTo>
                <a:lnTo>
                  <a:pt x="3008" y="8721"/>
                </a:lnTo>
                <a:lnTo>
                  <a:pt x="3008" y="8690"/>
                </a:lnTo>
                <a:lnTo>
                  <a:pt x="3039" y="8781"/>
                </a:lnTo>
                <a:cubicBezTo>
                  <a:pt x="3039" y="8812"/>
                  <a:pt x="3039" y="8842"/>
                  <a:pt x="3039" y="8873"/>
                </a:cubicBezTo>
                <a:cubicBezTo>
                  <a:pt x="2948" y="8751"/>
                  <a:pt x="2856" y="8630"/>
                  <a:pt x="2796" y="8478"/>
                </a:cubicBezTo>
                <a:lnTo>
                  <a:pt x="2674" y="8295"/>
                </a:lnTo>
                <a:cubicBezTo>
                  <a:pt x="2644" y="8265"/>
                  <a:pt x="2613" y="8204"/>
                  <a:pt x="2583" y="8143"/>
                </a:cubicBezTo>
                <a:lnTo>
                  <a:pt x="2401" y="7779"/>
                </a:lnTo>
                <a:close/>
                <a:moveTo>
                  <a:pt x="9176" y="8873"/>
                </a:moveTo>
                <a:lnTo>
                  <a:pt x="9206" y="8903"/>
                </a:lnTo>
                <a:lnTo>
                  <a:pt x="9206" y="8933"/>
                </a:lnTo>
                <a:lnTo>
                  <a:pt x="9176" y="8903"/>
                </a:lnTo>
                <a:lnTo>
                  <a:pt x="9176" y="8873"/>
                </a:lnTo>
                <a:close/>
                <a:moveTo>
                  <a:pt x="7110" y="7050"/>
                </a:moveTo>
                <a:lnTo>
                  <a:pt x="7171" y="7141"/>
                </a:lnTo>
                <a:lnTo>
                  <a:pt x="7171" y="7202"/>
                </a:lnTo>
                <a:lnTo>
                  <a:pt x="7292" y="7475"/>
                </a:lnTo>
                <a:cubicBezTo>
                  <a:pt x="7323" y="7597"/>
                  <a:pt x="7384" y="7718"/>
                  <a:pt x="7444" y="7840"/>
                </a:cubicBezTo>
                <a:lnTo>
                  <a:pt x="7779" y="8751"/>
                </a:lnTo>
                <a:cubicBezTo>
                  <a:pt x="7839" y="8873"/>
                  <a:pt x="7870" y="9025"/>
                  <a:pt x="7930" y="9176"/>
                </a:cubicBezTo>
                <a:lnTo>
                  <a:pt x="7900" y="9146"/>
                </a:lnTo>
                <a:lnTo>
                  <a:pt x="7839" y="9085"/>
                </a:lnTo>
                <a:lnTo>
                  <a:pt x="7809" y="8964"/>
                </a:lnTo>
                <a:cubicBezTo>
                  <a:pt x="7779" y="8903"/>
                  <a:pt x="7718" y="8812"/>
                  <a:pt x="7687" y="8751"/>
                </a:cubicBezTo>
                <a:cubicBezTo>
                  <a:pt x="7627" y="8538"/>
                  <a:pt x="7535" y="8356"/>
                  <a:pt x="7444" y="8143"/>
                </a:cubicBezTo>
                <a:cubicBezTo>
                  <a:pt x="7414" y="8113"/>
                  <a:pt x="7414" y="8052"/>
                  <a:pt x="7384" y="8022"/>
                </a:cubicBezTo>
                <a:cubicBezTo>
                  <a:pt x="7292" y="7779"/>
                  <a:pt x="7232" y="7505"/>
                  <a:pt x="7171" y="7262"/>
                </a:cubicBezTo>
                <a:cubicBezTo>
                  <a:pt x="7171" y="7202"/>
                  <a:pt x="7110" y="7141"/>
                  <a:pt x="7110" y="7080"/>
                </a:cubicBezTo>
                <a:lnTo>
                  <a:pt x="7110" y="7050"/>
                </a:lnTo>
                <a:close/>
                <a:moveTo>
                  <a:pt x="7080" y="8553"/>
                </a:moveTo>
                <a:lnTo>
                  <a:pt x="7232" y="8781"/>
                </a:lnTo>
                <a:lnTo>
                  <a:pt x="7384" y="9116"/>
                </a:lnTo>
                <a:lnTo>
                  <a:pt x="7414" y="9207"/>
                </a:lnTo>
                <a:lnTo>
                  <a:pt x="7384" y="9146"/>
                </a:lnTo>
                <a:cubicBezTo>
                  <a:pt x="7384" y="9116"/>
                  <a:pt x="7353" y="9085"/>
                  <a:pt x="7323" y="9055"/>
                </a:cubicBezTo>
                <a:lnTo>
                  <a:pt x="7080" y="8569"/>
                </a:lnTo>
                <a:cubicBezTo>
                  <a:pt x="7080" y="8564"/>
                  <a:pt x="7080" y="8558"/>
                  <a:pt x="7080" y="8553"/>
                </a:cubicBezTo>
                <a:close/>
                <a:moveTo>
                  <a:pt x="3890" y="8538"/>
                </a:moveTo>
                <a:lnTo>
                  <a:pt x="3920" y="8599"/>
                </a:lnTo>
                <a:lnTo>
                  <a:pt x="4133" y="9085"/>
                </a:lnTo>
                <a:lnTo>
                  <a:pt x="4224" y="9237"/>
                </a:lnTo>
                <a:lnTo>
                  <a:pt x="4133" y="9176"/>
                </a:lnTo>
                <a:lnTo>
                  <a:pt x="4072" y="8994"/>
                </a:lnTo>
                <a:lnTo>
                  <a:pt x="3920" y="8721"/>
                </a:lnTo>
                <a:lnTo>
                  <a:pt x="3859" y="8569"/>
                </a:lnTo>
                <a:cubicBezTo>
                  <a:pt x="3890" y="8569"/>
                  <a:pt x="3890" y="8569"/>
                  <a:pt x="3890" y="8538"/>
                </a:cubicBezTo>
                <a:close/>
                <a:moveTo>
                  <a:pt x="5652" y="8295"/>
                </a:moveTo>
                <a:cubicBezTo>
                  <a:pt x="5652" y="8387"/>
                  <a:pt x="5712" y="8508"/>
                  <a:pt x="5743" y="8599"/>
                </a:cubicBezTo>
                <a:cubicBezTo>
                  <a:pt x="5773" y="8721"/>
                  <a:pt x="5834" y="8873"/>
                  <a:pt x="5864" y="8994"/>
                </a:cubicBezTo>
                <a:cubicBezTo>
                  <a:pt x="5895" y="9146"/>
                  <a:pt x="5925" y="9176"/>
                  <a:pt x="5956" y="9298"/>
                </a:cubicBezTo>
                <a:cubicBezTo>
                  <a:pt x="5864" y="9146"/>
                  <a:pt x="5773" y="8994"/>
                  <a:pt x="5712" y="8842"/>
                </a:cubicBezTo>
                <a:lnTo>
                  <a:pt x="5652" y="8781"/>
                </a:lnTo>
                <a:cubicBezTo>
                  <a:pt x="5652" y="8751"/>
                  <a:pt x="5621" y="8690"/>
                  <a:pt x="5591" y="8660"/>
                </a:cubicBezTo>
                <a:lnTo>
                  <a:pt x="5530" y="8447"/>
                </a:lnTo>
                <a:lnTo>
                  <a:pt x="5530" y="8417"/>
                </a:lnTo>
                <a:lnTo>
                  <a:pt x="5561" y="8387"/>
                </a:lnTo>
                <a:cubicBezTo>
                  <a:pt x="5591" y="8356"/>
                  <a:pt x="5621" y="8326"/>
                  <a:pt x="5652" y="8295"/>
                </a:cubicBezTo>
                <a:close/>
                <a:moveTo>
                  <a:pt x="1550" y="8478"/>
                </a:moveTo>
                <a:lnTo>
                  <a:pt x="1611" y="8538"/>
                </a:lnTo>
                <a:cubicBezTo>
                  <a:pt x="1641" y="8599"/>
                  <a:pt x="1672" y="8690"/>
                  <a:pt x="1702" y="8751"/>
                </a:cubicBezTo>
                <a:cubicBezTo>
                  <a:pt x="1732" y="8812"/>
                  <a:pt x="1763" y="8873"/>
                  <a:pt x="1823" y="8933"/>
                </a:cubicBezTo>
                <a:lnTo>
                  <a:pt x="1915" y="9146"/>
                </a:lnTo>
                <a:lnTo>
                  <a:pt x="2067" y="9389"/>
                </a:lnTo>
                <a:lnTo>
                  <a:pt x="2036" y="9359"/>
                </a:lnTo>
                <a:cubicBezTo>
                  <a:pt x="2006" y="9328"/>
                  <a:pt x="1975" y="9298"/>
                  <a:pt x="1915" y="9268"/>
                </a:cubicBezTo>
                <a:lnTo>
                  <a:pt x="1884" y="9237"/>
                </a:lnTo>
                <a:cubicBezTo>
                  <a:pt x="1854" y="9176"/>
                  <a:pt x="1854" y="9146"/>
                  <a:pt x="1823" y="9116"/>
                </a:cubicBezTo>
                <a:lnTo>
                  <a:pt x="1702" y="8842"/>
                </a:lnTo>
                <a:cubicBezTo>
                  <a:pt x="1672" y="8781"/>
                  <a:pt x="1641" y="8721"/>
                  <a:pt x="1611" y="8660"/>
                </a:cubicBezTo>
                <a:lnTo>
                  <a:pt x="1550" y="8478"/>
                </a:lnTo>
                <a:close/>
                <a:moveTo>
                  <a:pt x="6806" y="8933"/>
                </a:moveTo>
                <a:lnTo>
                  <a:pt x="6928" y="9116"/>
                </a:lnTo>
                <a:lnTo>
                  <a:pt x="7080" y="9602"/>
                </a:lnTo>
                <a:cubicBezTo>
                  <a:pt x="7049" y="9541"/>
                  <a:pt x="7019" y="9511"/>
                  <a:pt x="6958" y="9450"/>
                </a:cubicBezTo>
                <a:lnTo>
                  <a:pt x="6928" y="9328"/>
                </a:lnTo>
                <a:cubicBezTo>
                  <a:pt x="6897" y="9207"/>
                  <a:pt x="6837" y="9085"/>
                  <a:pt x="6806" y="8933"/>
                </a:cubicBezTo>
                <a:close/>
                <a:moveTo>
                  <a:pt x="12609" y="8417"/>
                </a:moveTo>
                <a:lnTo>
                  <a:pt x="12640" y="8508"/>
                </a:lnTo>
                <a:cubicBezTo>
                  <a:pt x="12670" y="8538"/>
                  <a:pt x="12670" y="8599"/>
                  <a:pt x="12701" y="8630"/>
                </a:cubicBezTo>
                <a:lnTo>
                  <a:pt x="12792" y="8873"/>
                </a:lnTo>
                <a:cubicBezTo>
                  <a:pt x="12822" y="8933"/>
                  <a:pt x="12822" y="9025"/>
                  <a:pt x="12852" y="9085"/>
                </a:cubicBezTo>
                <a:cubicBezTo>
                  <a:pt x="12883" y="9146"/>
                  <a:pt x="12883" y="9176"/>
                  <a:pt x="12913" y="9237"/>
                </a:cubicBezTo>
                <a:cubicBezTo>
                  <a:pt x="12944" y="9389"/>
                  <a:pt x="13004" y="9541"/>
                  <a:pt x="13035" y="9663"/>
                </a:cubicBezTo>
                <a:cubicBezTo>
                  <a:pt x="13035" y="9688"/>
                  <a:pt x="13037" y="9710"/>
                  <a:pt x="13041" y="9731"/>
                </a:cubicBezTo>
                <a:lnTo>
                  <a:pt x="13041" y="9731"/>
                </a:lnTo>
                <a:cubicBezTo>
                  <a:pt x="13029" y="9700"/>
                  <a:pt x="13017" y="9669"/>
                  <a:pt x="13004" y="9632"/>
                </a:cubicBezTo>
                <a:cubicBezTo>
                  <a:pt x="12913" y="9328"/>
                  <a:pt x="12792" y="9025"/>
                  <a:pt x="12701" y="8721"/>
                </a:cubicBezTo>
                <a:cubicBezTo>
                  <a:pt x="12701" y="8721"/>
                  <a:pt x="12670" y="8690"/>
                  <a:pt x="12670" y="8660"/>
                </a:cubicBezTo>
                <a:lnTo>
                  <a:pt x="12609" y="8417"/>
                </a:lnTo>
                <a:close/>
                <a:moveTo>
                  <a:pt x="8508" y="9845"/>
                </a:moveTo>
                <a:lnTo>
                  <a:pt x="8508" y="9845"/>
                </a:lnTo>
                <a:cubicBezTo>
                  <a:pt x="8512" y="9857"/>
                  <a:pt x="8516" y="9870"/>
                  <a:pt x="8520" y="9883"/>
                </a:cubicBezTo>
                <a:lnTo>
                  <a:pt x="8520" y="9883"/>
                </a:lnTo>
                <a:cubicBezTo>
                  <a:pt x="8514" y="9872"/>
                  <a:pt x="8508" y="9858"/>
                  <a:pt x="8508" y="9845"/>
                </a:cubicBezTo>
                <a:close/>
                <a:moveTo>
                  <a:pt x="13369" y="9085"/>
                </a:moveTo>
                <a:cubicBezTo>
                  <a:pt x="13399" y="9116"/>
                  <a:pt x="13460" y="9146"/>
                  <a:pt x="13490" y="9146"/>
                </a:cubicBezTo>
                <a:lnTo>
                  <a:pt x="13612" y="9146"/>
                </a:lnTo>
                <a:cubicBezTo>
                  <a:pt x="13612" y="9176"/>
                  <a:pt x="13642" y="9207"/>
                  <a:pt x="13642" y="9237"/>
                </a:cubicBezTo>
                <a:lnTo>
                  <a:pt x="13612" y="9237"/>
                </a:lnTo>
                <a:cubicBezTo>
                  <a:pt x="13642" y="9328"/>
                  <a:pt x="13673" y="9420"/>
                  <a:pt x="13673" y="9511"/>
                </a:cubicBezTo>
                <a:cubicBezTo>
                  <a:pt x="13673" y="9541"/>
                  <a:pt x="13673" y="9541"/>
                  <a:pt x="13673" y="9571"/>
                </a:cubicBezTo>
                <a:cubicBezTo>
                  <a:pt x="13642" y="9693"/>
                  <a:pt x="13612" y="9784"/>
                  <a:pt x="13551" y="9906"/>
                </a:cubicBezTo>
                <a:cubicBezTo>
                  <a:pt x="13521" y="9784"/>
                  <a:pt x="13490" y="9602"/>
                  <a:pt x="13460" y="9480"/>
                </a:cubicBezTo>
                <a:lnTo>
                  <a:pt x="13399" y="9268"/>
                </a:lnTo>
                <a:cubicBezTo>
                  <a:pt x="13399" y="9207"/>
                  <a:pt x="13399" y="9146"/>
                  <a:pt x="13369" y="9085"/>
                </a:cubicBezTo>
                <a:close/>
                <a:moveTo>
                  <a:pt x="11485" y="8933"/>
                </a:moveTo>
                <a:lnTo>
                  <a:pt x="11576" y="9146"/>
                </a:lnTo>
                <a:lnTo>
                  <a:pt x="11759" y="9602"/>
                </a:lnTo>
                <a:cubicBezTo>
                  <a:pt x="11819" y="9754"/>
                  <a:pt x="11880" y="9936"/>
                  <a:pt x="11941" y="10088"/>
                </a:cubicBezTo>
                <a:lnTo>
                  <a:pt x="11819" y="9845"/>
                </a:lnTo>
                <a:cubicBezTo>
                  <a:pt x="11789" y="9815"/>
                  <a:pt x="11759" y="9754"/>
                  <a:pt x="11728" y="9693"/>
                </a:cubicBezTo>
                <a:cubicBezTo>
                  <a:pt x="11698" y="9632"/>
                  <a:pt x="11667" y="9571"/>
                  <a:pt x="11637" y="9511"/>
                </a:cubicBezTo>
                <a:cubicBezTo>
                  <a:pt x="11607" y="9450"/>
                  <a:pt x="11576" y="9298"/>
                  <a:pt x="11516" y="9237"/>
                </a:cubicBezTo>
                <a:cubicBezTo>
                  <a:pt x="11485" y="9176"/>
                  <a:pt x="11455" y="9116"/>
                  <a:pt x="11424" y="9055"/>
                </a:cubicBezTo>
                <a:cubicBezTo>
                  <a:pt x="11424" y="9025"/>
                  <a:pt x="11424" y="8994"/>
                  <a:pt x="11394" y="8964"/>
                </a:cubicBezTo>
                <a:lnTo>
                  <a:pt x="11455" y="8964"/>
                </a:lnTo>
                <a:cubicBezTo>
                  <a:pt x="11455" y="8964"/>
                  <a:pt x="11485" y="8933"/>
                  <a:pt x="11485" y="8933"/>
                </a:cubicBezTo>
                <a:close/>
                <a:moveTo>
                  <a:pt x="8642" y="10209"/>
                </a:moveTo>
                <a:cubicBezTo>
                  <a:pt x="8653" y="10234"/>
                  <a:pt x="8660" y="10256"/>
                  <a:pt x="8660" y="10270"/>
                </a:cubicBezTo>
                <a:cubicBezTo>
                  <a:pt x="8654" y="10250"/>
                  <a:pt x="8649" y="10229"/>
                  <a:pt x="8642" y="10209"/>
                </a:cubicBezTo>
                <a:close/>
                <a:moveTo>
                  <a:pt x="10270" y="8994"/>
                </a:moveTo>
                <a:cubicBezTo>
                  <a:pt x="10270" y="8994"/>
                  <a:pt x="10270" y="9025"/>
                  <a:pt x="10300" y="9055"/>
                </a:cubicBezTo>
                <a:cubicBezTo>
                  <a:pt x="10331" y="9146"/>
                  <a:pt x="10391" y="9237"/>
                  <a:pt x="10422" y="9328"/>
                </a:cubicBezTo>
                <a:cubicBezTo>
                  <a:pt x="10452" y="9420"/>
                  <a:pt x="10483" y="9511"/>
                  <a:pt x="10513" y="9541"/>
                </a:cubicBezTo>
                <a:lnTo>
                  <a:pt x="10513" y="9511"/>
                </a:lnTo>
                <a:cubicBezTo>
                  <a:pt x="10543" y="9602"/>
                  <a:pt x="10574" y="9693"/>
                  <a:pt x="10634" y="9784"/>
                </a:cubicBezTo>
                <a:cubicBezTo>
                  <a:pt x="10665" y="9845"/>
                  <a:pt x="10726" y="10058"/>
                  <a:pt x="10786" y="10179"/>
                </a:cubicBezTo>
                <a:cubicBezTo>
                  <a:pt x="10817" y="10240"/>
                  <a:pt x="10847" y="10301"/>
                  <a:pt x="10847" y="10361"/>
                </a:cubicBezTo>
                <a:lnTo>
                  <a:pt x="10756" y="10361"/>
                </a:lnTo>
                <a:lnTo>
                  <a:pt x="10665" y="10209"/>
                </a:lnTo>
                <a:lnTo>
                  <a:pt x="10634" y="10149"/>
                </a:lnTo>
                <a:cubicBezTo>
                  <a:pt x="10574" y="10027"/>
                  <a:pt x="10513" y="9906"/>
                  <a:pt x="10452" y="9754"/>
                </a:cubicBezTo>
                <a:cubicBezTo>
                  <a:pt x="10422" y="9632"/>
                  <a:pt x="10361" y="9541"/>
                  <a:pt x="10300" y="9389"/>
                </a:cubicBezTo>
                <a:lnTo>
                  <a:pt x="10179" y="9085"/>
                </a:lnTo>
                <a:lnTo>
                  <a:pt x="10209" y="9085"/>
                </a:lnTo>
                <a:cubicBezTo>
                  <a:pt x="10240" y="9055"/>
                  <a:pt x="10240" y="9055"/>
                  <a:pt x="10270" y="9025"/>
                </a:cubicBezTo>
                <a:cubicBezTo>
                  <a:pt x="10270" y="8994"/>
                  <a:pt x="10270" y="8994"/>
                  <a:pt x="10270" y="8994"/>
                </a:cubicBezTo>
                <a:close/>
                <a:moveTo>
                  <a:pt x="7657" y="10209"/>
                </a:moveTo>
                <a:lnTo>
                  <a:pt x="7657" y="10209"/>
                </a:lnTo>
                <a:cubicBezTo>
                  <a:pt x="7687" y="10240"/>
                  <a:pt x="7718" y="10270"/>
                  <a:pt x="7718" y="10301"/>
                </a:cubicBezTo>
                <a:cubicBezTo>
                  <a:pt x="7748" y="10331"/>
                  <a:pt x="7718" y="10361"/>
                  <a:pt x="7718" y="10392"/>
                </a:cubicBezTo>
                <a:cubicBezTo>
                  <a:pt x="7718" y="10331"/>
                  <a:pt x="7687" y="10270"/>
                  <a:pt x="7657" y="10209"/>
                </a:cubicBezTo>
                <a:close/>
                <a:moveTo>
                  <a:pt x="3008" y="9602"/>
                </a:moveTo>
                <a:lnTo>
                  <a:pt x="3160" y="9845"/>
                </a:lnTo>
                <a:lnTo>
                  <a:pt x="3373" y="10149"/>
                </a:lnTo>
                <a:lnTo>
                  <a:pt x="3403" y="10179"/>
                </a:lnTo>
                <a:lnTo>
                  <a:pt x="3434" y="10331"/>
                </a:lnTo>
                <a:cubicBezTo>
                  <a:pt x="3434" y="10351"/>
                  <a:pt x="3434" y="10385"/>
                  <a:pt x="3443" y="10414"/>
                </a:cubicBezTo>
                <a:lnTo>
                  <a:pt x="3443" y="10414"/>
                </a:lnTo>
                <a:lnTo>
                  <a:pt x="3312" y="10179"/>
                </a:lnTo>
                <a:lnTo>
                  <a:pt x="3008" y="9602"/>
                </a:lnTo>
                <a:close/>
                <a:moveTo>
                  <a:pt x="6715" y="10270"/>
                </a:moveTo>
                <a:lnTo>
                  <a:pt x="6806" y="10483"/>
                </a:lnTo>
                <a:cubicBezTo>
                  <a:pt x="6806" y="10513"/>
                  <a:pt x="6837" y="10574"/>
                  <a:pt x="6837" y="10604"/>
                </a:cubicBezTo>
                <a:lnTo>
                  <a:pt x="6806" y="10574"/>
                </a:lnTo>
                <a:lnTo>
                  <a:pt x="6745" y="10422"/>
                </a:lnTo>
                <a:lnTo>
                  <a:pt x="6715" y="10270"/>
                </a:lnTo>
                <a:close/>
                <a:moveTo>
                  <a:pt x="11546" y="9906"/>
                </a:moveTo>
                <a:lnTo>
                  <a:pt x="11728" y="10240"/>
                </a:lnTo>
                <a:cubicBezTo>
                  <a:pt x="11789" y="10361"/>
                  <a:pt x="11850" y="10483"/>
                  <a:pt x="11941" y="10604"/>
                </a:cubicBezTo>
                <a:lnTo>
                  <a:pt x="11941" y="10635"/>
                </a:lnTo>
                <a:lnTo>
                  <a:pt x="11850" y="10635"/>
                </a:lnTo>
                <a:lnTo>
                  <a:pt x="11759" y="10453"/>
                </a:lnTo>
                <a:cubicBezTo>
                  <a:pt x="11728" y="10331"/>
                  <a:pt x="11667" y="10209"/>
                  <a:pt x="11607" y="10088"/>
                </a:cubicBezTo>
                <a:lnTo>
                  <a:pt x="11546" y="9906"/>
                </a:lnTo>
                <a:close/>
                <a:moveTo>
                  <a:pt x="11273" y="10088"/>
                </a:moveTo>
                <a:lnTo>
                  <a:pt x="11273" y="10088"/>
                </a:lnTo>
                <a:cubicBezTo>
                  <a:pt x="11364" y="10270"/>
                  <a:pt x="11455" y="10483"/>
                  <a:pt x="11546" y="10696"/>
                </a:cubicBezTo>
                <a:lnTo>
                  <a:pt x="11607" y="10848"/>
                </a:lnTo>
                <a:cubicBezTo>
                  <a:pt x="11607" y="10878"/>
                  <a:pt x="11576" y="10908"/>
                  <a:pt x="11576" y="10939"/>
                </a:cubicBezTo>
                <a:lnTo>
                  <a:pt x="11576" y="10908"/>
                </a:lnTo>
                <a:cubicBezTo>
                  <a:pt x="11516" y="10756"/>
                  <a:pt x="11455" y="10574"/>
                  <a:pt x="11394" y="10422"/>
                </a:cubicBezTo>
                <a:cubicBezTo>
                  <a:pt x="11364" y="10301"/>
                  <a:pt x="11303" y="10209"/>
                  <a:pt x="11273" y="10088"/>
                </a:cubicBezTo>
                <a:close/>
                <a:moveTo>
                  <a:pt x="9753" y="8903"/>
                </a:moveTo>
                <a:lnTo>
                  <a:pt x="9753" y="8933"/>
                </a:lnTo>
                <a:cubicBezTo>
                  <a:pt x="9875" y="9237"/>
                  <a:pt x="9996" y="9511"/>
                  <a:pt x="10148" y="9784"/>
                </a:cubicBezTo>
                <a:cubicBezTo>
                  <a:pt x="10209" y="9906"/>
                  <a:pt x="10270" y="10027"/>
                  <a:pt x="10331" y="10149"/>
                </a:cubicBezTo>
                <a:lnTo>
                  <a:pt x="10422" y="10301"/>
                </a:lnTo>
                <a:lnTo>
                  <a:pt x="10543" y="10574"/>
                </a:lnTo>
                <a:lnTo>
                  <a:pt x="10634" y="10696"/>
                </a:lnTo>
                <a:lnTo>
                  <a:pt x="10634" y="10817"/>
                </a:lnTo>
                <a:cubicBezTo>
                  <a:pt x="10604" y="10908"/>
                  <a:pt x="10604" y="10939"/>
                  <a:pt x="10604" y="10999"/>
                </a:cubicBezTo>
                <a:cubicBezTo>
                  <a:pt x="10543" y="10908"/>
                  <a:pt x="10513" y="10817"/>
                  <a:pt x="10483" y="10696"/>
                </a:cubicBezTo>
                <a:cubicBezTo>
                  <a:pt x="10452" y="10604"/>
                  <a:pt x="10452" y="10574"/>
                  <a:pt x="10422" y="10513"/>
                </a:cubicBezTo>
                <a:cubicBezTo>
                  <a:pt x="10391" y="10453"/>
                  <a:pt x="10361" y="10392"/>
                  <a:pt x="10361" y="10331"/>
                </a:cubicBezTo>
                <a:lnTo>
                  <a:pt x="10209" y="10027"/>
                </a:lnTo>
                <a:cubicBezTo>
                  <a:pt x="10179" y="9936"/>
                  <a:pt x="10118" y="9815"/>
                  <a:pt x="10088" y="9723"/>
                </a:cubicBezTo>
                <a:cubicBezTo>
                  <a:pt x="9936" y="9450"/>
                  <a:pt x="9784" y="9176"/>
                  <a:pt x="9601" y="8933"/>
                </a:cubicBezTo>
                <a:lnTo>
                  <a:pt x="9632" y="8933"/>
                </a:lnTo>
                <a:cubicBezTo>
                  <a:pt x="9662" y="8933"/>
                  <a:pt x="9723" y="8933"/>
                  <a:pt x="9753" y="8903"/>
                </a:cubicBezTo>
                <a:close/>
                <a:moveTo>
                  <a:pt x="2765" y="9693"/>
                </a:moveTo>
                <a:lnTo>
                  <a:pt x="3039" y="10209"/>
                </a:lnTo>
                <a:cubicBezTo>
                  <a:pt x="3191" y="10483"/>
                  <a:pt x="3343" y="10726"/>
                  <a:pt x="3464" y="10999"/>
                </a:cubicBezTo>
                <a:lnTo>
                  <a:pt x="3525" y="11121"/>
                </a:lnTo>
                <a:lnTo>
                  <a:pt x="3495" y="11091"/>
                </a:lnTo>
                <a:cubicBezTo>
                  <a:pt x="3434" y="10999"/>
                  <a:pt x="3373" y="10939"/>
                  <a:pt x="3312" y="10848"/>
                </a:cubicBezTo>
                <a:cubicBezTo>
                  <a:pt x="3191" y="10574"/>
                  <a:pt x="3069" y="10301"/>
                  <a:pt x="2917" y="9997"/>
                </a:cubicBezTo>
                <a:lnTo>
                  <a:pt x="2765" y="9693"/>
                </a:lnTo>
                <a:close/>
                <a:moveTo>
                  <a:pt x="12488" y="10726"/>
                </a:moveTo>
                <a:lnTo>
                  <a:pt x="12549" y="10817"/>
                </a:lnTo>
                <a:cubicBezTo>
                  <a:pt x="12579" y="10848"/>
                  <a:pt x="12609" y="10908"/>
                  <a:pt x="12640" y="10939"/>
                </a:cubicBezTo>
                <a:lnTo>
                  <a:pt x="12640" y="10969"/>
                </a:lnTo>
                <a:cubicBezTo>
                  <a:pt x="12640" y="10999"/>
                  <a:pt x="12640" y="10999"/>
                  <a:pt x="12640" y="11030"/>
                </a:cubicBezTo>
                <a:lnTo>
                  <a:pt x="12640" y="11121"/>
                </a:lnTo>
                <a:cubicBezTo>
                  <a:pt x="12640" y="11060"/>
                  <a:pt x="12609" y="11030"/>
                  <a:pt x="12609" y="10999"/>
                </a:cubicBezTo>
                <a:lnTo>
                  <a:pt x="12579" y="10939"/>
                </a:lnTo>
                <a:cubicBezTo>
                  <a:pt x="12579" y="10908"/>
                  <a:pt x="12549" y="10878"/>
                  <a:pt x="12549" y="10848"/>
                </a:cubicBezTo>
                <a:cubicBezTo>
                  <a:pt x="12518" y="10817"/>
                  <a:pt x="12488" y="10756"/>
                  <a:pt x="12488" y="10726"/>
                </a:cubicBezTo>
                <a:close/>
                <a:moveTo>
                  <a:pt x="12913" y="10604"/>
                </a:moveTo>
                <a:cubicBezTo>
                  <a:pt x="12944" y="10635"/>
                  <a:pt x="12974" y="10665"/>
                  <a:pt x="13004" y="10696"/>
                </a:cubicBezTo>
                <a:cubicBezTo>
                  <a:pt x="13035" y="10726"/>
                  <a:pt x="13095" y="10726"/>
                  <a:pt x="13126" y="10726"/>
                </a:cubicBezTo>
                <a:lnTo>
                  <a:pt x="12883" y="11182"/>
                </a:lnTo>
                <a:lnTo>
                  <a:pt x="12913" y="11030"/>
                </a:lnTo>
                <a:cubicBezTo>
                  <a:pt x="12913" y="10999"/>
                  <a:pt x="12913" y="10969"/>
                  <a:pt x="12913" y="10969"/>
                </a:cubicBezTo>
                <a:lnTo>
                  <a:pt x="12913" y="10939"/>
                </a:lnTo>
                <a:cubicBezTo>
                  <a:pt x="12913" y="10908"/>
                  <a:pt x="12913" y="10878"/>
                  <a:pt x="12913" y="10878"/>
                </a:cubicBezTo>
                <a:cubicBezTo>
                  <a:pt x="12913" y="10848"/>
                  <a:pt x="12913" y="10817"/>
                  <a:pt x="12913" y="10787"/>
                </a:cubicBezTo>
                <a:lnTo>
                  <a:pt x="12913" y="10604"/>
                </a:lnTo>
                <a:close/>
                <a:moveTo>
                  <a:pt x="6047" y="10149"/>
                </a:moveTo>
                <a:lnTo>
                  <a:pt x="6107" y="10270"/>
                </a:lnTo>
                <a:cubicBezTo>
                  <a:pt x="6168" y="10392"/>
                  <a:pt x="6229" y="10483"/>
                  <a:pt x="6290" y="10604"/>
                </a:cubicBezTo>
                <a:lnTo>
                  <a:pt x="6320" y="10696"/>
                </a:lnTo>
                <a:cubicBezTo>
                  <a:pt x="6351" y="10817"/>
                  <a:pt x="6381" y="10939"/>
                  <a:pt x="6411" y="11060"/>
                </a:cubicBezTo>
                <a:lnTo>
                  <a:pt x="6442" y="11212"/>
                </a:lnTo>
                <a:lnTo>
                  <a:pt x="6290" y="11060"/>
                </a:lnTo>
                <a:lnTo>
                  <a:pt x="6259" y="11030"/>
                </a:lnTo>
                <a:cubicBezTo>
                  <a:pt x="6259" y="10999"/>
                  <a:pt x="6259" y="10969"/>
                  <a:pt x="6259" y="10939"/>
                </a:cubicBezTo>
                <a:cubicBezTo>
                  <a:pt x="6259" y="10908"/>
                  <a:pt x="6259" y="10878"/>
                  <a:pt x="6259" y="10878"/>
                </a:cubicBezTo>
                <a:cubicBezTo>
                  <a:pt x="6229" y="10817"/>
                  <a:pt x="6229" y="10787"/>
                  <a:pt x="6229" y="10756"/>
                </a:cubicBezTo>
                <a:lnTo>
                  <a:pt x="6138" y="10544"/>
                </a:lnTo>
                <a:cubicBezTo>
                  <a:pt x="6107" y="10392"/>
                  <a:pt x="6077" y="10270"/>
                  <a:pt x="6047" y="10149"/>
                </a:cubicBezTo>
                <a:close/>
                <a:moveTo>
                  <a:pt x="5257" y="11091"/>
                </a:moveTo>
                <a:lnTo>
                  <a:pt x="5257" y="11091"/>
                </a:lnTo>
                <a:cubicBezTo>
                  <a:pt x="5317" y="11182"/>
                  <a:pt x="5378" y="11242"/>
                  <a:pt x="5439" y="11334"/>
                </a:cubicBezTo>
                <a:cubicBezTo>
                  <a:pt x="5469" y="11394"/>
                  <a:pt x="5439" y="11455"/>
                  <a:pt x="5439" y="11516"/>
                </a:cubicBezTo>
                <a:lnTo>
                  <a:pt x="5409" y="11516"/>
                </a:lnTo>
                <a:lnTo>
                  <a:pt x="5378" y="11486"/>
                </a:lnTo>
                <a:cubicBezTo>
                  <a:pt x="5348" y="11364"/>
                  <a:pt x="5317" y="11273"/>
                  <a:pt x="5287" y="11151"/>
                </a:cubicBezTo>
                <a:lnTo>
                  <a:pt x="5287" y="11182"/>
                </a:lnTo>
                <a:lnTo>
                  <a:pt x="5257" y="11091"/>
                </a:lnTo>
                <a:close/>
                <a:moveTo>
                  <a:pt x="10908" y="11212"/>
                </a:moveTo>
                <a:lnTo>
                  <a:pt x="11029" y="11425"/>
                </a:lnTo>
                <a:lnTo>
                  <a:pt x="10999" y="11486"/>
                </a:lnTo>
                <a:lnTo>
                  <a:pt x="10999" y="11516"/>
                </a:lnTo>
                <a:lnTo>
                  <a:pt x="10969" y="11516"/>
                </a:lnTo>
                <a:cubicBezTo>
                  <a:pt x="10969" y="11486"/>
                  <a:pt x="10938" y="11425"/>
                  <a:pt x="10938" y="11394"/>
                </a:cubicBezTo>
                <a:cubicBezTo>
                  <a:pt x="10938" y="11334"/>
                  <a:pt x="10908" y="11273"/>
                  <a:pt x="10908" y="11212"/>
                </a:cubicBezTo>
                <a:close/>
                <a:moveTo>
                  <a:pt x="12609" y="11212"/>
                </a:moveTo>
                <a:cubicBezTo>
                  <a:pt x="12609" y="11303"/>
                  <a:pt x="12579" y="11425"/>
                  <a:pt x="12579" y="11516"/>
                </a:cubicBezTo>
                <a:lnTo>
                  <a:pt x="12549" y="11516"/>
                </a:lnTo>
                <a:cubicBezTo>
                  <a:pt x="12549" y="11435"/>
                  <a:pt x="12549" y="11354"/>
                  <a:pt x="12549" y="11273"/>
                </a:cubicBezTo>
                <a:lnTo>
                  <a:pt x="12579" y="11273"/>
                </a:lnTo>
                <a:cubicBezTo>
                  <a:pt x="12579" y="11242"/>
                  <a:pt x="12579" y="11242"/>
                  <a:pt x="12609" y="11212"/>
                </a:cubicBezTo>
                <a:close/>
                <a:moveTo>
                  <a:pt x="4163" y="10999"/>
                </a:moveTo>
                <a:lnTo>
                  <a:pt x="4315" y="11334"/>
                </a:lnTo>
                <a:cubicBezTo>
                  <a:pt x="4345" y="11394"/>
                  <a:pt x="4345" y="11425"/>
                  <a:pt x="4376" y="11486"/>
                </a:cubicBezTo>
                <a:cubicBezTo>
                  <a:pt x="4376" y="11516"/>
                  <a:pt x="4376" y="11546"/>
                  <a:pt x="4376" y="11577"/>
                </a:cubicBezTo>
                <a:lnTo>
                  <a:pt x="4345" y="11577"/>
                </a:lnTo>
                <a:cubicBezTo>
                  <a:pt x="4315" y="11546"/>
                  <a:pt x="4315" y="11516"/>
                  <a:pt x="4284" y="11486"/>
                </a:cubicBezTo>
                <a:cubicBezTo>
                  <a:pt x="4254" y="11425"/>
                  <a:pt x="4224" y="11334"/>
                  <a:pt x="4193" y="11242"/>
                </a:cubicBezTo>
                <a:cubicBezTo>
                  <a:pt x="4133" y="11182"/>
                  <a:pt x="4163" y="11151"/>
                  <a:pt x="4133" y="11121"/>
                </a:cubicBezTo>
                <a:lnTo>
                  <a:pt x="4106" y="11015"/>
                </a:lnTo>
                <a:lnTo>
                  <a:pt x="4106" y="11015"/>
                </a:lnTo>
                <a:cubicBezTo>
                  <a:pt x="4109" y="11020"/>
                  <a:pt x="4115" y="11022"/>
                  <a:pt x="4121" y="11022"/>
                </a:cubicBezTo>
                <a:cubicBezTo>
                  <a:pt x="4133" y="11022"/>
                  <a:pt x="4148" y="11015"/>
                  <a:pt x="4163" y="10999"/>
                </a:cubicBezTo>
                <a:close/>
                <a:moveTo>
                  <a:pt x="9146" y="9268"/>
                </a:moveTo>
                <a:lnTo>
                  <a:pt x="9206" y="9328"/>
                </a:lnTo>
                <a:cubicBezTo>
                  <a:pt x="9298" y="9420"/>
                  <a:pt x="9358" y="9511"/>
                  <a:pt x="9419" y="9602"/>
                </a:cubicBezTo>
                <a:cubicBezTo>
                  <a:pt x="9480" y="9663"/>
                  <a:pt x="9510" y="9754"/>
                  <a:pt x="9541" y="9845"/>
                </a:cubicBezTo>
                <a:cubicBezTo>
                  <a:pt x="9571" y="9936"/>
                  <a:pt x="9632" y="10088"/>
                  <a:pt x="9693" y="10209"/>
                </a:cubicBezTo>
                <a:lnTo>
                  <a:pt x="10270" y="11607"/>
                </a:lnTo>
                <a:lnTo>
                  <a:pt x="10209" y="11546"/>
                </a:lnTo>
                <a:cubicBezTo>
                  <a:pt x="10148" y="11394"/>
                  <a:pt x="10057" y="11242"/>
                  <a:pt x="9996" y="11091"/>
                </a:cubicBezTo>
                <a:cubicBezTo>
                  <a:pt x="9845" y="10817"/>
                  <a:pt x="9723" y="10544"/>
                  <a:pt x="9571" y="10270"/>
                </a:cubicBezTo>
                <a:cubicBezTo>
                  <a:pt x="9541" y="10209"/>
                  <a:pt x="9510" y="10149"/>
                  <a:pt x="9480" y="10088"/>
                </a:cubicBezTo>
                <a:cubicBezTo>
                  <a:pt x="9450" y="9997"/>
                  <a:pt x="9419" y="9906"/>
                  <a:pt x="9358" y="9784"/>
                </a:cubicBezTo>
                <a:lnTo>
                  <a:pt x="9237" y="9511"/>
                </a:lnTo>
                <a:cubicBezTo>
                  <a:pt x="9206" y="9450"/>
                  <a:pt x="9176" y="9359"/>
                  <a:pt x="9146" y="9268"/>
                </a:cubicBezTo>
                <a:close/>
                <a:moveTo>
                  <a:pt x="7110" y="10939"/>
                </a:moveTo>
                <a:cubicBezTo>
                  <a:pt x="7140" y="11030"/>
                  <a:pt x="7171" y="11121"/>
                  <a:pt x="7201" y="11212"/>
                </a:cubicBezTo>
                <a:cubicBezTo>
                  <a:pt x="7262" y="11303"/>
                  <a:pt x="7262" y="11303"/>
                  <a:pt x="7262" y="11364"/>
                </a:cubicBezTo>
                <a:cubicBezTo>
                  <a:pt x="7292" y="11394"/>
                  <a:pt x="7353" y="11546"/>
                  <a:pt x="7414" y="11637"/>
                </a:cubicBezTo>
                <a:lnTo>
                  <a:pt x="7444" y="11698"/>
                </a:lnTo>
                <a:lnTo>
                  <a:pt x="7323" y="11698"/>
                </a:lnTo>
                <a:lnTo>
                  <a:pt x="7262" y="11729"/>
                </a:lnTo>
                <a:lnTo>
                  <a:pt x="7080" y="11364"/>
                </a:lnTo>
                <a:cubicBezTo>
                  <a:pt x="7019" y="11242"/>
                  <a:pt x="6958" y="11121"/>
                  <a:pt x="6897" y="10969"/>
                </a:cubicBezTo>
                <a:lnTo>
                  <a:pt x="6897" y="10969"/>
                </a:lnTo>
                <a:cubicBezTo>
                  <a:pt x="6928" y="10984"/>
                  <a:pt x="6951" y="10992"/>
                  <a:pt x="6973" y="10992"/>
                </a:cubicBezTo>
                <a:cubicBezTo>
                  <a:pt x="6996" y="10992"/>
                  <a:pt x="7019" y="10984"/>
                  <a:pt x="7049" y="10969"/>
                </a:cubicBezTo>
                <a:cubicBezTo>
                  <a:pt x="7080" y="10969"/>
                  <a:pt x="7080" y="10969"/>
                  <a:pt x="7110" y="10939"/>
                </a:cubicBezTo>
                <a:close/>
                <a:moveTo>
                  <a:pt x="8757" y="9741"/>
                </a:moveTo>
                <a:lnTo>
                  <a:pt x="8757" y="9741"/>
                </a:lnTo>
                <a:cubicBezTo>
                  <a:pt x="8772" y="9765"/>
                  <a:pt x="8812" y="9790"/>
                  <a:pt x="8812" y="9815"/>
                </a:cubicBezTo>
                <a:cubicBezTo>
                  <a:pt x="8842" y="9815"/>
                  <a:pt x="8903" y="9936"/>
                  <a:pt x="8933" y="10027"/>
                </a:cubicBezTo>
                <a:cubicBezTo>
                  <a:pt x="8963" y="10088"/>
                  <a:pt x="8994" y="10209"/>
                  <a:pt x="9055" y="10301"/>
                </a:cubicBezTo>
                <a:cubicBezTo>
                  <a:pt x="9085" y="10361"/>
                  <a:pt x="9085" y="10361"/>
                  <a:pt x="9085" y="10422"/>
                </a:cubicBezTo>
                <a:lnTo>
                  <a:pt x="9115" y="10422"/>
                </a:lnTo>
                <a:cubicBezTo>
                  <a:pt x="9206" y="10726"/>
                  <a:pt x="9328" y="10999"/>
                  <a:pt x="9450" y="11303"/>
                </a:cubicBezTo>
                <a:cubicBezTo>
                  <a:pt x="9480" y="11394"/>
                  <a:pt x="9510" y="11486"/>
                  <a:pt x="9541" y="11546"/>
                </a:cubicBezTo>
                <a:lnTo>
                  <a:pt x="9571" y="11729"/>
                </a:lnTo>
                <a:cubicBezTo>
                  <a:pt x="9541" y="11698"/>
                  <a:pt x="9510" y="11698"/>
                  <a:pt x="9480" y="11668"/>
                </a:cubicBezTo>
                <a:cubicBezTo>
                  <a:pt x="9419" y="11668"/>
                  <a:pt x="9389" y="11637"/>
                  <a:pt x="9358" y="11637"/>
                </a:cubicBezTo>
                <a:cubicBezTo>
                  <a:pt x="9358" y="11637"/>
                  <a:pt x="9358" y="11607"/>
                  <a:pt x="9358" y="11607"/>
                </a:cubicBezTo>
                <a:lnTo>
                  <a:pt x="9328" y="11516"/>
                </a:lnTo>
                <a:cubicBezTo>
                  <a:pt x="9328" y="11486"/>
                  <a:pt x="9328" y="11455"/>
                  <a:pt x="9298" y="11394"/>
                </a:cubicBezTo>
                <a:lnTo>
                  <a:pt x="9237" y="11182"/>
                </a:lnTo>
                <a:cubicBezTo>
                  <a:pt x="9176" y="11030"/>
                  <a:pt x="9146" y="10908"/>
                  <a:pt x="9115" y="10787"/>
                </a:cubicBezTo>
                <a:cubicBezTo>
                  <a:pt x="9085" y="10665"/>
                  <a:pt x="9024" y="10483"/>
                  <a:pt x="8963" y="10331"/>
                </a:cubicBezTo>
                <a:cubicBezTo>
                  <a:pt x="8933" y="10209"/>
                  <a:pt x="8872" y="10058"/>
                  <a:pt x="8812" y="9906"/>
                </a:cubicBezTo>
                <a:lnTo>
                  <a:pt x="8757" y="9741"/>
                </a:lnTo>
                <a:close/>
                <a:moveTo>
                  <a:pt x="6715" y="11486"/>
                </a:moveTo>
                <a:lnTo>
                  <a:pt x="6776" y="11577"/>
                </a:lnTo>
                <a:lnTo>
                  <a:pt x="6806" y="11698"/>
                </a:lnTo>
                <a:cubicBezTo>
                  <a:pt x="6745" y="11698"/>
                  <a:pt x="6685" y="11729"/>
                  <a:pt x="6624" y="11789"/>
                </a:cubicBezTo>
                <a:lnTo>
                  <a:pt x="6654" y="11759"/>
                </a:lnTo>
                <a:lnTo>
                  <a:pt x="6563" y="11577"/>
                </a:lnTo>
                <a:lnTo>
                  <a:pt x="6654" y="11577"/>
                </a:lnTo>
                <a:cubicBezTo>
                  <a:pt x="6685" y="11577"/>
                  <a:pt x="6685" y="11546"/>
                  <a:pt x="6715" y="11516"/>
                </a:cubicBezTo>
                <a:lnTo>
                  <a:pt x="6715" y="11486"/>
                </a:lnTo>
                <a:close/>
                <a:moveTo>
                  <a:pt x="3677" y="11759"/>
                </a:moveTo>
                <a:lnTo>
                  <a:pt x="3707" y="11789"/>
                </a:lnTo>
                <a:lnTo>
                  <a:pt x="3768" y="11850"/>
                </a:lnTo>
                <a:lnTo>
                  <a:pt x="3768" y="11850"/>
                </a:lnTo>
                <a:lnTo>
                  <a:pt x="3677" y="11789"/>
                </a:lnTo>
                <a:lnTo>
                  <a:pt x="3677" y="11759"/>
                </a:lnTo>
                <a:close/>
                <a:moveTo>
                  <a:pt x="6100" y="11307"/>
                </a:moveTo>
                <a:cubicBezTo>
                  <a:pt x="6146" y="11380"/>
                  <a:pt x="6172" y="11433"/>
                  <a:pt x="6199" y="11486"/>
                </a:cubicBezTo>
                <a:cubicBezTo>
                  <a:pt x="6259" y="11607"/>
                  <a:pt x="6320" y="11759"/>
                  <a:pt x="6411" y="11881"/>
                </a:cubicBezTo>
                <a:lnTo>
                  <a:pt x="6472" y="11972"/>
                </a:lnTo>
                <a:lnTo>
                  <a:pt x="6442" y="11972"/>
                </a:lnTo>
                <a:cubicBezTo>
                  <a:pt x="6381" y="11941"/>
                  <a:pt x="6320" y="11911"/>
                  <a:pt x="6229" y="11881"/>
                </a:cubicBezTo>
                <a:cubicBezTo>
                  <a:pt x="6229" y="11850"/>
                  <a:pt x="6199" y="11850"/>
                  <a:pt x="6168" y="11850"/>
                </a:cubicBezTo>
                <a:cubicBezTo>
                  <a:pt x="6168" y="11820"/>
                  <a:pt x="6199" y="11789"/>
                  <a:pt x="6199" y="11759"/>
                </a:cubicBezTo>
                <a:cubicBezTo>
                  <a:pt x="6168" y="11668"/>
                  <a:pt x="6168" y="11607"/>
                  <a:pt x="6107" y="11516"/>
                </a:cubicBezTo>
                <a:cubicBezTo>
                  <a:pt x="6138" y="11516"/>
                  <a:pt x="6138" y="11486"/>
                  <a:pt x="6107" y="11486"/>
                </a:cubicBezTo>
                <a:cubicBezTo>
                  <a:pt x="6138" y="11455"/>
                  <a:pt x="6138" y="11455"/>
                  <a:pt x="6107" y="11425"/>
                </a:cubicBezTo>
                <a:lnTo>
                  <a:pt x="6107" y="11394"/>
                </a:lnTo>
                <a:cubicBezTo>
                  <a:pt x="6107" y="11356"/>
                  <a:pt x="6107" y="11329"/>
                  <a:pt x="6100" y="11307"/>
                </a:cubicBezTo>
                <a:close/>
                <a:moveTo>
                  <a:pt x="12002" y="10908"/>
                </a:moveTo>
                <a:lnTo>
                  <a:pt x="12062" y="10969"/>
                </a:lnTo>
                <a:cubicBezTo>
                  <a:pt x="12093" y="10999"/>
                  <a:pt x="12123" y="11030"/>
                  <a:pt x="12154" y="11060"/>
                </a:cubicBezTo>
                <a:cubicBezTo>
                  <a:pt x="12184" y="11121"/>
                  <a:pt x="12214" y="11182"/>
                  <a:pt x="12245" y="11242"/>
                </a:cubicBezTo>
                <a:cubicBezTo>
                  <a:pt x="12275" y="11334"/>
                  <a:pt x="12275" y="11394"/>
                  <a:pt x="12275" y="11486"/>
                </a:cubicBezTo>
                <a:cubicBezTo>
                  <a:pt x="12275" y="11607"/>
                  <a:pt x="12245" y="11729"/>
                  <a:pt x="12214" y="11850"/>
                </a:cubicBezTo>
                <a:lnTo>
                  <a:pt x="12184" y="12002"/>
                </a:lnTo>
                <a:cubicBezTo>
                  <a:pt x="12154" y="11972"/>
                  <a:pt x="12123" y="11972"/>
                  <a:pt x="12093" y="11941"/>
                </a:cubicBezTo>
                <a:cubicBezTo>
                  <a:pt x="12032" y="11881"/>
                  <a:pt x="11971" y="11820"/>
                  <a:pt x="11941" y="11729"/>
                </a:cubicBezTo>
                <a:cubicBezTo>
                  <a:pt x="11880" y="11637"/>
                  <a:pt x="11819" y="11516"/>
                  <a:pt x="11789" y="11425"/>
                </a:cubicBezTo>
                <a:cubicBezTo>
                  <a:pt x="11789" y="11364"/>
                  <a:pt x="11789" y="11334"/>
                  <a:pt x="11789" y="11273"/>
                </a:cubicBezTo>
                <a:lnTo>
                  <a:pt x="11789" y="11212"/>
                </a:lnTo>
                <a:cubicBezTo>
                  <a:pt x="11850" y="11303"/>
                  <a:pt x="11880" y="11364"/>
                  <a:pt x="11941" y="11455"/>
                </a:cubicBezTo>
                <a:cubicBezTo>
                  <a:pt x="11941" y="11486"/>
                  <a:pt x="11941" y="11486"/>
                  <a:pt x="11971" y="11516"/>
                </a:cubicBezTo>
                <a:cubicBezTo>
                  <a:pt x="12002" y="11546"/>
                  <a:pt x="12032" y="11577"/>
                  <a:pt x="12062" y="11577"/>
                </a:cubicBezTo>
                <a:lnTo>
                  <a:pt x="12123" y="11577"/>
                </a:lnTo>
                <a:cubicBezTo>
                  <a:pt x="12154" y="11546"/>
                  <a:pt x="12154" y="11546"/>
                  <a:pt x="12184" y="11516"/>
                </a:cubicBezTo>
                <a:cubicBezTo>
                  <a:pt x="12214" y="11486"/>
                  <a:pt x="12214" y="11425"/>
                  <a:pt x="12184" y="11394"/>
                </a:cubicBezTo>
                <a:cubicBezTo>
                  <a:pt x="12123" y="11242"/>
                  <a:pt x="12032" y="11060"/>
                  <a:pt x="11971" y="10908"/>
                </a:cubicBezTo>
                <a:close/>
                <a:moveTo>
                  <a:pt x="8082" y="10878"/>
                </a:moveTo>
                <a:lnTo>
                  <a:pt x="8325" y="11273"/>
                </a:lnTo>
                <a:cubicBezTo>
                  <a:pt x="8386" y="11364"/>
                  <a:pt x="8477" y="11455"/>
                  <a:pt x="8538" y="11577"/>
                </a:cubicBezTo>
                <a:lnTo>
                  <a:pt x="8599" y="11637"/>
                </a:lnTo>
                <a:lnTo>
                  <a:pt x="8660" y="11789"/>
                </a:lnTo>
                <a:cubicBezTo>
                  <a:pt x="8690" y="11850"/>
                  <a:pt x="8720" y="11911"/>
                  <a:pt x="8751" y="11972"/>
                </a:cubicBezTo>
                <a:cubicBezTo>
                  <a:pt x="8720" y="12002"/>
                  <a:pt x="8720" y="12032"/>
                  <a:pt x="8720" y="12063"/>
                </a:cubicBezTo>
                <a:lnTo>
                  <a:pt x="8690" y="12154"/>
                </a:lnTo>
                <a:cubicBezTo>
                  <a:pt x="8660" y="12032"/>
                  <a:pt x="8599" y="11911"/>
                  <a:pt x="8538" y="11820"/>
                </a:cubicBezTo>
                <a:cubicBezTo>
                  <a:pt x="8508" y="11759"/>
                  <a:pt x="8477" y="11698"/>
                  <a:pt x="8447" y="11637"/>
                </a:cubicBezTo>
                <a:lnTo>
                  <a:pt x="8325" y="11364"/>
                </a:lnTo>
                <a:cubicBezTo>
                  <a:pt x="8295" y="11334"/>
                  <a:pt x="8265" y="11273"/>
                  <a:pt x="8234" y="11212"/>
                </a:cubicBezTo>
                <a:cubicBezTo>
                  <a:pt x="8204" y="11182"/>
                  <a:pt x="8204" y="11121"/>
                  <a:pt x="8173" y="11091"/>
                </a:cubicBezTo>
                <a:cubicBezTo>
                  <a:pt x="8143" y="11060"/>
                  <a:pt x="8143" y="11030"/>
                  <a:pt x="8113" y="10999"/>
                </a:cubicBezTo>
                <a:lnTo>
                  <a:pt x="8082" y="10969"/>
                </a:lnTo>
                <a:lnTo>
                  <a:pt x="8082" y="10878"/>
                </a:lnTo>
                <a:close/>
                <a:moveTo>
                  <a:pt x="3768" y="11850"/>
                </a:moveTo>
                <a:lnTo>
                  <a:pt x="3829" y="11911"/>
                </a:lnTo>
                <a:cubicBezTo>
                  <a:pt x="3859" y="11911"/>
                  <a:pt x="3890" y="11941"/>
                  <a:pt x="3920" y="11972"/>
                </a:cubicBezTo>
                <a:lnTo>
                  <a:pt x="3981" y="11972"/>
                </a:lnTo>
                <a:cubicBezTo>
                  <a:pt x="3950" y="12002"/>
                  <a:pt x="3950" y="12063"/>
                  <a:pt x="3981" y="12093"/>
                </a:cubicBezTo>
                <a:cubicBezTo>
                  <a:pt x="3981" y="12114"/>
                  <a:pt x="3995" y="12136"/>
                  <a:pt x="4015" y="12157"/>
                </a:cubicBezTo>
                <a:lnTo>
                  <a:pt x="4015" y="12157"/>
                </a:lnTo>
                <a:cubicBezTo>
                  <a:pt x="3932" y="12069"/>
                  <a:pt x="3850" y="11960"/>
                  <a:pt x="3768" y="11850"/>
                </a:cubicBezTo>
                <a:close/>
                <a:moveTo>
                  <a:pt x="6958" y="11941"/>
                </a:moveTo>
                <a:lnTo>
                  <a:pt x="6989" y="12032"/>
                </a:lnTo>
                <a:cubicBezTo>
                  <a:pt x="7019" y="12063"/>
                  <a:pt x="7049" y="12124"/>
                  <a:pt x="7080" y="12184"/>
                </a:cubicBezTo>
                <a:cubicBezTo>
                  <a:pt x="7049" y="12154"/>
                  <a:pt x="6989" y="12124"/>
                  <a:pt x="6958" y="12093"/>
                </a:cubicBezTo>
                <a:cubicBezTo>
                  <a:pt x="6897" y="12063"/>
                  <a:pt x="6837" y="12032"/>
                  <a:pt x="6806" y="12002"/>
                </a:cubicBezTo>
                <a:lnTo>
                  <a:pt x="6806" y="11972"/>
                </a:lnTo>
                <a:lnTo>
                  <a:pt x="6837" y="11941"/>
                </a:lnTo>
                <a:close/>
                <a:moveTo>
                  <a:pt x="6290" y="12245"/>
                </a:moveTo>
                <a:lnTo>
                  <a:pt x="6320" y="12276"/>
                </a:lnTo>
                <a:lnTo>
                  <a:pt x="6320" y="12306"/>
                </a:lnTo>
                <a:lnTo>
                  <a:pt x="6290" y="12245"/>
                </a:lnTo>
                <a:close/>
                <a:moveTo>
                  <a:pt x="10924" y="12079"/>
                </a:moveTo>
                <a:lnTo>
                  <a:pt x="10969" y="12154"/>
                </a:lnTo>
                <a:lnTo>
                  <a:pt x="10969" y="12276"/>
                </a:lnTo>
                <a:lnTo>
                  <a:pt x="10969" y="12306"/>
                </a:lnTo>
                <a:cubicBezTo>
                  <a:pt x="10969" y="12245"/>
                  <a:pt x="10938" y="12184"/>
                  <a:pt x="10938" y="12124"/>
                </a:cubicBezTo>
                <a:cubicBezTo>
                  <a:pt x="10930" y="12107"/>
                  <a:pt x="10926" y="12092"/>
                  <a:pt x="10924" y="12079"/>
                </a:cubicBezTo>
                <a:close/>
                <a:moveTo>
                  <a:pt x="7596" y="12124"/>
                </a:moveTo>
                <a:lnTo>
                  <a:pt x="7687" y="12184"/>
                </a:lnTo>
                <a:lnTo>
                  <a:pt x="7718" y="12245"/>
                </a:lnTo>
                <a:cubicBezTo>
                  <a:pt x="7718" y="12245"/>
                  <a:pt x="7748" y="12306"/>
                  <a:pt x="7779" y="12336"/>
                </a:cubicBezTo>
                <a:lnTo>
                  <a:pt x="7779" y="12367"/>
                </a:lnTo>
                <a:lnTo>
                  <a:pt x="7748" y="12306"/>
                </a:lnTo>
                <a:cubicBezTo>
                  <a:pt x="7687" y="12245"/>
                  <a:pt x="7657" y="12184"/>
                  <a:pt x="7596" y="12124"/>
                </a:cubicBezTo>
                <a:close/>
                <a:moveTo>
                  <a:pt x="9601" y="12063"/>
                </a:moveTo>
                <a:lnTo>
                  <a:pt x="9693" y="12154"/>
                </a:lnTo>
                <a:lnTo>
                  <a:pt x="9753" y="12184"/>
                </a:lnTo>
                <a:cubicBezTo>
                  <a:pt x="9723" y="12245"/>
                  <a:pt x="9753" y="12306"/>
                  <a:pt x="9784" y="12367"/>
                </a:cubicBezTo>
                <a:lnTo>
                  <a:pt x="9601" y="12063"/>
                </a:lnTo>
                <a:close/>
                <a:moveTo>
                  <a:pt x="8134" y="12178"/>
                </a:moveTo>
                <a:cubicBezTo>
                  <a:pt x="8166" y="12251"/>
                  <a:pt x="8210" y="12324"/>
                  <a:pt x="8234" y="12397"/>
                </a:cubicBezTo>
                <a:lnTo>
                  <a:pt x="8204" y="12397"/>
                </a:lnTo>
                <a:lnTo>
                  <a:pt x="8143" y="12306"/>
                </a:lnTo>
                <a:lnTo>
                  <a:pt x="8143" y="12215"/>
                </a:lnTo>
                <a:lnTo>
                  <a:pt x="8134" y="12178"/>
                </a:lnTo>
                <a:close/>
                <a:moveTo>
                  <a:pt x="11637" y="12215"/>
                </a:moveTo>
                <a:lnTo>
                  <a:pt x="11698" y="12276"/>
                </a:lnTo>
                <a:lnTo>
                  <a:pt x="11667" y="12276"/>
                </a:lnTo>
                <a:lnTo>
                  <a:pt x="11667" y="12397"/>
                </a:lnTo>
                <a:cubicBezTo>
                  <a:pt x="11667" y="12336"/>
                  <a:pt x="11667" y="12276"/>
                  <a:pt x="11637" y="12215"/>
                </a:cubicBezTo>
                <a:close/>
                <a:moveTo>
                  <a:pt x="11941" y="12184"/>
                </a:moveTo>
                <a:cubicBezTo>
                  <a:pt x="11971" y="12184"/>
                  <a:pt x="12002" y="12215"/>
                  <a:pt x="12032" y="12245"/>
                </a:cubicBezTo>
                <a:lnTo>
                  <a:pt x="12032" y="12276"/>
                </a:lnTo>
                <a:cubicBezTo>
                  <a:pt x="12002" y="12336"/>
                  <a:pt x="11971" y="12397"/>
                  <a:pt x="11941" y="12427"/>
                </a:cubicBezTo>
                <a:lnTo>
                  <a:pt x="11941" y="12276"/>
                </a:lnTo>
                <a:cubicBezTo>
                  <a:pt x="11941" y="12276"/>
                  <a:pt x="11941" y="12276"/>
                  <a:pt x="11941" y="12245"/>
                </a:cubicBezTo>
                <a:cubicBezTo>
                  <a:pt x="11941" y="12215"/>
                  <a:pt x="11941" y="12184"/>
                  <a:pt x="11941" y="12184"/>
                </a:cubicBezTo>
                <a:close/>
                <a:moveTo>
                  <a:pt x="4149" y="12352"/>
                </a:moveTo>
                <a:lnTo>
                  <a:pt x="4254" y="12458"/>
                </a:lnTo>
                <a:lnTo>
                  <a:pt x="4345" y="12701"/>
                </a:lnTo>
                <a:cubicBezTo>
                  <a:pt x="4276" y="12585"/>
                  <a:pt x="4224" y="12469"/>
                  <a:pt x="4149" y="12352"/>
                </a:cubicBezTo>
                <a:close/>
                <a:moveTo>
                  <a:pt x="11394" y="12701"/>
                </a:moveTo>
                <a:cubicBezTo>
                  <a:pt x="11424" y="12731"/>
                  <a:pt x="11394" y="12792"/>
                  <a:pt x="11394" y="12853"/>
                </a:cubicBezTo>
                <a:lnTo>
                  <a:pt x="11394" y="12822"/>
                </a:lnTo>
                <a:cubicBezTo>
                  <a:pt x="11394" y="12883"/>
                  <a:pt x="11364" y="12974"/>
                  <a:pt x="11364" y="13035"/>
                </a:cubicBezTo>
                <a:cubicBezTo>
                  <a:pt x="11333" y="13096"/>
                  <a:pt x="11333" y="13126"/>
                  <a:pt x="11303" y="13157"/>
                </a:cubicBezTo>
                <a:lnTo>
                  <a:pt x="11151" y="13309"/>
                </a:lnTo>
                <a:lnTo>
                  <a:pt x="11060" y="13309"/>
                </a:lnTo>
                <a:cubicBezTo>
                  <a:pt x="11090" y="13126"/>
                  <a:pt x="11090" y="12944"/>
                  <a:pt x="11060" y="12792"/>
                </a:cubicBezTo>
                <a:lnTo>
                  <a:pt x="11060" y="12792"/>
                </a:lnTo>
                <a:cubicBezTo>
                  <a:pt x="11060" y="12792"/>
                  <a:pt x="11090" y="12822"/>
                  <a:pt x="11090" y="12822"/>
                </a:cubicBezTo>
                <a:cubicBezTo>
                  <a:pt x="11090" y="12853"/>
                  <a:pt x="11121" y="12853"/>
                  <a:pt x="11121" y="12883"/>
                </a:cubicBezTo>
                <a:cubicBezTo>
                  <a:pt x="11151" y="12883"/>
                  <a:pt x="11181" y="12914"/>
                  <a:pt x="11212" y="12914"/>
                </a:cubicBezTo>
                <a:lnTo>
                  <a:pt x="11273" y="12914"/>
                </a:lnTo>
                <a:cubicBezTo>
                  <a:pt x="11303" y="12883"/>
                  <a:pt x="11333" y="12853"/>
                  <a:pt x="11333" y="12853"/>
                </a:cubicBezTo>
                <a:cubicBezTo>
                  <a:pt x="11364" y="12792"/>
                  <a:pt x="11394" y="12731"/>
                  <a:pt x="11394" y="12701"/>
                </a:cubicBezTo>
                <a:close/>
                <a:moveTo>
                  <a:pt x="8356" y="13278"/>
                </a:moveTo>
                <a:lnTo>
                  <a:pt x="8386" y="13339"/>
                </a:lnTo>
                <a:lnTo>
                  <a:pt x="8386" y="13339"/>
                </a:lnTo>
                <a:lnTo>
                  <a:pt x="8356" y="13309"/>
                </a:lnTo>
                <a:lnTo>
                  <a:pt x="8356" y="13278"/>
                </a:lnTo>
                <a:close/>
                <a:moveTo>
                  <a:pt x="9632" y="12974"/>
                </a:moveTo>
                <a:lnTo>
                  <a:pt x="9632" y="12974"/>
                </a:lnTo>
                <a:cubicBezTo>
                  <a:pt x="9662" y="13035"/>
                  <a:pt x="9693" y="13065"/>
                  <a:pt x="9723" y="13126"/>
                </a:cubicBezTo>
                <a:cubicBezTo>
                  <a:pt x="9753" y="13157"/>
                  <a:pt x="9784" y="13248"/>
                  <a:pt x="9814" y="13309"/>
                </a:cubicBezTo>
                <a:cubicBezTo>
                  <a:pt x="9814" y="13309"/>
                  <a:pt x="9814" y="13339"/>
                  <a:pt x="9845" y="13339"/>
                </a:cubicBezTo>
                <a:lnTo>
                  <a:pt x="9845" y="13369"/>
                </a:lnTo>
                <a:cubicBezTo>
                  <a:pt x="9784" y="13339"/>
                  <a:pt x="9753" y="13278"/>
                  <a:pt x="9693" y="13248"/>
                </a:cubicBezTo>
                <a:lnTo>
                  <a:pt x="9662" y="13096"/>
                </a:lnTo>
                <a:cubicBezTo>
                  <a:pt x="9662" y="13065"/>
                  <a:pt x="9632" y="13005"/>
                  <a:pt x="9632" y="12974"/>
                </a:cubicBezTo>
                <a:close/>
                <a:moveTo>
                  <a:pt x="3495" y="12792"/>
                </a:moveTo>
                <a:lnTo>
                  <a:pt x="3555" y="12822"/>
                </a:lnTo>
                <a:lnTo>
                  <a:pt x="3616" y="12883"/>
                </a:lnTo>
                <a:cubicBezTo>
                  <a:pt x="3646" y="12914"/>
                  <a:pt x="3646" y="12944"/>
                  <a:pt x="3707" y="12974"/>
                </a:cubicBezTo>
                <a:cubicBezTo>
                  <a:pt x="3707" y="13005"/>
                  <a:pt x="3707" y="13005"/>
                  <a:pt x="3738" y="13005"/>
                </a:cubicBezTo>
                <a:lnTo>
                  <a:pt x="3829" y="13096"/>
                </a:lnTo>
                <a:cubicBezTo>
                  <a:pt x="3859" y="13126"/>
                  <a:pt x="3890" y="13187"/>
                  <a:pt x="3950" y="13248"/>
                </a:cubicBezTo>
                <a:lnTo>
                  <a:pt x="4041" y="13339"/>
                </a:lnTo>
                <a:cubicBezTo>
                  <a:pt x="4041" y="13339"/>
                  <a:pt x="4011" y="13339"/>
                  <a:pt x="4011" y="13369"/>
                </a:cubicBezTo>
                <a:cubicBezTo>
                  <a:pt x="4011" y="13369"/>
                  <a:pt x="3981" y="13400"/>
                  <a:pt x="3981" y="13430"/>
                </a:cubicBezTo>
                <a:cubicBezTo>
                  <a:pt x="3890" y="13309"/>
                  <a:pt x="3798" y="13187"/>
                  <a:pt x="3707" y="13065"/>
                </a:cubicBezTo>
                <a:lnTo>
                  <a:pt x="3555" y="12853"/>
                </a:lnTo>
                <a:cubicBezTo>
                  <a:pt x="3525" y="12822"/>
                  <a:pt x="3495" y="12822"/>
                  <a:pt x="3495" y="12792"/>
                </a:cubicBezTo>
                <a:close/>
                <a:moveTo>
                  <a:pt x="9055" y="12944"/>
                </a:moveTo>
                <a:cubicBezTo>
                  <a:pt x="9085" y="13005"/>
                  <a:pt x="9146" y="13065"/>
                  <a:pt x="9206" y="13126"/>
                </a:cubicBezTo>
                <a:lnTo>
                  <a:pt x="9206" y="13248"/>
                </a:lnTo>
                <a:cubicBezTo>
                  <a:pt x="9237" y="13309"/>
                  <a:pt x="9237" y="13400"/>
                  <a:pt x="9267" y="13491"/>
                </a:cubicBezTo>
                <a:lnTo>
                  <a:pt x="9176" y="13369"/>
                </a:lnTo>
                <a:cubicBezTo>
                  <a:pt x="9176" y="13369"/>
                  <a:pt x="9176" y="13339"/>
                  <a:pt x="9176" y="13309"/>
                </a:cubicBezTo>
                <a:cubicBezTo>
                  <a:pt x="9146" y="13187"/>
                  <a:pt x="9085" y="13065"/>
                  <a:pt x="9055" y="12944"/>
                </a:cubicBezTo>
                <a:close/>
                <a:moveTo>
                  <a:pt x="5682" y="12579"/>
                </a:moveTo>
                <a:cubicBezTo>
                  <a:pt x="5682" y="12610"/>
                  <a:pt x="5712" y="12670"/>
                  <a:pt x="5743" y="12701"/>
                </a:cubicBezTo>
                <a:cubicBezTo>
                  <a:pt x="5834" y="12822"/>
                  <a:pt x="5864" y="12974"/>
                  <a:pt x="5925" y="13096"/>
                </a:cubicBezTo>
                <a:cubicBezTo>
                  <a:pt x="5956" y="13187"/>
                  <a:pt x="5986" y="13248"/>
                  <a:pt x="6016" y="13309"/>
                </a:cubicBezTo>
                <a:cubicBezTo>
                  <a:pt x="6047" y="13369"/>
                  <a:pt x="6047" y="13460"/>
                  <a:pt x="6077" y="13521"/>
                </a:cubicBezTo>
                <a:lnTo>
                  <a:pt x="5986" y="13430"/>
                </a:lnTo>
                <a:lnTo>
                  <a:pt x="5956" y="13369"/>
                </a:lnTo>
                <a:lnTo>
                  <a:pt x="5925" y="13309"/>
                </a:lnTo>
                <a:lnTo>
                  <a:pt x="5864" y="13157"/>
                </a:lnTo>
                <a:cubicBezTo>
                  <a:pt x="5834" y="13096"/>
                  <a:pt x="5804" y="13035"/>
                  <a:pt x="5804" y="13005"/>
                </a:cubicBezTo>
                <a:lnTo>
                  <a:pt x="5682" y="12701"/>
                </a:lnTo>
                <a:cubicBezTo>
                  <a:pt x="5682" y="12701"/>
                  <a:pt x="5682" y="12670"/>
                  <a:pt x="5682" y="12640"/>
                </a:cubicBezTo>
                <a:lnTo>
                  <a:pt x="5682" y="12610"/>
                </a:lnTo>
                <a:lnTo>
                  <a:pt x="5682" y="12579"/>
                </a:lnTo>
                <a:close/>
                <a:moveTo>
                  <a:pt x="10695" y="13400"/>
                </a:moveTo>
                <a:lnTo>
                  <a:pt x="10756" y="13460"/>
                </a:lnTo>
                <a:cubicBezTo>
                  <a:pt x="10726" y="13460"/>
                  <a:pt x="10695" y="13521"/>
                  <a:pt x="10695" y="13552"/>
                </a:cubicBezTo>
                <a:lnTo>
                  <a:pt x="10695" y="13582"/>
                </a:lnTo>
                <a:lnTo>
                  <a:pt x="10634" y="13521"/>
                </a:lnTo>
                <a:cubicBezTo>
                  <a:pt x="10634" y="13491"/>
                  <a:pt x="10634" y="13460"/>
                  <a:pt x="10634" y="13460"/>
                </a:cubicBezTo>
                <a:lnTo>
                  <a:pt x="10695" y="13400"/>
                </a:lnTo>
                <a:close/>
                <a:moveTo>
                  <a:pt x="6381" y="13005"/>
                </a:moveTo>
                <a:lnTo>
                  <a:pt x="6442" y="13096"/>
                </a:lnTo>
                <a:lnTo>
                  <a:pt x="6472" y="13157"/>
                </a:lnTo>
                <a:cubicBezTo>
                  <a:pt x="6533" y="13278"/>
                  <a:pt x="6624" y="13400"/>
                  <a:pt x="6685" y="13521"/>
                </a:cubicBezTo>
                <a:lnTo>
                  <a:pt x="6776" y="13734"/>
                </a:lnTo>
                <a:lnTo>
                  <a:pt x="6776" y="13734"/>
                </a:lnTo>
                <a:lnTo>
                  <a:pt x="6685" y="13673"/>
                </a:lnTo>
                <a:cubicBezTo>
                  <a:pt x="6654" y="13612"/>
                  <a:pt x="6624" y="13552"/>
                  <a:pt x="6594" y="13491"/>
                </a:cubicBezTo>
                <a:cubicBezTo>
                  <a:pt x="6533" y="13339"/>
                  <a:pt x="6472" y="13187"/>
                  <a:pt x="6381" y="13035"/>
                </a:cubicBezTo>
                <a:lnTo>
                  <a:pt x="6381" y="13005"/>
                </a:lnTo>
                <a:close/>
                <a:moveTo>
                  <a:pt x="8691" y="13279"/>
                </a:moveTo>
                <a:cubicBezTo>
                  <a:pt x="8720" y="13309"/>
                  <a:pt x="8721" y="13309"/>
                  <a:pt x="8751" y="13339"/>
                </a:cubicBezTo>
                <a:cubicBezTo>
                  <a:pt x="8842" y="13460"/>
                  <a:pt x="8903" y="13612"/>
                  <a:pt x="8994" y="13704"/>
                </a:cubicBezTo>
                <a:cubicBezTo>
                  <a:pt x="8994" y="13727"/>
                  <a:pt x="8994" y="13751"/>
                  <a:pt x="9008" y="13775"/>
                </a:cubicBezTo>
                <a:lnTo>
                  <a:pt x="9008" y="13775"/>
                </a:lnTo>
                <a:lnTo>
                  <a:pt x="8903" y="13643"/>
                </a:lnTo>
                <a:cubicBezTo>
                  <a:pt x="8872" y="13612"/>
                  <a:pt x="8842" y="13582"/>
                  <a:pt x="8812" y="13552"/>
                </a:cubicBezTo>
                <a:cubicBezTo>
                  <a:pt x="8812" y="13521"/>
                  <a:pt x="8781" y="13491"/>
                  <a:pt x="8751" y="13460"/>
                </a:cubicBezTo>
                <a:cubicBezTo>
                  <a:pt x="8751" y="13430"/>
                  <a:pt x="8720" y="13369"/>
                  <a:pt x="8690" y="13339"/>
                </a:cubicBezTo>
                <a:cubicBezTo>
                  <a:pt x="8720" y="13309"/>
                  <a:pt x="8720" y="13309"/>
                  <a:pt x="8691" y="13279"/>
                </a:cubicBezTo>
                <a:close/>
                <a:moveTo>
                  <a:pt x="6462" y="13791"/>
                </a:moveTo>
                <a:lnTo>
                  <a:pt x="6533" y="13886"/>
                </a:lnTo>
                <a:lnTo>
                  <a:pt x="6472" y="13825"/>
                </a:lnTo>
                <a:cubicBezTo>
                  <a:pt x="6472" y="13825"/>
                  <a:pt x="6472" y="13810"/>
                  <a:pt x="6462" y="13791"/>
                </a:cubicBezTo>
                <a:close/>
                <a:moveTo>
                  <a:pt x="7839" y="13491"/>
                </a:moveTo>
                <a:lnTo>
                  <a:pt x="7930" y="13643"/>
                </a:lnTo>
                <a:cubicBezTo>
                  <a:pt x="7961" y="13704"/>
                  <a:pt x="7991" y="13764"/>
                  <a:pt x="8022" y="13825"/>
                </a:cubicBezTo>
                <a:cubicBezTo>
                  <a:pt x="8052" y="13855"/>
                  <a:pt x="8052" y="13886"/>
                  <a:pt x="8052" y="13886"/>
                </a:cubicBezTo>
                <a:cubicBezTo>
                  <a:pt x="8052" y="13886"/>
                  <a:pt x="8052" y="13925"/>
                  <a:pt x="8068" y="13941"/>
                </a:cubicBezTo>
                <a:lnTo>
                  <a:pt x="8068" y="13941"/>
                </a:lnTo>
                <a:cubicBezTo>
                  <a:pt x="7923" y="13878"/>
                  <a:pt x="7805" y="13761"/>
                  <a:pt x="7687" y="13673"/>
                </a:cubicBezTo>
                <a:lnTo>
                  <a:pt x="7657" y="13582"/>
                </a:lnTo>
                <a:lnTo>
                  <a:pt x="7596" y="13491"/>
                </a:lnTo>
                <a:close/>
                <a:moveTo>
                  <a:pt x="9845" y="13643"/>
                </a:moveTo>
                <a:lnTo>
                  <a:pt x="9996" y="13734"/>
                </a:lnTo>
                <a:cubicBezTo>
                  <a:pt x="9966" y="13734"/>
                  <a:pt x="9936" y="13764"/>
                  <a:pt x="9936" y="13764"/>
                </a:cubicBezTo>
                <a:lnTo>
                  <a:pt x="9936" y="13795"/>
                </a:lnTo>
                <a:lnTo>
                  <a:pt x="9936" y="13825"/>
                </a:lnTo>
                <a:lnTo>
                  <a:pt x="9936" y="13855"/>
                </a:lnTo>
                <a:cubicBezTo>
                  <a:pt x="9905" y="13886"/>
                  <a:pt x="9875" y="13916"/>
                  <a:pt x="9845" y="13947"/>
                </a:cubicBezTo>
                <a:cubicBezTo>
                  <a:pt x="9845" y="13886"/>
                  <a:pt x="9845" y="13825"/>
                  <a:pt x="9845" y="13764"/>
                </a:cubicBezTo>
                <a:lnTo>
                  <a:pt x="9845" y="13643"/>
                </a:lnTo>
                <a:close/>
                <a:moveTo>
                  <a:pt x="8538" y="14068"/>
                </a:moveTo>
                <a:lnTo>
                  <a:pt x="8690" y="14220"/>
                </a:lnTo>
                <a:lnTo>
                  <a:pt x="8751" y="14281"/>
                </a:lnTo>
                <a:cubicBezTo>
                  <a:pt x="8660" y="14250"/>
                  <a:pt x="8568" y="14220"/>
                  <a:pt x="8477" y="14190"/>
                </a:cubicBezTo>
                <a:cubicBezTo>
                  <a:pt x="8447" y="14159"/>
                  <a:pt x="8447" y="14129"/>
                  <a:pt x="8417" y="14098"/>
                </a:cubicBezTo>
                <a:lnTo>
                  <a:pt x="8477" y="14098"/>
                </a:lnTo>
                <a:cubicBezTo>
                  <a:pt x="8508" y="14098"/>
                  <a:pt x="8508" y="14068"/>
                  <a:pt x="8538" y="14068"/>
                </a:cubicBezTo>
                <a:close/>
                <a:moveTo>
                  <a:pt x="9784" y="14250"/>
                </a:moveTo>
                <a:lnTo>
                  <a:pt x="9905" y="14311"/>
                </a:lnTo>
                <a:lnTo>
                  <a:pt x="9845" y="14311"/>
                </a:lnTo>
                <a:lnTo>
                  <a:pt x="9784" y="14250"/>
                </a:lnTo>
                <a:close/>
                <a:moveTo>
                  <a:pt x="7171" y="13977"/>
                </a:moveTo>
                <a:lnTo>
                  <a:pt x="7323" y="14159"/>
                </a:lnTo>
                <a:cubicBezTo>
                  <a:pt x="7414" y="14250"/>
                  <a:pt x="7505" y="14342"/>
                  <a:pt x="7596" y="14433"/>
                </a:cubicBezTo>
                <a:cubicBezTo>
                  <a:pt x="7535" y="14433"/>
                  <a:pt x="7505" y="14433"/>
                  <a:pt x="7444" y="14402"/>
                </a:cubicBezTo>
                <a:lnTo>
                  <a:pt x="7323" y="14372"/>
                </a:lnTo>
                <a:lnTo>
                  <a:pt x="7171" y="13977"/>
                </a:lnTo>
                <a:close/>
                <a:moveTo>
                  <a:pt x="8082" y="14463"/>
                </a:moveTo>
                <a:lnTo>
                  <a:pt x="8173" y="14524"/>
                </a:lnTo>
                <a:lnTo>
                  <a:pt x="8082" y="14493"/>
                </a:lnTo>
                <a:lnTo>
                  <a:pt x="8082" y="14463"/>
                </a:lnTo>
                <a:close/>
                <a:moveTo>
                  <a:pt x="9450" y="14311"/>
                </a:moveTo>
                <a:lnTo>
                  <a:pt x="9541" y="14402"/>
                </a:lnTo>
                <a:lnTo>
                  <a:pt x="9298" y="14524"/>
                </a:lnTo>
                <a:cubicBezTo>
                  <a:pt x="9358" y="14493"/>
                  <a:pt x="9389" y="14463"/>
                  <a:pt x="9389" y="14402"/>
                </a:cubicBezTo>
                <a:lnTo>
                  <a:pt x="9450" y="14342"/>
                </a:lnTo>
                <a:lnTo>
                  <a:pt x="9450" y="14311"/>
                </a:lnTo>
                <a:close/>
                <a:moveTo>
                  <a:pt x="7809" y="14706"/>
                </a:moveTo>
                <a:lnTo>
                  <a:pt x="7839" y="14737"/>
                </a:lnTo>
                <a:lnTo>
                  <a:pt x="7900" y="14797"/>
                </a:lnTo>
                <a:lnTo>
                  <a:pt x="7809" y="14767"/>
                </a:lnTo>
                <a:lnTo>
                  <a:pt x="7505" y="14767"/>
                </a:lnTo>
                <a:cubicBezTo>
                  <a:pt x="7505" y="14767"/>
                  <a:pt x="7505" y="14737"/>
                  <a:pt x="7505" y="14737"/>
                </a:cubicBezTo>
                <a:lnTo>
                  <a:pt x="7505" y="14706"/>
                </a:lnTo>
                <a:close/>
                <a:moveTo>
                  <a:pt x="6776" y="14524"/>
                </a:moveTo>
                <a:lnTo>
                  <a:pt x="6928" y="14585"/>
                </a:lnTo>
                <a:lnTo>
                  <a:pt x="6989" y="14645"/>
                </a:lnTo>
                <a:lnTo>
                  <a:pt x="7049" y="14767"/>
                </a:lnTo>
                <a:lnTo>
                  <a:pt x="7110" y="14828"/>
                </a:lnTo>
                <a:lnTo>
                  <a:pt x="7110" y="14828"/>
                </a:lnTo>
                <a:lnTo>
                  <a:pt x="6928" y="14767"/>
                </a:lnTo>
                <a:cubicBezTo>
                  <a:pt x="6837" y="14767"/>
                  <a:pt x="6776" y="14737"/>
                  <a:pt x="6715" y="14737"/>
                </a:cubicBezTo>
                <a:cubicBezTo>
                  <a:pt x="6715" y="14706"/>
                  <a:pt x="6715" y="14706"/>
                  <a:pt x="6745" y="14676"/>
                </a:cubicBezTo>
                <a:cubicBezTo>
                  <a:pt x="6745" y="14615"/>
                  <a:pt x="6745" y="14554"/>
                  <a:pt x="6715" y="14524"/>
                </a:cubicBezTo>
                <a:close/>
                <a:moveTo>
                  <a:pt x="7232" y="1"/>
                </a:moveTo>
                <a:cubicBezTo>
                  <a:pt x="7080" y="31"/>
                  <a:pt x="6928" y="31"/>
                  <a:pt x="6776" y="62"/>
                </a:cubicBezTo>
                <a:cubicBezTo>
                  <a:pt x="6594" y="92"/>
                  <a:pt x="6411" y="153"/>
                  <a:pt x="6199" y="214"/>
                </a:cubicBezTo>
                <a:cubicBezTo>
                  <a:pt x="5925" y="274"/>
                  <a:pt x="5621" y="365"/>
                  <a:pt x="5317" y="487"/>
                </a:cubicBezTo>
                <a:cubicBezTo>
                  <a:pt x="5014" y="578"/>
                  <a:pt x="4740" y="700"/>
                  <a:pt x="4467" y="821"/>
                </a:cubicBezTo>
                <a:lnTo>
                  <a:pt x="4436" y="852"/>
                </a:lnTo>
                <a:cubicBezTo>
                  <a:pt x="4133" y="1004"/>
                  <a:pt x="3829" y="1155"/>
                  <a:pt x="3555" y="1368"/>
                </a:cubicBezTo>
                <a:cubicBezTo>
                  <a:pt x="3312" y="1550"/>
                  <a:pt x="3069" y="1733"/>
                  <a:pt x="2826" y="1915"/>
                </a:cubicBezTo>
                <a:cubicBezTo>
                  <a:pt x="2705" y="2006"/>
                  <a:pt x="2583" y="2097"/>
                  <a:pt x="2492" y="2188"/>
                </a:cubicBezTo>
                <a:cubicBezTo>
                  <a:pt x="2340" y="2310"/>
                  <a:pt x="2188" y="2431"/>
                  <a:pt x="2067" y="2583"/>
                </a:cubicBezTo>
                <a:cubicBezTo>
                  <a:pt x="1823" y="2826"/>
                  <a:pt x="1641" y="3070"/>
                  <a:pt x="1429" y="3313"/>
                </a:cubicBezTo>
                <a:cubicBezTo>
                  <a:pt x="1246" y="3556"/>
                  <a:pt x="1064" y="3799"/>
                  <a:pt x="912" y="4072"/>
                </a:cubicBezTo>
                <a:cubicBezTo>
                  <a:pt x="730" y="4346"/>
                  <a:pt x="578" y="4649"/>
                  <a:pt x="426" y="4953"/>
                </a:cubicBezTo>
                <a:cubicBezTo>
                  <a:pt x="304" y="5287"/>
                  <a:pt x="213" y="5622"/>
                  <a:pt x="152" y="5956"/>
                </a:cubicBezTo>
                <a:cubicBezTo>
                  <a:pt x="122" y="6260"/>
                  <a:pt x="61" y="6564"/>
                  <a:pt x="61" y="6867"/>
                </a:cubicBezTo>
                <a:cubicBezTo>
                  <a:pt x="61" y="7050"/>
                  <a:pt x="31" y="7202"/>
                  <a:pt x="31" y="7354"/>
                </a:cubicBezTo>
                <a:cubicBezTo>
                  <a:pt x="1" y="7505"/>
                  <a:pt x="31" y="7657"/>
                  <a:pt x="31" y="7809"/>
                </a:cubicBezTo>
                <a:cubicBezTo>
                  <a:pt x="31" y="7900"/>
                  <a:pt x="61" y="7992"/>
                  <a:pt x="92" y="8083"/>
                </a:cubicBezTo>
                <a:cubicBezTo>
                  <a:pt x="183" y="8417"/>
                  <a:pt x="274" y="8751"/>
                  <a:pt x="426" y="9085"/>
                </a:cubicBezTo>
                <a:cubicBezTo>
                  <a:pt x="487" y="9237"/>
                  <a:pt x="547" y="9389"/>
                  <a:pt x="608" y="9571"/>
                </a:cubicBezTo>
                <a:cubicBezTo>
                  <a:pt x="699" y="9875"/>
                  <a:pt x="790" y="10149"/>
                  <a:pt x="882" y="10453"/>
                </a:cubicBezTo>
                <a:cubicBezTo>
                  <a:pt x="1003" y="10726"/>
                  <a:pt x="1094" y="11030"/>
                  <a:pt x="1216" y="11334"/>
                </a:cubicBezTo>
                <a:cubicBezTo>
                  <a:pt x="1368" y="11637"/>
                  <a:pt x="1520" y="11972"/>
                  <a:pt x="1702" y="12245"/>
                </a:cubicBezTo>
                <a:cubicBezTo>
                  <a:pt x="1884" y="12519"/>
                  <a:pt x="2067" y="12792"/>
                  <a:pt x="2279" y="13005"/>
                </a:cubicBezTo>
                <a:cubicBezTo>
                  <a:pt x="2522" y="13278"/>
                  <a:pt x="2796" y="13491"/>
                  <a:pt x="3039" y="13734"/>
                </a:cubicBezTo>
                <a:cubicBezTo>
                  <a:pt x="3282" y="13977"/>
                  <a:pt x="3525" y="14190"/>
                  <a:pt x="3768" y="14372"/>
                </a:cubicBezTo>
                <a:cubicBezTo>
                  <a:pt x="3920" y="14493"/>
                  <a:pt x="4072" y="14585"/>
                  <a:pt x="4254" y="14676"/>
                </a:cubicBezTo>
                <a:cubicBezTo>
                  <a:pt x="4376" y="14737"/>
                  <a:pt x="4528" y="14797"/>
                  <a:pt x="4649" y="14858"/>
                </a:cubicBezTo>
                <a:cubicBezTo>
                  <a:pt x="4953" y="14980"/>
                  <a:pt x="5226" y="15101"/>
                  <a:pt x="5530" y="15253"/>
                </a:cubicBezTo>
                <a:cubicBezTo>
                  <a:pt x="5864" y="15375"/>
                  <a:pt x="6199" y="15496"/>
                  <a:pt x="6533" y="15557"/>
                </a:cubicBezTo>
                <a:cubicBezTo>
                  <a:pt x="6685" y="15587"/>
                  <a:pt x="6867" y="15618"/>
                  <a:pt x="7019" y="15618"/>
                </a:cubicBezTo>
                <a:cubicBezTo>
                  <a:pt x="7171" y="15648"/>
                  <a:pt x="7414" y="15648"/>
                  <a:pt x="7627" y="15648"/>
                </a:cubicBezTo>
                <a:cubicBezTo>
                  <a:pt x="7930" y="15648"/>
                  <a:pt x="8234" y="15618"/>
                  <a:pt x="8508" y="15557"/>
                </a:cubicBezTo>
                <a:cubicBezTo>
                  <a:pt x="8660" y="15526"/>
                  <a:pt x="8812" y="15526"/>
                  <a:pt x="8963" y="15496"/>
                </a:cubicBezTo>
                <a:cubicBezTo>
                  <a:pt x="9115" y="15435"/>
                  <a:pt x="9358" y="15375"/>
                  <a:pt x="9541" y="15344"/>
                </a:cubicBezTo>
                <a:cubicBezTo>
                  <a:pt x="9845" y="15253"/>
                  <a:pt x="10148" y="15131"/>
                  <a:pt x="10452" y="14980"/>
                </a:cubicBezTo>
                <a:cubicBezTo>
                  <a:pt x="10786" y="14767"/>
                  <a:pt x="11121" y="14524"/>
                  <a:pt x="11424" y="14250"/>
                </a:cubicBezTo>
                <a:cubicBezTo>
                  <a:pt x="11698" y="14007"/>
                  <a:pt x="11971" y="13795"/>
                  <a:pt x="12214" y="13521"/>
                </a:cubicBezTo>
                <a:cubicBezTo>
                  <a:pt x="12457" y="13278"/>
                  <a:pt x="12640" y="13065"/>
                  <a:pt x="12852" y="12822"/>
                </a:cubicBezTo>
                <a:cubicBezTo>
                  <a:pt x="12944" y="12701"/>
                  <a:pt x="13035" y="12579"/>
                  <a:pt x="13126" y="12427"/>
                </a:cubicBezTo>
                <a:cubicBezTo>
                  <a:pt x="13247" y="12306"/>
                  <a:pt x="13308" y="12184"/>
                  <a:pt x="13399" y="12063"/>
                </a:cubicBezTo>
                <a:cubicBezTo>
                  <a:pt x="13582" y="11759"/>
                  <a:pt x="13764" y="11455"/>
                  <a:pt x="13916" y="11151"/>
                </a:cubicBezTo>
                <a:cubicBezTo>
                  <a:pt x="14068" y="10848"/>
                  <a:pt x="14220" y="10604"/>
                  <a:pt x="14341" y="10301"/>
                </a:cubicBezTo>
                <a:cubicBezTo>
                  <a:pt x="14493" y="9997"/>
                  <a:pt x="14584" y="9663"/>
                  <a:pt x="14675" y="9328"/>
                </a:cubicBezTo>
                <a:cubicBezTo>
                  <a:pt x="14767" y="9025"/>
                  <a:pt x="14797" y="8721"/>
                  <a:pt x="14827" y="8387"/>
                </a:cubicBezTo>
                <a:lnTo>
                  <a:pt x="14827" y="7870"/>
                </a:lnTo>
                <a:cubicBezTo>
                  <a:pt x="14827" y="7688"/>
                  <a:pt x="14797" y="7536"/>
                  <a:pt x="14767" y="7384"/>
                </a:cubicBezTo>
                <a:cubicBezTo>
                  <a:pt x="14736" y="7050"/>
                  <a:pt x="14645" y="6715"/>
                  <a:pt x="14554" y="6412"/>
                </a:cubicBezTo>
                <a:cubicBezTo>
                  <a:pt x="14463" y="6108"/>
                  <a:pt x="14372" y="5774"/>
                  <a:pt x="14280" y="5470"/>
                </a:cubicBezTo>
                <a:cubicBezTo>
                  <a:pt x="14220" y="5196"/>
                  <a:pt x="14129" y="4892"/>
                  <a:pt x="14007" y="4619"/>
                </a:cubicBezTo>
                <a:cubicBezTo>
                  <a:pt x="13946" y="4467"/>
                  <a:pt x="13885" y="4346"/>
                  <a:pt x="13825" y="4194"/>
                </a:cubicBezTo>
                <a:cubicBezTo>
                  <a:pt x="13764" y="4072"/>
                  <a:pt x="13703" y="3890"/>
                  <a:pt x="13612" y="3768"/>
                </a:cubicBezTo>
                <a:cubicBezTo>
                  <a:pt x="13490" y="3465"/>
                  <a:pt x="13308" y="3161"/>
                  <a:pt x="13126" y="2887"/>
                </a:cubicBezTo>
                <a:cubicBezTo>
                  <a:pt x="12944" y="2614"/>
                  <a:pt x="12761" y="2371"/>
                  <a:pt x="12549" y="2158"/>
                </a:cubicBezTo>
                <a:cubicBezTo>
                  <a:pt x="12336" y="1885"/>
                  <a:pt x="12123" y="1642"/>
                  <a:pt x="11880" y="1398"/>
                </a:cubicBezTo>
                <a:cubicBezTo>
                  <a:pt x="11789" y="1277"/>
                  <a:pt x="11667" y="1186"/>
                  <a:pt x="11546" y="1095"/>
                </a:cubicBezTo>
                <a:cubicBezTo>
                  <a:pt x="11394" y="973"/>
                  <a:pt x="11242" y="882"/>
                  <a:pt x="11060" y="791"/>
                </a:cubicBezTo>
                <a:cubicBezTo>
                  <a:pt x="10786" y="639"/>
                  <a:pt x="10483" y="487"/>
                  <a:pt x="10179" y="396"/>
                </a:cubicBezTo>
                <a:cubicBezTo>
                  <a:pt x="10118" y="365"/>
                  <a:pt x="10027" y="335"/>
                  <a:pt x="9966" y="335"/>
                </a:cubicBezTo>
                <a:cubicBezTo>
                  <a:pt x="9905" y="305"/>
                  <a:pt x="9753" y="274"/>
                  <a:pt x="9662" y="244"/>
                </a:cubicBezTo>
                <a:lnTo>
                  <a:pt x="9176" y="153"/>
                </a:lnTo>
                <a:cubicBezTo>
                  <a:pt x="8872" y="92"/>
                  <a:pt x="8568" y="31"/>
                  <a:pt x="82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6"/>
          <p:cNvSpPr/>
          <p:nvPr/>
        </p:nvSpPr>
        <p:spPr>
          <a:xfrm rot="-5714785" flipH="1">
            <a:off x="8194575" y="4258475"/>
            <a:ext cx="373585" cy="1285586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6"/>
          <p:cNvSpPr/>
          <p:nvPr/>
        </p:nvSpPr>
        <p:spPr>
          <a:xfrm rot="-4745172" flipH="1">
            <a:off x="8408408" y="4120426"/>
            <a:ext cx="310725" cy="1051088"/>
          </a:xfrm>
          <a:custGeom>
            <a:avLst/>
            <a:gdLst/>
            <a:ahLst/>
            <a:cxnLst/>
            <a:rect l="l" t="t" r="r" b="b"/>
            <a:pathLst>
              <a:path w="11121" h="37619" extrusionOk="0">
                <a:moveTo>
                  <a:pt x="5165" y="0"/>
                </a:moveTo>
                <a:cubicBezTo>
                  <a:pt x="4618" y="0"/>
                  <a:pt x="4071" y="91"/>
                  <a:pt x="3555" y="274"/>
                </a:cubicBezTo>
                <a:cubicBezTo>
                  <a:pt x="3373" y="365"/>
                  <a:pt x="3190" y="456"/>
                  <a:pt x="3038" y="577"/>
                </a:cubicBezTo>
                <a:lnTo>
                  <a:pt x="3008" y="577"/>
                </a:lnTo>
                <a:cubicBezTo>
                  <a:pt x="2826" y="699"/>
                  <a:pt x="2674" y="851"/>
                  <a:pt x="2522" y="1033"/>
                </a:cubicBezTo>
                <a:lnTo>
                  <a:pt x="2461" y="1124"/>
                </a:lnTo>
                <a:cubicBezTo>
                  <a:pt x="2370" y="1276"/>
                  <a:pt x="2279" y="1428"/>
                  <a:pt x="2218" y="1610"/>
                </a:cubicBezTo>
                <a:cubicBezTo>
                  <a:pt x="1914" y="2066"/>
                  <a:pt x="1702" y="2552"/>
                  <a:pt x="1580" y="3069"/>
                </a:cubicBezTo>
                <a:cubicBezTo>
                  <a:pt x="1428" y="3525"/>
                  <a:pt x="1307" y="4041"/>
                  <a:pt x="1246" y="4527"/>
                </a:cubicBezTo>
                <a:cubicBezTo>
                  <a:pt x="1215" y="5044"/>
                  <a:pt x="1155" y="5560"/>
                  <a:pt x="1155" y="5955"/>
                </a:cubicBezTo>
                <a:cubicBezTo>
                  <a:pt x="1124" y="6441"/>
                  <a:pt x="1064" y="6927"/>
                  <a:pt x="1003" y="7414"/>
                </a:cubicBezTo>
                <a:cubicBezTo>
                  <a:pt x="1003" y="7535"/>
                  <a:pt x="972" y="7687"/>
                  <a:pt x="972" y="7808"/>
                </a:cubicBezTo>
                <a:cubicBezTo>
                  <a:pt x="942" y="7960"/>
                  <a:pt x="942" y="8052"/>
                  <a:pt x="912" y="8173"/>
                </a:cubicBezTo>
                <a:cubicBezTo>
                  <a:pt x="881" y="8386"/>
                  <a:pt x="881" y="8598"/>
                  <a:pt x="881" y="8781"/>
                </a:cubicBezTo>
                <a:lnTo>
                  <a:pt x="881" y="8933"/>
                </a:lnTo>
                <a:cubicBezTo>
                  <a:pt x="881" y="9115"/>
                  <a:pt x="851" y="9267"/>
                  <a:pt x="820" y="9449"/>
                </a:cubicBezTo>
                <a:cubicBezTo>
                  <a:pt x="820" y="9753"/>
                  <a:pt x="790" y="10057"/>
                  <a:pt x="760" y="10361"/>
                </a:cubicBezTo>
                <a:lnTo>
                  <a:pt x="760" y="10664"/>
                </a:lnTo>
                <a:lnTo>
                  <a:pt x="760" y="11880"/>
                </a:lnTo>
                <a:cubicBezTo>
                  <a:pt x="760" y="12092"/>
                  <a:pt x="760" y="12305"/>
                  <a:pt x="790" y="12518"/>
                </a:cubicBezTo>
                <a:cubicBezTo>
                  <a:pt x="820" y="12761"/>
                  <a:pt x="790" y="13034"/>
                  <a:pt x="820" y="13277"/>
                </a:cubicBezTo>
                <a:lnTo>
                  <a:pt x="820" y="14766"/>
                </a:lnTo>
                <a:lnTo>
                  <a:pt x="820" y="15617"/>
                </a:lnTo>
                <a:lnTo>
                  <a:pt x="820" y="16346"/>
                </a:lnTo>
                <a:lnTo>
                  <a:pt x="820" y="16741"/>
                </a:lnTo>
                <a:cubicBezTo>
                  <a:pt x="790" y="17197"/>
                  <a:pt x="760" y="17683"/>
                  <a:pt x="699" y="18169"/>
                </a:cubicBezTo>
                <a:cubicBezTo>
                  <a:pt x="669" y="18503"/>
                  <a:pt x="638" y="18868"/>
                  <a:pt x="608" y="19232"/>
                </a:cubicBezTo>
                <a:cubicBezTo>
                  <a:pt x="608" y="19384"/>
                  <a:pt x="608" y="19536"/>
                  <a:pt x="608" y="19688"/>
                </a:cubicBezTo>
                <a:cubicBezTo>
                  <a:pt x="577" y="20022"/>
                  <a:pt x="547" y="20357"/>
                  <a:pt x="547" y="20691"/>
                </a:cubicBezTo>
                <a:lnTo>
                  <a:pt x="547" y="20843"/>
                </a:lnTo>
                <a:cubicBezTo>
                  <a:pt x="517" y="21268"/>
                  <a:pt x="456" y="21754"/>
                  <a:pt x="456" y="22210"/>
                </a:cubicBezTo>
                <a:lnTo>
                  <a:pt x="456" y="22271"/>
                </a:lnTo>
                <a:lnTo>
                  <a:pt x="456" y="22635"/>
                </a:lnTo>
                <a:lnTo>
                  <a:pt x="456" y="23030"/>
                </a:lnTo>
                <a:lnTo>
                  <a:pt x="456" y="23668"/>
                </a:lnTo>
                <a:lnTo>
                  <a:pt x="456" y="24063"/>
                </a:lnTo>
                <a:cubicBezTo>
                  <a:pt x="456" y="24367"/>
                  <a:pt x="426" y="24732"/>
                  <a:pt x="395" y="25187"/>
                </a:cubicBezTo>
                <a:cubicBezTo>
                  <a:pt x="395" y="25491"/>
                  <a:pt x="365" y="25795"/>
                  <a:pt x="334" y="26069"/>
                </a:cubicBezTo>
                <a:cubicBezTo>
                  <a:pt x="334" y="26251"/>
                  <a:pt x="304" y="26403"/>
                  <a:pt x="274" y="26585"/>
                </a:cubicBezTo>
                <a:cubicBezTo>
                  <a:pt x="243" y="27071"/>
                  <a:pt x="182" y="27527"/>
                  <a:pt x="122" y="28043"/>
                </a:cubicBezTo>
                <a:cubicBezTo>
                  <a:pt x="61" y="28560"/>
                  <a:pt x="31" y="29046"/>
                  <a:pt x="0" y="29502"/>
                </a:cubicBezTo>
                <a:lnTo>
                  <a:pt x="0" y="29593"/>
                </a:lnTo>
                <a:cubicBezTo>
                  <a:pt x="0" y="30079"/>
                  <a:pt x="0" y="30535"/>
                  <a:pt x="31" y="31021"/>
                </a:cubicBezTo>
                <a:lnTo>
                  <a:pt x="31" y="31112"/>
                </a:lnTo>
                <a:cubicBezTo>
                  <a:pt x="31" y="31325"/>
                  <a:pt x="61" y="31537"/>
                  <a:pt x="91" y="31750"/>
                </a:cubicBezTo>
                <a:cubicBezTo>
                  <a:pt x="91" y="31963"/>
                  <a:pt x="122" y="32206"/>
                  <a:pt x="182" y="32449"/>
                </a:cubicBezTo>
                <a:cubicBezTo>
                  <a:pt x="213" y="32662"/>
                  <a:pt x="243" y="32905"/>
                  <a:pt x="334" y="33117"/>
                </a:cubicBezTo>
                <a:cubicBezTo>
                  <a:pt x="395" y="33391"/>
                  <a:pt x="486" y="33664"/>
                  <a:pt x="577" y="33907"/>
                </a:cubicBezTo>
                <a:cubicBezTo>
                  <a:pt x="790" y="34393"/>
                  <a:pt x="1064" y="34819"/>
                  <a:pt x="1367" y="35244"/>
                </a:cubicBezTo>
                <a:cubicBezTo>
                  <a:pt x="1550" y="35426"/>
                  <a:pt x="1732" y="35609"/>
                  <a:pt x="1914" y="35791"/>
                </a:cubicBezTo>
                <a:lnTo>
                  <a:pt x="2066" y="35913"/>
                </a:lnTo>
                <a:lnTo>
                  <a:pt x="2431" y="36216"/>
                </a:lnTo>
                <a:cubicBezTo>
                  <a:pt x="2765" y="36490"/>
                  <a:pt x="3130" y="36763"/>
                  <a:pt x="3525" y="36976"/>
                </a:cubicBezTo>
                <a:cubicBezTo>
                  <a:pt x="3737" y="37097"/>
                  <a:pt x="3980" y="37219"/>
                  <a:pt x="4223" y="37341"/>
                </a:cubicBezTo>
                <a:cubicBezTo>
                  <a:pt x="4466" y="37432"/>
                  <a:pt x="4740" y="37523"/>
                  <a:pt x="5013" y="37584"/>
                </a:cubicBezTo>
                <a:cubicBezTo>
                  <a:pt x="5137" y="37607"/>
                  <a:pt x="5264" y="37618"/>
                  <a:pt x="5390" y="37618"/>
                </a:cubicBezTo>
                <a:cubicBezTo>
                  <a:pt x="5759" y="37618"/>
                  <a:pt x="6132" y="37522"/>
                  <a:pt x="6472" y="37341"/>
                </a:cubicBezTo>
                <a:cubicBezTo>
                  <a:pt x="6927" y="37037"/>
                  <a:pt x="7322" y="36672"/>
                  <a:pt x="7657" y="36247"/>
                </a:cubicBezTo>
                <a:cubicBezTo>
                  <a:pt x="8173" y="35487"/>
                  <a:pt x="8507" y="34636"/>
                  <a:pt x="8659" y="33755"/>
                </a:cubicBezTo>
                <a:cubicBezTo>
                  <a:pt x="8750" y="33391"/>
                  <a:pt x="8872" y="32905"/>
                  <a:pt x="8963" y="32419"/>
                </a:cubicBezTo>
                <a:lnTo>
                  <a:pt x="8963" y="32358"/>
                </a:lnTo>
                <a:cubicBezTo>
                  <a:pt x="9024" y="31993"/>
                  <a:pt x="9085" y="31568"/>
                  <a:pt x="9176" y="31173"/>
                </a:cubicBezTo>
                <a:cubicBezTo>
                  <a:pt x="9328" y="30413"/>
                  <a:pt x="9480" y="29593"/>
                  <a:pt x="9601" y="28833"/>
                </a:cubicBezTo>
                <a:cubicBezTo>
                  <a:pt x="9631" y="28681"/>
                  <a:pt x="9662" y="28499"/>
                  <a:pt x="9692" y="28317"/>
                </a:cubicBezTo>
                <a:lnTo>
                  <a:pt x="9783" y="27831"/>
                </a:lnTo>
                <a:cubicBezTo>
                  <a:pt x="9814" y="27527"/>
                  <a:pt x="9875" y="27223"/>
                  <a:pt x="9935" y="26950"/>
                </a:cubicBezTo>
                <a:cubicBezTo>
                  <a:pt x="9996" y="26494"/>
                  <a:pt x="10057" y="26038"/>
                  <a:pt x="10118" y="25552"/>
                </a:cubicBezTo>
                <a:lnTo>
                  <a:pt x="10148" y="25157"/>
                </a:lnTo>
                <a:cubicBezTo>
                  <a:pt x="10209" y="24823"/>
                  <a:pt x="10239" y="24458"/>
                  <a:pt x="10270" y="24124"/>
                </a:cubicBezTo>
                <a:cubicBezTo>
                  <a:pt x="10330" y="23699"/>
                  <a:pt x="10391" y="23243"/>
                  <a:pt x="10421" y="22726"/>
                </a:cubicBezTo>
                <a:cubicBezTo>
                  <a:pt x="10482" y="22088"/>
                  <a:pt x="10543" y="21450"/>
                  <a:pt x="10634" y="20812"/>
                </a:cubicBezTo>
                <a:cubicBezTo>
                  <a:pt x="10664" y="20508"/>
                  <a:pt x="10695" y="20205"/>
                  <a:pt x="10725" y="19901"/>
                </a:cubicBezTo>
                <a:cubicBezTo>
                  <a:pt x="10786" y="19506"/>
                  <a:pt x="10786" y="19081"/>
                  <a:pt x="10816" y="18716"/>
                </a:cubicBezTo>
                <a:lnTo>
                  <a:pt x="10816" y="18503"/>
                </a:lnTo>
                <a:cubicBezTo>
                  <a:pt x="10847" y="17987"/>
                  <a:pt x="10877" y="17531"/>
                  <a:pt x="10908" y="17045"/>
                </a:cubicBezTo>
                <a:lnTo>
                  <a:pt x="10908" y="16680"/>
                </a:lnTo>
                <a:cubicBezTo>
                  <a:pt x="10908" y="16407"/>
                  <a:pt x="10938" y="16164"/>
                  <a:pt x="10968" y="15890"/>
                </a:cubicBezTo>
                <a:lnTo>
                  <a:pt x="10968" y="15617"/>
                </a:lnTo>
                <a:cubicBezTo>
                  <a:pt x="10968" y="15374"/>
                  <a:pt x="10968" y="15131"/>
                  <a:pt x="10968" y="14888"/>
                </a:cubicBezTo>
                <a:lnTo>
                  <a:pt x="10968" y="14705"/>
                </a:lnTo>
                <a:lnTo>
                  <a:pt x="10968" y="14219"/>
                </a:lnTo>
                <a:cubicBezTo>
                  <a:pt x="10968" y="13703"/>
                  <a:pt x="10999" y="13217"/>
                  <a:pt x="10999" y="12761"/>
                </a:cubicBezTo>
                <a:lnTo>
                  <a:pt x="10999" y="12700"/>
                </a:lnTo>
                <a:lnTo>
                  <a:pt x="10999" y="12092"/>
                </a:lnTo>
                <a:lnTo>
                  <a:pt x="10999" y="12062"/>
                </a:lnTo>
                <a:cubicBezTo>
                  <a:pt x="10999" y="11910"/>
                  <a:pt x="10999" y="11789"/>
                  <a:pt x="11029" y="11637"/>
                </a:cubicBezTo>
                <a:cubicBezTo>
                  <a:pt x="11059" y="11515"/>
                  <a:pt x="11029" y="11485"/>
                  <a:pt x="11029" y="11394"/>
                </a:cubicBezTo>
                <a:lnTo>
                  <a:pt x="11029" y="11120"/>
                </a:lnTo>
                <a:cubicBezTo>
                  <a:pt x="11029" y="11029"/>
                  <a:pt x="11029" y="10877"/>
                  <a:pt x="11059" y="10756"/>
                </a:cubicBezTo>
                <a:lnTo>
                  <a:pt x="11059" y="10604"/>
                </a:lnTo>
                <a:cubicBezTo>
                  <a:pt x="11059" y="10421"/>
                  <a:pt x="11090" y="10209"/>
                  <a:pt x="11090" y="10026"/>
                </a:cubicBezTo>
                <a:lnTo>
                  <a:pt x="11090" y="9692"/>
                </a:lnTo>
                <a:cubicBezTo>
                  <a:pt x="11090" y="9510"/>
                  <a:pt x="11120" y="9328"/>
                  <a:pt x="11120" y="9145"/>
                </a:cubicBezTo>
                <a:cubicBezTo>
                  <a:pt x="11120" y="8963"/>
                  <a:pt x="11120" y="8811"/>
                  <a:pt x="11120" y="8659"/>
                </a:cubicBezTo>
                <a:cubicBezTo>
                  <a:pt x="11120" y="8386"/>
                  <a:pt x="11090" y="8112"/>
                  <a:pt x="11059" y="7869"/>
                </a:cubicBezTo>
                <a:cubicBezTo>
                  <a:pt x="11059" y="7748"/>
                  <a:pt x="11059" y="7626"/>
                  <a:pt x="11059" y="7535"/>
                </a:cubicBezTo>
                <a:lnTo>
                  <a:pt x="11029" y="7201"/>
                </a:lnTo>
                <a:cubicBezTo>
                  <a:pt x="11029" y="6988"/>
                  <a:pt x="10999" y="6806"/>
                  <a:pt x="10999" y="6593"/>
                </a:cubicBezTo>
                <a:cubicBezTo>
                  <a:pt x="10968" y="6411"/>
                  <a:pt x="10968" y="6137"/>
                  <a:pt x="10938" y="5925"/>
                </a:cubicBezTo>
                <a:cubicBezTo>
                  <a:pt x="10908" y="5469"/>
                  <a:pt x="10847" y="5044"/>
                  <a:pt x="10786" y="4679"/>
                </a:cubicBezTo>
                <a:cubicBezTo>
                  <a:pt x="10786" y="4406"/>
                  <a:pt x="10695" y="4132"/>
                  <a:pt x="10573" y="3889"/>
                </a:cubicBezTo>
                <a:cubicBezTo>
                  <a:pt x="10482" y="3676"/>
                  <a:pt x="10361" y="3494"/>
                  <a:pt x="10209" y="3312"/>
                </a:cubicBezTo>
                <a:cubicBezTo>
                  <a:pt x="10118" y="2978"/>
                  <a:pt x="9996" y="2613"/>
                  <a:pt x="9875" y="2309"/>
                </a:cubicBezTo>
                <a:cubicBezTo>
                  <a:pt x="9723" y="1853"/>
                  <a:pt x="9510" y="1428"/>
                  <a:pt x="9267" y="1033"/>
                </a:cubicBezTo>
                <a:cubicBezTo>
                  <a:pt x="9206" y="972"/>
                  <a:pt x="9115" y="881"/>
                  <a:pt x="9054" y="820"/>
                </a:cubicBezTo>
                <a:cubicBezTo>
                  <a:pt x="8933" y="729"/>
                  <a:pt x="8842" y="608"/>
                  <a:pt x="8690" y="517"/>
                </a:cubicBezTo>
                <a:cubicBezTo>
                  <a:pt x="8507" y="395"/>
                  <a:pt x="8264" y="304"/>
                  <a:pt x="8052" y="243"/>
                </a:cubicBezTo>
                <a:cubicBezTo>
                  <a:pt x="7596" y="152"/>
                  <a:pt x="7110" y="91"/>
                  <a:pt x="6654" y="61"/>
                </a:cubicBezTo>
                <a:lnTo>
                  <a:pt x="6532" y="61"/>
                </a:lnTo>
                <a:lnTo>
                  <a:pt x="6107" y="31"/>
                </a:lnTo>
                <a:lnTo>
                  <a:pt x="58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A8DC2-1596-4820-8CBC-D3CE8D8341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5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DF3F9-449D-4BE2-9028-FB738CAF04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9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7350" y="539850"/>
            <a:ext cx="76893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7300" y="1440276"/>
            <a:ext cx="7689300" cy="3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3" r:id="rId3"/>
    <p:sldLayoutId id="2147483680" r:id="rId4"/>
    <p:sldLayoutId id="2147483681" r:id="rId5"/>
    <p:sldLayoutId id="2147483682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8.png"/><Relationship Id="rId5" Type="http://schemas.openxmlformats.org/officeDocument/2006/relationships/image" Target="../media/image12.wm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wm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gif"/><Relationship Id="rId4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8.mp4"/><Relationship Id="rId7" Type="http://schemas.openxmlformats.org/officeDocument/2006/relationships/image" Target="../media/image12.wm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video" Target="../media/media8.mp4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 rot="10097661">
            <a:off x="1149715" y="3913906"/>
            <a:ext cx="29146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500">
              <a:solidFill>
                <a:srgbClr val="99CC00"/>
              </a:solidFill>
              <a:latin typeface="VNI-Thufap2" pitchFamily="2" charset="0"/>
            </a:endParaRPr>
          </a:p>
        </p:txBody>
      </p:sp>
      <p:pic>
        <p:nvPicPr>
          <p:cNvPr id="12293" name="Picture 5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3439">
            <a:off x="-26628" y="2767526"/>
            <a:ext cx="3013923" cy="800231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Relaxed"/>
            <a:lightRig rig="threePt" dir="t">
              <a:rot lat="0" lon="0" rev="0"/>
            </a:lightRig>
          </a:scene3d>
          <a:sp3d extrusionH="38100" prstMaterial="clear">
            <a:bevelT w="260350" h="50800" prst="slope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0328">
            <a:off x="5901846" y="2968024"/>
            <a:ext cx="3036628" cy="884267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9" name="Rectangle 11"/>
          <p:cNvSpPr>
            <a:spLocks/>
          </p:cNvSpPr>
          <p:nvPr/>
        </p:nvSpPr>
        <p:spPr bwMode="auto">
          <a:xfrm>
            <a:off x="2745678" y="4431404"/>
            <a:ext cx="3569494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2021 - 2022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336" y="1804537"/>
            <a:ext cx="7638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ÂM NHẠC LỚP 6</a:t>
            </a:r>
          </a:p>
        </p:txBody>
      </p:sp>
      <p:pic>
        <p:nvPicPr>
          <p:cNvPr id="5" name="ghi ta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77" end="127623.653"/>
                  <p14:fade in="3000"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251" y="46863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29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16" descr="GARLANBELS1">
            <a:extLst>
              <a:ext uri="{FF2B5EF4-FFF2-40B4-BE49-F238E27FC236}">
                <a16:creationId xmlns:a16="http://schemas.microsoft.com/office/drawing/2014/main" id="{CFEB6587-AF5E-483C-9863-9B88637FE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05" y="981040"/>
            <a:ext cx="257175" cy="359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AutoShape 734">
            <a:extLst>
              <a:ext uri="{FF2B5EF4-FFF2-40B4-BE49-F238E27FC236}">
                <a16:creationId xmlns:a16="http://schemas.microsoft.com/office/drawing/2014/main" id="{7437FDC9-EC13-4C70-8369-AD1140287126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506170">
            <a:off x="2152651" y="3511155"/>
            <a:ext cx="770335" cy="9013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vi-VN" sz="10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0" name="Picture 46" descr="FIREWRK8">
            <a:extLst>
              <a:ext uri="{FF2B5EF4-FFF2-40B4-BE49-F238E27FC236}">
                <a16:creationId xmlns:a16="http://schemas.microsoft.com/office/drawing/2014/main" id="{B10D83AF-CC15-4929-B331-EB212865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20" y="4735903"/>
            <a:ext cx="822634" cy="48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47" descr="FIREWRK8">
            <a:extLst>
              <a:ext uri="{FF2B5EF4-FFF2-40B4-BE49-F238E27FC236}">
                <a16:creationId xmlns:a16="http://schemas.microsoft.com/office/drawing/2014/main" id="{8B5F1A3A-5133-4858-AB56-5FF0345C9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62" y="706397"/>
            <a:ext cx="650309" cy="35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50" descr="FIREWRK8">
            <a:extLst>
              <a:ext uri="{FF2B5EF4-FFF2-40B4-BE49-F238E27FC236}">
                <a16:creationId xmlns:a16="http://schemas.microsoft.com/office/drawing/2014/main" id="{13B31666-562E-42B4-BD4A-F3AC6FA96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79" y="474812"/>
            <a:ext cx="639367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0" y="17501"/>
            <a:ext cx="9144000" cy="6312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2 - NHẠC CỤ TIẾT TẤU</a:t>
            </a:r>
          </a:p>
        </p:txBody>
      </p:sp>
      <p:sp>
        <p:nvSpPr>
          <p:cNvPr id="5" name="Rectangle 4"/>
          <p:cNvSpPr/>
          <p:nvPr/>
        </p:nvSpPr>
        <p:spPr>
          <a:xfrm>
            <a:off x="780432" y="632624"/>
            <a:ext cx="493917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16" descr="GARLANBELS1">
            <a:extLst>
              <a:ext uri="{FF2B5EF4-FFF2-40B4-BE49-F238E27FC236}">
                <a16:creationId xmlns:a16="http://schemas.microsoft.com/office/drawing/2014/main" id="{CFEB6587-AF5E-483C-9863-9B88637FE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16" y="1057276"/>
            <a:ext cx="257175" cy="408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80" y="1869906"/>
            <a:ext cx="3609656" cy="2515623"/>
          </a:xfrm>
          <a:prstGeom prst="rect">
            <a:avLst/>
          </a:prstGeom>
        </p:spPr>
      </p:pic>
      <p:pic>
        <p:nvPicPr>
          <p:cNvPr id="15" name="VAN DONG BODY CD2 THEO BAI HAT BE NHA L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5531" r="7796"/>
          <a:stretch/>
        </p:blipFill>
        <p:spPr>
          <a:xfrm>
            <a:off x="4781925" y="1261367"/>
            <a:ext cx="3472249" cy="40708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374456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2"/>
          <p:cNvSpPr txBox="1">
            <a:spLocks noGrp="1"/>
          </p:cNvSpPr>
          <p:nvPr>
            <p:ph type="title"/>
          </p:nvPr>
        </p:nvSpPr>
        <p:spPr>
          <a:xfrm>
            <a:off x="9233362" y="1140243"/>
            <a:ext cx="45719" cy="2281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endParaRPr sz="2400" dirty="0"/>
          </a:p>
        </p:txBody>
      </p:sp>
      <p:grpSp>
        <p:nvGrpSpPr>
          <p:cNvPr id="816" name="Google Shape;816;p42"/>
          <p:cNvGrpSpPr/>
          <p:nvPr/>
        </p:nvGrpSpPr>
        <p:grpSpPr>
          <a:xfrm>
            <a:off x="7675236" y="610045"/>
            <a:ext cx="595931" cy="530198"/>
            <a:chOff x="5927389" y="663096"/>
            <a:chExt cx="595931" cy="530198"/>
          </a:xfrm>
        </p:grpSpPr>
        <p:sp>
          <p:nvSpPr>
            <p:cNvPr id="817" name="Google Shape;817;p42"/>
            <p:cNvSpPr/>
            <p:nvPr/>
          </p:nvSpPr>
          <p:spPr>
            <a:xfrm rot="1520042">
              <a:off x="6088049" y="721090"/>
              <a:ext cx="364162" cy="414210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2"/>
            <p:cNvSpPr/>
            <p:nvPr/>
          </p:nvSpPr>
          <p:spPr>
            <a:xfrm rot="1520042">
              <a:off x="6009635" y="696567"/>
              <a:ext cx="181668" cy="425257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9" name="Google Shape;819;p42"/>
          <p:cNvSpPr/>
          <p:nvPr/>
        </p:nvSpPr>
        <p:spPr>
          <a:xfrm rot="154496">
            <a:off x="1412079" y="1951515"/>
            <a:ext cx="295317" cy="528437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42"/>
          <p:cNvSpPr/>
          <p:nvPr/>
        </p:nvSpPr>
        <p:spPr>
          <a:xfrm rot="223243">
            <a:off x="274365" y="3439304"/>
            <a:ext cx="307702" cy="803606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1" name="Google Shape;821;p42"/>
          <p:cNvGrpSpPr/>
          <p:nvPr/>
        </p:nvGrpSpPr>
        <p:grpSpPr>
          <a:xfrm rot="241536">
            <a:off x="6917810" y="2273107"/>
            <a:ext cx="1693954" cy="1690759"/>
            <a:chOff x="3852037" y="492948"/>
            <a:chExt cx="1694009" cy="1690815"/>
          </a:xfrm>
        </p:grpSpPr>
        <p:sp>
          <p:nvSpPr>
            <p:cNvPr id="822" name="Google Shape;822;p42"/>
            <p:cNvSpPr/>
            <p:nvPr/>
          </p:nvSpPr>
          <p:spPr>
            <a:xfrm rot="3428099">
              <a:off x="4089754" y="723581"/>
              <a:ext cx="1218576" cy="1229549"/>
            </a:xfrm>
            <a:custGeom>
              <a:avLst/>
              <a:gdLst/>
              <a:ahLst/>
              <a:cxnLst/>
              <a:rect l="l" t="t" r="r" b="b"/>
              <a:pathLst>
                <a:path w="22943" h="23149" extrusionOk="0">
                  <a:moveTo>
                    <a:pt x="18207" y="4207"/>
                  </a:moveTo>
                  <a:cubicBezTo>
                    <a:pt x="18297" y="4207"/>
                    <a:pt x="18385" y="4233"/>
                    <a:pt x="18459" y="4288"/>
                  </a:cubicBezTo>
                  <a:cubicBezTo>
                    <a:pt x="18692" y="4429"/>
                    <a:pt x="18763" y="4755"/>
                    <a:pt x="18599" y="4966"/>
                  </a:cubicBezTo>
                  <a:cubicBezTo>
                    <a:pt x="18319" y="5503"/>
                    <a:pt x="18015" y="6017"/>
                    <a:pt x="17688" y="6507"/>
                  </a:cubicBezTo>
                  <a:cubicBezTo>
                    <a:pt x="17175" y="7161"/>
                    <a:pt x="16614" y="7791"/>
                    <a:pt x="16030" y="8375"/>
                  </a:cubicBezTo>
                  <a:cubicBezTo>
                    <a:pt x="15586" y="8842"/>
                    <a:pt x="15096" y="9216"/>
                    <a:pt x="14606" y="9706"/>
                  </a:cubicBezTo>
                  <a:cubicBezTo>
                    <a:pt x="14139" y="10197"/>
                    <a:pt x="13742" y="10711"/>
                    <a:pt x="13275" y="11201"/>
                  </a:cubicBezTo>
                  <a:cubicBezTo>
                    <a:pt x="12737" y="11738"/>
                    <a:pt x="12154" y="12252"/>
                    <a:pt x="11593" y="12766"/>
                  </a:cubicBezTo>
                  <a:cubicBezTo>
                    <a:pt x="11313" y="13023"/>
                    <a:pt x="11033" y="13279"/>
                    <a:pt x="10776" y="13560"/>
                  </a:cubicBezTo>
                  <a:cubicBezTo>
                    <a:pt x="9655" y="14657"/>
                    <a:pt x="8581" y="15802"/>
                    <a:pt x="7413" y="16876"/>
                  </a:cubicBezTo>
                  <a:cubicBezTo>
                    <a:pt x="6782" y="17436"/>
                    <a:pt x="6082" y="17950"/>
                    <a:pt x="5358" y="18394"/>
                  </a:cubicBezTo>
                  <a:cubicBezTo>
                    <a:pt x="5177" y="18515"/>
                    <a:pt x="5021" y="18570"/>
                    <a:pt x="4874" y="18570"/>
                  </a:cubicBezTo>
                  <a:cubicBezTo>
                    <a:pt x="4679" y="18570"/>
                    <a:pt x="4496" y="18473"/>
                    <a:pt x="4284" y="18300"/>
                  </a:cubicBezTo>
                  <a:cubicBezTo>
                    <a:pt x="3957" y="18043"/>
                    <a:pt x="3840" y="17600"/>
                    <a:pt x="4027" y="17249"/>
                  </a:cubicBezTo>
                  <a:cubicBezTo>
                    <a:pt x="4213" y="16712"/>
                    <a:pt x="4400" y="16175"/>
                    <a:pt x="4891" y="15988"/>
                  </a:cubicBezTo>
                  <a:lnTo>
                    <a:pt x="4914" y="15988"/>
                  </a:lnTo>
                  <a:cubicBezTo>
                    <a:pt x="5078" y="16175"/>
                    <a:pt x="5194" y="16315"/>
                    <a:pt x="5288" y="16455"/>
                  </a:cubicBezTo>
                  <a:lnTo>
                    <a:pt x="4937" y="17343"/>
                  </a:lnTo>
                  <a:cubicBezTo>
                    <a:pt x="5311" y="17343"/>
                    <a:pt x="5685" y="17156"/>
                    <a:pt x="5942" y="16852"/>
                  </a:cubicBezTo>
                  <a:cubicBezTo>
                    <a:pt x="7506" y="15358"/>
                    <a:pt x="9024" y="13817"/>
                    <a:pt x="10566" y="12322"/>
                  </a:cubicBezTo>
                  <a:cubicBezTo>
                    <a:pt x="11710" y="11271"/>
                    <a:pt x="12784" y="10173"/>
                    <a:pt x="13788" y="9029"/>
                  </a:cubicBezTo>
                  <a:cubicBezTo>
                    <a:pt x="14162" y="8585"/>
                    <a:pt x="14582" y="8188"/>
                    <a:pt x="15049" y="7815"/>
                  </a:cubicBezTo>
                  <a:cubicBezTo>
                    <a:pt x="16077" y="6951"/>
                    <a:pt x="16754" y="5830"/>
                    <a:pt x="17548" y="4755"/>
                  </a:cubicBezTo>
                  <a:cubicBezTo>
                    <a:pt x="17618" y="4639"/>
                    <a:pt x="17712" y="4499"/>
                    <a:pt x="17828" y="4382"/>
                  </a:cubicBezTo>
                  <a:cubicBezTo>
                    <a:pt x="17927" y="4269"/>
                    <a:pt x="18069" y="4207"/>
                    <a:pt x="18207" y="4207"/>
                  </a:cubicBezTo>
                  <a:close/>
                  <a:moveTo>
                    <a:pt x="21755" y="1"/>
                  </a:moveTo>
                  <a:cubicBezTo>
                    <a:pt x="21584" y="1"/>
                    <a:pt x="21390" y="53"/>
                    <a:pt x="21145" y="155"/>
                  </a:cubicBezTo>
                  <a:cubicBezTo>
                    <a:pt x="20631" y="365"/>
                    <a:pt x="20187" y="669"/>
                    <a:pt x="19720" y="902"/>
                  </a:cubicBezTo>
                  <a:cubicBezTo>
                    <a:pt x="19323" y="1089"/>
                    <a:pt x="18926" y="1276"/>
                    <a:pt x="18552" y="1509"/>
                  </a:cubicBezTo>
                  <a:cubicBezTo>
                    <a:pt x="17104" y="2560"/>
                    <a:pt x="15680" y="3611"/>
                    <a:pt x="14232" y="4685"/>
                  </a:cubicBezTo>
                  <a:cubicBezTo>
                    <a:pt x="13204" y="5456"/>
                    <a:pt x="12247" y="6344"/>
                    <a:pt x="11383" y="7324"/>
                  </a:cubicBezTo>
                  <a:cubicBezTo>
                    <a:pt x="10939" y="7768"/>
                    <a:pt x="10449" y="8188"/>
                    <a:pt x="9958" y="8562"/>
                  </a:cubicBezTo>
                  <a:cubicBezTo>
                    <a:pt x="9071" y="8048"/>
                    <a:pt x="9071" y="8048"/>
                    <a:pt x="8487" y="7231"/>
                  </a:cubicBezTo>
                  <a:cubicBezTo>
                    <a:pt x="8394" y="7114"/>
                    <a:pt x="8300" y="7021"/>
                    <a:pt x="8184" y="6951"/>
                  </a:cubicBezTo>
                  <a:cubicBezTo>
                    <a:pt x="7949" y="6808"/>
                    <a:pt x="7687" y="6736"/>
                    <a:pt x="7427" y="6736"/>
                  </a:cubicBezTo>
                  <a:cubicBezTo>
                    <a:pt x="7094" y="6736"/>
                    <a:pt x="6765" y="6854"/>
                    <a:pt x="6502" y="7091"/>
                  </a:cubicBezTo>
                  <a:cubicBezTo>
                    <a:pt x="6058" y="7558"/>
                    <a:pt x="5942" y="8235"/>
                    <a:pt x="6175" y="8842"/>
                  </a:cubicBezTo>
                  <a:cubicBezTo>
                    <a:pt x="6432" y="9356"/>
                    <a:pt x="6666" y="9893"/>
                    <a:pt x="7156" y="10243"/>
                  </a:cubicBezTo>
                  <a:cubicBezTo>
                    <a:pt x="7390" y="10454"/>
                    <a:pt x="7623" y="10687"/>
                    <a:pt x="7810" y="10921"/>
                  </a:cubicBezTo>
                  <a:cubicBezTo>
                    <a:pt x="7156" y="11738"/>
                    <a:pt x="6549" y="12415"/>
                    <a:pt x="5965" y="13163"/>
                  </a:cubicBezTo>
                  <a:cubicBezTo>
                    <a:pt x="5311" y="13957"/>
                    <a:pt x="4634" y="14727"/>
                    <a:pt x="4003" y="15545"/>
                  </a:cubicBezTo>
                  <a:cubicBezTo>
                    <a:pt x="3723" y="15918"/>
                    <a:pt x="3490" y="16362"/>
                    <a:pt x="3209" y="16736"/>
                  </a:cubicBezTo>
                  <a:cubicBezTo>
                    <a:pt x="2509" y="17600"/>
                    <a:pt x="1691" y="18347"/>
                    <a:pt x="1388" y="19445"/>
                  </a:cubicBezTo>
                  <a:cubicBezTo>
                    <a:pt x="1341" y="19538"/>
                    <a:pt x="1248" y="19631"/>
                    <a:pt x="1201" y="19725"/>
                  </a:cubicBezTo>
                  <a:cubicBezTo>
                    <a:pt x="804" y="20519"/>
                    <a:pt x="290" y="21243"/>
                    <a:pt x="127" y="22130"/>
                  </a:cubicBezTo>
                  <a:cubicBezTo>
                    <a:pt x="1" y="22781"/>
                    <a:pt x="214" y="23149"/>
                    <a:pt x="784" y="23149"/>
                  </a:cubicBezTo>
                  <a:cubicBezTo>
                    <a:pt x="849" y="23149"/>
                    <a:pt x="917" y="23144"/>
                    <a:pt x="991" y="23134"/>
                  </a:cubicBezTo>
                  <a:cubicBezTo>
                    <a:pt x="1248" y="23088"/>
                    <a:pt x="1481" y="22994"/>
                    <a:pt x="1668" y="22854"/>
                  </a:cubicBezTo>
                  <a:cubicBezTo>
                    <a:pt x="2252" y="22434"/>
                    <a:pt x="2742" y="22037"/>
                    <a:pt x="3349" y="21593"/>
                  </a:cubicBezTo>
                  <a:cubicBezTo>
                    <a:pt x="3957" y="21126"/>
                    <a:pt x="4540" y="20706"/>
                    <a:pt x="5124" y="20262"/>
                  </a:cubicBezTo>
                  <a:cubicBezTo>
                    <a:pt x="5475" y="19958"/>
                    <a:pt x="5801" y="19631"/>
                    <a:pt x="6152" y="19328"/>
                  </a:cubicBezTo>
                  <a:cubicBezTo>
                    <a:pt x="7436" y="18160"/>
                    <a:pt x="8744" y="17039"/>
                    <a:pt x="9982" y="15872"/>
                  </a:cubicBezTo>
                  <a:cubicBezTo>
                    <a:pt x="10799" y="15101"/>
                    <a:pt x="11546" y="14284"/>
                    <a:pt x="12317" y="13490"/>
                  </a:cubicBezTo>
                  <a:cubicBezTo>
                    <a:pt x="12527" y="13256"/>
                    <a:pt x="12784" y="13093"/>
                    <a:pt x="13018" y="12882"/>
                  </a:cubicBezTo>
                  <a:cubicBezTo>
                    <a:pt x="13601" y="12322"/>
                    <a:pt x="14302" y="11855"/>
                    <a:pt x="14769" y="11201"/>
                  </a:cubicBezTo>
                  <a:cubicBezTo>
                    <a:pt x="15563" y="10103"/>
                    <a:pt x="16684" y="9333"/>
                    <a:pt x="17408" y="8188"/>
                  </a:cubicBezTo>
                  <a:cubicBezTo>
                    <a:pt x="18179" y="7815"/>
                    <a:pt x="18482" y="7067"/>
                    <a:pt x="18949" y="6437"/>
                  </a:cubicBezTo>
                  <a:cubicBezTo>
                    <a:pt x="19136" y="6180"/>
                    <a:pt x="19393" y="5947"/>
                    <a:pt x="19603" y="5713"/>
                  </a:cubicBezTo>
                  <a:cubicBezTo>
                    <a:pt x="20047" y="5223"/>
                    <a:pt x="20514" y="4732"/>
                    <a:pt x="20934" y="4195"/>
                  </a:cubicBezTo>
                  <a:cubicBezTo>
                    <a:pt x="21215" y="3775"/>
                    <a:pt x="21495" y="3354"/>
                    <a:pt x="21752" y="2911"/>
                  </a:cubicBezTo>
                  <a:cubicBezTo>
                    <a:pt x="22079" y="2373"/>
                    <a:pt x="22429" y="1836"/>
                    <a:pt x="22756" y="1299"/>
                  </a:cubicBezTo>
                  <a:cubicBezTo>
                    <a:pt x="22943" y="1042"/>
                    <a:pt x="22873" y="692"/>
                    <a:pt x="22616" y="505"/>
                  </a:cubicBezTo>
                  <a:cubicBezTo>
                    <a:pt x="22288" y="163"/>
                    <a:pt x="22056" y="1"/>
                    <a:pt x="21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2"/>
            <p:cNvSpPr/>
            <p:nvPr/>
          </p:nvSpPr>
          <p:spPr>
            <a:xfrm rot="3428099">
              <a:off x="4306070" y="945447"/>
              <a:ext cx="792608" cy="762937"/>
            </a:xfrm>
            <a:custGeom>
              <a:avLst/>
              <a:gdLst/>
              <a:ahLst/>
              <a:cxnLst/>
              <a:rect l="l" t="t" r="r" b="b"/>
              <a:pathLst>
                <a:path w="14923" h="14364" extrusionOk="0">
                  <a:moveTo>
                    <a:pt x="14353" y="0"/>
                  </a:moveTo>
                  <a:cubicBezTo>
                    <a:pt x="14219" y="0"/>
                    <a:pt x="14084" y="59"/>
                    <a:pt x="13989" y="182"/>
                  </a:cubicBezTo>
                  <a:cubicBezTo>
                    <a:pt x="13872" y="299"/>
                    <a:pt x="13779" y="416"/>
                    <a:pt x="13685" y="556"/>
                  </a:cubicBezTo>
                  <a:cubicBezTo>
                    <a:pt x="12915" y="1607"/>
                    <a:pt x="12214" y="2728"/>
                    <a:pt x="11210" y="3615"/>
                  </a:cubicBezTo>
                  <a:cubicBezTo>
                    <a:pt x="10743" y="3965"/>
                    <a:pt x="10322" y="4362"/>
                    <a:pt x="9949" y="4806"/>
                  </a:cubicBezTo>
                  <a:cubicBezTo>
                    <a:pt x="8944" y="5974"/>
                    <a:pt x="7870" y="7071"/>
                    <a:pt x="6726" y="8099"/>
                  </a:cubicBezTo>
                  <a:cubicBezTo>
                    <a:pt x="5185" y="9617"/>
                    <a:pt x="3643" y="11135"/>
                    <a:pt x="2102" y="12653"/>
                  </a:cubicBezTo>
                  <a:cubicBezTo>
                    <a:pt x="1845" y="12956"/>
                    <a:pt x="1471" y="13120"/>
                    <a:pt x="1074" y="13120"/>
                  </a:cubicBezTo>
                  <a:lnTo>
                    <a:pt x="1448" y="12256"/>
                  </a:lnTo>
                  <a:cubicBezTo>
                    <a:pt x="1308" y="12092"/>
                    <a:pt x="1215" y="11952"/>
                    <a:pt x="1051" y="11765"/>
                  </a:cubicBezTo>
                  <a:cubicBezTo>
                    <a:pt x="537" y="11952"/>
                    <a:pt x="374" y="12489"/>
                    <a:pt x="187" y="13026"/>
                  </a:cubicBezTo>
                  <a:cubicBezTo>
                    <a:pt x="0" y="13400"/>
                    <a:pt x="117" y="13844"/>
                    <a:pt x="444" y="14101"/>
                  </a:cubicBezTo>
                  <a:cubicBezTo>
                    <a:pt x="661" y="14264"/>
                    <a:pt x="847" y="14363"/>
                    <a:pt x="1047" y="14363"/>
                  </a:cubicBezTo>
                  <a:cubicBezTo>
                    <a:pt x="1191" y="14363"/>
                    <a:pt x="1342" y="14311"/>
                    <a:pt x="1518" y="14194"/>
                  </a:cubicBezTo>
                  <a:cubicBezTo>
                    <a:pt x="2242" y="13727"/>
                    <a:pt x="2943" y="13237"/>
                    <a:pt x="3573" y="12676"/>
                  </a:cubicBezTo>
                  <a:cubicBezTo>
                    <a:pt x="4741" y="11602"/>
                    <a:pt x="5815" y="10458"/>
                    <a:pt x="6913" y="9337"/>
                  </a:cubicBezTo>
                  <a:cubicBezTo>
                    <a:pt x="7193" y="9080"/>
                    <a:pt x="7473" y="8823"/>
                    <a:pt x="7753" y="8566"/>
                  </a:cubicBezTo>
                  <a:cubicBezTo>
                    <a:pt x="8314" y="8029"/>
                    <a:pt x="8874" y="7538"/>
                    <a:pt x="9412" y="6978"/>
                  </a:cubicBezTo>
                  <a:cubicBezTo>
                    <a:pt x="9902" y="6511"/>
                    <a:pt x="10322" y="5950"/>
                    <a:pt x="10766" y="5507"/>
                  </a:cubicBezTo>
                  <a:cubicBezTo>
                    <a:pt x="11233" y="5040"/>
                    <a:pt x="11747" y="4643"/>
                    <a:pt x="12191" y="4176"/>
                  </a:cubicBezTo>
                  <a:cubicBezTo>
                    <a:pt x="12774" y="3568"/>
                    <a:pt x="13312" y="2961"/>
                    <a:pt x="13825" y="2307"/>
                  </a:cubicBezTo>
                  <a:cubicBezTo>
                    <a:pt x="14176" y="1817"/>
                    <a:pt x="14479" y="1303"/>
                    <a:pt x="14759" y="766"/>
                  </a:cubicBezTo>
                  <a:cubicBezTo>
                    <a:pt x="14923" y="532"/>
                    <a:pt x="14853" y="229"/>
                    <a:pt x="14619" y="89"/>
                  </a:cubicBezTo>
                  <a:cubicBezTo>
                    <a:pt x="14542" y="30"/>
                    <a:pt x="14448" y="0"/>
                    <a:pt x="14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4" name="Google Shape;824;p42"/>
          <p:cNvGrpSpPr/>
          <p:nvPr/>
        </p:nvGrpSpPr>
        <p:grpSpPr>
          <a:xfrm rot="-9343577" flipH="1">
            <a:off x="3221353" y="2995692"/>
            <a:ext cx="1694024" cy="1690830"/>
            <a:chOff x="3852037" y="492948"/>
            <a:chExt cx="1694009" cy="1690815"/>
          </a:xfrm>
        </p:grpSpPr>
        <p:sp>
          <p:nvSpPr>
            <p:cNvPr id="825" name="Google Shape;825;p42"/>
            <p:cNvSpPr/>
            <p:nvPr/>
          </p:nvSpPr>
          <p:spPr>
            <a:xfrm rot="3428099">
              <a:off x="4089754" y="723581"/>
              <a:ext cx="1218576" cy="1229549"/>
            </a:xfrm>
            <a:custGeom>
              <a:avLst/>
              <a:gdLst/>
              <a:ahLst/>
              <a:cxnLst/>
              <a:rect l="l" t="t" r="r" b="b"/>
              <a:pathLst>
                <a:path w="22943" h="23149" extrusionOk="0">
                  <a:moveTo>
                    <a:pt x="18207" y="4207"/>
                  </a:moveTo>
                  <a:cubicBezTo>
                    <a:pt x="18297" y="4207"/>
                    <a:pt x="18385" y="4233"/>
                    <a:pt x="18459" y="4288"/>
                  </a:cubicBezTo>
                  <a:cubicBezTo>
                    <a:pt x="18692" y="4429"/>
                    <a:pt x="18763" y="4755"/>
                    <a:pt x="18599" y="4966"/>
                  </a:cubicBezTo>
                  <a:cubicBezTo>
                    <a:pt x="18319" y="5503"/>
                    <a:pt x="18015" y="6017"/>
                    <a:pt x="17688" y="6507"/>
                  </a:cubicBezTo>
                  <a:cubicBezTo>
                    <a:pt x="17175" y="7161"/>
                    <a:pt x="16614" y="7791"/>
                    <a:pt x="16030" y="8375"/>
                  </a:cubicBezTo>
                  <a:cubicBezTo>
                    <a:pt x="15586" y="8842"/>
                    <a:pt x="15096" y="9216"/>
                    <a:pt x="14606" y="9706"/>
                  </a:cubicBezTo>
                  <a:cubicBezTo>
                    <a:pt x="14139" y="10197"/>
                    <a:pt x="13742" y="10711"/>
                    <a:pt x="13275" y="11201"/>
                  </a:cubicBezTo>
                  <a:cubicBezTo>
                    <a:pt x="12737" y="11738"/>
                    <a:pt x="12154" y="12252"/>
                    <a:pt x="11593" y="12766"/>
                  </a:cubicBezTo>
                  <a:cubicBezTo>
                    <a:pt x="11313" y="13023"/>
                    <a:pt x="11033" y="13279"/>
                    <a:pt x="10776" y="13560"/>
                  </a:cubicBezTo>
                  <a:cubicBezTo>
                    <a:pt x="9655" y="14657"/>
                    <a:pt x="8581" y="15802"/>
                    <a:pt x="7413" y="16876"/>
                  </a:cubicBezTo>
                  <a:cubicBezTo>
                    <a:pt x="6782" y="17436"/>
                    <a:pt x="6082" y="17950"/>
                    <a:pt x="5358" y="18394"/>
                  </a:cubicBezTo>
                  <a:cubicBezTo>
                    <a:pt x="5177" y="18515"/>
                    <a:pt x="5021" y="18570"/>
                    <a:pt x="4874" y="18570"/>
                  </a:cubicBezTo>
                  <a:cubicBezTo>
                    <a:pt x="4679" y="18570"/>
                    <a:pt x="4496" y="18473"/>
                    <a:pt x="4284" y="18300"/>
                  </a:cubicBezTo>
                  <a:cubicBezTo>
                    <a:pt x="3957" y="18043"/>
                    <a:pt x="3840" y="17600"/>
                    <a:pt x="4027" y="17249"/>
                  </a:cubicBezTo>
                  <a:cubicBezTo>
                    <a:pt x="4213" y="16712"/>
                    <a:pt x="4400" y="16175"/>
                    <a:pt x="4891" y="15988"/>
                  </a:cubicBezTo>
                  <a:lnTo>
                    <a:pt x="4914" y="15988"/>
                  </a:lnTo>
                  <a:cubicBezTo>
                    <a:pt x="5078" y="16175"/>
                    <a:pt x="5194" y="16315"/>
                    <a:pt x="5288" y="16455"/>
                  </a:cubicBezTo>
                  <a:lnTo>
                    <a:pt x="4937" y="17343"/>
                  </a:lnTo>
                  <a:cubicBezTo>
                    <a:pt x="5311" y="17343"/>
                    <a:pt x="5685" y="17156"/>
                    <a:pt x="5942" y="16852"/>
                  </a:cubicBezTo>
                  <a:cubicBezTo>
                    <a:pt x="7506" y="15358"/>
                    <a:pt x="9024" y="13817"/>
                    <a:pt x="10566" y="12322"/>
                  </a:cubicBezTo>
                  <a:cubicBezTo>
                    <a:pt x="11710" y="11271"/>
                    <a:pt x="12784" y="10173"/>
                    <a:pt x="13788" y="9029"/>
                  </a:cubicBezTo>
                  <a:cubicBezTo>
                    <a:pt x="14162" y="8585"/>
                    <a:pt x="14582" y="8188"/>
                    <a:pt x="15049" y="7815"/>
                  </a:cubicBezTo>
                  <a:cubicBezTo>
                    <a:pt x="16077" y="6951"/>
                    <a:pt x="16754" y="5830"/>
                    <a:pt x="17548" y="4755"/>
                  </a:cubicBezTo>
                  <a:cubicBezTo>
                    <a:pt x="17618" y="4639"/>
                    <a:pt x="17712" y="4499"/>
                    <a:pt x="17828" y="4382"/>
                  </a:cubicBezTo>
                  <a:cubicBezTo>
                    <a:pt x="17927" y="4269"/>
                    <a:pt x="18069" y="4207"/>
                    <a:pt x="18207" y="4207"/>
                  </a:cubicBezTo>
                  <a:close/>
                  <a:moveTo>
                    <a:pt x="21755" y="1"/>
                  </a:moveTo>
                  <a:cubicBezTo>
                    <a:pt x="21584" y="1"/>
                    <a:pt x="21390" y="53"/>
                    <a:pt x="21145" y="155"/>
                  </a:cubicBezTo>
                  <a:cubicBezTo>
                    <a:pt x="20631" y="365"/>
                    <a:pt x="20187" y="669"/>
                    <a:pt x="19720" y="902"/>
                  </a:cubicBezTo>
                  <a:cubicBezTo>
                    <a:pt x="19323" y="1089"/>
                    <a:pt x="18926" y="1276"/>
                    <a:pt x="18552" y="1509"/>
                  </a:cubicBezTo>
                  <a:cubicBezTo>
                    <a:pt x="17104" y="2560"/>
                    <a:pt x="15680" y="3611"/>
                    <a:pt x="14232" y="4685"/>
                  </a:cubicBezTo>
                  <a:cubicBezTo>
                    <a:pt x="13204" y="5456"/>
                    <a:pt x="12247" y="6344"/>
                    <a:pt x="11383" y="7324"/>
                  </a:cubicBezTo>
                  <a:cubicBezTo>
                    <a:pt x="10939" y="7768"/>
                    <a:pt x="10449" y="8188"/>
                    <a:pt x="9958" y="8562"/>
                  </a:cubicBezTo>
                  <a:cubicBezTo>
                    <a:pt x="9071" y="8048"/>
                    <a:pt x="9071" y="8048"/>
                    <a:pt x="8487" y="7231"/>
                  </a:cubicBezTo>
                  <a:cubicBezTo>
                    <a:pt x="8394" y="7114"/>
                    <a:pt x="8300" y="7021"/>
                    <a:pt x="8184" y="6951"/>
                  </a:cubicBezTo>
                  <a:cubicBezTo>
                    <a:pt x="7949" y="6808"/>
                    <a:pt x="7687" y="6736"/>
                    <a:pt x="7427" y="6736"/>
                  </a:cubicBezTo>
                  <a:cubicBezTo>
                    <a:pt x="7094" y="6736"/>
                    <a:pt x="6765" y="6854"/>
                    <a:pt x="6502" y="7091"/>
                  </a:cubicBezTo>
                  <a:cubicBezTo>
                    <a:pt x="6058" y="7558"/>
                    <a:pt x="5942" y="8235"/>
                    <a:pt x="6175" y="8842"/>
                  </a:cubicBezTo>
                  <a:cubicBezTo>
                    <a:pt x="6432" y="9356"/>
                    <a:pt x="6666" y="9893"/>
                    <a:pt x="7156" y="10243"/>
                  </a:cubicBezTo>
                  <a:cubicBezTo>
                    <a:pt x="7390" y="10454"/>
                    <a:pt x="7623" y="10687"/>
                    <a:pt x="7810" y="10921"/>
                  </a:cubicBezTo>
                  <a:cubicBezTo>
                    <a:pt x="7156" y="11738"/>
                    <a:pt x="6549" y="12415"/>
                    <a:pt x="5965" y="13163"/>
                  </a:cubicBezTo>
                  <a:cubicBezTo>
                    <a:pt x="5311" y="13957"/>
                    <a:pt x="4634" y="14727"/>
                    <a:pt x="4003" y="15545"/>
                  </a:cubicBezTo>
                  <a:cubicBezTo>
                    <a:pt x="3723" y="15918"/>
                    <a:pt x="3490" y="16362"/>
                    <a:pt x="3209" y="16736"/>
                  </a:cubicBezTo>
                  <a:cubicBezTo>
                    <a:pt x="2509" y="17600"/>
                    <a:pt x="1691" y="18347"/>
                    <a:pt x="1388" y="19445"/>
                  </a:cubicBezTo>
                  <a:cubicBezTo>
                    <a:pt x="1341" y="19538"/>
                    <a:pt x="1248" y="19631"/>
                    <a:pt x="1201" y="19725"/>
                  </a:cubicBezTo>
                  <a:cubicBezTo>
                    <a:pt x="804" y="20519"/>
                    <a:pt x="290" y="21243"/>
                    <a:pt x="127" y="22130"/>
                  </a:cubicBezTo>
                  <a:cubicBezTo>
                    <a:pt x="1" y="22781"/>
                    <a:pt x="214" y="23149"/>
                    <a:pt x="784" y="23149"/>
                  </a:cubicBezTo>
                  <a:cubicBezTo>
                    <a:pt x="849" y="23149"/>
                    <a:pt x="917" y="23144"/>
                    <a:pt x="991" y="23134"/>
                  </a:cubicBezTo>
                  <a:cubicBezTo>
                    <a:pt x="1248" y="23088"/>
                    <a:pt x="1481" y="22994"/>
                    <a:pt x="1668" y="22854"/>
                  </a:cubicBezTo>
                  <a:cubicBezTo>
                    <a:pt x="2252" y="22434"/>
                    <a:pt x="2742" y="22037"/>
                    <a:pt x="3349" y="21593"/>
                  </a:cubicBezTo>
                  <a:cubicBezTo>
                    <a:pt x="3957" y="21126"/>
                    <a:pt x="4540" y="20706"/>
                    <a:pt x="5124" y="20262"/>
                  </a:cubicBezTo>
                  <a:cubicBezTo>
                    <a:pt x="5475" y="19958"/>
                    <a:pt x="5801" y="19631"/>
                    <a:pt x="6152" y="19328"/>
                  </a:cubicBezTo>
                  <a:cubicBezTo>
                    <a:pt x="7436" y="18160"/>
                    <a:pt x="8744" y="17039"/>
                    <a:pt x="9982" y="15872"/>
                  </a:cubicBezTo>
                  <a:cubicBezTo>
                    <a:pt x="10799" y="15101"/>
                    <a:pt x="11546" y="14284"/>
                    <a:pt x="12317" y="13490"/>
                  </a:cubicBezTo>
                  <a:cubicBezTo>
                    <a:pt x="12527" y="13256"/>
                    <a:pt x="12784" y="13093"/>
                    <a:pt x="13018" y="12882"/>
                  </a:cubicBezTo>
                  <a:cubicBezTo>
                    <a:pt x="13601" y="12322"/>
                    <a:pt x="14302" y="11855"/>
                    <a:pt x="14769" y="11201"/>
                  </a:cubicBezTo>
                  <a:cubicBezTo>
                    <a:pt x="15563" y="10103"/>
                    <a:pt x="16684" y="9333"/>
                    <a:pt x="17408" y="8188"/>
                  </a:cubicBezTo>
                  <a:cubicBezTo>
                    <a:pt x="18179" y="7815"/>
                    <a:pt x="18482" y="7067"/>
                    <a:pt x="18949" y="6437"/>
                  </a:cubicBezTo>
                  <a:cubicBezTo>
                    <a:pt x="19136" y="6180"/>
                    <a:pt x="19393" y="5947"/>
                    <a:pt x="19603" y="5713"/>
                  </a:cubicBezTo>
                  <a:cubicBezTo>
                    <a:pt x="20047" y="5223"/>
                    <a:pt x="20514" y="4732"/>
                    <a:pt x="20934" y="4195"/>
                  </a:cubicBezTo>
                  <a:cubicBezTo>
                    <a:pt x="21215" y="3775"/>
                    <a:pt x="21495" y="3354"/>
                    <a:pt x="21752" y="2911"/>
                  </a:cubicBezTo>
                  <a:cubicBezTo>
                    <a:pt x="22079" y="2373"/>
                    <a:pt x="22429" y="1836"/>
                    <a:pt x="22756" y="1299"/>
                  </a:cubicBezTo>
                  <a:cubicBezTo>
                    <a:pt x="22943" y="1042"/>
                    <a:pt x="22873" y="692"/>
                    <a:pt x="22616" y="505"/>
                  </a:cubicBezTo>
                  <a:cubicBezTo>
                    <a:pt x="22288" y="163"/>
                    <a:pt x="22056" y="1"/>
                    <a:pt x="21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2"/>
            <p:cNvSpPr/>
            <p:nvPr/>
          </p:nvSpPr>
          <p:spPr>
            <a:xfrm rot="3428099">
              <a:off x="4306070" y="945447"/>
              <a:ext cx="792608" cy="762937"/>
            </a:xfrm>
            <a:custGeom>
              <a:avLst/>
              <a:gdLst/>
              <a:ahLst/>
              <a:cxnLst/>
              <a:rect l="l" t="t" r="r" b="b"/>
              <a:pathLst>
                <a:path w="14923" h="14364" extrusionOk="0">
                  <a:moveTo>
                    <a:pt x="14353" y="0"/>
                  </a:moveTo>
                  <a:cubicBezTo>
                    <a:pt x="14219" y="0"/>
                    <a:pt x="14084" y="59"/>
                    <a:pt x="13989" y="182"/>
                  </a:cubicBezTo>
                  <a:cubicBezTo>
                    <a:pt x="13872" y="299"/>
                    <a:pt x="13779" y="416"/>
                    <a:pt x="13685" y="556"/>
                  </a:cubicBezTo>
                  <a:cubicBezTo>
                    <a:pt x="12915" y="1607"/>
                    <a:pt x="12214" y="2728"/>
                    <a:pt x="11210" y="3615"/>
                  </a:cubicBezTo>
                  <a:cubicBezTo>
                    <a:pt x="10743" y="3965"/>
                    <a:pt x="10322" y="4362"/>
                    <a:pt x="9949" y="4806"/>
                  </a:cubicBezTo>
                  <a:cubicBezTo>
                    <a:pt x="8944" y="5974"/>
                    <a:pt x="7870" y="7071"/>
                    <a:pt x="6726" y="8099"/>
                  </a:cubicBezTo>
                  <a:cubicBezTo>
                    <a:pt x="5185" y="9617"/>
                    <a:pt x="3643" y="11135"/>
                    <a:pt x="2102" y="12653"/>
                  </a:cubicBezTo>
                  <a:cubicBezTo>
                    <a:pt x="1845" y="12956"/>
                    <a:pt x="1471" y="13120"/>
                    <a:pt x="1074" y="13120"/>
                  </a:cubicBezTo>
                  <a:lnTo>
                    <a:pt x="1448" y="12256"/>
                  </a:lnTo>
                  <a:cubicBezTo>
                    <a:pt x="1308" y="12092"/>
                    <a:pt x="1215" y="11952"/>
                    <a:pt x="1051" y="11765"/>
                  </a:cubicBezTo>
                  <a:cubicBezTo>
                    <a:pt x="537" y="11952"/>
                    <a:pt x="374" y="12489"/>
                    <a:pt x="187" y="13026"/>
                  </a:cubicBezTo>
                  <a:cubicBezTo>
                    <a:pt x="0" y="13400"/>
                    <a:pt x="117" y="13844"/>
                    <a:pt x="444" y="14101"/>
                  </a:cubicBezTo>
                  <a:cubicBezTo>
                    <a:pt x="661" y="14264"/>
                    <a:pt x="847" y="14363"/>
                    <a:pt x="1047" y="14363"/>
                  </a:cubicBezTo>
                  <a:cubicBezTo>
                    <a:pt x="1191" y="14363"/>
                    <a:pt x="1342" y="14311"/>
                    <a:pt x="1518" y="14194"/>
                  </a:cubicBezTo>
                  <a:cubicBezTo>
                    <a:pt x="2242" y="13727"/>
                    <a:pt x="2943" y="13237"/>
                    <a:pt x="3573" y="12676"/>
                  </a:cubicBezTo>
                  <a:cubicBezTo>
                    <a:pt x="4741" y="11602"/>
                    <a:pt x="5815" y="10458"/>
                    <a:pt x="6913" y="9337"/>
                  </a:cubicBezTo>
                  <a:cubicBezTo>
                    <a:pt x="7193" y="9080"/>
                    <a:pt x="7473" y="8823"/>
                    <a:pt x="7753" y="8566"/>
                  </a:cubicBezTo>
                  <a:cubicBezTo>
                    <a:pt x="8314" y="8029"/>
                    <a:pt x="8874" y="7538"/>
                    <a:pt x="9412" y="6978"/>
                  </a:cubicBezTo>
                  <a:cubicBezTo>
                    <a:pt x="9902" y="6511"/>
                    <a:pt x="10322" y="5950"/>
                    <a:pt x="10766" y="5507"/>
                  </a:cubicBezTo>
                  <a:cubicBezTo>
                    <a:pt x="11233" y="5040"/>
                    <a:pt x="11747" y="4643"/>
                    <a:pt x="12191" y="4176"/>
                  </a:cubicBezTo>
                  <a:cubicBezTo>
                    <a:pt x="12774" y="3568"/>
                    <a:pt x="13312" y="2961"/>
                    <a:pt x="13825" y="2307"/>
                  </a:cubicBezTo>
                  <a:cubicBezTo>
                    <a:pt x="14176" y="1817"/>
                    <a:pt x="14479" y="1303"/>
                    <a:pt x="14759" y="766"/>
                  </a:cubicBezTo>
                  <a:cubicBezTo>
                    <a:pt x="14923" y="532"/>
                    <a:pt x="14853" y="229"/>
                    <a:pt x="14619" y="89"/>
                  </a:cubicBezTo>
                  <a:cubicBezTo>
                    <a:pt x="14542" y="30"/>
                    <a:pt x="14448" y="0"/>
                    <a:pt x="14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BF1D8CF-537A-437E-A8AF-8E2E55924BBB}"/>
              </a:ext>
            </a:extLst>
          </p:cNvPr>
          <p:cNvSpPr txBox="1"/>
          <p:nvPr/>
        </p:nvSpPr>
        <p:spPr>
          <a:xfrm>
            <a:off x="0" y="-6389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</a:t>
            </a:r>
            <a:r>
              <a:rPr lang="vi-VN" sz="3600" b="1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CHỦ ĐỀ 2: BÀI CA HÒA BÌNH</a:t>
            </a:r>
            <a:endParaRPr lang="en-US" sz="3600" b="1" dirty="0">
              <a:solidFill>
                <a:srgbClr val="00B05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7AAF2E-9D76-43CD-9F91-2B699E2890D3}"/>
              </a:ext>
            </a:extLst>
          </p:cNvPr>
          <p:cNvSpPr txBox="1"/>
          <p:nvPr/>
        </p:nvSpPr>
        <p:spPr>
          <a:xfrm>
            <a:off x="607817" y="674120"/>
            <a:ext cx="4998723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C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EC48F1-84B9-4BFF-BC37-C011059F4F60}"/>
              </a:ext>
            </a:extLst>
          </p:cNvPr>
          <p:cNvSpPr txBox="1"/>
          <p:nvPr/>
        </p:nvSpPr>
        <p:spPr>
          <a:xfrm flipH="1">
            <a:off x="2576338" y="2202569"/>
            <a:ext cx="45719" cy="103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694144" y="1708660"/>
            <a:ext cx="4885504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667252" y="2080836"/>
            <a:ext cx="4724043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</a:t>
            </a:r>
          </a:p>
        </p:txBody>
      </p:sp>
      <p:sp>
        <p:nvSpPr>
          <p:cNvPr id="4" name="Rectangle 3"/>
          <p:cNvSpPr/>
          <p:nvPr/>
        </p:nvSpPr>
        <p:spPr>
          <a:xfrm>
            <a:off x="667253" y="2538004"/>
            <a:ext cx="435861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sang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Tiếng chuông và ngọn cờ - Karaoke - Âm nhạc lớp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3160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4365" y="1688422"/>
            <a:ext cx="1028293" cy="1028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7" name="Object 3">
            <a:extLst>
              <a:ext uri="{FF2B5EF4-FFF2-40B4-BE49-F238E27FC236}">
                <a16:creationId xmlns:a16="http://schemas.microsoft.com/office/drawing/2014/main" id="{805B6CDD-4A79-4AFB-B84E-E29D1223E804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1833563" y="2228850"/>
          <a:ext cx="887016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CorelDRAW" r:id="rId3" imgW="3177479" imgH="2387194" progId="CorelDRAW.Graphic.12">
                  <p:embed/>
                </p:oleObj>
              </mc:Choice>
              <mc:Fallback>
                <p:oleObj name="CorelDRAW" r:id="rId3" imgW="3177479" imgH="2387194" progId="CorelDRAW.Graphic.12">
                  <p:embed/>
                  <p:pic>
                    <p:nvPicPr>
                      <p:cNvPr id="41987" name="Object 3">
                        <a:extLst>
                          <a:ext uri="{FF2B5EF4-FFF2-40B4-BE49-F238E27FC236}">
                            <a16:creationId xmlns:a16="http://schemas.microsoft.com/office/drawing/2014/main" id="{805B6CDD-4A79-4AFB-B84E-E29D1223E804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3563" y="2228850"/>
                        <a:ext cx="887016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8" name="Object 4">
            <a:extLst>
              <a:ext uri="{FF2B5EF4-FFF2-40B4-BE49-F238E27FC236}">
                <a16:creationId xmlns:a16="http://schemas.microsoft.com/office/drawing/2014/main" id="{FFB29014-163A-4520-AB02-C8A08D6776A0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6361510" y="2228850"/>
          <a:ext cx="86201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CorelDRAW" r:id="rId5" imgW="3177479" imgH="2387194" progId="CorelDRAW.Graphic.12">
                  <p:embed/>
                </p:oleObj>
              </mc:Choice>
              <mc:Fallback>
                <p:oleObj name="CorelDRAW" r:id="rId5" imgW="3177479" imgH="2387194" progId="CorelDRAW.Graphic.12">
                  <p:embed/>
                  <p:pic>
                    <p:nvPicPr>
                      <p:cNvPr id="41988" name="Object 4">
                        <a:extLst>
                          <a:ext uri="{FF2B5EF4-FFF2-40B4-BE49-F238E27FC236}">
                            <a16:creationId xmlns:a16="http://schemas.microsoft.com/office/drawing/2014/main" id="{FFB29014-163A-4520-AB02-C8A08D6776A0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1510" y="2228850"/>
                        <a:ext cx="862013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9" name="Music">
            <a:extLst>
              <a:ext uri="{FF2B5EF4-FFF2-40B4-BE49-F238E27FC236}">
                <a16:creationId xmlns:a16="http://schemas.microsoft.com/office/drawing/2014/main" id="{BE83F1AF-66DC-448F-A1DE-BD5038A1832D}"/>
              </a:ext>
            </a:extLst>
          </p:cNvPr>
          <p:cNvSpPr>
            <a:spLocks noEditPoints="1" noChangeArrowheads="1"/>
          </p:cNvSpPr>
          <p:nvPr/>
        </p:nvSpPr>
        <p:spPr bwMode="auto">
          <a:xfrm rot="11236284">
            <a:off x="2800351" y="3543300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050"/>
          </a:p>
        </p:txBody>
      </p:sp>
      <p:sp>
        <p:nvSpPr>
          <p:cNvPr id="41990" name="Music">
            <a:extLst>
              <a:ext uri="{FF2B5EF4-FFF2-40B4-BE49-F238E27FC236}">
                <a16:creationId xmlns:a16="http://schemas.microsoft.com/office/drawing/2014/main" id="{D5164C11-E6E9-440A-B196-A02901B069C5}"/>
              </a:ext>
            </a:extLst>
          </p:cNvPr>
          <p:cNvSpPr>
            <a:spLocks noEditPoints="1" noChangeArrowheads="1"/>
          </p:cNvSpPr>
          <p:nvPr/>
        </p:nvSpPr>
        <p:spPr bwMode="auto">
          <a:xfrm rot="11236284">
            <a:off x="4229101" y="3886200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050"/>
          </a:p>
        </p:txBody>
      </p:sp>
      <p:sp>
        <p:nvSpPr>
          <p:cNvPr id="41991" name="Music">
            <a:extLst>
              <a:ext uri="{FF2B5EF4-FFF2-40B4-BE49-F238E27FC236}">
                <a16:creationId xmlns:a16="http://schemas.microsoft.com/office/drawing/2014/main" id="{7672390A-0BC2-46D4-923E-9B71F1AAB8E0}"/>
              </a:ext>
            </a:extLst>
          </p:cNvPr>
          <p:cNvSpPr>
            <a:spLocks noEditPoints="1" noChangeArrowheads="1"/>
          </p:cNvSpPr>
          <p:nvPr/>
        </p:nvSpPr>
        <p:spPr bwMode="auto">
          <a:xfrm rot="11236284">
            <a:off x="5943601" y="3600450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050"/>
          </a:p>
        </p:txBody>
      </p:sp>
      <p:sp>
        <p:nvSpPr>
          <p:cNvPr id="41992" name="Music">
            <a:extLst>
              <a:ext uri="{FF2B5EF4-FFF2-40B4-BE49-F238E27FC236}">
                <a16:creationId xmlns:a16="http://schemas.microsoft.com/office/drawing/2014/main" id="{25961AC9-0DD0-4573-A039-9E93953ECBEA}"/>
              </a:ext>
            </a:extLst>
          </p:cNvPr>
          <p:cNvSpPr>
            <a:spLocks noEditPoints="1" noChangeArrowheads="1"/>
          </p:cNvSpPr>
          <p:nvPr/>
        </p:nvSpPr>
        <p:spPr bwMode="auto">
          <a:xfrm rot="11236284">
            <a:off x="7258051" y="2971800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050"/>
          </a:p>
        </p:txBody>
      </p:sp>
      <p:pic>
        <p:nvPicPr>
          <p:cNvPr id="15369" name="Picture 9">
            <a:extLst>
              <a:ext uri="{FF2B5EF4-FFF2-40B4-BE49-F238E27FC236}">
                <a16:creationId xmlns:a16="http://schemas.microsoft.com/office/drawing/2014/main" id="{F3A2B9DF-0CBE-4B37-B49E-17776561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885950"/>
            <a:ext cx="2514600" cy="155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Music">
            <a:extLst>
              <a:ext uri="{FF2B5EF4-FFF2-40B4-BE49-F238E27FC236}">
                <a16:creationId xmlns:a16="http://schemas.microsoft.com/office/drawing/2014/main" id="{3215AA3F-FCBD-40CD-B815-1146AFEE6498}"/>
              </a:ext>
            </a:extLst>
          </p:cNvPr>
          <p:cNvSpPr>
            <a:spLocks noEditPoints="1" noChangeArrowheads="1"/>
          </p:cNvSpPr>
          <p:nvPr/>
        </p:nvSpPr>
        <p:spPr bwMode="auto">
          <a:xfrm rot="11236284">
            <a:off x="4457701" y="1543050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050"/>
          </a:p>
        </p:txBody>
      </p:sp>
      <p:sp>
        <p:nvSpPr>
          <p:cNvPr id="41995" name="Music">
            <a:extLst>
              <a:ext uri="{FF2B5EF4-FFF2-40B4-BE49-F238E27FC236}">
                <a16:creationId xmlns:a16="http://schemas.microsoft.com/office/drawing/2014/main" id="{ED9A6A76-1761-42ED-A7B8-2DEDAB740E41}"/>
              </a:ext>
            </a:extLst>
          </p:cNvPr>
          <p:cNvSpPr>
            <a:spLocks noEditPoints="1" noChangeArrowheads="1"/>
          </p:cNvSpPr>
          <p:nvPr/>
        </p:nvSpPr>
        <p:spPr bwMode="auto">
          <a:xfrm rot="11236284">
            <a:off x="2057401" y="3257550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050"/>
          </a:p>
        </p:txBody>
      </p:sp>
      <p:sp>
        <p:nvSpPr>
          <p:cNvPr id="41996" name="Music">
            <a:extLst>
              <a:ext uri="{FF2B5EF4-FFF2-40B4-BE49-F238E27FC236}">
                <a16:creationId xmlns:a16="http://schemas.microsoft.com/office/drawing/2014/main" id="{8E9F88CB-4433-4282-9539-3DDA80825BA5}"/>
              </a:ext>
            </a:extLst>
          </p:cNvPr>
          <p:cNvSpPr>
            <a:spLocks noEditPoints="1" noChangeArrowheads="1"/>
          </p:cNvSpPr>
          <p:nvPr/>
        </p:nvSpPr>
        <p:spPr bwMode="auto">
          <a:xfrm rot="11236284">
            <a:off x="6572251" y="3257550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050"/>
          </a:p>
        </p:txBody>
      </p:sp>
      <p:sp>
        <p:nvSpPr>
          <p:cNvPr id="41997" name="Music">
            <a:extLst>
              <a:ext uri="{FF2B5EF4-FFF2-40B4-BE49-F238E27FC236}">
                <a16:creationId xmlns:a16="http://schemas.microsoft.com/office/drawing/2014/main" id="{839D64D3-60C9-4414-A32B-31E382FBA0F0}"/>
              </a:ext>
            </a:extLst>
          </p:cNvPr>
          <p:cNvSpPr>
            <a:spLocks noEditPoints="1" noChangeArrowheads="1"/>
          </p:cNvSpPr>
          <p:nvPr/>
        </p:nvSpPr>
        <p:spPr bwMode="auto">
          <a:xfrm rot="11236284">
            <a:off x="3486151" y="3771900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050"/>
          </a:p>
        </p:txBody>
      </p:sp>
      <p:sp>
        <p:nvSpPr>
          <p:cNvPr id="41998" name="Music">
            <a:extLst>
              <a:ext uri="{FF2B5EF4-FFF2-40B4-BE49-F238E27FC236}">
                <a16:creationId xmlns:a16="http://schemas.microsoft.com/office/drawing/2014/main" id="{AB3BCFD9-90CD-4C73-91A5-D6C9D8F17931}"/>
              </a:ext>
            </a:extLst>
          </p:cNvPr>
          <p:cNvSpPr>
            <a:spLocks noEditPoints="1" noChangeArrowheads="1"/>
          </p:cNvSpPr>
          <p:nvPr/>
        </p:nvSpPr>
        <p:spPr bwMode="auto">
          <a:xfrm rot="11236284">
            <a:off x="5029201" y="3771900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050"/>
          </a:p>
        </p:txBody>
      </p:sp>
      <p:sp>
        <p:nvSpPr>
          <p:cNvPr id="41999" name="Music">
            <a:extLst>
              <a:ext uri="{FF2B5EF4-FFF2-40B4-BE49-F238E27FC236}">
                <a16:creationId xmlns:a16="http://schemas.microsoft.com/office/drawing/2014/main" id="{C0728576-E03C-48B0-80EC-8726A4B5539A}"/>
              </a:ext>
            </a:extLst>
          </p:cNvPr>
          <p:cNvSpPr>
            <a:spLocks noEditPoints="1" noChangeArrowheads="1"/>
          </p:cNvSpPr>
          <p:nvPr/>
        </p:nvSpPr>
        <p:spPr bwMode="auto">
          <a:xfrm rot="11236284">
            <a:off x="1943101" y="1543050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050"/>
          </a:p>
        </p:txBody>
      </p:sp>
      <p:sp>
        <p:nvSpPr>
          <p:cNvPr id="42000" name="Music">
            <a:extLst>
              <a:ext uri="{FF2B5EF4-FFF2-40B4-BE49-F238E27FC236}">
                <a16:creationId xmlns:a16="http://schemas.microsoft.com/office/drawing/2014/main" id="{CB87D53C-BA9F-41F0-9553-3DC0709BDD0C}"/>
              </a:ext>
            </a:extLst>
          </p:cNvPr>
          <p:cNvSpPr>
            <a:spLocks noEditPoints="1" noChangeArrowheads="1"/>
          </p:cNvSpPr>
          <p:nvPr/>
        </p:nvSpPr>
        <p:spPr bwMode="auto">
          <a:xfrm rot="11236284">
            <a:off x="6858001" y="1543050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050"/>
          </a:p>
        </p:txBody>
      </p:sp>
      <p:sp>
        <p:nvSpPr>
          <p:cNvPr id="42001" name="Music">
            <a:extLst>
              <a:ext uri="{FF2B5EF4-FFF2-40B4-BE49-F238E27FC236}">
                <a16:creationId xmlns:a16="http://schemas.microsoft.com/office/drawing/2014/main" id="{6777B293-A4A4-484C-9182-A45618226200}"/>
              </a:ext>
            </a:extLst>
          </p:cNvPr>
          <p:cNvSpPr>
            <a:spLocks noEditPoints="1" noChangeArrowheads="1"/>
          </p:cNvSpPr>
          <p:nvPr/>
        </p:nvSpPr>
        <p:spPr bwMode="auto">
          <a:xfrm rot="11236284">
            <a:off x="1371601" y="2914650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050"/>
          </a:p>
        </p:txBody>
      </p:sp>
    </p:spTree>
    <p:extLst>
      <p:ext uri="{BB962C8B-B14F-4D97-AF65-F5344CB8AC3E}">
        <p14:creationId xmlns:p14="http://schemas.microsoft.com/office/powerpoint/2010/main" val="117769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419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19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3"/>
          <a:stretch/>
        </p:blipFill>
        <p:spPr>
          <a:xfrm>
            <a:off x="1323594" y="1494838"/>
            <a:ext cx="6698673" cy="3575525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5" name="TIẾNG CHUÔNG VÀ NGỌN CỜ - CHỦ ĐỀ 2 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697" y="4711365"/>
            <a:ext cx="457200" cy="457200"/>
          </a:xfrm>
          <a:prstGeom prst="rect">
            <a:avLst/>
          </a:prstGeom>
        </p:spPr>
      </p:pic>
      <p:pic>
        <p:nvPicPr>
          <p:cNvPr id="11" name="Picture 14" descr="1228823feg8tq6pvi">
            <a:extLst>
              <a:ext uri="{FF2B5EF4-FFF2-40B4-BE49-F238E27FC236}">
                <a16:creationId xmlns:a16="http://schemas.microsoft.com/office/drawing/2014/main" id="{3A800658-F6D0-47B0-A5B0-6473D1BA78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72" y="2064327"/>
            <a:ext cx="767355" cy="262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1228823feg8tq6pvi">
            <a:extLst>
              <a:ext uri="{FF2B5EF4-FFF2-40B4-BE49-F238E27FC236}">
                <a16:creationId xmlns:a16="http://schemas.microsoft.com/office/drawing/2014/main" id="{A2686B3E-2476-4056-AF25-3E2343621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083" y="1898349"/>
            <a:ext cx="767355" cy="262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17501"/>
            <a:ext cx="9144000" cy="6312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2 - NHẠC CỤ TIẾT TẤU</a:t>
            </a:r>
          </a:p>
        </p:txBody>
      </p:sp>
      <p:pic>
        <p:nvPicPr>
          <p:cNvPr id="13" name="Picture 7" descr="hoa">
            <a:extLst>
              <a:ext uri="{FF2B5EF4-FFF2-40B4-BE49-F238E27FC236}">
                <a16:creationId xmlns:a16="http://schemas.microsoft.com/office/drawing/2014/main" id="{3C4F4F43-832E-4CA2-905B-88BFEA31F9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42305" cy="81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03551" y="703560"/>
            <a:ext cx="6375463" cy="835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HĐ1: Ôn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en-GB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GB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lang="en-GB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GB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endParaRPr lang="en-GB" sz="21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GB" sz="21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GB" sz="21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1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GB" sz="21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</a:t>
            </a:r>
            <a:r>
              <a:rPr lang="en-GB" sz="21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GB" sz="21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1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GB" sz="21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1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GB" sz="21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1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GB" sz="21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1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GB" sz="21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1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GB" sz="21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1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1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1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GB" sz="21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1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GB" sz="21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1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GB" sz="21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0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05515" y="132534"/>
            <a:ext cx="5614037" cy="15234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2 - NHẠC CỤ TIẾT TẤU</a:t>
            </a:r>
          </a:p>
          <a:p>
            <a:pPr algn="ctr"/>
            <a:endParaRPr lang="en-CA" sz="24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NỐI TIẾP VÀ HÒA GIỌNG</a:t>
            </a:r>
          </a:p>
          <a:p>
            <a:pPr algn="just"/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63373" y="1690894"/>
            <a:ext cx="4511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long 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xiết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bao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sz="105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63371" y="1985071"/>
            <a:ext cx="46447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lung  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63372" y="2776721"/>
            <a:ext cx="50789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79439" y="3286682"/>
            <a:ext cx="4495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63372" y="3520106"/>
            <a:ext cx="5226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khúc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sang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ngời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 </a:t>
            </a:r>
            <a:endParaRPr lang="en-US" sz="1200" dirty="0">
              <a:solidFill>
                <a:srgbClr val="FF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88772" y="3780303"/>
            <a:ext cx="4638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bay  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12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63372" y="2465366"/>
            <a:ext cx="47385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88772" y="4059457"/>
            <a:ext cx="4644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1200" dirty="0">
              <a:solidFill>
                <a:srgbClr val="FF00FF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0" y="1600507"/>
            <a:ext cx="1862512" cy="354206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cxnSp>
        <p:nvCxnSpPr>
          <p:cNvPr id="24" name="Straight Arrow Connector 23"/>
          <p:cNvCxnSpPr/>
          <p:nvPr/>
        </p:nvCxnSpPr>
        <p:spPr>
          <a:xfrm>
            <a:off x="2230581" y="1818845"/>
            <a:ext cx="1378527" cy="0"/>
          </a:xfrm>
          <a:prstGeom prst="straightConnector1">
            <a:avLst/>
          </a:prstGeom>
          <a:ln w="76200"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0" y="2426826"/>
            <a:ext cx="1862512" cy="354206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cxnSp>
        <p:nvCxnSpPr>
          <p:cNvPr id="26" name="Straight Arrow Connector 25"/>
          <p:cNvCxnSpPr/>
          <p:nvPr/>
        </p:nvCxnSpPr>
        <p:spPr>
          <a:xfrm>
            <a:off x="2230582" y="2603928"/>
            <a:ext cx="1378527" cy="0"/>
          </a:xfrm>
          <a:prstGeom prst="straightConnector1">
            <a:avLst/>
          </a:prstGeom>
          <a:ln w="76200"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0" y="3215219"/>
            <a:ext cx="1862512" cy="354206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cxnSp>
        <p:nvCxnSpPr>
          <p:cNvPr id="28" name="Straight Arrow Connector 27"/>
          <p:cNvCxnSpPr/>
          <p:nvPr/>
        </p:nvCxnSpPr>
        <p:spPr>
          <a:xfrm>
            <a:off x="2230581" y="3433557"/>
            <a:ext cx="1378527" cy="0"/>
          </a:xfrm>
          <a:prstGeom prst="straightConnector1">
            <a:avLst/>
          </a:prstGeom>
          <a:ln w="76200"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60037" y="1587141"/>
            <a:ext cx="9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0036" y="2449754"/>
            <a:ext cx="9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2004" y="3201862"/>
            <a:ext cx="9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Tiếng chuông và ngọn cờ - Karaoke - Âm nhạc lớp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3160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04" y="4303281"/>
            <a:ext cx="836168" cy="83616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635507" y="1698899"/>
            <a:ext cx="45111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en-US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84004" y="1991412"/>
            <a:ext cx="46447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" y="1398497"/>
            <a:ext cx="1862512" cy="609113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cxnSp>
        <p:nvCxnSpPr>
          <p:cNvPr id="37" name="Straight Arrow Connector 36"/>
          <p:cNvCxnSpPr/>
          <p:nvPr/>
        </p:nvCxnSpPr>
        <p:spPr>
          <a:xfrm>
            <a:off x="2229115" y="1816947"/>
            <a:ext cx="1378527" cy="0"/>
          </a:xfrm>
          <a:prstGeom prst="straightConnector1">
            <a:avLst/>
          </a:prstGeom>
          <a:ln w="76200"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84970" y="1538074"/>
            <a:ext cx="9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72434" y="2752572"/>
            <a:ext cx="50789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63372" y="2447844"/>
            <a:ext cx="47385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0" y="2161782"/>
            <a:ext cx="1862512" cy="601866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cxnSp>
        <p:nvCxnSpPr>
          <p:cNvPr id="42" name="Straight Arrow Connector 41"/>
          <p:cNvCxnSpPr/>
          <p:nvPr/>
        </p:nvCxnSpPr>
        <p:spPr>
          <a:xfrm>
            <a:off x="2230582" y="2586544"/>
            <a:ext cx="1378527" cy="0"/>
          </a:xfrm>
          <a:prstGeom prst="straightConnector1">
            <a:avLst/>
          </a:prstGeom>
          <a:ln w="76200"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79836" y="2396117"/>
            <a:ext cx="9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677973" y="3287174"/>
            <a:ext cx="4495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661905" y="3520598"/>
            <a:ext cx="5226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khúc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sang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ngời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 </a:t>
            </a:r>
            <a:endParaRPr lang="en-US" sz="1200" dirty="0">
              <a:solidFill>
                <a:srgbClr val="FF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687306" y="3780795"/>
            <a:ext cx="4638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bay  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12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87306" y="4059949"/>
            <a:ext cx="4644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ta</a:t>
            </a:r>
            <a:endParaRPr lang="en-US" sz="1200" dirty="0">
              <a:solidFill>
                <a:srgbClr val="FF00FF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4" y="3215710"/>
            <a:ext cx="1862512" cy="686492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cxnSp>
        <p:nvCxnSpPr>
          <p:cNvPr id="55" name="Straight Arrow Connector 54"/>
          <p:cNvCxnSpPr/>
          <p:nvPr/>
        </p:nvCxnSpPr>
        <p:spPr>
          <a:xfrm>
            <a:off x="2229115" y="3434049"/>
            <a:ext cx="1378527" cy="0"/>
          </a:xfrm>
          <a:prstGeom prst="straightConnector1">
            <a:avLst/>
          </a:prstGeom>
          <a:ln w="76200"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58570" y="3455112"/>
            <a:ext cx="96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7" descr="hoa">
            <a:extLst>
              <a:ext uri="{FF2B5EF4-FFF2-40B4-BE49-F238E27FC236}">
                <a16:creationId xmlns:a16="http://schemas.microsoft.com/office/drawing/2014/main" id="{1853D60B-88A3-464B-8D2A-55DA2750E6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188" y="144019"/>
            <a:ext cx="1345812" cy="158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0" descr="POINSET2">
            <a:extLst>
              <a:ext uri="{FF2B5EF4-FFF2-40B4-BE49-F238E27FC236}">
                <a16:creationId xmlns:a16="http://schemas.microsoft.com/office/drawing/2014/main" id="{7CD85ECE-DBDB-48DC-BBF2-208E8B268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51122" y="3410311"/>
            <a:ext cx="1939118" cy="165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16B734FD-2594-40B5-BF69-0A0E76EB49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8335"/>
            <a:ext cx="2342198" cy="134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998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2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1" nodeType="withEffect">
                                  <p:stCondLst>
                                    <p:cond delay="176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9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mph" presetSubtype="0" fill="hold" grpId="1" nodeType="withEffect">
                                  <p:stCondLst>
                                    <p:cond delay="213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grpId="1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xit" presetSubtype="32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grpId="2" nodeType="withEffect">
                                  <p:stCondLst>
                                    <p:cond delay="25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grpId="2" nodeType="withEffect">
                                  <p:stCondLst>
                                    <p:cond delay="25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mph" presetSubtype="0" fill="hold" grpId="1" nodeType="withEffect">
                                  <p:stCondLst>
                                    <p:cond delay="258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8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4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mph" presetSubtype="0" fill="hold" grpId="1" nodeType="withEffect">
                                  <p:stCondLst>
                                    <p:cond delay="29000"/>
                                  </p:stCondLst>
                                  <p:iterate type="lt">
                                    <p:tmPct val="3557"/>
                                  </p:iterate>
                                  <p:childTnLst>
                                    <p:set>
                                      <p:cBhvr override="childStyle">
                                        <p:cTn id="71" dur="2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2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2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grpId="1" nodeType="withEffect">
                                  <p:stCondLst>
                                    <p:cond delay="336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nodeType="withEffect">
                                  <p:stCondLst>
                                    <p:cond delay="336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nodeType="withEffect">
                                  <p:stCondLst>
                                    <p:cond delay="336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xit" presetSubtype="32" fill="hold" grpId="2" nodeType="withEffect">
                                  <p:stCondLst>
                                    <p:cond delay="33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8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xit" presetSubtype="32" fill="hold" grpId="2" nodeType="withEffect">
                                  <p:stCondLst>
                                    <p:cond delay="33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8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33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3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mph" presetSubtype="0" fill="hold" grpId="1" nodeType="withEffect">
                                  <p:stCondLst>
                                    <p:cond delay="336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35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mph" presetSubtype="0" fill="hold" grpId="1" nodeType="withEffect">
                                  <p:stCondLst>
                                    <p:cond delay="374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39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3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mph" presetSubtype="0" fill="hold" grpId="1" nodeType="withEffect">
                                  <p:stCondLst>
                                    <p:cond delay="416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6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4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3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mph" presetSubtype="0" fill="hold" grpId="1" nodeType="withEffect">
                                  <p:stCondLst>
                                    <p:cond delay="46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3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6" presetClass="exit" presetSubtype="32" fill="hold" grpId="1" nodeType="withEffect">
                                  <p:stCondLst>
                                    <p:cond delay="48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" presetClass="exit" presetSubtype="32" fill="hold" nodeType="withEffect">
                                  <p:stCondLst>
                                    <p:cond delay="48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" presetClass="exit" presetSubtype="32" fill="hold" nodeType="withEffect">
                                  <p:stCondLst>
                                    <p:cond delay="48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6" presetClass="exit" presetSubtype="32" fill="hold" grpId="2" nodeType="withEffect">
                                  <p:stCondLst>
                                    <p:cond delay="48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6" presetClass="exit" presetSubtype="32" fill="hold" grpId="2" nodeType="withEffect">
                                  <p:stCondLst>
                                    <p:cond delay="48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6" presetClass="exit" presetSubtype="32" fill="hold" grpId="2" nodeType="withEffect">
                                  <p:stCondLst>
                                    <p:cond delay="48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" presetClass="exit" presetSubtype="32" fill="hold" grpId="2" nodeType="withEffect">
                                  <p:stCondLst>
                                    <p:cond delay="48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471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471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472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47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7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mph" presetSubtype="0" fill="hold" grpId="1" nodeType="withEffect">
                                  <p:stCondLst>
                                    <p:cond delay="494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0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1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2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51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mph" presetSubtype="0" fill="hold" grpId="1" nodeType="withEffect">
                                  <p:stCondLst>
                                    <p:cond delay="54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7" dur="2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8" dur="2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9" dur="2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8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55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mph" presetSubtype="0" fill="hold" grpId="1" nodeType="withEffect">
                                  <p:stCondLst>
                                    <p:cond delay="58000"/>
                                  </p:stCondLst>
                                  <p:iterate type="lt">
                                    <p:tmPct val="3289"/>
                                  </p:iterate>
                                  <p:childTnLst>
                                    <p:set>
                                      <p:cBhvr override="childStyle">
                                        <p:cTn id="18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60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4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6" presetClass="emph" presetSubtype="0" fill="hold" grpId="1" nodeType="withEffect">
                                  <p:stCondLst>
                                    <p:cond delay="61900"/>
                                  </p:stCondLst>
                                  <p:iterate type="lt">
                                    <p:tmPct val="2981"/>
                                  </p:iterate>
                                  <p:childTnLst>
                                    <p:set>
                                      <p:cBhvr override="childStyle">
                                        <p:cTn id="190" dur="2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1" dur="2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2" dur="2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2" presetClass="entr" presetSubtype="8" fill="hold" grpId="0" nodeType="withEffect">
                                  <p:stCondLst>
                                    <p:cond delay="64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8" fill="hold" nodeType="withEffect">
                                  <p:stCondLst>
                                    <p:cond delay="64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8" fill="hold" nodeType="withEffect">
                                  <p:stCondLst>
                                    <p:cond delay="641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64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3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6" presetClass="emph" presetSubtype="0" fill="hold" grpId="1" nodeType="withEffect">
                                  <p:stCondLst>
                                    <p:cond delay="66200"/>
                                  </p:stCondLst>
                                  <p:iterate type="lt">
                                    <p:tmPct val="2820"/>
                                  </p:iterate>
                                  <p:childTnLst>
                                    <p:set>
                                      <p:cBhvr override="childStyle">
                                        <p:cTn id="206" dur="2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7" dur="2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8" dur="2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67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3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6" presetClass="emph" presetSubtype="0" fill="hold" grpId="1" nodeType="withEffect">
                                  <p:stCondLst>
                                    <p:cond delay="70000"/>
                                  </p:stCondLst>
                                  <p:iterate type="lt">
                                    <p:tmPct val="2738"/>
                                  </p:iterate>
                                  <p:childTnLst>
                                    <p:set>
                                      <p:cBhvr override="childStyle">
                                        <p:cTn id="213" dur="2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4" dur="2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5" dur="2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7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3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6" presetClass="emph" presetSubtype="0" fill="hold" grpId="1" nodeType="withEffect">
                                  <p:stCondLst>
                                    <p:cond delay="74000"/>
                                  </p:stCondLst>
                                  <p:iterate type="lt">
                                    <p:tmPct val="2808"/>
                                  </p:iterate>
                                  <p:childTnLst>
                                    <p:set>
                                      <p:cBhvr override="childStyle">
                                        <p:cTn id="220" dur="2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1" dur="2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2" dur="2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76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3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6" presetClass="emph" presetSubtype="0" fill="hold" grpId="1" nodeType="withEffect">
                                  <p:stCondLst>
                                    <p:cond delay="78200"/>
                                  </p:stCondLst>
                                  <p:iterate type="lt">
                                    <p:tmPct val="11688"/>
                                  </p:iterate>
                                  <p:childTnLst>
                                    <p:set>
                                      <p:cBhvr override="childStyle">
                                        <p:cTn id="227" dur="1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8" dur="1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9" dur="1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/>
      <p:bldP spid="3" grpId="0"/>
      <p:bldP spid="3" grpId="1"/>
      <p:bldP spid="3" grpId="2"/>
      <p:bldP spid="8" grpId="0"/>
      <p:bldP spid="8" grpId="1"/>
      <p:bldP spid="8" grpId="2"/>
      <p:bldP spid="13" grpId="0"/>
      <p:bldP spid="13" grpId="1"/>
      <p:bldP spid="13" grpId="2"/>
      <p:bldP spid="15" grpId="0"/>
      <p:bldP spid="15" grpId="1"/>
      <p:bldP spid="15" grpId="2"/>
      <p:bldP spid="16" grpId="0"/>
      <p:bldP spid="16" grpId="1"/>
      <p:bldP spid="16" grpId="2"/>
      <p:bldP spid="18" grpId="0"/>
      <p:bldP spid="18" grpId="1"/>
      <p:bldP spid="18" grpId="2"/>
      <p:bldP spid="21" grpId="0"/>
      <p:bldP spid="21" grpId="1"/>
      <p:bldP spid="21" grpId="2"/>
      <p:bldP spid="22" grpId="0"/>
      <p:bldP spid="22" grpId="1"/>
      <p:bldP spid="22" grpId="2"/>
      <p:bldP spid="30" grpId="0"/>
      <p:bldP spid="30" grpId="1"/>
      <p:bldP spid="31" grpId="0"/>
      <p:bldP spid="31" grpId="1"/>
      <p:bldP spid="32" grpId="0"/>
      <p:bldP spid="32" grpId="1"/>
      <p:bldP spid="34" grpId="0"/>
      <p:bldP spid="34" grpId="1"/>
      <p:bldP spid="35" grpId="0"/>
      <p:bldP spid="35" grpId="1"/>
      <p:bldP spid="38" grpId="0"/>
      <p:bldP spid="39" grpId="0"/>
      <p:bldP spid="39" grpId="1"/>
      <p:bldP spid="40" grpId="0"/>
      <p:bldP spid="40" grpId="1"/>
      <p:bldP spid="43" grpId="0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16" descr="GARLANBELS1">
            <a:extLst>
              <a:ext uri="{FF2B5EF4-FFF2-40B4-BE49-F238E27FC236}">
                <a16:creationId xmlns:a16="http://schemas.microsoft.com/office/drawing/2014/main" id="{CFEB6587-AF5E-483C-9863-9B88637FE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7" y="1057276"/>
            <a:ext cx="257175" cy="259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AutoShape 734">
            <a:extLst>
              <a:ext uri="{FF2B5EF4-FFF2-40B4-BE49-F238E27FC236}">
                <a16:creationId xmlns:a16="http://schemas.microsoft.com/office/drawing/2014/main" id="{7437FDC9-EC13-4C70-8369-AD1140287126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506170">
            <a:off x="2152651" y="3511155"/>
            <a:ext cx="770335" cy="9013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vi-VN" sz="10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41" name="Ảnh 15">
            <a:extLst>
              <a:ext uri="{FF2B5EF4-FFF2-40B4-BE49-F238E27FC236}">
                <a16:creationId xmlns:a16="http://schemas.microsoft.com/office/drawing/2014/main" id="{BDA112C1-7522-4787-82C9-6E2A16BC5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5016" y="3828833"/>
            <a:ext cx="1558311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45" descr="FIREWRK8">
            <a:extLst>
              <a:ext uri="{FF2B5EF4-FFF2-40B4-BE49-F238E27FC236}">
                <a16:creationId xmlns:a16="http://schemas.microsoft.com/office/drawing/2014/main" id="{46BF7C9D-0DF8-4DD6-982B-A9923E8D9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651" y="4797295"/>
            <a:ext cx="404217" cy="31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46" descr="FIREWRK8">
            <a:extLst>
              <a:ext uri="{FF2B5EF4-FFF2-40B4-BE49-F238E27FC236}">
                <a16:creationId xmlns:a16="http://schemas.microsoft.com/office/drawing/2014/main" id="{B10D83AF-CC15-4929-B331-EB212865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309" y="3740985"/>
            <a:ext cx="2123100" cy="7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47" descr="FIREWRK8">
            <a:extLst>
              <a:ext uri="{FF2B5EF4-FFF2-40B4-BE49-F238E27FC236}">
                <a16:creationId xmlns:a16="http://schemas.microsoft.com/office/drawing/2014/main" id="{8B5F1A3A-5133-4858-AB56-5FF0345C9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62" y="706397"/>
            <a:ext cx="650309" cy="35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50" descr="FIREWRK8">
            <a:extLst>
              <a:ext uri="{FF2B5EF4-FFF2-40B4-BE49-F238E27FC236}">
                <a16:creationId xmlns:a16="http://schemas.microsoft.com/office/drawing/2014/main" id="{13B31666-562E-42B4-BD4A-F3AC6FA96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31" y="1237055"/>
            <a:ext cx="639367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14" descr="1228823feg8tq6pvi">
            <a:extLst>
              <a:ext uri="{FF2B5EF4-FFF2-40B4-BE49-F238E27FC236}">
                <a16:creationId xmlns:a16="http://schemas.microsoft.com/office/drawing/2014/main" id="{48F9C46A-3B56-45BE-A8AE-5289B13500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14" y="2260402"/>
            <a:ext cx="506015" cy="178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1" name="Subtitle 2">
            <a:extLst>
              <a:ext uri="{FF2B5EF4-FFF2-40B4-BE49-F238E27FC236}">
                <a16:creationId xmlns:a16="http://schemas.microsoft.com/office/drawing/2014/main" id="{D0D2F869-B53A-492C-91D8-3374B1046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907" y="1004291"/>
            <a:ext cx="2403850" cy="46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Century Schoolbook" pitchFamily="34" charset="0"/>
              </a:defRPr>
            </a:lvl1pPr>
            <a:lvl2pPr marL="576263" indent="-273050">
              <a:defRPr>
                <a:solidFill>
                  <a:schemeClr val="tx1"/>
                </a:solidFill>
                <a:latin typeface=".VnCentury Schoolbook" pitchFamily="34" charset="0"/>
              </a:defRPr>
            </a:lvl2pPr>
            <a:lvl3pPr marL="855663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3pPr>
            <a:lvl4pPr marL="1143000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4pPr>
            <a:lvl5pPr marL="1462088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5pPr>
            <a:lvl6pPr marL="19192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6pPr>
            <a:lvl7pPr marL="23764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7pPr>
            <a:lvl8pPr marL="28336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8pPr>
            <a:lvl9pPr marL="32908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</a:pPr>
            <a:r>
              <a:rPr lang="en-US" altLang="vi-VN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altLang="vi-VN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a:</a:t>
            </a:r>
            <a:endParaRPr lang="vi-VN" altLang="vi-VN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4037" y="1043143"/>
            <a:ext cx="404854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193" algn="ctr" fontAlgn="ctr">
              <a:lnSpc>
                <a:spcPct val="115000"/>
              </a:lnSpc>
            </a:pP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17501"/>
            <a:ext cx="9144000" cy="6312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2 - NHẠC CỤ TIẾT TẤU</a:t>
            </a:r>
          </a:p>
        </p:txBody>
      </p:sp>
      <p:sp>
        <p:nvSpPr>
          <p:cNvPr id="3" name="Rectangle 2"/>
          <p:cNvSpPr/>
          <p:nvPr/>
        </p:nvSpPr>
        <p:spPr>
          <a:xfrm>
            <a:off x="325132" y="706397"/>
            <a:ext cx="4239570" cy="676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HĐ2: </a:t>
            </a:r>
            <a:r>
              <a:rPr lang="en-US" sz="1800" b="1" dirty="0" err="1">
                <a:solidFill>
                  <a:srgbClr val="005AA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5AA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5AA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800" b="1" dirty="0">
                <a:solidFill>
                  <a:srgbClr val="005AA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5AA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1800" b="1" dirty="0">
                <a:solidFill>
                  <a:srgbClr val="005AA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5AA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rgbClr val="005AA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5AA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2306" y="1491365"/>
            <a:ext cx="40824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sát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tấu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b. N</a:t>
            </a:r>
            <a:r>
              <a:rPr lang="vi-VN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hận xét về điểm giống và khác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về nhịp, t</a:t>
            </a:r>
            <a:r>
              <a:rPr lang="en-CA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rường</a:t>
            </a:r>
            <a:r>
              <a:rPr lang="en-CA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CA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CA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CA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CA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CA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CA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CA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/>
          </a:p>
        </p:txBody>
      </p:sp>
      <p:pic>
        <p:nvPicPr>
          <p:cNvPr id="27" name="Picture 26"/>
          <p:cNvPicPr/>
          <p:nvPr/>
        </p:nvPicPr>
        <p:blipFill rotWithShape="1">
          <a:blip r:embed="rId6"/>
          <a:srcRect b="54927"/>
          <a:stretch/>
        </p:blipFill>
        <p:spPr bwMode="auto">
          <a:xfrm>
            <a:off x="4787205" y="1523389"/>
            <a:ext cx="4057446" cy="852758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/>
          <p:cNvPicPr/>
          <p:nvPr/>
        </p:nvPicPr>
        <p:blipFill rotWithShape="1">
          <a:blip r:embed="rId6"/>
          <a:srcRect t="48176" b="-207"/>
          <a:stretch/>
        </p:blipFill>
        <p:spPr bwMode="auto">
          <a:xfrm>
            <a:off x="4564702" y="3274592"/>
            <a:ext cx="4279949" cy="839018"/>
          </a:xfrm>
          <a:prstGeom prst="rect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Subtitle 2">
            <a:extLst>
              <a:ext uri="{FF2B5EF4-FFF2-40B4-BE49-F238E27FC236}">
                <a16:creationId xmlns:a16="http://schemas.microsoft.com/office/drawing/2014/main" id="{D0D2F869-B53A-492C-91D8-3374B1046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053" y="2736731"/>
            <a:ext cx="2403850" cy="46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Century Schoolbook" pitchFamily="34" charset="0"/>
              </a:defRPr>
            </a:lvl1pPr>
            <a:lvl2pPr marL="576263" indent="-273050">
              <a:defRPr>
                <a:solidFill>
                  <a:schemeClr val="tx1"/>
                </a:solidFill>
                <a:latin typeface=".VnCentury Schoolbook" pitchFamily="34" charset="0"/>
              </a:defRPr>
            </a:lvl2pPr>
            <a:lvl3pPr marL="855663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3pPr>
            <a:lvl4pPr marL="1143000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4pPr>
            <a:lvl5pPr marL="1462088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5pPr>
            <a:lvl6pPr marL="19192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6pPr>
            <a:lvl7pPr marL="23764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7pPr>
            <a:lvl8pPr marL="28336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8pPr>
            <a:lvl9pPr marL="32908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</a:pPr>
            <a:r>
              <a:rPr lang="en-US" altLang="vi-VN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altLang="vi-VN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</a:t>
            </a:r>
            <a:endParaRPr lang="vi-VN" altLang="vi-VN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D0D2F869-B53A-492C-91D8-3374B1046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6676" y="2395212"/>
            <a:ext cx="3566603" cy="28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Century Schoolbook" pitchFamily="34" charset="0"/>
              </a:defRPr>
            </a:lvl1pPr>
            <a:lvl2pPr marL="576263" indent="-273050">
              <a:defRPr>
                <a:solidFill>
                  <a:schemeClr val="tx1"/>
                </a:solidFill>
                <a:latin typeface=".VnCentury Schoolbook" pitchFamily="34" charset="0"/>
              </a:defRPr>
            </a:lvl2pPr>
            <a:lvl3pPr marL="855663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3pPr>
            <a:lvl4pPr marL="1143000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4pPr>
            <a:lvl5pPr marL="1462088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5pPr>
            <a:lvl6pPr marL="19192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6pPr>
            <a:lvl7pPr marL="23764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7pPr>
            <a:lvl8pPr marL="28336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8pPr>
            <a:lvl9pPr marL="32908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</a:pP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vi-VN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1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D0D2F869-B53A-492C-91D8-3374B1046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734" y="4155802"/>
            <a:ext cx="4213882" cy="28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Century Schoolbook" pitchFamily="34" charset="0"/>
              </a:defRPr>
            </a:lvl1pPr>
            <a:lvl2pPr marL="576263" indent="-273050">
              <a:defRPr>
                <a:solidFill>
                  <a:schemeClr val="tx1"/>
                </a:solidFill>
                <a:latin typeface=".VnCentury Schoolbook" pitchFamily="34" charset="0"/>
              </a:defRPr>
            </a:lvl2pPr>
            <a:lvl3pPr marL="855663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3pPr>
            <a:lvl4pPr marL="1143000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4pPr>
            <a:lvl5pPr marL="1462088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5pPr>
            <a:lvl6pPr marL="19192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6pPr>
            <a:lvl7pPr marL="23764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7pPr>
            <a:lvl8pPr marL="28336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8pPr>
            <a:lvl9pPr marL="32908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</a:pPr>
            <a:r>
              <a:rPr lang="en-US" altLang="vi-VN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vi-VN" altLang="vi-VN" sz="15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7723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1" grpId="0"/>
      <p:bldP spid="2" grpId="0"/>
      <p:bldP spid="3" grpId="0"/>
      <p:bldP spid="4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16" descr="GARLANBELS1">
            <a:extLst>
              <a:ext uri="{FF2B5EF4-FFF2-40B4-BE49-F238E27FC236}">
                <a16:creationId xmlns:a16="http://schemas.microsoft.com/office/drawing/2014/main" id="{CFEB6587-AF5E-483C-9863-9B88637FE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7" y="1057276"/>
            <a:ext cx="257175" cy="259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AutoShape 734">
            <a:extLst>
              <a:ext uri="{FF2B5EF4-FFF2-40B4-BE49-F238E27FC236}">
                <a16:creationId xmlns:a16="http://schemas.microsoft.com/office/drawing/2014/main" id="{7437FDC9-EC13-4C70-8369-AD1140287126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506170">
            <a:off x="2152651" y="3511155"/>
            <a:ext cx="770335" cy="9013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vi-VN" sz="10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9" name="Picture 45" descr="FIREWRK8">
            <a:extLst>
              <a:ext uri="{FF2B5EF4-FFF2-40B4-BE49-F238E27FC236}">
                <a16:creationId xmlns:a16="http://schemas.microsoft.com/office/drawing/2014/main" id="{46BF7C9D-0DF8-4DD6-982B-A9923E8D9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651" y="4797295"/>
            <a:ext cx="404217" cy="31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46" descr="FIREWRK8">
            <a:extLst>
              <a:ext uri="{FF2B5EF4-FFF2-40B4-BE49-F238E27FC236}">
                <a16:creationId xmlns:a16="http://schemas.microsoft.com/office/drawing/2014/main" id="{B10D83AF-CC15-4929-B331-EB212865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93" y="2535667"/>
            <a:ext cx="2123100" cy="7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47" descr="FIREWRK8">
            <a:extLst>
              <a:ext uri="{FF2B5EF4-FFF2-40B4-BE49-F238E27FC236}">
                <a16:creationId xmlns:a16="http://schemas.microsoft.com/office/drawing/2014/main" id="{8B5F1A3A-5133-4858-AB56-5FF0345C9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62" y="706397"/>
            <a:ext cx="650309" cy="35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50" descr="FIREWRK8">
            <a:extLst>
              <a:ext uri="{FF2B5EF4-FFF2-40B4-BE49-F238E27FC236}">
                <a16:creationId xmlns:a16="http://schemas.microsoft.com/office/drawing/2014/main" id="{13B31666-562E-42B4-BD4A-F3AC6FA96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31" y="1237055"/>
            <a:ext cx="639367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14" descr="1228823feg8tq6pvi">
            <a:extLst>
              <a:ext uri="{FF2B5EF4-FFF2-40B4-BE49-F238E27FC236}">
                <a16:creationId xmlns:a16="http://schemas.microsoft.com/office/drawing/2014/main" id="{48F9C46A-3B56-45BE-A8AE-5289B13500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14" y="2260402"/>
            <a:ext cx="506015" cy="178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1" name="Subtitle 2">
            <a:extLst>
              <a:ext uri="{FF2B5EF4-FFF2-40B4-BE49-F238E27FC236}">
                <a16:creationId xmlns:a16="http://schemas.microsoft.com/office/drawing/2014/main" id="{D0D2F869-B53A-492C-91D8-3374B1046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907" y="1004291"/>
            <a:ext cx="2403850" cy="46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Century Schoolbook" pitchFamily="34" charset="0"/>
              </a:defRPr>
            </a:lvl1pPr>
            <a:lvl2pPr marL="576263" indent="-273050">
              <a:defRPr>
                <a:solidFill>
                  <a:schemeClr val="tx1"/>
                </a:solidFill>
                <a:latin typeface=".VnCentury Schoolbook" pitchFamily="34" charset="0"/>
              </a:defRPr>
            </a:lvl2pPr>
            <a:lvl3pPr marL="855663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3pPr>
            <a:lvl4pPr marL="1143000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4pPr>
            <a:lvl5pPr marL="1462088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5pPr>
            <a:lvl6pPr marL="19192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6pPr>
            <a:lvl7pPr marL="23764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7pPr>
            <a:lvl8pPr marL="28336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8pPr>
            <a:lvl9pPr marL="32908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BBE0E3"/>
              </a:buClr>
              <a:buSzPct val="100000"/>
              <a:buFont typeface="Symbol" panose="05050102010706020507" pitchFamily="18" charset="2"/>
              <a:buNone/>
            </a:pP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a:</a:t>
            </a:r>
            <a:endParaRPr lang="vi-VN" alt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17501"/>
            <a:ext cx="9144000" cy="6312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2 - NHẠC CỤ TIẾT TẤU</a:t>
            </a:r>
          </a:p>
        </p:txBody>
      </p:sp>
      <p:sp>
        <p:nvSpPr>
          <p:cNvPr id="3" name="Rectangle 2"/>
          <p:cNvSpPr/>
          <p:nvPr/>
        </p:nvSpPr>
        <p:spPr>
          <a:xfrm>
            <a:off x="816801" y="706396"/>
            <a:ext cx="462819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HĐ2: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3629" y="1157863"/>
            <a:ext cx="36008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2/4</a:t>
            </a:r>
          </a:p>
          <a:p>
            <a:pPr algn="just"/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1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26"/>
          <p:cNvPicPr/>
          <p:nvPr/>
        </p:nvPicPr>
        <p:blipFill rotWithShape="1">
          <a:blip r:embed="rId5"/>
          <a:srcRect b="54927"/>
          <a:stretch/>
        </p:blipFill>
        <p:spPr bwMode="auto">
          <a:xfrm>
            <a:off x="4787205" y="1523389"/>
            <a:ext cx="4057446" cy="852758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/>
          <p:cNvPicPr/>
          <p:nvPr/>
        </p:nvPicPr>
        <p:blipFill rotWithShape="1">
          <a:blip r:embed="rId5"/>
          <a:srcRect t="48176" b="-207"/>
          <a:stretch/>
        </p:blipFill>
        <p:spPr bwMode="auto">
          <a:xfrm>
            <a:off x="4584755" y="3274592"/>
            <a:ext cx="4259896" cy="839018"/>
          </a:xfrm>
          <a:prstGeom prst="rect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Subtitle 2">
            <a:extLst>
              <a:ext uri="{FF2B5EF4-FFF2-40B4-BE49-F238E27FC236}">
                <a16:creationId xmlns:a16="http://schemas.microsoft.com/office/drawing/2014/main" id="{D0D2F869-B53A-492C-91D8-3374B1046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053" y="2736731"/>
            <a:ext cx="2403850" cy="46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Century Schoolbook" pitchFamily="34" charset="0"/>
              </a:defRPr>
            </a:lvl1pPr>
            <a:lvl2pPr marL="576263" indent="-273050">
              <a:defRPr>
                <a:solidFill>
                  <a:schemeClr val="tx1"/>
                </a:solidFill>
                <a:latin typeface=".VnCentury Schoolbook" pitchFamily="34" charset="0"/>
              </a:defRPr>
            </a:lvl2pPr>
            <a:lvl3pPr marL="855663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3pPr>
            <a:lvl4pPr marL="1143000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4pPr>
            <a:lvl5pPr marL="1462088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5pPr>
            <a:lvl6pPr marL="19192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6pPr>
            <a:lvl7pPr marL="23764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7pPr>
            <a:lvl8pPr marL="28336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8pPr>
            <a:lvl9pPr marL="32908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BBE0E3"/>
              </a:buClr>
              <a:buSzPct val="100000"/>
              <a:buFont typeface="Symbol" panose="05050102010706020507" pitchFamily="18" charset="2"/>
              <a:buNone/>
            </a:pP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</a:t>
            </a:r>
            <a:endParaRPr lang="vi-VN" alt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D0D2F869-B53A-492C-91D8-3374B1046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013" y="2395212"/>
            <a:ext cx="3566603" cy="28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Century Schoolbook" pitchFamily="34" charset="0"/>
              </a:defRPr>
            </a:lvl1pPr>
            <a:lvl2pPr marL="576263" indent="-273050">
              <a:defRPr>
                <a:solidFill>
                  <a:schemeClr val="tx1"/>
                </a:solidFill>
                <a:latin typeface=".VnCentury Schoolbook" pitchFamily="34" charset="0"/>
              </a:defRPr>
            </a:lvl2pPr>
            <a:lvl3pPr marL="855663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3pPr>
            <a:lvl4pPr marL="1143000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4pPr>
            <a:lvl5pPr marL="1462088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5pPr>
            <a:lvl6pPr marL="19192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6pPr>
            <a:lvl7pPr marL="23764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7pPr>
            <a:lvl8pPr marL="28336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8pPr>
            <a:lvl9pPr marL="32908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BBE0E3"/>
              </a:buClr>
              <a:buSzPct val="100000"/>
              <a:buFont typeface="Symbol" panose="05050102010706020507" pitchFamily="18" charset="2"/>
              <a:buNone/>
            </a:pP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vi-VN" altLang="vi-VN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D0D2F869-B53A-492C-91D8-3374B1046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595" y="4113610"/>
            <a:ext cx="3905021" cy="28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Century Schoolbook" pitchFamily="34" charset="0"/>
              </a:defRPr>
            </a:lvl1pPr>
            <a:lvl2pPr marL="576263" indent="-273050">
              <a:defRPr>
                <a:solidFill>
                  <a:schemeClr val="tx1"/>
                </a:solidFill>
                <a:latin typeface=".VnCentury Schoolbook" pitchFamily="34" charset="0"/>
              </a:defRPr>
            </a:lvl2pPr>
            <a:lvl3pPr marL="855663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3pPr>
            <a:lvl4pPr marL="1143000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4pPr>
            <a:lvl5pPr marL="1462088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5pPr>
            <a:lvl6pPr marL="19192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6pPr>
            <a:lvl7pPr marL="23764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7pPr>
            <a:lvl8pPr marL="28336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8pPr>
            <a:lvl9pPr marL="32908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BBE0E3"/>
              </a:buClr>
              <a:buSzPct val="100000"/>
              <a:buFont typeface="Symbol" panose="05050102010706020507" pitchFamily="18" charset="2"/>
              <a:buNone/>
            </a:pPr>
            <a:r>
              <a:rPr lang="en-US" altLang="vi-VN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vi-VN" altLang="vi-VN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1220" y="2598967"/>
            <a:ext cx="336804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658795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1" grpId="0"/>
      <p:bldP spid="3" grpId="0"/>
      <p:bldP spid="4" grpId="0"/>
      <p:bldP spid="29" grpId="0"/>
      <p:bldP spid="30" grpId="0"/>
      <p:bldP spid="31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16" descr="GARLANBELS1">
            <a:extLst>
              <a:ext uri="{FF2B5EF4-FFF2-40B4-BE49-F238E27FC236}">
                <a16:creationId xmlns:a16="http://schemas.microsoft.com/office/drawing/2014/main" id="{CFEB6587-AF5E-483C-9863-9B88637FE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7" y="1057276"/>
            <a:ext cx="257175" cy="259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Ảnh 15">
            <a:extLst>
              <a:ext uri="{FF2B5EF4-FFF2-40B4-BE49-F238E27FC236}">
                <a16:creationId xmlns:a16="http://schemas.microsoft.com/office/drawing/2014/main" id="{BDA112C1-7522-4787-82C9-6E2A16BC5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5016" y="3828833"/>
            <a:ext cx="1558311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45" descr="FIREWRK8">
            <a:extLst>
              <a:ext uri="{FF2B5EF4-FFF2-40B4-BE49-F238E27FC236}">
                <a16:creationId xmlns:a16="http://schemas.microsoft.com/office/drawing/2014/main" id="{46BF7C9D-0DF8-4DD6-982B-A9923E8D9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651" y="4797295"/>
            <a:ext cx="404217" cy="31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46" descr="FIREWRK8">
            <a:extLst>
              <a:ext uri="{FF2B5EF4-FFF2-40B4-BE49-F238E27FC236}">
                <a16:creationId xmlns:a16="http://schemas.microsoft.com/office/drawing/2014/main" id="{B10D83AF-CC15-4929-B331-EB212865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20" y="4735903"/>
            <a:ext cx="822634" cy="48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47" descr="FIREWRK8">
            <a:extLst>
              <a:ext uri="{FF2B5EF4-FFF2-40B4-BE49-F238E27FC236}">
                <a16:creationId xmlns:a16="http://schemas.microsoft.com/office/drawing/2014/main" id="{8B5F1A3A-5133-4858-AB56-5FF0345C9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62" y="706397"/>
            <a:ext cx="650309" cy="35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50" descr="FIREWRK8">
            <a:extLst>
              <a:ext uri="{FF2B5EF4-FFF2-40B4-BE49-F238E27FC236}">
                <a16:creationId xmlns:a16="http://schemas.microsoft.com/office/drawing/2014/main" id="{13B31666-562E-42B4-BD4A-F3AC6FA96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79" y="474812"/>
            <a:ext cx="639367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1" name="Subtitle 2">
            <a:extLst>
              <a:ext uri="{FF2B5EF4-FFF2-40B4-BE49-F238E27FC236}">
                <a16:creationId xmlns:a16="http://schemas.microsoft.com/office/drawing/2014/main" id="{D0D2F869-B53A-492C-91D8-3374B1046113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3015384" y="1954531"/>
            <a:ext cx="45778" cy="3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Century Schoolbook" pitchFamily="34" charset="0"/>
              </a:defRPr>
            </a:lvl1pPr>
            <a:lvl2pPr marL="576263" indent="-273050">
              <a:defRPr>
                <a:solidFill>
                  <a:schemeClr val="tx1"/>
                </a:solidFill>
                <a:latin typeface=".VnCentury Schoolbook" pitchFamily="34" charset="0"/>
              </a:defRPr>
            </a:lvl2pPr>
            <a:lvl3pPr marL="855663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3pPr>
            <a:lvl4pPr marL="1143000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4pPr>
            <a:lvl5pPr marL="1462088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5pPr>
            <a:lvl6pPr marL="19192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6pPr>
            <a:lvl7pPr marL="23764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7pPr>
            <a:lvl8pPr marL="28336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8pPr>
            <a:lvl9pPr marL="32908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BBE0E3"/>
              </a:buClr>
              <a:buSzPct val="100000"/>
              <a:buFont typeface="Symbol" panose="05050102010706020507" pitchFamily="18" charset="2"/>
              <a:buNone/>
            </a:pPr>
            <a:endParaRPr lang="vi-VN" altLang="vi-VN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57" y="1408"/>
            <a:ext cx="9144000" cy="6312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2 - NHẠC CỤ TIẾT TẤU</a:t>
            </a:r>
          </a:p>
        </p:txBody>
      </p:sp>
      <p:pic>
        <p:nvPicPr>
          <p:cNvPr id="27" name="Picture 26"/>
          <p:cNvPicPr/>
          <p:nvPr/>
        </p:nvPicPr>
        <p:blipFill rotWithShape="1">
          <a:blip r:embed="rId7"/>
          <a:srcRect b="54927"/>
          <a:stretch/>
        </p:blipFill>
        <p:spPr bwMode="auto">
          <a:xfrm>
            <a:off x="696192" y="2253724"/>
            <a:ext cx="3916312" cy="775949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Subtitle 2">
            <a:extLst>
              <a:ext uri="{FF2B5EF4-FFF2-40B4-BE49-F238E27FC236}">
                <a16:creationId xmlns:a16="http://schemas.microsoft.com/office/drawing/2014/main" id="{D0D2F869-B53A-492C-91D8-3374B1046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822" y="3035028"/>
            <a:ext cx="3493682" cy="50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Century Schoolbook" pitchFamily="34" charset="0"/>
              </a:defRPr>
            </a:lvl1pPr>
            <a:lvl2pPr marL="576263" indent="-273050">
              <a:defRPr>
                <a:solidFill>
                  <a:schemeClr val="tx1"/>
                </a:solidFill>
                <a:latin typeface=".VnCentury Schoolbook" pitchFamily="34" charset="0"/>
              </a:defRPr>
            </a:lvl2pPr>
            <a:lvl3pPr marL="855663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3pPr>
            <a:lvl4pPr marL="1143000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4pPr>
            <a:lvl5pPr marL="1462088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5pPr>
            <a:lvl6pPr marL="19192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6pPr>
            <a:lvl7pPr marL="23764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7pPr>
            <a:lvl8pPr marL="28336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8pPr>
            <a:lvl9pPr marL="32908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BBE0E3"/>
              </a:buClr>
              <a:buSzPct val="100000"/>
              <a:buFont typeface="Symbol" panose="05050102010706020507" pitchFamily="18" charset="2"/>
              <a:buNone/>
            </a:pP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5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altLang="vi-VN" sz="15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Clr>
                <a:srgbClr val="BBE0E3"/>
              </a:buClr>
              <a:buSzPct val="100000"/>
              <a:buFont typeface="Symbol" panose="05050102010706020507" pitchFamily="18" charset="2"/>
              <a:buNone/>
            </a:pPr>
            <a:r>
              <a:rPr lang="en-GB" sz="15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    </a:t>
            </a:r>
            <a:r>
              <a:rPr lang="en-GB" sz="15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lặng</a:t>
            </a:r>
            <a:r>
              <a:rPr lang="en-GB" sz="15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  ta    </a:t>
            </a:r>
            <a:r>
              <a:rPr lang="en-GB" sz="15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lặng</a:t>
            </a:r>
            <a:r>
              <a:rPr lang="en-GB" sz="15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 ta    </a:t>
            </a:r>
            <a:r>
              <a:rPr lang="en-GB" sz="15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</a:t>
            </a:r>
            <a:r>
              <a:rPr lang="en-GB" sz="15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  ta  </a:t>
            </a:r>
            <a:r>
              <a:rPr lang="vi-VN" sz="15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um</a:t>
            </a:r>
            <a:endParaRPr lang="vi-VN" altLang="vi-VN" sz="15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1338" y="632638"/>
            <a:ext cx="371608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endParaRPr lang="en-US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5824" y="979624"/>
            <a:ext cx="249015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a:</a:t>
            </a:r>
            <a:endParaRPr lang="en-US" sz="2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7148" y="1338905"/>
            <a:ext cx="484538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endParaRPr lang="en-US" sz="2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28539345223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919" y="632637"/>
            <a:ext cx="4459081" cy="482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737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451" grpId="0"/>
      <p:bldP spid="30" grpId="0"/>
      <p:bldP spid="5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16" descr="GARLANBELS1">
            <a:extLst>
              <a:ext uri="{FF2B5EF4-FFF2-40B4-BE49-F238E27FC236}">
                <a16:creationId xmlns:a16="http://schemas.microsoft.com/office/drawing/2014/main" id="{CFEB6587-AF5E-483C-9863-9B88637FE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7" y="1057276"/>
            <a:ext cx="257175" cy="259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AutoShape 734">
            <a:extLst>
              <a:ext uri="{FF2B5EF4-FFF2-40B4-BE49-F238E27FC236}">
                <a16:creationId xmlns:a16="http://schemas.microsoft.com/office/drawing/2014/main" id="{7437FDC9-EC13-4C70-8369-AD1140287126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506170">
            <a:off x="2152651" y="3511155"/>
            <a:ext cx="770335" cy="9013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vi-VN" sz="10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41" name="Ảnh 15">
            <a:extLst>
              <a:ext uri="{FF2B5EF4-FFF2-40B4-BE49-F238E27FC236}">
                <a16:creationId xmlns:a16="http://schemas.microsoft.com/office/drawing/2014/main" id="{BDA112C1-7522-4787-82C9-6E2A16BC5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5016" y="3828833"/>
            <a:ext cx="1558311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46" descr="FIREWRK8">
            <a:extLst>
              <a:ext uri="{FF2B5EF4-FFF2-40B4-BE49-F238E27FC236}">
                <a16:creationId xmlns:a16="http://schemas.microsoft.com/office/drawing/2014/main" id="{B10D83AF-CC15-4929-B331-EB212865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20" y="4735903"/>
            <a:ext cx="822634" cy="48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47" descr="FIREWRK8">
            <a:extLst>
              <a:ext uri="{FF2B5EF4-FFF2-40B4-BE49-F238E27FC236}">
                <a16:creationId xmlns:a16="http://schemas.microsoft.com/office/drawing/2014/main" id="{8B5F1A3A-5133-4858-AB56-5FF0345C9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62" y="706397"/>
            <a:ext cx="650309" cy="35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50" descr="FIREWRK8">
            <a:extLst>
              <a:ext uri="{FF2B5EF4-FFF2-40B4-BE49-F238E27FC236}">
                <a16:creationId xmlns:a16="http://schemas.microsoft.com/office/drawing/2014/main" id="{13B31666-562E-42B4-BD4A-F3AC6FA96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79" y="474812"/>
            <a:ext cx="639367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0" y="17501"/>
            <a:ext cx="9144000" cy="6312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2 - NHẠC CỤ TIẾT TẤU</a:t>
            </a:r>
          </a:p>
        </p:txBody>
      </p:sp>
      <p:pic>
        <p:nvPicPr>
          <p:cNvPr id="28" name="Picture 27"/>
          <p:cNvPicPr/>
          <p:nvPr/>
        </p:nvPicPr>
        <p:blipFill rotWithShape="1">
          <a:blip r:embed="rId7"/>
          <a:srcRect t="48176" b="-207"/>
          <a:stretch/>
        </p:blipFill>
        <p:spPr bwMode="auto">
          <a:xfrm>
            <a:off x="460802" y="2520696"/>
            <a:ext cx="4492979" cy="839018"/>
          </a:xfrm>
          <a:prstGeom prst="rect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Subtitle 2">
            <a:extLst>
              <a:ext uri="{FF2B5EF4-FFF2-40B4-BE49-F238E27FC236}">
                <a16:creationId xmlns:a16="http://schemas.microsoft.com/office/drawing/2014/main" id="{D0D2F869-B53A-492C-91D8-3374B1046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849" y="2270538"/>
            <a:ext cx="34289" cy="5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Century Schoolbook" pitchFamily="34" charset="0"/>
              </a:defRPr>
            </a:lvl1pPr>
            <a:lvl2pPr marL="576263" indent="-273050">
              <a:defRPr>
                <a:solidFill>
                  <a:schemeClr val="tx1"/>
                </a:solidFill>
                <a:latin typeface=".VnCentury Schoolbook" pitchFamily="34" charset="0"/>
              </a:defRPr>
            </a:lvl2pPr>
            <a:lvl3pPr marL="855663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3pPr>
            <a:lvl4pPr marL="1143000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4pPr>
            <a:lvl5pPr marL="1462088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5pPr>
            <a:lvl6pPr marL="19192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6pPr>
            <a:lvl7pPr marL="23764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7pPr>
            <a:lvl8pPr marL="28336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8pPr>
            <a:lvl9pPr marL="32908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BBE0E3"/>
              </a:buClr>
              <a:buSzPct val="100000"/>
              <a:buFont typeface="Symbol" panose="05050102010706020507" pitchFamily="18" charset="2"/>
              <a:buNone/>
            </a:pPr>
            <a:endParaRPr lang="vi-VN" altLang="vi-VN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D0D2F869-B53A-492C-91D8-3374B1046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719" y="3304694"/>
            <a:ext cx="4052837" cy="80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Century Schoolbook" pitchFamily="34" charset="0"/>
              </a:defRPr>
            </a:lvl1pPr>
            <a:lvl2pPr marL="576263" indent="-273050">
              <a:defRPr>
                <a:solidFill>
                  <a:schemeClr val="tx1"/>
                </a:solidFill>
                <a:latin typeface=".VnCentury Schoolbook" pitchFamily="34" charset="0"/>
              </a:defRPr>
            </a:lvl2pPr>
            <a:lvl3pPr marL="855663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3pPr>
            <a:lvl4pPr marL="1143000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4pPr>
            <a:lvl5pPr marL="1462088" indent="-228600">
              <a:defRPr>
                <a:solidFill>
                  <a:schemeClr val="tx1"/>
                </a:solidFill>
                <a:latin typeface=".VnCentury Schoolbook" pitchFamily="34" charset="0"/>
              </a:defRPr>
            </a:lvl5pPr>
            <a:lvl6pPr marL="19192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6pPr>
            <a:lvl7pPr marL="23764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7pPr>
            <a:lvl8pPr marL="28336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8pPr>
            <a:lvl9pPr marL="32908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entury Schoolbook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BBE0E3"/>
              </a:buClr>
              <a:buSzPct val="100000"/>
              <a:buFont typeface="Symbol" panose="05050102010706020507" pitchFamily="18" charset="2"/>
              <a:buNone/>
            </a:pPr>
            <a:r>
              <a:rPr lang="en-US" altLang="vi-VN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vi-VN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20000"/>
              </a:spcBef>
              <a:buClr>
                <a:srgbClr val="BBE0E3"/>
              </a:buClr>
              <a:buSzPct val="100000"/>
              <a:buFont typeface="Symbol" panose="05050102010706020507" pitchFamily="18" charset="2"/>
              <a:buNone/>
            </a:pPr>
            <a:r>
              <a:rPr lang="en-CA" sz="15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Ta     </a:t>
            </a:r>
            <a:r>
              <a:rPr lang="en-CA" sz="1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</a:t>
            </a:r>
            <a:r>
              <a:rPr lang="en-CA" sz="15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</a:t>
            </a:r>
            <a:r>
              <a:rPr lang="en-CA" sz="1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</a:t>
            </a:r>
            <a:r>
              <a:rPr lang="en-CA" sz="15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en-CA" sz="1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</a:t>
            </a:r>
            <a:r>
              <a:rPr lang="en-CA" sz="15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CA" sz="1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</a:t>
            </a:r>
            <a:r>
              <a:rPr lang="en-CA" sz="15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ta     </a:t>
            </a:r>
            <a:r>
              <a:rPr lang="en-CA" sz="1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</a:t>
            </a:r>
            <a:r>
              <a:rPr lang="en-CA" sz="15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</a:t>
            </a:r>
            <a:r>
              <a:rPr lang="en-CA" sz="1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</a:t>
            </a:r>
            <a:r>
              <a:rPr lang="en-CA" sz="15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um</a:t>
            </a:r>
            <a:endParaRPr lang="vi-VN" altLang="vi-VN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802" y="659192"/>
            <a:ext cx="371608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endParaRPr lang="en-US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5288" y="1068240"/>
            <a:ext cx="228880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</a:t>
            </a:r>
            <a:endParaRPr lang="en-US" sz="2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2555" y="1499954"/>
            <a:ext cx="443532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</a:t>
            </a:r>
          </a:p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endParaRPr lang="en-US" sz="2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28539342480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47560" y="659192"/>
            <a:ext cx="429643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59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9" grpId="0"/>
      <p:bldP spid="31" grpId="0"/>
      <p:bldP spid="5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16" descr="GARLANBELS1">
            <a:extLst>
              <a:ext uri="{FF2B5EF4-FFF2-40B4-BE49-F238E27FC236}">
                <a16:creationId xmlns:a16="http://schemas.microsoft.com/office/drawing/2014/main" id="{CFEB6587-AF5E-483C-9863-9B88637FE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05" y="981040"/>
            <a:ext cx="257175" cy="359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AutoShape 734">
            <a:extLst>
              <a:ext uri="{FF2B5EF4-FFF2-40B4-BE49-F238E27FC236}">
                <a16:creationId xmlns:a16="http://schemas.microsoft.com/office/drawing/2014/main" id="{7437FDC9-EC13-4C70-8369-AD1140287126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506170">
            <a:off x="2152651" y="3511155"/>
            <a:ext cx="770335" cy="9013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vi-VN" sz="10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41" name="Ảnh 15">
            <a:extLst>
              <a:ext uri="{FF2B5EF4-FFF2-40B4-BE49-F238E27FC236}">
                <a16:creationId xmlns:a16="http://schemas.microsoft.com/office/drawing/2014/main" id="{BDA112C1-7522-4787-82C9-6E2A16BC5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2766" y="4189594"/>
            <a:ext cx="1143305" cy="95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46" descr="FIREWRK8">
            <a:extLst>
              <a:ext uri="{FF2B5EF4-FFF2-40B4-BE49-F238E27FC236}">
                <a16:creationId xmlns:a16="http://schemas.microsoft.com/office/drawing/2014/main" id="{B10D83AF-CC15-4929-B331-EB212865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20" y="4735903"/>
            <a:ext cx="822634" cy="48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47" descr="FIREWRK8">
            <a:extLst>
              <a:ext uri="{FF2B5EF4-FFF2-40B4-BE49-F238E27FC236}">
                <a16:creationId xmlns:a16="http://schemas.microsoft.com/office/drawing/2014/main" id="{8B5F1A3A-5133-4858-AB56-5FF0345C9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62" y="706397"/>
            <a:ext cx="650309" cy="35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50" descr="FIREWRK8">
            <a:extLst>
              <a:ext uri="{FF2B5EF4-FFF2-40B4-BE49-F238E27FC236}">
                <a16:creationId xmlns:a16="http://schemas.microsoft.com/office/drawing/2014/main" id="{13B31666-562E-42B4-BD4A-F3AC6FA96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79" y="474812"/>
            <a:ext cx="639367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0" y="17501"/>
            <a:ext cx="9144000" cy="6312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2 - NHẠC CỤ TIẾT TẤU</a:t>
            </a:r>
          </a:p>
        </p:txBody>
      </p:sp>
      <p:sp>
        <p:nvSpPr>
          <p:cNvPr id="5" name="Rectangle 4"/>
          <p:cNvSpPr/>
          <p:nvPr/>
        </p:nvSpPr>
        <p:spPr>
          <a:xfrm>
            <a:off x="839884" y="513940"/>
            <a:ext cx="226167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9884" y="879540"/>
            <a:ext cx="659840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1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16" descr="GARLANBELS1">
            <a:extLst>
              <a:ext uri="{FF2B5EF4-FFF2-40B4-BE49-F238E27FC236}">
                <a16:creationId xmlns:a16="http://schemas.microsoft.com/office/drawing/2014/main" id="{CFEB6587-AF5E-483C-9863-9B88637FE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358" y="1057276"/>
            <a:ext cx="257175" cy="408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3"/>
          <a:stretch/>
        </p:blipFill>
        <p:spPr>
          <a:xfrm>
            <a:off x="898077" y="1404545"/>
            <a:ext cx="4306524" cy="3532923"/>
          </a:xfrm>
          <a:prstGeom prst="rect">
            <a:avLst/>
          </a:prstGeom>
          <a:ln w="381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12206815383421788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52305" y="1355344"/>
            <a:ext cx="3389145" cy="2834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9931" y="4197534"/>
            <a:ext cx="375801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640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16" descr="GARLANBELS1">
            <a:extLst>
              <a:ext uri="{FF2B5EF4-FFF2-40B4-BE49-F238E27FC236}">
                <a16:creationId xmlns:a16="http://schemas.microsoft.com/office/drawing/2014/main" id="{CFEB6587-AF5E-483C-9863-9B88637FE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05" y="981040"/>
            <a:ext cx="257175" cy="359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AutoShape 734">
            <a:extLst>
              <a:ext uri="{FF2B5EF4-FFF2-40B4-BE49-F238E27FC236}">
                <a16:creationId xmlns:a16="http://schemas.microsoft.com/office/drawing/2014/main" id="{7437FDC9-EC13-4C70-8369-AD1140287126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506170">
            <a:off x="2152651" y="3511155"/>
            <a:ext cx="770335" cy="9013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vi-VN" sz="10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0" name="Picture 46" descr="FIREWRK8">
            <a:extLst>
              <a:ext uri="{FF2B5EF4-FFF2-40B4-BE49-F238E27FC236}">
                <a16:creationId xmlns:a16="http://schemas.microsoft.com/office/drawing/2014/main" id="{B10D83AF-CC15-4929-B331-EB212865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20" y="4735903"/>
            <a:ext cx="822634" cy="48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47" descr="FIREWRK8">
            <a:extLst>
              <a:ext uri="{FF2B5EF4-FFF2-40B4-BE49-F238E27FC236}">
                <a16:creationId xmlns:a16="http://schemas.microsoft.com/office/drawing/2014/main" id="{8B5F1A3A-5133-4858-AB56-5FF0345C9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62" y="706397"/>
            <a:ext cx="650309" cy="35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50" descr="FIREWRK8">
            <a:extLst>
              <a:ext uri="{FF2B5EF4-FFF2-40B4-BE49-F238E27FC236}">
                <a16:creationId xmlns:a16="http://schemas.microsoft.com/office/drawing/2014/main" id="{13B31666-562E-42B4-BD4A-F3AC6FA96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79" y="474812"/>
            <a:ext cx="639367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0" y="17501"/>
            <a:ext cx="9144000" cy="6312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2 - NHẠC CỤ TIẾT TẤU</a:t>
            </a:r>
          </a:p>
        </p:txBody>
      </p:sp>
      <p:sp>
        <p:nvSpPr>
          <p:cNvPr id="5" name="Rectangle 4"/>
          <p:cNvSpPr/>
          <p:nvPr/>
        </p:nvSpPr>
        <p:spPr>
          <a:xfrm>
            <a:off x="870200" y="632624"/>
            <a:ext cx="475963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endParaRPr lang="en-US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16" descr="GARLANBELS1">
            <a:extLst>
              <a:ext uri="{FF2B5EF4-FFF2-40B4-BE49-F238E27FC236}">
                <a16:creationId xmlns:a16="http://schemas.microsoft.com/office/drawing/2014/main" id="{CFEB6587-AF5E-483C-9863-9B88637FE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358" y="1057276"/>
            <a:ext cx="257175" cy="408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1" y="2433324"/>
            <a:ext cx="3510439" cy="17562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0184" y="1144609"/>
            <a:ext cx="33864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uyện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(body percussion) theo </a:t>
            </a:r>
            <a:r>
              <a:rPr lang="en-CA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C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tấu</a:t>
            </a:r>
            <a:endParaRPr lang="en-US" sz="3300" dirty="0"/>
          </a:p>
        </p:txBody>
      </p:sp>
      <p:pic>
        <p:nvPicPr>
          <p:cNvPr id="4" name="MAU SO 1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43520" y="4735902"/>
            <a:ext cx="457200" cy="457200"/>
          </a:xfrm>
          <a:prstGeom prst="rect">
            <a:avLst/>
          </a:prstGeom>
        </p:spPr>
      </p:pic>
      <p:pic>
        <p:nvPicPr>
          <p:cNvPr id="16" name="tu lieu tiet tấu vi de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r="1740" b="1849"/>
          <a:stretch/>
        </p:blipFill>
        <p:spPr>
          <a:xfrm>
            <a:off x="4294682" y="1114941"/>
            <a:ext cx="4448735" cy="3796870"/>
          </a:xfrm>
          <a:prstGeom prst="rect">
            <a:avLst/>
          </a:prstGeom>
          <a:ln w="381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2169738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5" grpId="0"/>
      <p:bldP spid="2" grpId="0"/>
    </p:bldLst>
  </p:timing>
</p:sld>
</file>

<file path=ppt/theme/theme1.xml><?xml version="1.0" encoding="utf-8"?>
<a:theme xmlns:a="http://schemas.openxmlformats.org/drawingml/2006/main" name="Art Subject for Elementary - 2nd Grade: Music by Slidesgo">
  <a:themeElements>
    <a:clrScheme name="Simple Light">
      <a:dk1>
        <a:srgbClr val="F77A7D"/>
      </a:dk1>
      <a:lt1>
        <a:srgbClr val="FFF1E8"/>
      </a:lt1>
      <a:dk2>
        <a:srgbClr val="174451"/>
      </a:dk2>
      <a:lt2>
        <a:srgbClr val="FCD2CA"/>
      </a:lt2>
      <a:accent1>
        <a:srgbClr val="FD9F80"/>
      </a:accent1>
      <a:accent2>
        <a:srgbClr val="FEB6A3"/>
      </a:accent2>
      <a:accent3>
        <a:srgbClr val="FFCD7F"/>
      </a:accent3>
      <a:accent4>
        <a:srgbClr val="C4D7D1"/>
      </a:accent4>
      <a:accent5>
        <a:srgbClr val="FFFFFF"/>
      </a:accent5>
      <a:accent6>
        <a:srgbClr val="FFFFFF"/>
      </a:accent6>
      <a:hlink>
        <a:srgbClr val="1744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704</Words>
  <Application>Microsoft Office PowerPoint</Application>
  <PresentationFormat>On-screen Show (16:9)</PresentationFormat>
  <Paragraphs>79</Paragraphs>
  <Slides>12</Slides>
  <Notes>1</Notes>
  <HiddenSlides>0</HiddenSlides>
  <MMClips>10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VNI-Thufap2</vt:lpstr>
      <vt:lpstr>Lato</vt:lpstr>
      <vt:lpstr>Calibri</vt:lpstr>
      <vt:lpstr>Symbol</vt:lpstr>
      <vt:lpstr>Poppins</vt:lpstr>
      <vt:lpstr>Times New Roman</vt:lpstr>
      <vt:lpstr>Art Subject for Elementary - 2nd Grade: Music by Slidesgo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&amp; ĐÀO TẠO</dc:title>
  <dc:creator>HP</dc:creator>
  <cp:lastModifiedBy>Admin</cp:lastModifiedBy>
  <cp:revision>27</cp:revision>
  <dcterms:modified xsi:type="dcterms:W3CDTF">2021-10-26T07:59:01Z</dcterms:modified>
</cp:coreProperties>
</file>