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21" r:id="rId2"/>
  </p:sldMasterIdLst>
  <p:notesMasterIdLst>
    <p:notesMasterId r:id="rId29"/>
  </p:notesMasterIdLst>
  <p:sldIdLst>
    <p:sldId id="257" r:id="rId3"/>
    <p:sldId id="258" r:id="rId4"/>
    <p:sldId id="260" r:id="rId5"/>
    <p:sldId id="261" r:id="rId6"/>
    <p:sldId id="263" r:id="rId7"/>
    <p:sldId id="264" r:id="rId8"/>
    <p:sldId id="265" r:id="rId9"/>
    <p:sldId id="267" r:id="rId10"/>
    <p:sldId id="266" r:id="rId11"/>
    <p:sldId id="268" r:id="rId12"/>
    <p:sldId id="269" r:id="rId13"/>
    <p:sldId id="270" r:id="rId14"/>
    <p:sldId id="271" r:id="rId15"/>
    <p:sldId id="272" r:id="rId16"/>
    <p:sldId id="273" r:id="rId17"/>
    <p:sldId id="274" r:id="rId18"/>
    <p:sldId id="275" r:id="rId19"/>
    <p:sldId id="276" r:id="rId20"/>
    <p:sldId id="278" r:id="rId21"/>
    <p:sldId id="277" r:id="rId22"/>
    <p:sldId id="280" r:id="rId23"/>
    <p:sldId id="281" r:id="rId24"/>
    <p:sldId id="282" r:id="rId25"/>
    <p:sldId id="283" r:id="rId26"/>
    <p:sldId id="279"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19047-1A7D-4EE0-ABA0-99C3400B2E87}" type="datetimeFigureOut">
              <a:rPr lang="en-US" smtClean="0"/>
              <a:pPr/>
              <a:t>02/02/2021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D6F4D-8231-46EA-893E-9A023E0F656C}" type="slidenum">
              <a:rPr lang="en-US" smtClean="0"/>
              <a:pPr/>
              <a:t>‹#›</a:t>
            </a:fld>
            <a:endParaRPr lang="en-US"/>
          </a:p>
        </p:txBody>
      </p:sp>
    </p:spTree>
    <p:extLst>
      <p:ext uri="{BB962C8B-B14F-4D97-AF65-F5344CB8AC3E}">
        <p14:creationId xmlns:p14="http://schemas.microsoft.com/office/powerpoint/2010/main" xmlns="" val="97052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fld id="{63E0E284-8421-484F-96DE-51650E16332F}" type="slidenum">
              <a:rPr lang="en-US" sz="1200" smtClean="0"/>
              <a:pPr/>
              <a:t>8</a:t>
            </a:fld>
            <a:endParaRPr lang="en-US" sz="1200" smtClean="0"/>
          </a:p>
        </p:txBody>
      </p:sp>
    </p:spTree>
    <p:extLst>
      <p:ext uri="{BB962C8B-B14F-4D97-AF65-F5344CB8AC3E}">
        <p14:creationId xmlns:p14="http://schemas.microsoft.com/office/powerpoint/2010/main" xmlns="" val="339335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53344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375841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F66FAD-AF89-4BF3-8BE2-206CD2BA18AD}"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1273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05181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F66FAD-AF89-4BF3-8BE2-206CD2BA18AD}"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223263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320227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17312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4237995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914400" y="152400"/>
            <a:ext cx="10261600" cy="53340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764EA2C-DB50-467B-9D47-9E3230B28ACB}" type="slidenum">
              <a:rPr lang="en-US"/>
              <a:pPr>
                <a:defRPr/>
              </a:pPr>
              <a:t>‹#›</a:t>
            </a:fld>
            <a:endParaRPr lang="en-US"/>
          </a:p>
        </p:txBody>
      </p:sp>
    </p:spTree>
    <p:extLst>
      <p:ext uri="{BB962C8B-B14F-4D97-AF65-F5344CB8AC3E}">
        <p14:creationId xmlns:p14="http://schemas.microsoft.com/office/powerpoint/2010/main" xmlns="" val="3021623768"/>
      </p:ext>
    </p:extLst>
  </p:cSld>
  <p:clrMapOvr>
    <a:masterClrMapping/>
  </p:clrMapOvr>
  <p:transition spd="med">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BF66FAD-AF89-4BF3-8BE2-206CD2BA18AD}" type="slidenum">
              <a:rPr lang="en-US" smtClean="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97301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7109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544576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8454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41854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553112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3520183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415993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85053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54395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327289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392094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06444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4088952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11737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401026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944927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341533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66616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4633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399143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76355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170547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94986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0A7B5-F253-46D1-AD02-E332375879F4}" type="datetimeFigureOut">
              <a:rPr lang="en-US" smtClean="0"/>
              <a:pPr/>
              <a:t>02/02/2021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334824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40A7B5-F253-46D1-AD02-E332375879F4}" type="datetimeFigureOut">
              <a:rPr lang="en-US" smtClean="0"/>
              <a:pPr/>
              <a:t>02/02/2021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21290673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340A7B5-F253-46D1-AD02-E332375879F4}" type="datetimeFigureOut">
              <a:rPr lang="en-US" smtClean="0"/>
              <a:pPr/>
              <a:t>02/02/2021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BF66FAD-AF89-4BF3-8BE2-206CD2BA18AD}" type="slidenum">
              <a:rPr lang="en-US" smtClean="0"/>
              <a:pPr/>
              <a:t>‹#›</a:t>
            </a:fld>
            <a:endParaRPr lang="en-US"/>
          </a:p>
        </p:txBody>
      </p:sp>
    </p:spTree>
    <p:extLst>
      <p:ext uri="{BB962C8B-B14F-4D97-AF65-F5344CB8AC3E}">
        <p14:creationId xmlns:p14="http://schemas.microsoft.com/office/powerpoint/2010/main" xmlns="" val="8287495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0.wav"/><Relationship Id="rId1" Type="http://schemas.openxmlformats.org/officeDocument/2006/relationships/tags" Target="../tags/tag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audio11.wav"/><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vn/imgres?imgurl=http://images.timnhanh.com/tintuc/20071130/big/95_1196404211.jpg&amp;imgrefurl=http://tintuc.timnhanh.com/kinh_te/20071130/35A6B1A8/&amp;h=171&amp;w=200&amp;sz=10&amp;hl=vi&amp;start=44&amp;tbnid=ZA30ta_gigS0XM:&amp;tbnh=89&amp;tbnw=104&amp;prev=/images?q=S%E1%BB%95+ti%E1%BA%BFt+ki%E1%BB%87m,+v%C3%A0ng,+b%E1%BA%A1c&amp;start=40&amp;gbv=2&amp;ndsp=20&amp;hl=vi&amp;sa=N" TargetMode="External"/><Relationship Id="rId2" Type="http://schemas.openxmlformats.org/officeDocument/2006/relationships/slideLayout" Target="../slideLayouts/slideLayout1.xml"/><Relationship Id="rId1" Type="http://schemas.openxmlformats.org/officeDocument/2006/relationships/audio" Target="../media/audio12.wav"/><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ages.google.com.vn/imgres?imgurl=http://www.hoichoquangcao.com/pictures/pic2_ctytnhh_baominhchau.jpg&amp;imgrefurl=http://www.hoichoquangcao.com/index.php?module=manufacture&amp;page=detail&amp;id=475&amp;h=208&amp;w=250&amp;sz=9&amp;hl=vi&amp;start=64&amp;tbnid=3wzgx5CiaJ_G9M:&amp;tbnh=92&amp;tbnw=111&amp;prev=/images?q=V%C3%A0ng+b%E1%BA%A1c+%C4%91%C3%A1+qu%C3%BD&amp;start=60&amp;gbv=2&amp;ndsp=20&amp;hl=vi&amp;sa=N" TargetMode="Externa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audio" Target="../media/audio14.wav"/><Relationship Id="rId6" Type="http://schemas.openxmlformats.org/officeDocument/2006/relationships/image" Target="../media/image13.jpeg"/><Relationship Id="rId5" Type="http://schemas.openxmlformats.org/officeDocument/2006/relationships/hyperlink" Target="http://images.google.com.vn/imgres?imgurl=http://vnet.vn/img/?ProductID=11132&amp;imgrefurl=http://vnet.vn/Market/ProductDetails.asp?ProductID=11096&amp;GroupId=52&amp;CategoryID=477&amp;h=150&amp;w=150&amp;sz=9&amp;hl=vi&amp;start=112&amp;tbnid=ZbUpsxazZdE-ZM:&amp;tbnh=96&amp;tbnw=96&amp;prev=/images?q=V%C3%A0ng+b%E1%BA%A1c+%C4%91%C3%A1+qu%C3%BD&amp;start=100&amp;gbv=2&amp;ndsp=20&amp;hl=vi&amp;sa=N" TargetMode="External"/><Relationship Id="rId4" Type="http://schemas.openxmlformats.org/officeDocument/2006/relationships/image" Target="../media/image12.jpe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audio" Target="../media/audio15.wav"/><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4.png"/><Relationship Id="rId4" Type="http://schemas.openxmlformats.org/officeDocument/2006/relationships/image" Target="../media/image17.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audio" Target="../media/audio16.wav"/><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audio" Target="../media/audio17.wav"/><Relationship Id="rId6" Type="http://schemas.openxmlformats.org/officeDocument/2006/relationships/image" Target="../media/image4.pn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Layout" Target="../slideLayouts/slideLayout17.xml"/><Relationship Id="rId1" Type="http://schemas.openxmlformats.org/officeDocument/2006/relationships/audio" Target="../media/audio18.wav"/><Relationship Id="rId5" Type="http://schemas.openxmlformats.org/officeDocument/2006/relationships/image" Target="../media/image4.png"/><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0.wav"/><Relationship Id="rId1" Type="http://schemas.openxmlformats.org/officeDocument/2006/relationships/tags" Target="../tags/tag1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1.wav"/><Relationship Id="rId1" Type="http://schemas.openxmlformats.org/officeDocument/2006/relationships/tags" Target="../tags/tag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2.wav"/><Relationship Id="rId1" Type="http://schemas.openxmlformats.org/officeDocument/2006/relationships/tags" Target="../tags/tag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4.wav"/><Relationship Id="rId1" Type="http://schemas.openxmlformats.org/officeDocument/2006/relationships/tags" Target="../tags/tag1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5.wav"/><Relationship Id="rId1" Type="http://schemas.openxmlformats.org/officeDocument/2006/relationships/tags" Target="../tags/tag1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6.wav"/><Relationship Id="rId1" Type="http://schemas.openxmlformats.org/officeDocument/2006/relationships/tags" Target="../tags/tag1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tags" Target="../tags/tag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tags" Target="../tags/tag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97565" y="533400"/>
            <a:ext cx="1148963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91423" tIns="45712" rIns="91423" bIns="45712">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50000"/>
              </a:spcBef>
              <a:buFontTx/>
              <a:buNone/>
            </a:pPr>
            <a:r>
              <a:rPr lang="en-US" sz="6000" b="1" dirty="0">
                <a:solidFill>
                  <a:srgbClr val="FF0000"/>
                </a:solidFill>
                <a:latin typeface="Times New Roman" panose="02020603050405020304" pitchFamily="18" charset="0"/>
              </a:rPr>
              <a:t>CHÀO MỪNG QUÝ CÁC EM HỌC SINH</a:t>
            </a:r>
          </a:p>
        </p:txBody>
      </p:sp>
      <p:sp>
        <p:nvSpPr>
          <p:cNvPr id="26627" name="Text Box 5"/>
          <p:cNvSpPr txBox="1">
            <a:spLocks noChangeArrowheads="1"/>
          </p:cNvSpPr>
          <p:nvPr/>
        </p:nvSpPr>
        <p:spPr bwMode="auto">
          <a:xfrm>
            <a:off x="2362200" y="3657601"/>
            <a:ext cx="7848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23" tIns="45712" rIns="91423" bIns="45712">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50000"/>
              </a:spcBef>
              <a:buFontTx/>
              <a:buNone/>
            </a:pPr>
            <a:r>
              <a:rPr lang="en-US" sz="5400" b="1" dirty="0">
                <a:latin typeface="Times New Roman" panose="02020603050405020304" pitchFamily="18" charset="0"/>
                <a:cs typeface="Times New Roman" panose="02020603050405020304" pitchFamily="18" charset="0"/>
              </a:rPr>
              <a:t>MÔN: </a:t>
            </a:r>
            <a:r>
              <a:rPr lang="en-US" sz="5400" b="1" dirty="0">
                <a:latin typeface="VNI-Times" pitchFamily="2" charset="0"/>
              </a:rPr>
              <a:t>GDCD 8</a:t>
            </a:r>
          </a:p>
        </p:txBody>
      </p:sp>
      <p:sp>
        <p:nvSpPr>
          <p:cNvPr id="2" name="Rectangle 1"/>
          <p:cNvSpPr/>
          <p:nvPr/>
        </p:nvSpPr>
        <p:spPr>
          <a:xfrm>
            <a:off x="3529976" y="5766749"/>
            <a:ext cx="5513048" cy="923330"/>
          </a:xfrm>
          <a:prstGeom prst="rect">
            <a:avLst/>
          </a:prstGeom>
          <a:noFill/>
        </p:spPr>
        <p:txBody>
          <a:bodyPr wrap="none">
            <a:spAutoFit/>
          </a:bodyPr>
          <a:lstStyle/>
          <a:p>
            <a:pPr algn="ctr">
              <a:defRPr/>
            </a:pPr>
            <a:r>
              <a:rPr lang="en-US" sz="5400" b="1" dirty="0" err="1">
                <a:ln w="9525">
                  <a:solidFill>
                    <a:schemeClr val="bg1"/>
                  </a:solidFill>
                  <a:prstDash val="solid"/>
                </a:ln>
                <a:solidFill>
                  <a:srgbClr val="6F24A8"/>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Lâm</a:t>
            </a:r>
            <a:r>
              <a:rPr lang="en-US" sz="5400" b="1" dirty="0">
                <a:ln w="9525">
                  <a:solidFill>
                    <a:schemeClr val="bg1"/>
                  </a:solidFill>
                  <a:prstDash val="solid"/>
                </a:ln>
                <a:solidFill>
                  <a:srgbClr val="6F24A8"/>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6F24A8"/>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Ngọc</a:t>
            </a:r>
            <a:r>
              <a:rPr lang="en-US" sz="5400" b="1" dirty="0">
                <a:ln w="9525">
                  <a:solidFill>
                    <a:schemeClr val="bg1"/>
                  </a:solidFill>
                  <a:prstDash val="solid"/>
                </a:ln>
                <a:solidFill>
                  <a:srgbClr val="6F24A8"/>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6F24A8"/>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Phụng</a:t>
            </a:r>
            <a:r>
              <a:rPr lang="en-US" sz="5400" b="1" dirty="0">
                <a:ln w="9525">
                  <a:solidFill>
                    <a:schemeClr val="bg1"/>
                  </a:solidFill>
                  <a:prstDash val="solid"/>
                </a:ln>
                <a:solidFill>
                  <a:srgbClr val="6F24A8"/>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p:txBody>
      </p:sp>
      <p:pic>
        <p:nvPicPr>
          <p:cNvPr id="6" name="~PP1618.WAV">
            <a:hlinkClick r:id="" action="ppaction://media"/>
          </p:cNvPr>
          <p:cNvPicPr>
            <a:picLocks noRot="1" noChangeAspect="1"/>
          </p:cNvPicPr>
          <p:nvPr>
            <a:wavAudioFile r:embed="rId1" name="~PP1618.WAV"/>
          </p:nvPr>
        </p:nvPicPr>
        <p:blipFill>
          <a:blip r:embed="rId3"/>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1784393336"/>
      </p:ext>
    </p:extLst>
  </p:cSld>
  <p:clrMapOvr>
    <a:masterClrMapping/>
  </p:clrMapOvr>
  <p:transition spd="slow" advTm="54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4770438" y="381000"/>
            <a:ext cx="4876800" cy="157003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just" eaLnBrk="1" hangingPunct="1">
              <a:spcBef>
                <a:spcPct val="0"/>
              </a:spcBef>
              <a:buFont typeface="Wingdings" panose="05000000000000000000" pitchFamily="2" charset="2"/>
              <a:buNone/>
              <a:defRPr/>
            </a:pP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chiếm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hữu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tiếp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nắm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giữ</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tài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endParaRPr lang="en-US" b="1" i="1" dirty="0">
              <a:latin typeface="Times New Roman" panose="02020603050405020304" pitchFamily="18" charset="0"/>
              <a:cs typeface="Times New Roman" panose="02020603050405020304" pitchFamily="18" charset="0"/>
            </a:endParaRPr>
          </a:p>
        </p:txBody>
      </p:sp>
      <p:sp>
        <p:nvSpPr>
          <p:cNvPr id="12" name="Text Box 3"/>
          <p:cNvSpPr txBox="1">
            <a:spLocks noChangeArrowheads="1"/>
          </p:cNvSpPr>
          <p:nvPr/>
        </p:nvSpPr>
        <p:spPr bwMode="auto">
          <a:xfrm>
            <a:off x="4791075" y="2409826"/>
            <a:ext cx="4876800" cy="2062163"/>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just" eaLnBrk="1" hangingPunct="1">
              <a:spcBef>
                <a:spcPct val="0"/>
              </a:spcBef>
              <a:buFont typeface="Wingdings" panose="05000000000000000000" pitchFamily="2" charset="2"/>
              <a:buNone/>
              <a:defRPr/>
            </a:pP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trị</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tài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hưởng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lợi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từ</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trị</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tài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đó</a:t>
            </a:r>
            <a:endParaRPr lang="en-US" b="1" i="1" dirty="0">
              <a:latin typeface="Times New Roman" panose="02020603050405020304" pitchFamily="18" charset="0"/>
              <a:cs typeface="Times New Roman" panose="02020603050405020304" pitchFamily="18" charset="0"/>
            </a:endParaRPr>
          </a:p>
        </p:txBody>
      </p:sp>
      <p:sp>
        <p:nvSpPr>
          <p:cNvPr id="13" name="Text Box 3"/>
          <p:cNvSpPr txBox="1">
            <a:spLocks noChangeArrowheads="1"/>
          </p:cNvSpPr>
          <p:nvPr/>
        </p:nvSpPr>
        <p:spPr bwMode="auto">
          <a:xfrm>
            <a:off x="4770438" y="4876800"/>
            <a:ext cx="4830762" cy="1570038"/>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just" eaLnBrk="1" hangingPunct="1">
              <a:spcBef>
                <a:spcPct val="0"/>
              </a:spcBef>
              <a:buFont typeface="Wingdings" panose="05000000000000000000" pitchFamily="2" charset="2"/>
              <a:buNone/>
              <a:defRPr/>
            </a:pP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định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đoạt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quyền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quyết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định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đối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tài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mua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bán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tặng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a:t>
            </a:r>
          </a:p>
        </p:txBody>
      </p:sp>
      <p:sp>
        <p:nvSpPr>
          <p:cNvPr id="2" name="Oval 1"/>
          <p:cNvSpPr/>
          <p:nvPr/>
        </p:nvSpPr>
        <p:spPr bwMode="auto">
          <a:xfrm>
            <a:off x="1371600" y="2517776"/>
            <a:ext cx="1600200" cy="213042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3" tIns="45712" rIns="91423" bIns="45712"/>
          <a:lstStyle/>
          <a:p>
            <a:pPr algn="ctr" eaLnBrk="1" hangingPunct="1">
              <a:spcBef>
                <a:spcPct val="50000"/>
              </a:spcBef>
              <a:defRPr/>
            </a:pP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p>
        </p:txBody>
      </p:sp>
      <p:sp>
        <p:nvSpPr>
          <p:cNvPr id="38918" name="Horizontal Scroll 2"/>
          <p:cNvSpPr>
            <a:spLocks noChangeArrowheads="1"/>
          </p:cNvSpPr>
          <p:nvPr/>
        </p:nvSpPr>
        <p:spPr bwMode="auto">
          <a:xfrm>
            <a:off x="4800600" y="381000"/>
            <a:ext cx="2057400" cy="304800"/>
          </a:xfrm>
          <a:prstGeom prst="horizontalScroll">
            <a:avLst>
              <a:gd name="adj" fmla="val 125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pPr>
            <a:endParaRPr lang="en-US">
              <a:latin typeface="VNI-Times" pitchFamily="2" charset="0"/>
            </a:endParaRPr>
          </a:p>
        </p:txBody>
      </p:sp>
      <p:cxnSp>
        <p:nvCxnSpPr>
          <p:cNvPr id="5" name="Straight Arrow Connector 4"/>
          <p:cNvCxnSpPr>
            <a:stCxn id="2" idx="7"/>
          </p:cNvCxnSpPr>
          <p:nvPr/>
        </p:nvCxnSpPr>
        <p:spPr bwMode="auto">
          <a:xfrm flipV="1">
            <a:off x="2736850" y="1350963"/>
            <a:ext cx="1995488" cy="1477962"/>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bwMode="auto">
          <a:xfrm>
            <a:off x="2971800" y="3559176"/>
            <a:ext cx="1798638" cy="23813"/>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bwMode="auto">
          <a:xfrm>
            <a:off x="2736850" y="4413251"/>
            <a:ext cx="2033588" cy="963613"/>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11" name="~PP3494.WAV">
            <a:hlinkClick r:id="" action="ppaction://media"/>
          </p:cNvPr>
          <p:cNvPicPr>
            <a:picLocks noRot="1" noChangeAspect="1"/>
          </p:cNvPicPr>
          <p:nvPr>
            <a:wavAudioFile r:embed="rId2" name="~PP3494.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3410276752"/>
      </p:ext>
    </p:extLst>
  </p:cSld>
  <p:clrMapOvr>
    <a:masterClrMapping/>
  </p:clrMapOvr>
  <p:transition advTm="31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23235">
                                            <p:txEl>
                                              <p:pRg st="0" end="0"/>
                                            </p:txEl>
                                          </p:spTgt>
                                        </p:tgtEl>
                                        <p:attrNameLst>
                                          <p:attrName>style.visibility</p:attrName>
                                        </p:attrNameLst>
                                      </p:cBhvr>
                                      <p:to>
                                        <p:strVal val="visible"/>
                                      </p:to>
                                    </p:set>
                                    <p:anim calcmode="lin" valueType="num">
                                      <p:cBhvr additive="base">
                                        <p:cTn id="33" dur="5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3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7"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1524000"/>
            <a:ext cx="8382000" cy="2133600"/>
          </a:xfrm>
        </p:spPr>
        <p:txBody>
          <a:bodyPr>
            <a:normAutofit fontScale="92500" lnSpcReduction="20000"/>
          </a:bodyPr>
          <a:lstStyle/>
          <a:p>
            <a:pPr marL="0" indent="0" algn="just">
              <a:lnSpc>
                <a:spcPct val="150000"/>
              </a:lnSpc>
              <a:buNone/>
              <a:defRPr/>
            </a:pPr>
            <a:r>
              <a:rPr lang="en-US" sz="3600" b="1" i="1" dirty="0" err="1">
                <a:solidFill>
                  <a:schemeClr val="tx2">
                    <a:lumMod val="75000"/>
                  </a:schemeClr>
                </a:solidFill>
                <a:latin typeface="Times New Roman" panose="02020603050405020304" pitchFamily="18" charset="0"/>
                <a:cs typeface="Times New Roman" panose="02020603050405020304" pitchFamily="18" charset="0"/>
              </a:rPr>
              <a:t>Mọi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công</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dân</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đều</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có</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quyền</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sở</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hữu</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tài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sản</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Vậy</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loại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tài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sản</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nào</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mà</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công</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dân</a:t>
            </a:r>
            <a:r>
              <a:rPr lang="en-US" sz="3600" b="1" i="1" dirty="0">
                <a:solidFill>
                  <a:schemeClr val="tx2">
                    <a:lumMod val="75000"/>
                  </a:schemeClr>
                </a:solidFill>
                <a:latin typeface="Times New Roman" panose="02020603050405020304" pitchFamily="18" charset="0"/>
                <a:cs typeface="Times New Roman" panose="02020603050405020304" pitchFamily="18" charset="0"/>
              </a:rPr>
              <a:t> được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sở</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hữu</a:t>
            </a:r>
            <a:r>
              <a:rPr lang="en-US" sz="3600" b="1" i="1" dirty="0">
                <a:solidFill>
                  <a:schemeClr val="tx2">
                    <a:lumMod val="75000"/>
                  </a:schemeClr>
                </a:solidFill>
                <a:latin typeface="Times New Roman" panose="02020603050405020304" pitchFamily="18" charset="0"/>
                <a:cs typeface="Times New Roman" panose="02020603050405020304" pitchFamily="18" charset="0"/>
              </a:rPr>
              <a:t>?</a:t>
            </a:r>
          </a:p>
        </p:txBody>
      </p:sp>
      <p:pic>
        <p:nvPicPr>
          <p:cNvPr id="3" name="Picture 40" descr="qustionbig_w"/>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0" y="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P853.WAV">
            <a:hlinkClick r:id="" action="ppaction://media"/>
          </p:cNvPr>
          <p:cNvPicPr>
            <a:picLocks noRot="1" noChangeAspect="1"/>
          </p:cNvPicPr>
          <p:nvPr>
            <a:wavAudioFile r:embed="rId2" name="~PP853.WAV"/>
          </p:nvPr>
        </p:nvPicPr>
        <p:blipFill>
          <a:blip r:embed="rId5"/>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2918308441"/>
      </p:ext>
    </p:extLst>
  </p:cSld>
  <p:clrMapOvr>
    <a:masterClrMapping/>
  </p:clrMapOvr>
  <p:transition spd="med" advTm="2272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5"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nodeType="clickEffect">
                                  <p:stCondLst>
                                    <p:cond delay="0"/>
                                  </p:stCondLst>
                                  <p:childTnLst>
                                    <p:animEffect transition="out" filter="checkerboard(across)">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subTitle" idx="1"/>
          </p:nvPr>
        </p:nvSpPr>
        <p:spPr>
          <a:xfrm>
            <a:off x="1295400" y="5105400"/>
            <a:ext cx="9296400" cy="1752600"/>
          </a:xfrm>
        </p:spPr>
        <p:txBody>
          <a:bodyPr/>
          <a:lstStyle/>
          <a:p>
            <a:pPr algn="ctr">
              <a:defRPr/>
            </a:pPr>
            <a:r>
              <a:rPr lang="en-US" sz="2800" b="1" dirty="0" err="1">
                <a:solidFill>
                  <a:schemeClr val="accent5">
                    <a:lumMod val="10000"/>
                  </a:schemeClr>
                </a:solidFill>
                <a:latin typeface="Times New Roman" pitchFamily="18" charset="0"/>
              </a:rPr>
              <a:t>Tiền</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lương</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tiền</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công</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tiền</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trúng</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xổ</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số</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tiền</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kiếm</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được</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từ</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lao</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động</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hợp</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pháp</a:t>
            </a:r>
            <a:r>
              <a:rPr lang="en-US" sz="2800" b="1" dirty="0">
                <a:solidFill>
                  <a:schemeClr val="accent5">
                    <a:lumMod val="10000"/>
                  </a:schemeClr>
                </a:solidFill>
                <a:latin typeface="Times New Roman" pitchFamily="18" charset="0"/>
              </a:rPr>
              <a:t>...</a:t>
            </a:r>
            <a:r>
              <a:rPr lang="en-US" sz="2800" b="1" dirty="0" err="1">
                <a:solidFill>
                  <a:schemeClr val="accent5">
                    <a:lumMod val="10000"/>
                  </a:schemeClr>
                </a:solidFill>
                <a:latin typeface="Times New Roman" pitchFamily="18" charset="0"/>
              </a:rPr>
              <a:t>gọi</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chung</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là</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thu</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nhập</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hợp</a:t>
            </a:r>
            <a:r>
              <a:rPr lang="en-US" sz="2800" b="1" dirty="0">
                <a:solidFill>
                  <a:schemeClr val="accent5">
                    <a:lumMod val="10000"/>
                  </a:schemeClr>
                </a:solidFill>
                <a:latin typeface="Times New Roman" pitchFamily="18" charset="0"/>
              </a:rPr>
              <a:t> </a:t>
            </a:r>
            <a:r>
              <a:rPr lang="en-US" sz="2800" b="1" dirty="0" err="1">
                <a:solidFill>
                  <a:schemeClr val="accent5">
                    <a:lumMod val="10000"/>
                  </a:schemeClr>
                </a:solidFill>
                <a:latin typeface="Times New Roman" pitchFamily="18" charset="0"/>
              </a:rPr>
              <a:t>pháp</a:t>
            </a:r>
            <a:r>
              <a:rPr lang="en-US" sz="2800" b="1" dirty="0">
                <a:solidFill>
                  <a:schemeClr val="accent5">
                    <a:lumMod val="10000"/>
                  </a:schemeClr>
                </a:solidFill>
                <a:latin typeface="Times New Roman" pitchFamily="18" charset="0"/>
              </a:rPr>
              <a:t>.</a:t>
            </a:r>
          </a:p>
          <a:p>
            <a:pPr>
              <a:defRPr/>
            </a:pPr>
            <a:endParaRPr lang="en-US" dirty="0"/>
          </a:p>
        </p:txBody>
      </p:sp>
      <p:sp>
        <p:nvSpPr>
          <p:cNvPr id="40963" name="Text Box 5"/>
          <p:cNvSpPr txBox="1">
            <a:spLocks noChangeArrowheads="1"/>
          </p:cNvSpPr>
          <p:nvPr/>
        </p:nvSpPr>
        <p:spPr bwMode="auto">
          <a:xfrm>
            <a:off x="2001838" y="22225"/>
            <a:ext cx="8666162"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sz="3200">
                <a:solidFill>
                  <a:schemeClr val="tx1"/>
                </a:solidFill>
                <a:latin typeface="VNI-Times" pitchFamily="2" charset="0"/>
              </a:defRPr>
            </a:lvl1pPr>
            <a:lvl2pPr marL="800100" indent="-342900">
              <a:defRPr sz="3200">
                <a:solidFill>
                  <a:schemeClr val="tx1"/>
                </a:solidFill>
                <a:latin typeface="VNI-Times" pitchFamily="2" charset="0"/>
              </a:defRPr>
            </a:lvl2pPr>
            <a:lvl3pPr marL="1257300" indent="-342900">
              <a:defRPr sz="3200">
                <a:solidFill>
                  <a:schemeClr val="tx1"/>
                </a:solidFill>
                <a:latin typeface="VNI-Times" pitchFamily="2" charset="0"/>
              </a:defRPr>
            </a:lvl3pPr>
            <a:lvl4pPr marL="1714500" indent="-342900">
              <a:defRPr sz="3200">
                <a:solidFill>
                  <a:schemeClr val="tx1"/>
                </a:solidFill>
                <a:latin typeface="VNI-Times" pitchFamily="2" charset="0"/>
              </a:defRPr>
            </a:lvl4pPr>
            <a:lvl5pPr marL="2171700" indent="-342900">
              <a:defRPr sz="3200">
                <a:solidFill>
                  <a:schemeClr val="tx1"/>
                </a:solidFill>
                <a:latin typeface="VNI-Times" pitchFamily="2" charset="0"/>
              </a:defRPr>
            </a:lvl5pPr>
            <a:lvl6pPr marL="2628900" indent="-342900" eaLnBrk="0" fontAlgn="base" hangingPunct="0">
              <a:spcBef>
                <a:spcPct val="0"/>
              </a:spcBef>
              <a:spcAft>
                <a:spcPct val="0"/>
              </a:spcAft>
              <a:defRPr sz="3200">
                <a:solidFill>
                  <a:schemeClr val="tx1"/>
                </a:solidFill>
                <a:latin typeface="VNI-Times" pitchFamily="2" charset="0"/>
              </a:defRPr>
            </a:lvl6pPr>
            <a:lvl7pPr marL="3086100" indent="-342900" eaLnBrk="0" fontAlgn="base" hangingPunct="0">
              <a:spcBef>
                <a:spcPct val="0"/>
              </a:spcBef>
              <a:spcAft>
                <a:spcPct val="0"/>
              </a:spcAft>
              <a:defRPr sz="3200">
                <a:solidFill>
                  <a:schemeClr val="tx1"/>
                </a:solidFill>
                <a:latin typeface="VNI-Times" pitchFamily="2" charset="0"/>
              </a:defRPr>
            </a:lvl7pPr>
            <a:lvl8pPr marL="3543300" indent="-342900" eaLnBrk="0" fontAlgn="base" hangingPunct="0">
              <a:spcBef>
                <a:spcPct val="0"/>
              </a:spcBef>
              <a:spcAft>
                <a:spcPct val="0"/>
              </a:spcAft>
              <a:defRPr sz="3200">
                <a:solidFill>
                  <a:schemeClr val="tx1"/>
                </a:solidFill>
                <a:latin typeface="VNI-Times" pitchFamily="2" charset="0"/>
              </a:defRPr>
            </a:lvl8pPr>
            <a:lvl9pPr marL="4000500" indent="-342900" eaLnBrk="0" fontAlgn="base" hangingPunct="0">
              <a:spcBef>
                <a:spcPct val="0"/>
              </a:spcBef>
              <a:spcAft>
                <a:spcPct val="0"/>
              </a:spcAft>
              <a:defRPr sz="3200">
                <a:solidFill>
                  <a:schemeClr val="tx1"/>
                </a:solidFill>
                <a:latin typeface="VNI-Times" pitchFamily="2" charset="0"/>
              </a:defRPr>
            </a:lvl9pPr>
          </a:lstStyle>
          <a:p>
            <a:pPr algn="ctr"/>
            <a:r>
              <a:rPr kumimoji="1" lang="en-US" altLang="zh-CN" sz="3600" b="1">
                <a:solidFill>
                  <a:srgbClr val="FF0000"/>
                </a:solidFill>
                <a:latin typeface="Times New Roman" panose="02020603050405020304" pitchFamily="18" charset="0"/>
                <a:cs typeface="Times New Roman" panose="02020603050405020304" pitchFamily="18" charset="0"/>
              </a:rPr>
              <a:t>Thu nhập hợp pháp</a:t>
            </a:r>
            <a:endParaRPr kumimoji="1" lang="en-US"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7" name="Picture 3" descr="95_1196404211">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0" y="838200"/>
            <a:ext cx="8305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P139.WAV">
            <a:hlinkClick r:id="" action="ppaction://media"/>
          </p:cNvPr>
          <p:cNvPicPr>
            <a:picLocks noRot="1" noChangeAspect="1"/>
          </p:cNvPicPr>
          <p:nvPr>
            <a:wavAudioFile r:embed="rId1" name="~PP139.WAV"/>
          </p:nvPr>
        </p:nvPicPr>
        <p:blipFill>
          <a:blip r:embed="rId5"/>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2595482883"/>
      </p:ext>
    </p:extLst>
  </p:cSld>
  <p:clrMapOvr>
    <a:masterClrMapping/>
  </p:clrMapOvr>
  <p:transition spd="med" advTm="1961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3" presetClass="entr" presetSubtype="1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2130287" y="5943600"/>
            <a:ext cx="7848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a:r>
              <a:rPr lang="en-US" sz="3600" b="1" dirty="0">
                <a:solidFill>
                  <a:srgbClr val="0000FF"/>
                </a:solidFill>
                <a:latin typeface="Times New Roman" panose="02020603050405020304" pitchFamily="18" charset="0"/>
              </a:rPr>
              <a:t> </a:t>
            </a:r>
            <a:r>
              <a:rPr lang="en-US" sz="4000" b="1" dirty="0" err="1">
                <a:solidFill>
                  <a:srgbClr val="0000FF"/>
                </a:solidFill>
                <a:latin typeface="Times New Roman" panose="02020603050405020304" pitchFamily="18" charset="0"/>
              </a:rPr>
              <a:t>Nhà</a:t>
            </a:r>
            <a:r>
              <a:rPr lang="en-US" sz="4000" b="1" dirty="0">
                <a:solidFill>
                  <a:srgbClr val="0000FF"/>
                </a:solidFill>
                <a:latin typeface="Times New Roman" panose="02020603050405020304" pitchFamily="18" charset="0"/>
              </a:rPr>
              <a:t> </a:t>
            </a:r>
            <a:r>
              <a:rPr lang="en-US" sz="4000" b="1" dirty="0" smtClean="0">
                <a:solidFill>
                  <a:srgbClr val="0000FF"/>
                </a:solidFill>
                <a:latin typeface="Times New Roman" panose="02020603050405020304" pitchFamily="18" charset="0"/>
              </a:rPr>
              <a:t>ở</a:t>
            </a:r>
            <a:endParaRPr lang="en-US" sz="4000" b="1" dirty="0">
              <a:solidFill>
                <a:srgbClr val="0000FF"/>
              </a:solidFill>
              <a:latin typeface="Times New Roman" panose="02020603050405020304" pitchFamily="18" charset="0"/>
            </a:endParaRPr>
          </a:p>
        </p:txBody>
      </p:sp>
      <p:pic>
        <p:nvPicPr>
          <p:cNvPr id="41987"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15547" y="0"/>
            <a:ext cx="9382539"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P1731.WAV">
            <a:hlinkClick r:id="" action="ppaction://media"/>
          </p:cNvPr>
          <p:cNvPicPr>
            <a:picLocks noRot="1" noChangeAspect="1"/>
          </p:cNvPicPr>
          <p:nvPr>
            <a:wavAudioFile r:embed="rId1" name="~PP1731.WAV"/>
          </p:nvPr>
        </p:nvPicPr>
        <p:blipFill>
          <a:blip r:embed="rId4"/>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128463197"/>
      </p:ext>
    </p:extLst>
  </p:cSld>
  <p:clrMapOvr>
    <a:masterClrMapping/>
  </p:clrMapOvr>
  <p:transition spd="med" advTm="3008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93539"/>
                                        </p:tgtEl>
                                        <p:attrNameLst>
                                          <p:attrName>style.visibility</p:attrName>
                                        </p:attrNameLst>
                                      </p:cBhvr>
                                      <p:to>
                                        <p:strVal val="visible"/>
                                      </p:to>
                                    </p:set>
                                    <p:anim calcmode="lin" valueType="num">
                                      <p:cBhvr additive="base">
                                        <p:cTn id="10" dur="500" fill="hold"/>
                                        <p:tgtEl>
                                          <p:spTgt spid="193539"/>
                                        </p:tgtEl>
                                        <p:attrNameLst>
                                          <p:attrName>ppt_x</p:attrName>
                                        </p:attrNameLst>
                                      </p:cBhvr>
                                      <p:tavLst>
                                        <p:tav tm="0">
                                          <p:val>
                                            <p:strVal val="#ppt_x"/>
                                          </p:val>
                                        </p:tav>
                                        <p:tav tm="100000">
                                          <p:val>
                                            <p:strVal val="#ppt_x"/>
                                          </p:val>
                                        </p:tav>
                                      </p:tavLst>
                                    </p:anim>
                                    <p:anim calcmode="lin" valueType="num">
                                      <p:cBhvr additive="base">
                                        <p:cTn id="11" dur="500" fill="hold"/>
                                        <p:tgtEl>
                                          <p:spTgt spid="193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935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2035175" y="758826"/>
            <a:ext cx="8172450" cy="3565525"/>
          </a:xfrm>
        </p:spPr>
        <p:txBody>
          <a:bodyPr/>
          <a:lstStyle/>
          <a:p>
            <a:pPr>
              <a:defRPr/>
            </a:pPr>
            <a:endParaRPr lang="en-US" dirty="0"/>
          </a:p>
        </p:txBody>
      </p:sp>
      <p:sp>
        <p:nvSpPr>
          <p:cNvPr id="126979" name="Rectangle 3"/>
          <p:cNvSpPr>
            <a:spLocks noGrp="1" noChangeArrowheads="1"/>
          </p:cNvSpPr>
          <p:nvPr>
            <p:ph type="subTitle" idx="1"/>
          </p:nvPr>
        </p:nvSpPr>
        <p:spPr>
          <a:xfrm>
            <a:off x="1579564" y="5638800"/>
            <a:ext cx="9012237" cy="1219200"/>
          </a:xfrm>
        </p:spPr>
        <p:txBody>
          <a:bodyPr/>
          <a:lstStyle/>
          <a:p>
            <a:pPr>
              <a:defRPr/>
            </a:pPr>
            <a:endParaRPr lang="en-US" dirty="0"/>
          </a:p>
        </p:txBody>
      </p:sp>
      <p:sp>
        <p:nvSpPr>
          <p:cNvPr id="43012" name="Text Box 5"/>
          <p:cNvSpPr txBox="1">
            <a:spLocks noChangeArrowheads="1"/>
          </p:cNvSpPr>
          <p:nvPr/>
        </p:nvSpPr>
        <p:spPr bwMode="auto">
          <a:xfrm>
            <a:off x="1524001" y="0"/>
            <a:ext cx="8666163"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sz="3200">
                <a:solidFill>
                  <a:schemeClr val="tx1"/>
                </a:solidFill>
                <a:latin typeface="VNI-Times" pitchFamily="2" charset="0"/>
              </a:defRPr>
            </a:lvl1pPr>
            <a:lvl2pPr marL="800100" indent="-342900">
              <a:defRPr sz="3200">
                <a:solidFill>
                  <a:schemeClr val="tx1"/>
                </a:solidFill>
                <a:latin typeface="VNI-Times" pitchFamily="2" charset="0"/>
              </a:defRPr>
            </a:lvl2pPr>
            <a:lvl3pPr marL="1257300" indent="-342900">
              <a:defRPr sz="3200">
                <a:solidFill>
                  <a:schemeClr val="tx1"/>
                </a:solidFill>
                <a:latin typeface="VNI-Times" pitchFamily="2" charset="0"/>
              </a:defRPr>
            </a:lvl3pPr>
            <a:lvl4pPr marL="1714500" indent="-342900">
              <a:defRPr sz="3200">
                <a:solidFill>
                  <a:schemeClr val="tx1"/>
                </a:solidFill>
                <a:latin typeface="VNI-Times" pitchFamily="2" charset="0"/>
              </a:defRPr>
            </a:lvl4pPr>
            <a:lvl5pPr marL="2171700" indent="-342900">
              <a:defRPr sz="3200">
                <a:solidFill>
                  <a:schemeClr val="tx1"/>
                </a:solidFill>
                <a:latin typeface="VNI-Times" pitchFamily="2" charset="0"/>
              </a:defRPr>
            </a:lvl5pPr>
            <a:lvl6pPr marL="2628900" indent="-342900" eaLnBrk="0" fontAlgn="base" hangingPunct="0">
              <a:spcBef>
                <a:spcPct val="0"/>
              </a:spcBef>
              <a:spcAft>
                <a:spcPct val="0"/>
              </a:spcAft>
              <a:defRPr sz="3200">
                <a:solidFill>
                  <a:schemeClr val="tx1"/>
                </a:solidFill>
                <a:latin typeface="VNI-Times" pitchFamily="2" charset="0"/>
              </a:defRPr>
            </a:lvl6pPr>
            <a:lvl7pPr marL="3086100" indent="-342900" eaLnBrk="0" fontAlgn="base" hangingPunct="0">
              <a:spcBef>
                <a:spcPct val="0"/>
              </a:spcBef>
              <a:spcAft>
                <a:spcPct val="0"/>
              </a:spcAft>
              <a:defRPr sz="3200">
                <a:solidFill>
                  <a:schemeClr val="tx1"/>
                </a:solidFill>
                <a:latin typeface="VNI-Times" pitchFamily="2" charset="0"/>
              </a:defRPr>
            </a:lvl7pPr>
            <a:lvl8pPr marL="3543300" indent="-342900" eaLnBrk="0" fontAlgn="base" hangingPunct="0">
              <a:spcBef>
                <a:spcPct val="0"/>
              </a:spcBef>
              <a:spcAft>
                <a:spcPct val="0"/>
              </a:spcAft>
              <a:defRPr sz="3200">
                <a:solidFill>
                  <a:schemeClr val="tx1"/>
                </a:solidFill>
                <a:latin typeface="VNI-Times" pitchFamily="2" charset="0"/>
              </a:defRPr>
            </a:lvl8pPr>
            <a:lvl9pPr marL="4000500" indent="-342900" eaLnBrk="0" fontAlgn="base" hangingPunct="0">
              <a:spcBef>
                <a:spcPct val="0"/>
              </a:spcBef>
              <a:spcAft>
                <a:spcPct val="0"/>
              </a:spcAft>
              <a:defRPr sz="3200">
                <a:solidFill>
                  <a:schemeClr val="tx1"/>
                </a:solidFill>
                <a:latin typeface="VNI-Times" pitchFamily="2" charset="0"/>
              </a:defRPr>
            </a:lvl9pPr>
          </a:lstStyle>
          <a:p>
            <a:pPr algn="ctr"/>
            <a:r>
              <a:rPr kumimoji="1" lang="en-US" altLang="zh-CN" b="1">
                <a:solidFill>
                  <a:srgbClr val="00B050"/>
                </a:solidFill>
                <a:latin typeface="Times New Roman" panose="02020603050405020304" pitchFamily="18" charset="0"/>
                <a:cs typeface="Times New Roman" panose="02020603050405020304" pitchFamily="18" charset="0"/>
              </a:rPr>
              <a:t>Của để dành</a:t>
            </a:r>
            <a:endParaRPr kumimoji="1" lang="en-US" b="1">
              <a:solidFill>
                <a:srgbClr val="00B05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4" name="Picture 2" descr="pic2_ctytnhh_baominhchau">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0" y="533400"/>
            <a:ext cx="4495800" cy="307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3FProductID%3D11132">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58000" y="3733800"/>
            <a:ext cx="36576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Picture 1" descr="C:\Users\dtnt\Downloads\sổ t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19800" y="533400"/>
            <a:ext cx="4419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2" descr="C:\Users\dtnt\Downloads\cổ ophi.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524001" y="3724276"/>
            <a:ext cx="5343525"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P3155.WAV">
            <a:hlinkClick r:id="" action="ppaction://media"/>
          </p:cNvPr>
          <p:cNvPicPr>
            <a:picLocks noRot="1" noChangeAspect="1"/>
          </p:cNvPicPr>
          <p:nvPr>
            <a:wavAudioFile r:embed="rId1" name="~PP3155.WAV"/>
          </p:nvPr>
        </p:nvPicPr>
        <p:blipFill>
          <a:blip r:embed="rId9"/>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1763541807"/>
      </p:ext>
    </p:extLst>
  </p:cSld>
  <p:clrMapOvr>
    <a:masterClrMapping/>
  </p:clrMapOvr>
  <p:transition spd="med" advTm="1352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par>
                          <p:cTn id="11" fill="hold" nodeType="afterGroup">
                            <p:stCondLst>
                              <p:cond delay="500"/>
                            </p:stCondLst>
                            <p:childTnLst>
                              <p:par>
                                <p:cTn id="12" presetID="3" presetClass="entr" presetSubtype="10" fill="hold"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2035175" y="758826"/>
            <a:ext cx="8172450" cy="3565525"/>
          </a:xfrm>
        </p:spPr>
        <p:txBody>
          <a:bodyPr/>
          <a:lstStyle/>
          <a:p>
            <a:pPr>
              <a:defRPr/>
            </a:pPr>
            <a:endParaRPr lang="en-US" dirty="0"/>
          </a:p>
        </p:txBody>
      </p:sp>
      <p:sp>
        <p:nvSpPr>
          <p:cNvPr id="126979" name="Rectangle 3"/>
          <p:cNvSpPr>
            <a:spLocks noGrp="1" noChangeArrowheads="1"/>
          </p:cNvSpPr>
          <p:nvPr>
            <p:ph type="subTitle" idx="1"/>
          </p:nvPr>
        </p:nvSpPr>
        <p:spPr>
          <a:xfrm>
            <a:off x="1579564" y="5638800"/>
            <a:ext cx="9012237" cy="1219200"/>
          </a:xfrm>
        </p:spPr>
        <p:txBody>
          <a:bodyPr/>
          <a:lstStyle/>
          <a:p>
            <a:pPr>
              <a:defRPr/>
            </a:pPr>
            <a:endParaRPr lang="en-US" dirty="0"/>
          </a:p>
        </p:txBody>
      </p:sp>
      <p:sp>
        <p:nvSpPr>
          <p:cNvPr id="44036" name="Text Box 5"/>
          <p:cNvSpPr txBox="1">
            <a:spLocks noChangeArrowheads="1"/>
          </p:cNvSpPr>
          <p:nvPr/>
        </p:nvSpPr>
        <p:spPr bwMode="auto">
          <a:xfrm>
            <a:off x="914401" y="-31750"/>
            <a:ext cx="8666163"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sz="3200">
                <a:solidFill>
                  <a:schemeClr val="tx1"/>
                </a:solidFill>
                <a:latin typeface="VNI-Times" pitchFamily="2" charset="0"/>
              </a:defRPr>
            </a:lvl1pPr>
            <a:lvl2pPr marL="800100" indent="-342900">
              <a:defRPr sz="3200">
                <a:solidFill>
                  <a:schemeClr val="tx1"/>
                </a:solidFill>
                <a:latin typeface="VNI-Times" pitchFamily="2" charset="0"/>
              </a:defRPr>
            </a:lvl2pPr>
            <a:lvl3pPr marL="1257300" indent="-342900">
              <a:defRPr sz="3200">
                <a:solidFill>
                  <a:schemeClr val="tx1"/>
                </a:solidFill>
                <a:latin typeface="VNI-Times" pitchFamily="2" charset="0"/>
              </a:defRPr>
            </a:lvl3pPr>
            <a:lvl4pPr marL="1714500" indent="-342900">
              <a:defRPr sz="3200">
                <a:solidFill>
                  <a:schemeClr val="tx1"/>
                </a:solidFill>
                <a:latin typeface="VNI-Times" pitchFamily="2" charset="0"/>
              </a:defRPr>
            </a:lvl4pPr>
            <a:lvl5pPr marL="2171700" indent="-342900">
              <a:defRPr sz="3200">
                <a:solidFill>
                  <a:schemeClr val="tx1"/>
                </a:solidFill>
                <a:latin typeface="VNI-Times" pitchFamily="2" charset="0"/>
              </a:defRPr>
            </a:lvl5pPr>
            <a:lvl6pPr marL="2628900" indent="-342900" eaLnBrk="0" fontAlgn="base" hangingPunct="0">
              <a:spcBef>
                <a:spcPct val="0"/>
              </a:spcBef>
              <a:spcAft>
                <a:spcPct val="0"/>
              </a:spcAft>
              <a:defRPr sz="3200">
                <a:solidFill>
                  <a:schemeClr val="tx1"/>
                </a:solidFill>
                <a:latin typeface="VNI-Times" pitchFamily="2" charset="0"/>
              </a:defRPr>
            </a:lvl6pPr>
            <a:lvl7pPr marL="3086100" indent="-342900" eaLnBrk="0" fontAlgn="base" hangingPunct="0">
              <a:spcBef>
                <a:spcPct val="0"/>
              </a:spcBef>
              <a:spcAft>
                <a:spcPct val="0"/>
              </a:spcAft>
              <a:defRPr sz="3200">
                <a:solidFill>
                  <a:schemeClr val="tx1"/>
                </a:solidFill>
                <a:latin typeface="VNI-Times" pitchFamily="2" charset="0"/>
              </a:defRPr>
            </a:lvl7pPr>
            <a:lvl8pPr marL="3543300" indent="-342900" eaLnBrk="0" fontAlgn="base" hangingPunct="0">
              <a:spcBef>
                <a:spcPct val="0"/>
              </a:spcBef>
              <a:spcAft>
                <a:spcPct val="0"/>
              </a:spcAft>
              <a:defRPr sz="3200">
                <a:solidFill>
                  <a:schemeClr val="tx1"/>
                </a:solidFill>
                <a:latin typeface="VNI-Times" pitchFamily="2" charset="0"/>
              </a:defRPr>
            </a:lvl8pPr>
            <a:lvl9pPr marL="4000500" indent="-342900" eaLnBrk="0" fontAlgn="base" hangingPunct="0">
              <a:spcBef>
                <a:spcPct val="0"/>
              </a:spcBef>
              <a:spcAft>
                <a:spcPct val="0"/>
              </a:spcAft>
              <a:defRPr sz="3200">
                <a:solidFill>
                  <a:schemeClr val="tx1"/>
                </a:solidFill>
                <a:latin typeface="VNI-Times" pitchFamily="2" charset="0"/>
              </a:defRPr>
            </a:lvl9pPr>
          </a:lstStyle>
          <a:p>
            <a:pPr algn="ctr"/>
            <a:r>
              <a:rPr kumimoji="1" lang="en-US" altLang="zh-CN" sz="4000" b="1">
                <a:solidFill>
                  <a:srgbClr val="FF0000"/>
                </a:solidFill>
                <a:latin typeface="Times New Roman" panose="02020603050405020304" pitchFamily="18" charset="0"/>
                <a:cs typeface="Times New Roman" panose="02020603050405020304" pitchFamily="18" charset="0"/>
              </a:rPr>
              <a:t>Tư liệu sinh hoạt</a:t>
            </a:r>
            <a:endParaRPr kumimoji="1" lang="en-US" sz="40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4037" name="Picture 9" descr="Thâm nhập đường dây buôn lậu ô tô “đểu” shopping entertainment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831850"/>
            <a:ext cx="358140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67451" y="3482976"/>
            <a:ext cx="2143125" cy="337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03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82001" y="3482976"/>
            <a:ext cx="2143125" cy="337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040"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05400" y="784226"/>
            <a:ext cx="2667000" cy="285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041" name="Picture 2" descr="C:\RECYCLER\S-1-5-21-1715567821-573735546-682003330-500\Dc70.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35376" y="3819526"/>
            <a:ext cx="2627313" cy="303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2" name="Picture 3" descr="C:\RECYCLER\S-1-5-21-1715567821-573735546-682003330-500\Dc63.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524000" y="3748088"/>
            <a:ext cx="2667000" cy="310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3" name="Picture 2" descr="C:\Documents and Settings\Administrator\My Documents\Downloads\máy bơm.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616826" y="461963"/>
            <a:ext cx="3051175" cy="305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P3963.WAV">
            <a:hlinkClick r:id="" action="ppaction://media"/>
          </p:cNvPr>
          <p:cNvPicPr>
            <a:picLocks noRot="1" noChangeAspect="1"/>
          </p:cNvPicPr>
          <p:nvPr>
            <a:wavAudioFile r:embed="rId1" name="~PP3963.WAV"/>
          </p:nvPr>
        </p:nvPicPr>
        <p:blipFill>
          <a:blip r:embed="rId10"/>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1195892962"/>
      </p:ext>
    </p:extLst>
  </p:cSld>
  <p:clrMapOvr>
    <a:masterClrMapping/>
  </p:clrMapOvr>
  <p:transition spd="med" advTm="1707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1473201" y="-141288"/>
            <a:ext cx="8666163" cy="708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sz="3200">
                <a:solidFill>
                  <a:schemeClr val="tx1"/>
                </a:solidFill>
                <a:latin typeface="VNI-Times" pitchFamily="2" charset="0"/>
              </a:defRPr>
            </a:lvl1pPr>
            <a:lvl2pPr marL="800100" indent="-342900">
              <a:defRPr sz="3200">
                <a:solidFill>
                  <a:schemeClr val="tx1"/>
                </a:solidFill>
                <a:latin typeface="VNI-Times" pitchFamily="2" charset="0"/>
              </a:defRPr>
            </a:lvl2pPr>
            <a:lvl3pPr marL="1257300" indent="-342900">
              <a:defRPr sz="3200">
                <a:solidFill>
                  <a:schemeClr val="tx1"/>
                </a:solidFill>
                <a:latin typeface="VNI-Times" pitchFamily="2" charset="0"/>
              </a:defRPr>
            </a:lvl3pPr>
            <a:lvl4pPr marL="1714500" indent="-342900">
              <a:defRPr sz="3200">
                <a:solidFill>
                  <a:schemeClr val="tx1"/>
                </a:solidFill>
                <a:latin typeface="VNI-Times" pitchFamily="2" charset="0"/>
              </a:defRPr>
            </a:lvl4pPr>
            <a:lvl5pPr marL="2171700" indent="-342900">
              <a:defRPr sz="3200">
                <a:solidFill>
                  <a:schemeClr val="tx1"/>
                </a:solidFill>
                <a:latin typeface="VNI-Times" pitchFamily="2" charset="0"/>
              </a:defRPr>
            </a:lvl5pPr>
            <a:lvl6pPr marL="2628900" indent="-342900" eaLnBrk="0" fontAlgn="base" hangingPunct="0">
              <a:spcBef>
                <a:spcPct val="0"/>
              </a:spcBef>
              <a:spcAft>
                <a:spcPct val="0"/>
              </a:spcAft>
              <a:defRPr sz="3200">
                <a:solidFill>
                  <a:schemeClr val="tx1"/>
                </a:solidFill>
                <a:latin typeface="VNI-Times" pitchFamily="2" charset="0"/>
              </a:defRPr>
            </a:lvl6pPr>
            <a:lvl7pPr marL="3086100" indent="-342900" eaLnBrk="0" fontAlgn="base" hangingPunct="0">
              <a:spcBef>
                <a:spcPct val="0"/>
              </a:spcBef>
              <a:spcAft>
                <a:spcPct val="0"/>
              </a:spcAft>
              <a:defRPr sz="3200">
                <a:solidFill>
                  <a:schemeClr val="tx1"/>
                </a:solidFill>
                <a:latin typeface="VNI-Times" pitchFamily="2" charset="0"/>
              </a:defRPr>
            </a:lvl7pPr>
            <a:lvl8pPr marL="3543300" indent="-342900" eaLnBrk="0" fontAlgn="base" hangingPunct="0">
              <a:spcBef>
                <a:spcPct val="0"/>
              </a:spcBef>
              <a:spcAft>
                <a:spcPct val="0"/>
              </a:spcAft>
              <a:defRPr sz="3200">
                <a:solidFill>
                  <a:schemeClr val="tx1"/>
                </a:solidFill>
                <a:latin typeface="VNI-Times" pitchFamily="2" charset="0"/>
              </a:defRPr>
            </a:lvl8pPr>
            <a:lvl9pPr marL="4000500" indent="-342900" eaLnBrk="0" fontAlgn="base" hangingPunct="0">
              <a:spcBef>
                <a:spcPct val="0"/>
              </a:spcBef>
              <a:spcAft>
                <a:spcPct val="0"/>
              </a:spcAft>
              <a:defRPr sz="3200">
                <a:solidFill>
                  <a:schemeClr val="tx1"/>
                </a:solidFill>
                <a:latin typeface="VNI-Times" pitchFamily="2" charset="0"/>
              </a:defRPr>
            </a:lvl9pPr>
          </a:lstStyle>
          <a:p>
            <a:pPr algn="ctr"/>
            <a:r>
              <a:rPr kumimoji="1" lang="en-US" altLang="zh-CN" sz="4000" b="1">
                <a:solidFill>
                  <a:srgbClr val="FF0000"/>
                </a:solidFill>
                <a:latin typeface="Times New Roman" panose="02020603050405020304" pitchFamily="18" charset="0"/>
                <a:cs typeface="Times New Roman" panose="02020603050405020304" pitchFamily="18" charset="0"/>
              </a:rPr>
              <a:t>Tư liệu sản xuất</a:t>
            </a:r>
            <a:endParaRPr kumimoji="1" lang="en-US" sz="4000" b="1">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3200" y="3327400"/>
            <a:ext cx="4546600" cy="353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06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0" y="593726"/>
            <a:ext cx="4332288" cy="273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9800" y="3343275"/>
            <a:ext cx="46482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P2766.WAV">
            <a:hlinkClick r:id="" action="ppaction://media"/>
          </p:cNvPr>
          <p:cNvPicPr>
            <a:picLocks noRot="1" noChangeAspect="1"/>
          </p:cNvPicPr>
          <p:nvPr>
            <a:wavAudioFile r:embed="rId1" name="~PP2766.WAV"/>
          </p:nvPr>
        </p:nvPicPr>
        <p:blipFill>
          <a:blip r:embed="rId6"/>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3499277071"/>
      </p:ext>
    </p:extLst>
  </p:cSld>
  <p:clrMapOvr>
    <a:masterClrMapping/>
  </p:clrMapOvr>
  <p:transition spd="med" advTm="1099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2035175" y="758826"/>
            <a:ext cx="8172450" cy="3565525"/>
          </a:xfrm>
        </p:spPr>
        <p:txBody>
          <a:bodyPr/>
          <a:lstStyle/>
          <a:p>
            <a:pPr>
              <a:defRPr/>
            </a:pPr>
            <a:endParaRPr lang="en-US" dirty="0"/>
          </a:p>
        </p:txBody>
      </p:sp>
      <p:sp>
        <p:nvSpPr>
          <p:cNvPr id="126979" name="Rectangle 3"/>
          <p:cNvSpPr>
            <a:spLocks noGrp="1" noChangeArrowheads="1"/>
          </p:cNvSpPr>
          <p:nvPr>
            <p:ph type="subTitle" idx="1"/>
          </p:nvPr>
        </p:nvSpPr>
        <p:spPr>
          <a:xfrm>
            <a:off x="1579564" y="5638800"/>
            <a:ext cx="9012237" cy="1219200"/>
          </a:xfrm>
        </p:spPr>
        <p:txBody>
          <a:bodyPr/>
          <a:lstStyle/>
          <a:p>
            <a:pPr>
              <a:defRPr/>
            </a:pPr>
            <a:endParaRPr lang="en-US" dirty="0"/>
          </a:p>
        </p:txBody>
      </p:sp>
      <p:pic>
        <p:nvPicPr>
          <p:cNvPr id="46084" name="Picture 2" descr="C:\Users\dtnt\Downloads\bia.jpg"/>
          <p:cNvPicPr>
            <a:picLocks noGrp="1" noChangeAspect="1" noChangeArrowheads="1"/>
          </p:cNvPicPr>
          <p:nvPr>
            <p:ph idx="4294967295"/>
          </p:nvPr>
        </p:nvPicPr>
        <p:blipFill>
          <a:blip r:embed="rId3">
            <a:extLst>
              <a:ext uri="{28A0092B-C50C-407E-A947-70E740481C1C}">
                <a14:useLocalDpi xmlns:a14="http://schemas.microsoft.com/office/drawing/2010/main" xmlns="" val="0"/>
              </a:ext>
            </a:extLst>
          </a:blip>
          <a:srcRect/>
          <a:stretch>
            <a:fillRect/>
          </a:stretch>
        </p:blipFill>
        <p:spPr>
          <a:xfrm>
            <a:off x="7667625" y="1143000"/>
            <a:ext cx="4524375" cy="3048000"/>
          </a:xfrm>
        </p:spPr>
      </p:pic>
      <p:sp>
        <p:nvSpPr>
          <p:cNvPr id="46085" name="Text Box 5"/>
          <p:cNvSpPr txBox="1">
            <a:spLocks noChangeArrowheads="1"/>
          </p:cNvSpPr>
          <p:nvPr/>
        </p:nvSpPr>
        <p:spPr bwMode="auto">
          <a:xfrm>
            <a:off x="1524001" y="1"/>
            <a:ext cx="8666163"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sz="3200">
                <a:solidFill>
                  <a:schemeClr val="tx1"/>
                </a:solidFill>
                <a:latin typeface="VNI-Times" pitchFamily="2" charset="0"/>
              </a:defRPr>
            </a:lvl1pPr>
            <a:lvl2pPr marL="800100" indent="-342900">
              <a:defRPr sz="3200">
                <a:solidFill>
                  <a:schemeClr val="tx1"/>
                </a:solidFill>
                <a:latin typeface="VNI-Times" pitchFamily="2" charset="0"/>
              </a:defRPr>
            </a:lvl2pPr>
            <a:lvl3pPr marL="1257300" indent="-342900">
              <a:defRPr sz="3200">
                <a:solidFill>
                  <a:schemeClr val="tx1"/>
                </a:solidFill>
                <a:latin typeface="VNI-Times" pitchFamily="2" charset="0"/>
              </a:defRPr>
            </a:lvl3pPr>
            <a:lvl4pPr marL="1714500" indent="-342900">
              <a:defRPr sz="3200">
                <a:solidFill>
                  <a:schemeClr val="tx1"/>
                </a:solidFill>
                <a:latin typeface="VNI-Times" pitchFamily="2" charset="0"/>
              </a:defRPr>
            </a:lvl4pPr>
            <a:lvl5pPr marL="2171700" indent="-342900">
              <a:defRPr sz="3200">
                <a:solidFill>
                  <a:schemeClr val="tx1"/>
                </a:solidFill>
                <a:latin typeface="VNI-Times" pitchFamily="2" charset="0"/>
              </a:defRPr>
            </a:lvl5pPr>
            <a:lvl6pPr marL="2628900" indent="-342900" eaLnBrk="0" fontAlgn="base" hangingPunct="0">
              <a:spcBef>
                <a:spcPct val="0"/>
              </a:spcBef>
              <a:spcAft>
                <a:spcPct val="0"/>
              </a:spcAft>
              <a:defRPr sz="3200">
                <a:solidFill>
                  <a:schemeClr val="tx1"/>
                </a:solidFill>
                <a:latin typeface="VNI-Times" pitchFamily="2" charset="0"/>
              </a:defRPr>
            </a:lvl6pPr>
            <a:lvl7pPr marL="3086100" indent="-342900" eaLnBrk="0" fontAlgn="base" hangingPunct="0">
              <a:spcBef>
                <a:spcPct val="0"/>
              </a:spcBef>
              <a:spcAft>
                <a:spcPct val="0"/>
              </a:spcAft>
              <a:defRPr sz="3200">
                <a:solidFill>
                  <a:schemeClr val="tx1"/>
                </a:solidFill>
                <a:latin typeface="VNI-Times" pitchFamily="2" charset="0"/>
              </a:defRPr>
            </a:lvl7pPr>
            <a:lvl8pPr marL="3543300" indent="-342900" eaLnBrk="0" fontAlgn="base" hangingPunct="0">
              <a:spcBef>
                <a:spcPct val="0"/>
              </a:spcBef>
              <a:spcAft>
                <a:spcPct val="0"/>
              </a:spcAft>
              <a:defRPr sz="3200">
                <a:solidFill>
                  <a:schemeClr val="tx1"/>
                </a:solidFill>
                <a:latin typeface="VNI-Times" pitchFamily="2" charset="0"/>
              </a:defRPr>
            </a:lvl8pPr>
            <a:lvl9pPr marL="4000500" indent="-342900" eaLnBrk="0" fontAlgn="base" hangingPunct="0">
              <a:spcBef>
                <a:spcPct val="0"/>
              </a:spcBef>
              <a:spcAft>
                <a:spcPct val="0"/>
              </a:spcAft>
              <a:defRPr sz="3200">
                <a:solidFill>
                  <a:schemeClr val="tx1"/>
                </a:solidFill>
                <a:latin typeface="VNI-Times" pitchFamily="2" charset="0"/>
              </a:defRPr>
            </a:lvl9pPr>
          </a:lstStyle>
          <a:p>
            <a:pPr algn="ctr"/>
            <a:r>
              <a:rPr kumimoji="1" lang="en-US" altLang="zh-CN" b="1">
                <a:solidFill>
                  <a:srgbClr val="00B050"/>
                </a:solidFill>
                <a:latin typeface="Times New Roman" panose="02020603050405020304" pitchFamily="18" charset="0"/>
                <a:cs typeface="Times New Roman" panose="02020603050405020304" pitchFamily="18" charset="0"/>
              </a:rPr>
              <a:t>Tiền vốn, kho, xưởng, mặt bằng, thiết bị máy móc…đầu tư kinh doanh</a:t>
            </a:r>
            <a:endParaRPr kumimoji="1" lang="en-US" b="1">
              <a:solidFill>
                <a:srgbClr val="00B05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6086" name="Picture 2" descr="Káº¿t quáº£ hÃ¬nh áº£nh cho tiá»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0" y="1143000"/>
            <a:ext cx="4572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7" name="AutoShape 2" descr="Káº¿t quáº£ hÃ¬nh áº£nh cho nhÃ  mÃ¡y bia sÃ i gÃ²n"/>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endParaRPr lang="en-US"/>
          </a:p>
        </p:txBody>
      </p:sp>
      <p:sp>
        <p:nvSpPr>
          <p:cNvPr id="46088" name="AutoShape 4" descr="data:image/jpeg;base64,/9j/4AAQSkZJRgABAQAAAQABAAD/2wCEAAkGBxITEhUSEhIVFRUVFhcVFRUXFhgVFxUVFRYXFxUWFRUYHSggGBolHRUXITEiJSkrLi4uFx8zODMtNygtLisBCgoKDg0OGxAQGi0lHR0tLS0tLS0rLS0tLS0tLS0tLS0rLS0tLS0tLS0tLS8tLS0tLSstLS0tLS0tLS0tLS0tLf/AABEIALcBEwMBIgACEQEDEQH/xAAbAAAABwEAAAAAAAAAAAAAAAAAAQIDBAUGB//EAEgQAAIBAgMEBQcHCgUFAQEAAAECEQADBBIhBTFBUQYTImFxMlKBkaGxwRQjU3KS0fAHFTNCYoKistLhFiVjwvEkQ1Rzk+I1/8QAGQEAAwEBAQAAAAAAAAAAAAAAAAECAwQF/8QALREAAgIBAwMBBwQDAAAAAAAAAAECERIDITETQVHwFCIyYZGh4QSBsdFCccH/2gAMAwEAAhEDEQA/AHIoRRxRxXpHGJihFKihFAhMUIpVHTATFCKVFHQAmKEUqKOKBCYoRSoo6AExQinFWnOo0kGffSsdDEUcUtVp+3h540N0CVkZRUmy8RpQaxB308lsRprUtopJlrZWRRRTWGcga0s3K52jayVYA3mnxcFVvW0XWUsR2T7mIEaVELUyTQmhIVjtK6mmg1PLcoALJFOrdpGYU21ADjPTZNJFE1FAGTSTRE0VMQdHnpBNJJooBfWUVIihRQWUcUIpUUcV0mImKEUqKEUwExQilRRxQITFCKVFHFACYoRSoo4oATFCKVFCKBBCnLe+kxRxQMnCwlOm2I0076rlYinkv86zcWWpIRcJmnMO8UTMp7qIKOdV2ESrOJHGnusB3VWtRLc5GpcUPItlQU6EFVKYlhT9vF1Dgy1NFibdIuWuVNDFDnR9fUUyrQWWjBpDXaLPTEO5qMGmc9DPRQWPk007URekE0UDYeaizUkmk0xC81AGkzQmgQqaFJmhSGVUUcUcUIroMgooRR0dABRQijijigBMUcUcUcUAJijijijigBMUcUdCgQUUdHQoAjYrGpbjNOvJSfcKThNo2rk5HBImRuIjfINUHSHHYZmKXBczJugwJ5Trl374ms6+NuTAIMeS+9gm8KXgFhw1rkn+ocX8jVado6K+LtgSXWN28HXlpxpnFbVtJb6wsI3DfqY0rmFy47HMubNxgaezxiktjXXyieMgyBHEAeuof6qT4RXSNZjNqm9cAYxaBkFTuIG7dJ5d88Kt8HtJBC2rN1xoC+XcTzJ4d+7SsFgsQQwIXXSAcrrJiOyQe1W62FgrjpnuXbgJnKVu5hBO+NRIj1EUtLJyvuEkki/TUTBHcd4pUUFBjXU8T+N1BtwMjXhXbZlQVHmPOgJn189wBM7u6hI/5099FoKFBjTqNTIijFwcCPXQwQ+SKTnpuhNKh2L66j62mjRUUhWSaFMqTUi3bqWqKTsTFHTkCjipsqhuhT2TvoVNjop4oRS4oRW5kIijilRQimITFHFKihFACYo4pUUIoATFCKVFHFACYoRSooRQAmKOKVSLtwKpYgwOQJPsoboai5OkVO19jWHDNc7A84BQRxJmJJ0HqrH7S2ZZtNNq4XVgxjUsCNOWsyB7d1bvH7LS4CGztMx223wdwmBXO9s22tXGRDMRJncDJgmAOHs764tfmqW/1OjTi3C1e30K9rbwQzOCBqFgHkBuk/8ANVl03Jhs08CRHhFW1y5m0a8rSNMis0DzSIEeiacRCpkMpWN2oPjFczeJRBs7NJIz3ETXUsZy95gSK6X0b2CllVe3cYl4zHMShA3iI4awaw4xyyMyB4JIBVSIAInXWfTwrSbK6TYhwtq3h+1OVDBAMwIljlmO+tdPUS3a3JkmzeYXBPc0Qj0mBv5iT7KdxnRjFAZhiLIkeT1buAddzaE6Rwqz6K3rptIt2ybZUASeyXPEsh1Daa8ORNXmN3fjlVym5OyoxSRzHFnFWz86iMonW2rKdJ0hhHE8abtbYtRmKuo49ifaog1qNpnQ/vf7qzmzXUX1svmVXzFCAMrMImTvHD101NpCcUxy1tVGSUYuBE5FZyPJ3gCd8D00DtC3GrFTB0dWTgfO9FdJ2aYtAAkAcjFUO1MOrntAn0nzh38qFqSBwiZxWnUH4+jefdS7baaz7+B7vCqh9mJ1wUZ5YwoViva3yTO6BxrV7A6JoyMLt/EGT5IdQB3TlJPrq3qtErTTKuD3+kf2FEl33DUbtasMb0ZS2YtXbw49q5mnWNZWs9ievtN1YVH75y6DfrG/0U1q3yS9PwWttid3w/HCn7bDj8PhULZdnF3pyYR9/lG5bVNeJzMGIHhRX7eMtn5zDLGmq3laOfHU0PVTGtNosjSS1RsLig4jMMwGokSKcLCqW5LFZ6FNxQqqJsjxQilUIq7JCihFKihFFgFFCKVFCKACihFS8JhC86wBTz7NIGjCk5pbDUWV0UIpx0gkcqKKdioTFCKd6vSkUWFCSfu9k/CnLdgNMxlGrE7gO+ivWsozH9YjT2fGlWBbJHWgsoIOXeDHMTB9PM1Dk6Zo1FNUWd/YVthlLGDE8juNUPSHYVuxh2KC2ROqsu8EEnWSeFaX872if1h4r91V23hbvooVz2WkjUSDoeWsbqyknz3LUnWN7eDkWKs4VAct6LmvYAJB0kSRABEQahbB2S+MxCWU8piJJ3qoAzMdfJGvsrquK6NZLNw9UMjoQ0R1klTEALAEwSSeB4030WxjWsOVtslpFVZZmKu05jmyEQxLHeToqgRIBrmdJ0aLgrMd+SByGdMVmYa5WWJHZ0DDj5WpHLvrV9GugFjD3UupcudjUox0Mghg2u7XdrurTbMulrUkg+T2lIKuNO0COBqTYOpp0hiOI8T76cxvk/jlTR3jxPvpeNPZ9PwpiMrtPcf3vjWSa4Pl2HWdxeRx1ZYn21rdpcf3qwit/mdvwH81V2A7Js4/Nnxqox53+J90/CrPZrfNn01U7TO/0/ympQ2c+6WPBtn/AFF9xrp3Ru5KgneVBPprlvTU/ov/AGD3NXS+jDdhfqL7hTYkObQPa/HBprE9Jb5t5XABIZdGEjUjePTW02lvPp9xNYTp1pbPc1v+YCmgN70Yv5lmAJUaDhupW0Tqfxwn4VC6HN82n1ffNTdo+V6vuPvqUBk8YgF9TuMMCfVThikbQ/Soeeb3GhXVp8GGpyHR0mhWhmFFCKOjqbKCihFKijinYqExS7VosYHGpWHwoIk0+bKruGvOolqJFqDZHwuKW3IIMzvHdUg7RQ8/VVPePaPiaSK53Jtm6iiffvI24gUVsKf1hPKRVfFHVLUZPTRLv2mPkMBrB3HsnfA58u+n7FpLYt2+MBEBPIQJ9W+oAoxSz3st24qPZetxG3sUbdtnuAnK0QnaO8ARz51V4LEi6TknQiZ0q5DnTUyNRruPMU/8uuedPiAfeKTdiSoyeH20ELK+ZyeynbKhWneY3juromyNmKtpHZesfKriTHbIB0kwN++sle2hYaYTDXHncVtZp8YmayGI2xfsXotm+uigo1wgGeE2zujdrNQ5gdA6YbHxV+27i1ZfQwOuvgqAJlVBVCdOXAejl62cQhtrLWnIDjOTEAhg7BSTHZHCfedO/SxriReY9YodUCoR5QyjXNIOu/Q76yW0tqXnCqRIKhe0MxIXMBE6Dym1/a56mbQzp/QvpU5iziL1t5hQwVlcONYOkOIB7XPwMb3DOCTBB/uK4P0S6VDCZkNq0CdetNsl1Ouk5gdJMennXSOh62MUXuP1buTnyhHRkzHQhmRCToO0OIppiNbxH440rG+SPE+6mrZ1H440vGnT8cqoZmNpHf8Av1gkP+aW/qj3mt1tFtD+/wC8Vg0P+aW/qj+amI7Js39H6Kq9o8fxxj41abM/R/jlVZj/AL/YQfhSQzm/To/ov/cP5WrpHRX9Gv1B7hXNenvkWj/qqf4XrpXRI/Nr9X4CmwQ/tQdr8cQRWD6en5lj+0nsda3u0vK9C++sD08H/Tt4Kf4waaEa3oWfmkP43mrLae8+B+/4VV9BjNm34fE/dVrtHf8AjnFT3Ayu0xF1O4n+U0VO46yzOpA3Ek+kH76UMPzNdOnsjDU5I9CpfUL30KvIihHVCe6nzsy7wtP6VI99Mlqt8Mj3Vzti7qaxlVkXdx1Wa55zcVZ0RgpbEO3sW+f+2fWo+NN42ytpgl0hGIzCSN0kSTu4VaDZqfrYnEt44h44cFIrn3TTKmKK27r6IvlOzGSJ3uTzrNazbL6SRt7TCNCCO4z7qad+JrmI2hiFgqynx0PoK1rrXXNbQC6CcyM8ywjsllBmZGutNsKF4y/kVnIMDUxv38KYtbQQ65XHHyT8KLbjxYfvyj1uo+NW+xMGjWmkAnLpJAgSATqdPGpYFd8ut8yPFWHwpYxlvz19Jj31fXtkWzkCjTt6ggyeyBrx40TbDTM7ZGgZ8ojfAIWOPKlYylW+h/WU+kUosKsG6PpkEgyzAaruAVidKj3+jtq2etHlqBwAHaEe40WAwtBhII51U47C9ZiraSRPVLIJ3Ndg7jyqgwLXiuIYXni3bzL2jvN62gj0MaqhWW2K6LW2nKzJ3+Vr4HSqnaHRu8kBLilYZnYqVACgaHU679Byo7+MxSWLVwXmJuPdXWDpbFuN45uakvtC915tG6ht7ixClT83LDN9aR7KlwiGxiDjLh0C6ySSDJ0376PD4xs3aYwPAcCCYjeKtG2bnS7eUIjWyhhIVWLZjAUGP1J0p7YmwbmJgJdtqAFLK0kySSQQBIHZmd2sc6mgogWryLcNy2knwFzgATDKQZht4jWu3dC9pdYgAuZwFXQ2uqygjQQNOB0HjuIrPdGtgHC2mW89u4TcV1CplVW3ECd8z7q0nR+8hJ6tQFBgQInjMcBTXI8S3tHUeAp3F7qYsnUU9jNwqxGX2id/71YGf8zt/VHvreY/d665/cP+Z2/qj3mmB2bZh+a/HIVWbSO/973Gpmz7yqhzMBqKgYxw0xx4+gj40RTYm0jnfT79Gn/sHuauj9ED2F+pVFtDYVm9HWgsA2YAEqJAjWNam9YltQuYKoEATGg8avpvuRmuxb7TuCd4mIrNbc2V8oRkz5Q2kxMbuEjlTeL6S4a3obgJ5DUnwHGqXGdO0UEpbYwY1EandoYp1FBcma/ZSmwgRG3CJIE8fvpy/fJ1dvWa5diunWJfyFCj3fZB99U9/a+JuGDdM8lif9xozS4QYN8s6zd2rZBjOCTpA1/tVDjenWGTRTmPjPsWaw+zMFc6621wP5Y1eRx4ByD6hTtvo65JCiBJiEcjQ7pAVAf3qh6ryo29nXS6va6+1l835QtdLRj6v3mhUFOhl4ierufYtH/effQoyfkypeDoNy8BqdOHrMD2kVpdkT1Swk7zMxxNZS6ZRjxzWwPS4J/lrZbKX5m39UH1yfjRqcFafNj0t5oH739q5Z02djjLsqCBlGh5W15iusTXJ+lLg4m+x4Ow+zp8KyitzSTM2VXzSO8A/wC2ug4XDKgOUATq0cSFAk98AVjLeEuEj5t4JGuRojTjFbuNPQfjVsmyk27+hI5so9s/CtFsVPmLgkGYESN2Zd+unGqDa9pmVAEc/OLMK26Dru3VoNkqBZhtCWEg6GBrqDw0pPgROv4eTa7IIGfkQJZY9xorqhLlzQlmzwVUkgHQTA4aUt0tlh5OgUTpp23J+FLwpm7P7B961lOTVUaRS3shqAFVSr6NmMq+vZK8R30WMdGXRoMAatAgROk92+r2gKm5eR7eDDWsEwxdu6GXKDazHOPJV8zdnwNQ8Fbxot43rLNlmKr8nXqsP2vnZg5AMwAAPa5c66Iyg7wDSDhk8xfsiqzn8vp+RVE5rj/lXyPDf9DZa7mv9Zb6kwgLLkIW24y5gAd+sVIxeGT84XLQwCmyEcrei/BIw2Ya5sjdvs6D210A4O35i+oU3ew1pQWKwAJMZtw7l1ozl3oWMTkGwdiHFLdd7bWTY6shYYZ84uBxL66BT6xVwcGmHRL9kBHZVDGAcwykneNPRW6F7DywJZQNxZ3E+dAJ3A6eIPKjujDgSbhiM0bzExuYEzIIjfoanqS8L6/gpRRhr3SNntvbI7cqVI4wytu56VpOiOKUu4kA5pCyJggkaeHuqzOzcMxAzqSTAB6okkToBl1Oh9VEmybB7atbOnlZUOg7xGmtGcr4+4YryWFhtV8BUjGnQVAt2mJIW6CVgHsHSRIE5t8e8c6W6XT2esQmJiIMc9Kvq/J/b+ycPmZ/HXQSVBBIGo4iZiawdz/+lb8B/NXT7ux2MnKknecxBP8ADVO/QlevW/2sywAA4I0M7ig99Pqrwww+ZK2vjeotG+yMyKQDlInUwNJmsbjvygMDlt2DMAyxHESN2vsroeIwjtbNprWZTqZyn3tWcxnQm27ZgjLoojsOOyAJ7RPLhFX11Xf6EdLf8mFxPS3G3TCkL3KJPq0PsqHZwWLxDrbzOzuYVSwQknuYpXSW6LKqkW7UmNOsDum/WUGgEcqiYvY2NFtFsPbtMA2fLadQTm7BQlGI0gHXhU9WL7/yVhIqNh/kyxi3ka7ZASTm7akxB3xHhvO+tJtH8nZe24RcrF0IXOoEAQTmINaTC7OsMoJsyQADPONdCad/M2H/APFQ+KqePfQtV1sD01ZzbanQ5MIubEEa65UU3XA4mHLJ7qhjFYZcOb9u3ccLdW1lZ+qHaRmByJmUjskbqveluzlXFKtu1lzWoyWwASSHEwu/+1RMH0UvHC3rQw92TesuocrbzAC6GIngJE+Iq07RMkkyNsjaKPZNwWLdoLiLKNkBkowdj3FsyDeOdDE7QudRjGtM1sKth0CHKVJvZLhzLB7UyR31dbI6G4hcPdtm3ats9yy6zdZ/I6zMSRMEBhEd9K6N9G77JiEuTZV1FvPEtnR1Mqp3r2TrPEb6zlfUVLY9LQ6Uv0OqpS95NNL+jmTXb7alrpJ4y5n00K62Pye2+OLxJPOVHsihW+55VkW6OwO+4v8ACrmtzg1i2g5Ko9grE7aPU2VbyjOYDdqREVu1EQOXw/4qNRlwQYb8equO9JGl75864/tf+9djDeNcX2n2uface1hUxKZtbA7IEbgPYOdPTx9FNqdN26nGI5d34FMBUxqaCkbgKQscfwKWGHh8aABAPCrLAeX+5/TVcHEVZ4Dy2+qPj91Y6nxR/cuPDJ9N4m7kRnicqlo55QT8KiXNtYYXeoN+2LsgZCwzSdw8dRpvp7FMrh7IdQ5QiJBZQwIDFZmNaB4tPdFBZ6b2ShdrV1Yti6F+bYuhYJIh4BBO5o7pq4XbVn5QuGk9Y1rrQI0ykkRPnaExyrI2ehzdW6riLGlrqiUTLMOr5r3aMt2YnSrBejrveTGW7yNcW8Do02+pCZCggHtQBruoN5x0u3/f2NfRMoIgjQ6HvBpQFJig5iO+BtEyUUkx7DPvpP5utwBlIjdDMNZLTM6mSSDwJ0qVR0qQyAmyLQIKqQQQdGOsNm15iQPUKcubOQzpBIInSdXz8R52uulQ9r4h0u2u26pGuVQ2Z86jKw5ZSeI3GqfCY67bMKczNcU3VIAhma7mQabyFUjvjWKlyS7Dou/zJb1EtGYNGg1UPyA4uT6huEUkbGgyLr8OM7sxGu86u2/nVfgNtXGu2ldxDhAFyqM2ZCS8zPlCNJGh7qsbl+8LtxFZCFti4oK66k9ktm/ZOsce6i0G4dnZrqwIvGA+bLBgg5uz5W6GPpAPCm/zbeAAF9jAIklgSTG8g7hE9+7jRnaN35Mt0BAzsoWZKqtxoUtBk6EcRULC403MQjMVK6ImVpAdrOdnUwJU6jXu5CjbgC16m/1ZAuLn0hiCdxG/xAOkcd9N2LeJDHM6le1G6ZI7J8kaAzp4a8477cKu6taOVLgTMuY73C7sup1mFJOlRht8582uUWOt6sRq3FZ3zGu4UWgplhZ+VANmC+SMpkE5oQGRoBuc8tRSsNdxGYB0GUk5jIldJAEEyO/v7pqRs/GrdUsu4My+OU76kVSERkxCByjXArMZVS2UsMomBxqb1fefWe6uc/lPt9qy31h68v3VYfk42ozC5ZZicsMkkmBoGAk6Ddp3mqhH3bCTdk7aKxtPDx5njwuVq6yW3Hy7Qw7b/mz6YFyrV9qRvyjdvJ4gnn3V0QutjCfO5cRRKtZy5t+2N96yN36y8VLcT3E+imk6Q2WUxfRoazOUhv0qsVnL50aVTsmjU5TyNCsthtsWmUNnYzOuR+BI82hUuTHiV3SbXqU857a+tgK3hP49dcZ2Rta5i8ZYNwFUOIHVn5zKxW55KvOWQEPZgaA612b11nJ2apNDeJeEY66Kx9QNccvLL2hzuoP4q63thosXT/pv/Kfvrkyib9gR/wBwH1CaIjZtEiJilCB9+unrpIcf2pUgnX0UxB7vHnvpSxvJ/wCaSscvRy9FGAI3/jlQAqRuj+1WmA8t/BP91VaxpHq8TVts7yn8F/3VhqfGv3NI/CzA7QxNmxjWZHS8t3EHr7Dr85adGOa6rcFBkjgd3eG0xtxcbb2iylbN+6bQcsMptsMluF3romY+FdLaypMlVJ5kAn10m5hLbKFa2hUblKggeAiBRRutdeO1HKtrg9bic2lj5cBfI5a5c37Plb+Md1LxuKh7mGRLdqz8ptC89hmyPbYQuYkwAZExAkV1BMBaGYC2gD+WAoAb6wjX001h9kYdAypYtqGEMAghhyIjUUUX7Su6+/3/AN+uxzzbGHjEPg8K2W0LuHZCCWFi8Vach3idCQKu+j224uYq9ih1TWbdlL2hIzqXBYKsk5pWI56Vp7OxcMihUsW1AYOAFAhhuYRxEmnruAtNnLW1JuAK8jylXyQ3OJooiWupRxa9bfyJv4wdS163DDIXXkRE1WJt85CxtiQjNEkSwuBAO0JAOYHXWrdcIgt9UFATKVyjQZSIiov5lsQBkkd7MZ7QbtSddRxpNO9jC0C7tMjDi+iZpCnLMQDvJIBMDwqLc27lYgqSOo64CRoQCxQMN8rrNWH5vt9X1YBCzmEEgq2bNKnhBNRP8P2OTTGWZ1y5CmWeUHdzoakCocx201tm32C2cFtMoyqMsnU6ntDQVHXbqBnzqQA+RXgdpes6sk6yAGPHhUraGykuqqlmGUZQVInKYkGQR+qD6KZbYVsknM8Eg5dIHzguNGm5iNfE0nlYbEzCul22CFGRgRlIEQCQQRujSqS1t/CZiVtHNabqSwtqMrS6hA0/sE6cGFXGC2bbtqigZurzZGO8Zjrr7KqR0TtguVuOOsu9a40ILB2ceGjsvhHKt9LD/Mznl/iM4TpHY6tWvp1ZuE3RCnK+VkIccz2lPoNSsc+Ctv1TpDMucwrkAEMgzMN0gMAP7VAu9BrbW0ttd/RghGW0iGTkhmy+U3ze/jmNWO2dgG9dW4t3IQFVuzOYIzMIIIjymBmd9aNaLf1/BCepQ5Z2vhLeYC4F0S82jbr7AI2o4kjwnWKkWttYdnW0t1S7glV11jMI1Gh7Dab+yazr9CJkm/mLIlpgV7JtotoARMzmtTM8ae2f0TuWblpkvyqMCwIYFlVrpUaGCYu6yN6yImhw0a2k79fIMtS+CF+VBPm7Tcnj1q1ZrodjuqxCvwzBW+q0A+rf6K1v5S0/6ZTydfiPjXPdmNq3orLS4ZpPsdB6aqOvtSAR1V0EGCpGV5BzQI8dKpMNbtQmVLQ7VvyVw/BrgEQjd+4/Gp+1MZ1owrgyxt3EaN+YKRzG867x4ioltL3YGS55Vvn59yZ/6g8xz9PC1EiTG7V5gRlYwTZGmQb0Yfq4f8d26pWFxdzqnJL6fJ28q7zIaItLz1geMVDtYe6cnzb77Z1Hmuy/SHhTmHwlzqLoNoybVvTIupW+BG88NavEjIn4G8wQA9ZILb2xB/WPE60VVd6xcDMBZaMzfqW+LE+bQowZOZH6F2AmKw1oKjqjF8wtlXzBH1MHU98V1vrhyb7Jrn3QoIcUuVU7KuZGXzcvDxrosfj11zRjXB2SfFoqOkmKUYW6dfJjceJUcu+uZ4B1bFWRyzE6EfqHnXSemDRhX7yg/jB+Fc72UJxadyOZ5TpWkbIdGvBHI/fSpG/8eFECO8H30JHf4VRIakd8e6hpunwohG6d9K0iJ19VAC7UZhzBq22dvf0f7vvqssASvoqO/SexYZlfODOoKPp6lNc+p8aZpFe7RqKFZf8Ax1hPOP2bn9FKHTnB+f8Aw3P6KM16TDBmmoxWbXprg/pPY39NLHTLCfSj2/dRmvSYYM0M0QqhHS/CfSr66UOluE+mT7QpZxHgy8qtxOGxBYlLwVZkCN3cdNR93fUX/FeE+mT7a/fSv8U4T6e39tP6qHOIYSJlm3iBlzOrQTmgRIkQBpp+t7N+8NdZeAytdtB5neJyhdTEDiJ3bqZ/xRhPp7f/ANE/qpp9t4BiWN60SRBPWLuEjzu80so+Qxfgk9feglXssRMidInQzz9lGmIvkRNosfJytPHWZPcR6ahjaWA1HWW4IIMXBqCACPK7hSbeJ2eGDq9sMDIIcb+flUsl5Hi/BaM+I0hU3donzp4Cd0U0t7EgCVtz4xI0136azz4btYMbdw30yfaX76j4rGYO4Za4pMRo4GkMOB5O3rp5R8ixfgkNexOX9GhbUEZo4CCDPMnSOFH1+IKt82oYEQMwIYayCZ7J3c6itdwZbMbi5pVpzCZUQCOW6mbtjBMSS4kkkw++TPxProzXkMX4Jz4rEgCLAniM4/a0n0Lr+13Ud3GXxIGHzamDnUCNI/HdTibTsAAC4ugjfypX5zs/SL66eUfIYvwUX5QUzYJjEEFDHLtrI99cx2adW9HxrqXTHE23wd5VcE5SY8BPwrlGBBloMbu/nW2i7uvJnqLizS7HYdfZzbusWfAkg11FcDZ4W09Q8a438oNvKxhodSARA7JJ1E67q3mxOl+GcNFpLJET2kXN3jQVukzGVGoGAtfRp6h4++gMBaAI6tYIg6cMwMevWq0dJLPB1/8AqPvp1OkNnXtcPpB/VTaYtiWdm2fok9Qo6h/n615x/wDp/wDqhT3FsYf8luIW5iXAjs2Tz4ug5eNdRo6Fcp1Mz3Tq5GGHfcUexjWJ6M4Yvfe7MKq9X3yYbdyihQrXTSZlN0asWxz/AL0eTv09poUK26aMuowC2Y3+yia34eFChUSgkWpti17JzchPq41H27ZS6hLquYeS2og8jvkUdClCClyE5NcGROy38xPtn+ih+an+jX7f9qFCtOjEjqyFfmx/oh9ofdQ/Nb/RfxLQoUujEfVkA7Mf6L+JaT+bn+gP2k++hQpdGIdWQRwD/wDjt9q3/VQ+QN/47/atf10KFJ6MSlqyFDAaE9SwgTqU11iBDb9eNNfJP9FvWn9VChWTgjTNh/Ih9E38H9VEcIv0bfwf1UKFPBCzYXyRPMP8P30YwdvzfYPvoUKMEGbC+R2vN9gofIrXm+wUKFLBDzYa4G15vsFG2AtQex7B99HQp4IWbHMT0JdgrLctqY8nK0Tv8r+1RLXRTE2yScjDublPMDnQoUWx0IxOHa3l6wRr3Hh3VpOhd62bzAgEdWZlZ3EHlQoVvH4LMZL3iwxnSKxJW3YUngSi7jOuWI4c6gW9rsp7diww77aSd/FQAPVRUK896sm+Tt6UF2L+3jMCQCcOgJ3jqkMekDWhQoU/aJi9ngf/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endParaRPr lang="en-US"/>
          </a:p>
        </p:txBody>
      </p:sp>
      <p:pic>
        <p:nvPicPr>
          <p:cNvPr id="46089" name="Picture 9" descr="C:\Users\dtnt\Downloads\cp.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0" y="3505200"/>
            <a:ext cx="9144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P10.WAV">
            <a:hlinkClick r:id="" action="ppaction://media"/>
          </p:cNvPr>
          <p:cNvPicPr>
            <a:picLocks noRot="1" noChangeAspect="1"/>
          </p:cNvPicPr>
          <p:nvPr>
            <a:wavAudioFile r:embed="rId1" name="~PP10.WAV"/>
          </p:nvPr>
        </p:nvPicPr>
        <p:blipFill>
          <a:blip r:embed="rId6"/>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145005985"/>
      </p:ext>
    </p:extLst>
  </p:cSld>
  <p:clrMapOvr>
    <a:masterClrMapping/>
  </p:clrMapOvr>
  <p:transition spd="med" advTm="9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43000" y="2298700"/>
            <a:ext cx="90805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endParaRPr lang="fr-BE" i="1">
              <a:latin typeface="VNI-Helve" pitchFamily="2" charset="0"/>
            </a:endParaRPr>
          </a:p>
        </p:txBody>
      </p:sp>
      <p:sp>
        <p:nvSpPr>
          <p:cNvPr id="47107" name="Rectangle 3"/>
          <p:cNvSpPr>
            <a:spLocks noChangeArrowheads="1"/>
          </p:cNvSpPr>
          <p:nvPr/>
        </p:nvSpPr>
        <p:spPr bwMode="auto">
          <a:xfrm>
            <a:off x="1447800" y="254000"/>
            <a:ext cx="9906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endParaRPr lang="en-US" sz="3800" b="1">
              <a:solidFill>
                <a:srgbClr val="CC0000"/>
              </a:solidFill>
              <a:latin typeface="Times New Roman" panose="02020603050405020304" pitchFamily="18" charset="0"/>
              <a:cs typeface="Times New Roman" panose="02020603050405020304" pitchFamily="18" charset="0"/>
            </a:endParaRPr>
          </a:p>
        </p:txBody>
      </p:sp>
      <p:sp>
        <p:nvSpPr>
          <p:cNvPr id="183302" name="Rectangle 6"/>
          <p:cNvSpPr>
            <a:spLocks noChangeArrowheads="1"/>
          </p:cNvSpPr>
          <p:nvPr/>
        </p:nvSpPr>
        <p:spPr bwMode="auto">
          <a:xfrm>
            <a:off x="1943100" y="666750"/>
            <a:ext cx="7848600" cy="990600"/>
          </a:xfrm>
          <a:prstGeom prst="rect">
            <a:avLst/>
          </a:prstGeom>
          <a:noFill/>
          <a:ln w="9525">
            <a:noFill/>
            <a:miter lim="800000"/>
            <a:headEnd/>
            <a:tailEnd/>
          </a:ln>
          <a:effectLst/>
        </p:spPr>
        <p:txBody>
          <a:bodyPr lIns="91423" tIns="45712" rIns="91423" bIns="45712"/>
          <a:lstStyle/>
          <a:p>
            <a:pPr algn="ctr" eaLnBrk="1" hangingPunct="1">
              <a:lnSpc>
                <a:spcPct val="90000"/>
              </a:lnSpc>
              <a:spcBef>
                <a:spcPct val="20000"/>
              </a:spcBef>
              <a:defRPr/>
            </a:pP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Tóm</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lại</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công</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dân</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có</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quyền</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sở</a:t>
            </a:r>
            <a:r>
              <a:rPr lang="en-US" sz="3200" b="1" u="sng" dirty="0">
                <a:solidFill>
                  <a:schemeClr val="accent5">
                    <a:lumMod val="10000"/>
                  </a:schemeClr>
                </a:solidFill>
                <a:latin typeface="Times New Roman" panose="02020603050405020304" pitchFamily="18" charset="0"/>
                <a:cs typeface="Times New Roman" panose="02020603050405020304" pitchFamily="18" charset="0"/>
              </a:rPr>
              <a:t> </a:t>
            </a:r>
            <a:r>
              <a:rPr lang="en-US" sz="3200" b="1" u="sng" dirty="0" err="1">
                <a:solidFill>
                  <a:schemeClr val="accent5">
                    <a:lumMod val="10000"/>
                  </a:schemeClr>
                </a:solidFill>
                <a:latin typeface="Times New Roman" panose="02020603050405020304" pitchFamily="18" charset="0"/>
                <a:cs typeface="Times New Roman" panose="02020603050405020304" pitchFamily="18" charset="0"/>
              </a:rPr>
              <a:t>hữu</a:t>
            </a:r>
            <a:endParaRPr lang="en-US" sz="3200" b="1" u="sng" dirty="0">
              <a:solidFill>
                <a:schemeClr val="accent5">
                  <a:lumMod val="10000"/>
                </a:schemeClr>
              </a:solidFill>
              <a:latin typeface="Times New Roman" panose="02020603050405020304" pitchFamily="18" charset="0"/>
              <a:cs typeface="Times New Roman" panose="02020603050405020304" pitchFamily="18" charset="0"/>
            </a:endParaRPr>
          </a:p>
        </p:txBody>
      </p:sp>
      <p:graphicFrame>
        <p:nvGraphicFramePr>
          <p:cNvPr id="183357" name="Group 61"/>
          <p:cNvGraphicFramePr>
            <a:graphicFrameLocks noGrp="1"/>
          </p:cNvGraphicFramePr>
          <p:nvPr>
            <p:ph/>
          </p:nvPr>
        </p:nvGraphicFramePr>
        <p:xfrm>
          <a:off x="1371600" y="1524001"/>
          <a:ext cx="9448800" cy="4953001"/>
        </p:xfrm>
        <a:graphic>
          <a:graphicData uri="http://schemas.openxmlformats.org/drawingml/2006/table">
            <a:tbl>
              <a:tblPr/>
              <a:tblGrid>
                <a:gridCol w="4724400"/>
                <a:gridCol w="4724400"/>
              </a:tblGrid>
              <a:tr h="82550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sng" strike="noStrike" cap="none" normalizeH="0" baseline="0" dirty="0" err="1" smtClean="0">
                          <a:ln>
                            <a:noFill/>
                          </a:ln>
                          <a:solidFill>
                            <a:srgbClr val="000099"/>
                          </a:solidFill>
                          <a:effectLst/>
                          <a:latin typeface="VNI-Times" pitchFamily="2" charset="0"/>
                        </a:rPr>
                        <a:t>Quyeàn</a:t>
                      </a:r>
                      <a:r>
                        <a:rPr kumimoji="0" lang="en-US" sz="3600" b="1" i="0" u="sng" strike="noStrike" cap="none" normalizeH="0" baseline="0" dirty="0" smtClean="0">
                          <a:ln>
                            <a:noFill/>
                          </a:ln>
                          <a:solidFill>
                            <a:srgbClr val="000099"/>
                          </a:solidFill>
                          <a:effectLst/>
                          <a:latin typeface="VNI-Times" pitchFamily="2" charset="0"/>
                        </a:rPr>
                        <a:t> </a:t>
                      </a:r>
                      <a:r>
                        <a:rPr kumimoji="0" lang="en-US" sz="3600" b="1" i="0" u="sng" strike="noStrike" cap="none" normalizeH="0" baseline="0" dirty="0" err="1" smtClean="0">
                          <a:ln>
                            <a:noFill/>
                          </a:ln>
                          <a:solidFill>
                            <a:srgbClr val="000099"/>
                          </a:solidFill>
                          <a:effectLst/>
                          <a:latin typeface="VNI-Times" pitchFamily="2" charset="0"/>
                        </a:rPr>
                        <a:t>sôû</a:t>
                      </a:r>
                      <a:r>
                        <a:rPr kumimoji="0" lang="en-US" sz="3600" b="1" i="0" u="sng" strike="noStrike" cap="none" normalizeH="0" baseline="0" dirty="0" smtClean="0">
                          <a:ln>
                            <a:noFill/>
                          </a:ln>
                          <a:solidFill>
                            <a:srgbClr val="000099"/>
                          </a:solidFill>
                          <a:effectLst/>
                          <a:latin typeface="VNI-Times" pitchFamily="2" charset="0"/>
                        </a:rPr>
                        <a:t> </a:t>
                      </a:r>
                      <a:r>
                        <a:rPr kumimoji="0" lang="en-US" sz="3600" b="1" i="0" u="sng" strike="noStrike" cap="none" normalizeH="0" baseline="0" dirty="0" err="1" smtClean="0">
                          <a:ln>
                            <a:noFill/>
                          </a:ln>
                          <a:solidFill>
                            <a:srgbClr val="000099"/>
                          </a:solidFill>
                          <a:effectLst/>
                          <a:latin typeface="VNI-Times" pitchFamily="2" charset="0"/>
                        </a:rPr>
                        <a:t>höõu</a:t>
                      </a:r>
                      <a:r>
                        <a:rPr kumimoji="0" lang="en-US" sz="3600" b="1" i="0" u="sng" strike="noStrike" cap="none" normalizeH="0" baseline="0" dirty="0" smtClean="0">
                          <a:ln>
                            <a:noFill/>
                          </a:ln>
                          <a:solidFill>
                            <a:srgbClr val="000099"/>
                          </a:solidFill>
                          <a:effectLst/>
                          <a:latin typeface="VNI-Times" pitchFamily="2" charset="0"/>
                        </a:rPr>
                        <a:t> </a:t>
                      </a:r>
                      <a:r>
                        <a:rPr kumimoji="0" lang="en-US" sz="3600" b="1" i="0" u="sng" strike="noStrike" cap="none" normalizeH="0" baseline="0" dirty="0" err="1" smtClean="0">
                          <a:ln>
                            <a:noFill/>
                          </a:ln>
                          <a:solidFill>
                            <a:srgbClr val="000099"/>
                          </a:solidFill>
                          <a:effectLst/>
                          <a:latin typeface="VNI-Times" pitchFamily="2" charset="0"/>
                        </a:rPr>
                        <a:t>taøi</a:t>
                      </a:r>
                      <a:r>
                        <a:rPr kumimoji="0" lang="en-US" sz="3600" b="1" i="0" u="sng" strike="noStrike" cap="none" normalizeH="0" baseline="0" dirty="0" smtClean="0">
                          <a:ln>
                            <a:noFill/>
                          </a:ln>
                          <a:solidFill>
                            <a:srgbClr val="000099"/>
                          </a:solidFill>
                          <a:effectLst/>
                          <a:latin typeface="VNI-Times" pitchFamily="2" charset="0"/>
                        </a:rPr>
                        <a:t> </a:t>
                      </a:r>
                      <a:r>
                        <a:rPr kumimoji="0" lang="en-US" sz="3600" b="1" i="0" u="sng" strike="noStrike" cap="none" normalizeH="0" baseline="0" dirty="0" err="1" smtClean="0">
                          <a:ln>
                            <a:noFill/>
                          </a:ln>
                          <a:solidFill>
                            <a:srgbClr val="000099"/>
                          </a:solidFill>
                          <a:effectLst/>
                          <a:latin typeface="VNI-Times" pitchFamily="2" charset="0"/>
                        </a:rPr>
                        <a:t>saûn</a:t>
                      </a:r>
                      <a:r>
                        <a:rPr kumimoji="0" lang="en-US" sz="3600" b="1" i="0" u="sng" strike="noStrike" cap="none" normalizeH="0" baseline="0" dirty="0" smtClean="0">
                          <a:ln>
                            <a:noFill/>
                          </a:ln>
                          <a:solidFill>
                            <a:srgbClr val="000099"/>
                          </a:solidFill>
                          <a:effectLst/>
                          <a:latin typeface="VNI-Times" pitchFamily="2"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sng" strike="noStrike" cap="none" normalizeH="0" baseline="0" smtClean="0">
                          <a:ln>
                            <a:noFill/>
                          </a:ln>
                          <a:solidFill>
                            <a:srgbClr val="000099"/>
                          </a:solidFill>
                          <a:effectLst/>
                          <a:latin typeface="VNI-Times" pitchFamily="2" charset="0"/>
                        </a:rPr>
                        <a:t>Loaïi taøi saûn</a:t>
                      </a:r>
                      <a:r>
                        <a:rPr kumimoji="0" lang="en-US" sz="3600" b="0" i="0" u="sng" strike="noStrike" cap="none" normalizeH="0" baseline="0" smtClean="0">
                          <a:ln>
                            <a:noFill/>
                          </a:ln>
                          <a:solidFill>
                            <a:srgbClr val="000099"/>
                          </a:solidFill>
                          <a:effectLst/>
                          <a:latin typeface="VNI-Times" pitchFamily="2"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defRPr>
                      </a:lvl1pPr>
                      <a:lvl2pPr marL="742950" indent="-285750" eaLnBrk="0" hangingPunct="0">
                        <a:spcBef>
                          <a:spcPct val="20000"/>
                        </a:spcBef>
                        <a:defRPr sz="2400">
                          <a:solidFill>
                            <a:schemeClr val="tx1"/>
                          </a:solidFill>
                          <a:latin typeface="Comic Sans MS" panose="030F0702030302020204" pitchFamily="66" charset="0"/>
                        </a:defRPr>
                      </a:lvl2pPr>
                      <a:lvl3pPr marL="1143000" indent="-228600" eaLnBrk="0" hangingPunct="0">
                        <a:spcBef>
                          <a:spcPct val="20000"/>
                        </a:spcBef>
                        <a:defRPr sz="2000">
                          <a:solidFill>
                            <a:schemeClr val="tx1"/>
                          </a:solidFill>
                          <a:latin typeface="Comic Sans MS" panose="030F0702030302020204" pitchFamily="66" charset="0"/>
                        </a:defRPr>
                      </a:lvl3pPr>
                      <a:lvl4pPr marL="1600200" indent="-228600" eaLnBrk="0" hangingPunct="0">
                        <a:spcBef>
                          <a:spcPct val="20000"/>
                        </a:spcBef>
                        <a:defRPr>
                          <a:solidFill>
                            <a:schemeClr val="tx1"/>
                          </a:solidFill>
                          <a:latin typeface="Comic Sans MS" panose="030F0702030302020204" pitchFamily="66" charset="0"/>
                        </a:defRPr>
                      </a:lvl4pPr>
                      <a:lvl5pPr marL="2057400" indent="-228600" eaLnBrk="0" hangingPunct="0">
                        <a:spcBef>
                          <a:spcPct val="20000"/>
                        </a:spcBef>
                        <a:defRPr>
                          <a:solidFill>
                            <a:schemeClr val="tx1"/>
                          </a:solidFill>
                          <a:latin typeface="Comic Sans MS" panose="030F0702030302020204" pitchFamily="66" charset="0"/>
                        </a:defRPr>
                      </a:lvl5pPr>
                      <a:lvl6pPr marL="2514600" indent="-228600" eaLnBrk="0" fontAlgn="base" hangingPunct="0">
                        <a:spcBef>
                          <a:spcPct val="20000"/>
                        </a:spcBef>
                        <a:spcAft>
                          <a:spcPct val="0"/>
                        </a:spcAft>
                        <a:defRPr>
                          <a:solidFill>
                            <a:schemeClr val="tx1"/>
                          </a:solidFill>
                          <a:latin typeface="Comic Sans MS" panose="030F0702030302020204" pitchFamily="66" charset="0"/>
                        </a:defRPr>
                      </a:lvl6pPr>
                      <a:lvl7pPr marL="2971800" indent="-228600" eaLnBrk="0" fontAlgn="base" hangingPunct="0">
                        <a:spcBef>
                          <a:spcPct val="20000"/>
                        </a:spcBef>
                        <a:spcAft>
                          <a:spcPct val="0"/>
                        </a:spcAft>
                        <a:defRPr>
                          <a:solidFill>
                            <a:schemeClr val="tx1"/>
                          </a:solidFill>
                          <a:latin typeface="Comic Sans MS" panose="030F0702030302020204" pitchFamily="66" charset="0"/>
                        </a:defRPr>
                      </a:lvl7pPr>
                      <a:lvl8pPr marL="3429000" indent="-228600" eaLnBrk="0" fontAlgn="base" hangingPunct="0">
                        <a:spcBef>
                          <a:spcPct val="20000"/>
                        </a:spcBef>
                        <a:spcAft>
                          <a:spcPct val="0"/>
                        </a:spcAft>
                        <a:defRPr>
                          <a:solidFill>
                            <a:schemeClr val="tx1"/>
                          </a:solidFill>
                          <a:latin typeface="Comic Sans MS" panose="030F0702030302020204" pitchFamily="66" charset="0"/>
                        </a:defRPr>
                      </a:lvl8pPr>
                      <a:lvl9pPr marL="3886200" indent="-228600"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32" name="Rectangle 47"/>
          <p:cNvSpPr>
            <a:spLocks noChangeArrowheads="1"/>
          </p:cNvSpPr>
          <p:nvPr/>
        </p:nvSpPr>
        <p:spPr bwMode="auto">
          <a:xfrm>
            <a:off x="1525588" y="4114800"/>
            <a:ext cx="434181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3400" b="1">
                <a:latin typeface="VNI-Times" pitchFamily="2" charset="0"/>
              </a:rPr>
              <a:t>Tö lieäu sinh hoaït </a:t>
            </a:r>
          </a:p>
        </p:txBody>
      </p:sp>
      <p:sp>
        <p:nvSpPr>
          <p:cNvPr id="47133" name="Rectangle 48"/>
          <p:cNvSpPr>
            <a:spLocks noChangeArrowheads="1"/>
          </p:cNvSpPr>
          <p:nvPr/>
        </p:nvSpPr>
        <p:spPr bwMode="auto">
          <a:xfrm>
            <a:off x="6248400" y="4114800"/>
            <a:ext cx="441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3000" b="1">
                <a:solidFill>
                  <a:srgbClr val="993300"/>
                </a:solidFill>
                <a:latin typeface="VNI-Times" pitchFamily="2" charset="0"/>
              </a:rPr>
              <a:t>Tuû laïnh, quaït, tivi, …</a:t>
            </a:r>
          </a:p>
        </p:txBody>
      </p:sp>
      <p:sp>
        <p:nvSpPr>
          <p:cNvPr id="47134" name="Rectangle 49"/>
          <p:cNvSpPr>
            <a:spLocks noChangeArrowheads="1"/>
          </p:cNvSpPr>
          <p:nvPr/>
        </p:nvSpPr>
        <p:spPr bwMode="auto">
          <a:xfrm>
            <a:off x="1525588" y="2438400"/>
            <a:ext cx="434181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3400" b="1">
                <a:latin typeface="VNI-Times" pitchFamily="2" charset="0"/>
              </a:rPr>
              <a:t>Thu nhaäp hôïp phaùp</a:t>
            </a:r>
          </a:p>
        </p:txBody>
      </p:sp>
      <p:sp>
        <p:nvSpPr>
          <p:cNvPr id="47135" name="Rectangle 50"/>
          <p:cNvSpPr>
            <a:spLocks noChangeArrowheads="1"/>
          </p:cNvSpPr>
          <p:nvPr/>
        </p:nvSpPr>
        <p:spPr bwMode="auto">
          <a:xfrm>
            <a:off x="6172200" y="2514600"/>
            <a:ext cx="4876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2600" b="1">
                <a:solidFill>
                  <a:srgbClr val="993300"/>
                </a:solidFill>
                <a:latin typeface="VNI-Times" pitchFamily="2" charset="0"/>
              </a:rPr>
              <a:t>Tieàn löông, thöôûng, phuï caáp, … </a:t>
            </a:r>
          </a:p>
        </p:txBody>
      </p:sp>
      <p:sp>
        <p:nvSpPr>
          <p:cNvPr id="47136" name="Rectangle 51"/>
          <p:cNvSpPr>
            <a:spLocks noChangeArrowheads="1"/>
          </p:cNvSpPr>
          <p:nvPr/>
        </p:nvSpPr>
        <p:spPr bwMode="auto">
          <a:xfrm>
            <a:off x="1447800" y="5638800"/>
            <a:ext cx="4343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3400" b="1">
                <a:latin typeface="VNI-Times" pitchFamily="2" charset="0"/>
              </a:rPr>
              <a:t>Goùp voán kinh doanh</a:t>
            </a:r>
          </a:p>
        </p:txBody>
      </p:sp>
      <p:sp>
        <p:nvSpPr>
          <p:cNvPr id="47137" name="Rectangle 52"/>
          <p:cNvSpPr>
            <a:spLocks noChangeArrowheads="1"/>
          </p:cNvSpPr>
          <p:nvPr/>
        </p:nvSpPr>
        <p:spPr bwMode="auto">
          <a:xfrm>
            <a:off x="6172200" y="5562600"/>
            <a:ext cx="4876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2600" b="1">
                <a:solidFill>
                  <a:srgbClr val="993300"/>
                </a:solidFill>
                <a:latin typeface="VNI-Times" pitchFamily="2" charset="0"/>
              </a:rPr>
              <a:t>Voán (tieàn, taøi saûn trong doanh nghieäp, … </a:t>
            </a:r>
          </a:p>
        </p:txBody>
      </p:sp>
      <p:sp>
        <p:nvSpPr>
          <p:cNvPr id="47138" name="Rectangle 53"/>
          <p:cNvSpPr>
            <a:spLocks noChangeArrowheads="1"/>
          </p:cNvSpPr>
          <p:nvPr/>
        </p:nvSpPr>
        <p:spPr bwMode="auto">
          <a:xfrm>
            <a:off x="1525588" y="4876800"/>
            <a:ext cx="434181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3400" b="1">
                <a:latin typeface="VNI-Times" pitchFamily="2" charset="0"/>
              </a:rPr>
              <a:t>Tö lieäu saûn xuaát </a:t>
            </a:r>
          </a:p>
        </p:txBody>
      </p:sp>
      <p:sp>
        <p:nvSpPr>
          <p:cNvPr id="47139" name="Rectangle 54"/>
          <p:cNvSpPr>
            <a:spLocks noChangeArrowheads="1"/>
          </p:cNvSpPr>
          <p:nvPr/>
        </p:nvSpPr>
        <p:spPr bwMode="auto">
          <a:xfrm>
            <a:off x="6248400" y="4800600"/>
            <a:ext cx="449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2600" b="1">
                <a:solidFill>
                  <a:srgbClr val="993300"/>
                </a:solidFill>
                <a:latin typeface="VNI-Times" pitchFamily="2" charset="0"/>
              </a:rPr>
              <a:t>Maùy moùc saûn xuaát, nguyeân vaät lieäu ,…</a:t>
            </a:r>
          </a:p>
        </p:txBody>
      </p:sp>
      <p:sp>
        <p:nvSpPr>
          <p:cNvPr id="47140" name="Rectangle 55"/>
          <p:cNvSpPr>
            <a:spLocks noChangeArrowheads="1"/>
          </p:cNvSpPr>
          <p:nvPr/>
        </p:nvSpPr>
        <p:spPr bwMode="auto">
          <a:xfrm>
            <a:off x="1447800" y="3276600"/>
            <a:ext cx="4343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3400" b="1">
                <a:latin typeface="VNI-Times" pitchFamily="2" charset="0"/>
              </a:rPr>
              <a:t>Cuûa caûi</a:t>
            </a:r>
          </a:p>
        </p:txBody>
      </p:sp>
      <p:sp>
        <p:nvSpPr>
          <p:cNvPr id="47141" name="Rectangle 56"/>
          <p:cNvSpPr>
            <a:spLocks noChangeArrowheads="1"/>
          </p:cNvSpPr>
          <p:nvPr/>
        </p:nvSpPr>
        <p:spPr bwMode="auto">
          <a:xfrm>
            <a:off x="6172200" y="3124200"/>
            <a:ext cx="4876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sz="2600" b="1">
                <a:solidFill>
                  <a:srgbClr val="993300"/>
                </a:solidFill>
                <a:latin typeface="VNI-Times" pitchFamily="2" charset="0"/>
              </a:rPr>
              <a:t>Nhaø ôû, ñaát ñai, tieàn tieát kieäm, tieàn ñeå daønh,vaøng, baïc, … </a:t>
            </a:r>
          </a:p>
        </p:txBody>
      </p:sp>
      <p:pic>
        <p:nvPicPr>
          <p:cNvPr id="47142" name="Picture 60" descr="back-s">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9601200" y="609600"/>
            <a:ext cx="914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P1660.WAV">
            <a:hlinkClick r:id="" action="ppaction://media"/>
          </p:cNvPr>
          <p:cNvPicPr>
            <a:picLocks noRot="1" noChangeAspect="1"/>
          </p:cNvPicPr>
          <p:nvPr>
            <a:wavAudioFile r:embed="rId1" name="~PP1660.WAV"/>
          </p:nvPr>
        </p:nvPicPr>
        <p:blipFill>
          <a:blip r:embed="rId5"/>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774099912"/>
      </p:ext>
    </p:extLst>
  </p:cSld>
  <p:clrMapOvr>
    <a:masterClrMapping/>
  </p:clrMapOvr>
  <p:transition spd="slow" advTm="178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60771" y="695738"/>
            <a:ext cx="7443787" cy="1212575"/>
          </a:xfrm>
        </p:spPr>
        <p:txBody>
          <a:bodyPr>
            <a:normAutofit/>
          </a:bodyPr>
          <a:lstStyle/>
          <a:p>
            <a:pPr algn="ctr"/>
            <a:r>
              <a:rPr lang="en-US" sz="4000" b="1" dirty="0" err="1" smtClean="0">
                <a:solidFill>
                  <a:srgbClr val="C00000"/>
                </a:solidFill>
                <a:latin typeface="Times New Roman" panose="02020603050405020304" pitchFamily="18" charset="0"/>
                <a:cs typeface="Times New Roman" panose="02020603050405020304" pitchFamily="18" charset="0"/>
              </a:rPr>
              <a:t>Một</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số</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điều</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luật</a:t>
            </a:r>
            <a:endParaRPr lang="en-US" sz="4000" b="1" dirty="0" smtClean="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9744" y="1759227"/>
            <a:ext cx="9461500" cy="3657600"/>
          </a:xfrm>
        </p:spPr>
        <p:txBody>
          <a:bodyPr>
            <a:normAutofit fontScale="92500" lnSpcReduction="20000"/>
          </a:bodyPr>
          <a:lstStyle/>
          <a:p>
            <a:pPr marL="0" indent="0">
              <a:lnSpc>
                <a:spcPct val="150000"/>
              </a:lnSpc>
              <a:buNone/>
              <a:defRPr/>
            </a:pPr>
            <a:r>
              <a:rPr lang="en-US" sz="3600" dirty="0" err="1" smtClean="0">
                <a:latin typeface="Times New Roman" panose="02020603050405020304" pitchFamily="18" charset="0"/>
                <a:cs typeface="Times New Roman" panose="02020603050405020304" pitchFamily="18" charset="0"/>
              </a:rPr>
              <a:t>Điều</a:t>
            </a:r>
            <a:r>
              <a:rPr lang="en-US" sz="3600" dirty="0" smtClean="0">
                <a:latin typeface="Times New Roman" panose="02020603050405020304" pitchFamily="18" charset="0"/>
                <a:cs typeface="Times New Roman" panose="02020603050405020304" pitchFamily="18" charset="0"/>
              </a:rPr>
              <a:t> 32 ( </a:t>
            </a:r>
            <a:r>
              <a:rPr lang="en-US" sz="3600" dirty="0" err="1" smtClean="0">
                <a:latin typeface="Times New Roman" panose="02020603050405020304" pitchFamily="18" charset="0"/>
                <a:cs typeface="Times New Roman" panose="02020603050405020304" pitchFamily="18" charset="0"/>
              </a:rPr>
              <a:t>trích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2013</a:t>
            </a:r>
          </a:p>
          <a:p>
            <a:pPr marL="0" indent="0">
              <a:lnSpc>
                <a:spcPct val="150000"/>
              </a:lnSpc>
              <a:buNone/>
              <a:defRPr/>
            </a:pPr>
            <a:r>
              <a:rPr lang="en-US" sz="3600" dirty="0" err="1" smtClean="0">
                <a:latin typeface="Times New Roman" panose="02020603050405020304" pitchFamily="18" charset="0"/>
                <a:cs typeface="Times New Roman" panose="02020603050405020304" pitchFamily="18" charset="0"/>
              </a:rPr>
              <a:t>Mọi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quyền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sở</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hữu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hợp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tư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xuất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vốn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góp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doanh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nghiệp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khác</a:t>
            </a:r>
            <a:endParaRPr lang="en-US" sz="3600" dirty="0" smtClean="0">
              <a:latin typeface="Times New Roman" panose="02020603050405020304" pitchFamily="18" charset="0"/>
              <a:cs typeface="Times New Roman" panose="02020603050405020304" pitchFamily="18" charset="0"/>
            </a:endParaRPr>
          </a:p>
          <a:p>
            <a:pPr marL="514350" indent="-514350">
              <a:buFontTx/>
              <a:buAutoNum type="arabicPeriod"/>
              <a:defRPr/>
            </a:pPr>
            <a:endParaRPr lang="en-US" dirty="0">
              <a:latin typeface="Times New Roman" panose="02020603050405020304" pitchFamily="18" charset="0"/>
              <a:cs typeface="Times New Roman" panose="02020603050405020304" pitchFamily="18" charset="0"/>
            </a:endParaRPr>
          </a:p>
        </p:txBody>
      </p:sp>
      <p:pic>
        <p:nvPicPr>
          <p:cNvPr id="4" name="~PP1045.WAV">
            <a:hlinkClick r:id="" action="ppaction://media"/>
          </p:cNvPr>
          <p:cNvPicPr>
            <a:picLocks noRot="1" noChangeAspect="1"/>
          </p:cNvPicPr>
          <p:nvPr>
            <a:wavAudioFile r:embed="rId1" name="~PP1045.WAV"/>
          </p:nvPr>
        </p:nvPicPr>
        <p:blipFill>
          <a:blip r:embed="rId3"/>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3270426942"/>
      </p:ext>
    </p:extLst>
  </p:cSld>
  <p:clrMapOvr>
    <a:masterClrMapping/>
  </p:clrMapOvr>
  <p:transition spd="slow" advTm="238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idx="1"/>
          </p:nvPr>
        </p:nvSpPr>
        <p:spPr>
          <a:xfrm>
            <a:off x="1143001" y="990600"/>
            <a:ext cx="9752013" cy="914400"/>
          </a:xfrm>
          <a:noFill/>
        </p:spPr>
        <p:txBody>
          <a:bodyPr/>
          <a:lstStyle/>
          <a:p>
            <a:pPr indent="-4763">
              <a:buNone/>
            </a:pPr>
            <a:r>
              <a:rPr lang="en-US" sz="2600" b="1" u="sng">
                <a:latin typeface="VNI-Times" pitchFamily="2" charset="0"/>
              </a:rPr>
              <a:t>Caâu hoûi</a:t>
            </a:r>
            <a:r>
              <a:rPr lang="en-US" sz="2600" b="1">
                <a:latin typeface="VNI-Times" pitchFamily="2" charset="0"/>
              </a:rPr>
              <a:t> : Theo em, chaát vaø loaïi naøo sau ñaây coù theå gaây tai naïn nguy hieåm cho con ngöôøi ? </a:t>
            </a:r>
          </a:p>
        </p:txBody>
      </p:sp>
      <p:sp>
        <p:nvSpPr>
          <p:cNvPr id="217091" name="Rectangle 3"/>
          <p:cNvSpPr>
            <a:spLocks noChangeArrowheads="1"/>
          </p:cNvSpPr>
          <p:nvPr/>
        </p:nvSpPr>
        <p:spPr bwMode="auto">
          <a:xfrm>
            <a:off x="1525588" y="304800"/>
            <a:ext cx="899001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lnSpc>
                <a:spcPct val="90000"/>
              </a:lnSpc>
              <a:buFontTx/>
              <a:buNone/>
            </a:pPr>
            <a:r>
              <a:rPr lang="en-US" sz="3600" b="1" u="sng">
                <a:solidFill>
                  <a:srgbClr val="000099"/>
                </a:solidFill>
                <a:latin typeface="VNI-Times" pitchFamily="2" charset="0"/>
              </a:rPr>
              <a:t>KIEÅM TRA BAØI CUÕ :</a:t>
            </a:r>
            <a:endParaRPr lang="en-US" sz="3600" u="sng">
              <a:solidFill>
                <a:srgbClr val="000099"/>
              </a:solidFill>
              <a:latin typeface="VNI-Times" pitchFamily="2" charset="0"/>
            </a:endParaRPr>
          </a:p>
        </p:txBody>
      </p:sp>
      <p:sp>
        <p:nvSpPr>
          <p:cNvPr id="217092" name="Rectangle 4"/>
          <p:cNvSpPr>
            <a:spLocks noChangeArrowheads="1"/>
          </p:cNvSpPr>
          <p:nvPr/>
        </p:nvSpPr>
        <p:spPr bwMode="auto">
          <a:xfrm>
            <a:off x="3443288" y="2087563"/>
            <a:ext cx="53594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a:solidFill>
                  <a:srgbClr val="000099"/>
                </a:solidFill>
                <a:latin typeface="VNI-Times" pitchFamily="2" charset="0"/>
              </a:rPr>
              <a:t>+ Bom, mìn, ñaïn phaùo </a:t>
            </a:r>
          </a:p>
          <a:p>
            <a:pPr eaLnBrk="1" hangingPunct="1">
              <a:buFontTx/>
              <a:buNone/>
            </a:pPr>
            <a:r>
              <a:rPr lang="en-US" b="1" i="1">
                <a:solidFill>
                  <a:srgbClr val="000099"/>
                </a:solidFill>
                <a:latin typeface="VNI-Times" pitchFamily="2" charset="0"/>
              </a:rPr>
              <a:t>+ Löông thöïc, thöïc phaåm </a:t>
            </a:r>
          </a:p>
          <a:p>
            <a:pPr eaLnBrk="1" hangingPunct="1">
              <a:buFontTx/>
              <a:buNone/>
            </a:pPr>
            <a:r>
              <a:rPr lang="en-US" b="1" i="1">
                <a:solidFill>
                  <a:srgbClr val="000099"/>
                </a:solidFill>
                <a:latin typeface="VNI-Times" pitchFamily="2" charset="0"/>
              </a:rPr>
              <a:t>+ Thuoác noå </a:t>
            </a:r>
          </a:p>
          <a:p>
            <a:pPr eaLnBrk="1" hangingPunct="1">
              <a:buFontTx/>
              <a:buNone/>
            </a:pPr>
            <a:r>
              <a:rPr lang="en-US" b="1" i="1">
                <a:solidFill>
                  <a:srgbClr val="000099"/>
                </a:solidFill>
                <a:latin typeface="VNI-Times" pitchFamily="2" charset="0"/>
              </a:rPr>
              <a:t>+ Xaêng, daàu </a:t>
            </a:r>
          </a:p>
          <a:p>
            <a:pPr eaLnBrk="1" hangingPunct="1">
              <a:buFontTx/>
              <a:buNone/>
            </a:pPr>
            <a:r>
              <a:rPr lang="en-US" b="1" i="1">
                <a:solidFill>
                  <a:srgbClr val="000099"/>
                </a:solidFill>
                <a:latin typeface="VNI-Times" pitchFamily="2" charset="0"/>
              </a:rPr>
              <a:t>+ Suùng hôi </a:t>
            </a:r>
          </a:p>
          <a:p>
            <a:pPr eaLnBrk="1" hangingPunct="1">
              <a:buFontTx/>
              <a:buNone/>
            </a:pPr>
            <a:r>
              <a:rPr lang="en-US" b="1" i="1">
                <a:solidFill>
                  <a:srgbClr val="000099"/>
                </a:solidFill>
                <a:latin typeface="VNI-Times" pitchFamily="2" charset="0"/>
              </a:rPr>
              <a:t>+ Thuoác dieät chuoät, dieät saâu </a:t>
            </a:r>
          </a:p>
          <a:p>
            <a:pPr eaLnBrk="1" hangingPunct="1">
              <a:buFontTx/>
              <a:buNone/>
            </a:pPr>
            <a:r>
              <a:rPr lang="en-US" b="1" i="1">
                <a:solidFill>
                  <a:srgbClr val="000099"/>
                </a:solidFill>
                <a:latin typeface="VNI-Times" pitchFamily="2" charset="0"/>
              </a:rPr>
              <a:t>+ Kim loaïi thöôøng </a:t>
            </a:r>
          </a:p>
          <a:p>
            <a:pPr eaLnBrk="1" hangingPunct="1">
              <a:buFontTx/>
              <a:buNone/>
            </a:pPr>
            <a:r>
              <a:rPr lang="en-US" b="1" i="1">
                <a:solidFill>
                  <a:srgbClr val="000099"/>
                </a:solidFill>
                <a:latin typeface="VNI-Times" pitchFamily="2" charset="0"/>
              </a:rPr>
              <a:t>+ Thuûy ngaân </a:t>
            </a:r>
          </a:p>
        </p:txBody>
      </p:sp>
      <p:sp>
        <p:nvSpPr>
          <p:cNvPr id="217093" name="Rectangle 5"/>
          <p:cNvSpPr>
            <a:spLocks noChangeArrowheads="1"/>
          </p:cNvSpPr>
          <p:nvPr/>
        </p:nvSpPr>
        <p:spPr bwMode="auto">
          <a:xfrm>
            <a:off x="3443288" y="2074863"/>
            <a:ext cx="4648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u="sng">
                <a:solidFill>
                  <a:srgbClr val="CC0000"/>
                </a:solidFill>
                <a:latin typeface="VNI-Times" pitchFamily="2" charset="0"/>
              </a:rPr>
              <a:t>+ Bom, mìn, ñaïn phaùo </a:t>
            </a:r>
          </a:p>
        </p:txBody>
      </p:sp>
      <p:sp>
        <p:nvSpPr>
          <p:cNvPr id="217094" name="Rectangle 6"/>
          <p:cNvSpPr>
            <a:spLocks noChangeArrowheads="1"/>
          </p:cNvSpPr>
          <p:nvPr/>
        </p:nvSpPr>
        <p:spPr bwMode="auto">
          <a:xfrm>
            <a:off x="3448050" y="3262313"/>
            <a:ext cx="304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u="sng">
                <a:solidFill>
                  <a:srgbClr val="CC0000"/>
                </a:solidFill>
                <a:latin typeface="VNI-Times" pitchFamily="2" charset="0"/>
              </a:rPr>
              <a:t>+ Thuoác noå</a:t>
            </a:r>
          </a:p>
        </p:txBody>
      </p:sp>
      <p:sp>
        <p:nvSpPr>
          <p:cNvPr id="217095" name="Rectangle 7"/>
          <p:cNvSpPr>
            <a:spLocks noChangeArrowheads="1"/>
          </p:cNvSpPr>
          <p:nvPr/>
        </p:nvSpPr>
        <p:spPr bwMode="auto">
          <a:xfrm>
            <a:off x="3443288" y="3819525"/>
            <a:ext cx="304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u="sng">
                <a:solidFill>
                  <a:srgbClr val="CC0000"/>
                </a:solidFill>
                <a:latin typeface="VNI-Times" pitchFamily="2" charset="0"/>
              </a:rPr>
              <a:t>+ Xaêng, daàu </a:t>
            </a:r>
          </a:p>
        </p:txBody>
      </p:sp>
      <p:sp>
        <p:nvSpPr>
          <p:cNvPr id="217096" name="Rectangle 8"/>
          <p:cNvSpPr>
            <a:spLocks noChangeArrowheads="1"/>
          </p:cNvSpPr>
          <p:nvPr/>
        </p:nvSpPr>
        <p:spPr bwMode="auto">
          <a:xfrm>
            <a:off x="3459163" y="4435475"/>
            <a:ext cx="304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u="sng">
                <a:solidFill>
                  <a:srgbClr val="CC0000"/>
                </a:solidFill>
                <a:latin typeface="VNI-Times" pitchFamily="2" charset="0"/>
              </a:rPr>
              <a:t>+ Suùng hôi</a:t>
            </a:r>
          </a:p>
        </p:txBody>
      </p:sp>
      <p:sp>
        <p:nvSpPr>
          <p:cNvPr id="217097" name="Rectangle 9"/>
          <p:cNvSpPr>
            <a:spLocks noChangeArrowheads="1"/>
          </p:cNvSpPr>
          <p:nvPr/>
        </p:nvSpPr>
        <p:spPr bwMode="auto">
          <a:xfrm>
            <a:off x="3457575" y="5006975"/>
            <a:ext cx="533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u="sng">
                <a:solidFill>
                  <a:srgbClr val="CC0000"/>
                </a:solidFill>
                <a:latin typeface="VNI-Times" pitchFamily="2" charset="0"/>
              </a:rPr>
              <a:t>+ Thuoác dieät chuoät, dieät saâu </a:t>
            </a:r>
          </a:p>
        </p:txBody>
      </p:sp>
      <p:sp>
        <p:nvSpPr>
          <p:cNvPr id="217098" name="Rectangle 10"/>
          <p:cNvSpPr>
            <a:spLocks noChangeArrowheads="1"/>
          </p:cNvSpPr>
          <p:nvPr/>
        </p:nvSpPr>
        <p:spPr bwMode="auto">
          <a:xfrm>
            <a:off x="3457575" y="6172200"/>
            <a:ext cx="304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buFontTx/>
              <a:buNone/>
            </a:pPr>
            <a:r>
              <a:rPr lang="en-US" b="1" i="1" u="sng">
                <a:solidFill>
                  <a:srgbClr val="CC0000"/>
                </a:solidFill>
                <a:latin typeface="VNI-Times" pitchFamily="2" charset="0"/>
              </a:rPr>
              <a:t>+ Thuûy ngaân </a:t>
            </a:r>
          </a:p>
        </p:txBody>
      </p:sp>
      <p:pic>
        <p:nvPicPr>
          <p:cNvPr id="217099" name="Picture 11" descr="0035-1"/>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696200" y="32766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P3423.WAV">
            <a:hlinkClick r:id="" action="ppaction://media"/>
          </p:cNvPr>
          <p:cNvPicPr>
            <a:picLocks noRot="1" noChangeAspect="1"/>
          </p:cNvPicPr>
          <p:nvPr>
            <a:wavAudioFile r:embed="rId2" name="~PP3423.WAV"/>
          </p:nvPr>
        </p:nvPicPr>
        <p:blipFill>
          <a:blip r:embed="rId5"/>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2247327925"/>
      </p:ext>
    </p:extLst>
  </p:cSld>
  <p:clrMapOvr>
    <a:masterClrMapping/>
  </p:clrMapOvr>
  <p:transition spd="slow" advTm="54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17091">
                                            <p:txEl>
                                              <p:pRg st="0" end="0"/>
                                            </p:txEl>
                                          </p:spTgt>
                                        </p:tgtEl>
                                        <p:attrNameLst>
                                          <p:attrName>style.visibility</p:attrName>
                                        </p:attrNameLst>
                                      </p:cBhvr>
                                      <p:to>
                                        <p:strVal val="visible"/>
                                      </p:to>
                                    </p:set>
                                    <p:animEffect transition="in" filter="checkerboard(across)">
                                      <p:cBhvr>
                                        <p:cTn id="11" dur="1000"/>
                                        <p:tgtEl>
                                          <p:spTgt spid="2170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17090">
                                            <p:txEl>
                                              <p:pRg st="0" end="0"/>
                                            </p:txEl>
                                          </p:spTgt>
                                        </p:tgtEl>
                                        <p:attrNameLst>
                                          <p:attrName>style.visibility</p:attrName>
                                        </p:attrNameLst>
                                      </p:cBhvr>
                                      <p:to>
                                        <p:strVal val="visible"/>
                                      </p:to>
                                    </p:set>
                                    <p:animEffect transition="in" filter="checkerboard(across)">
                                      <p:cBhvr>
                                        <p:cTn id="16" dur="1000"/>
                                        <p:tgtEl>
                                          <p:spTgt spid="21709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17092">
                                            <p:txEl>
                                              <p:pRg st="0" end="0"/>
                                            </p:txEl>
                                          </p:spTgt>
                                        </p:tgtEl>
                                        <p:attrNameLst>
                                          <p:attrName>style.visibility</p:attrName>
                                        </p:attrNameLst>
                                      </p:cBhvr>
                                      <p:to>
                                        <p:strVal val="visible"/>
                                      </p:to>
                                    </p:set>
                                    <p:animEffect transition="in" filter="checkerboard(across)">
                                      <p:cBhvr>
                                        <p:cTn id="21" dur="1000"/>
                                        <p:tgtEl>
                                          <p:spTgt spid="217092">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7092">
                                            <p:txEl>
                                              <p:pRg st="1" end="1"/>
                                            </p:txEl>
                                          </p:spTgt>
                                        </p:tgtEl>
                                        <p:attrNameLst>
                                          <p:attrName>style.visibility</p:attrName>
                                        </p:attrNameLst>
                                      </p:cBhvr>
                                      <p:to>
                                        <p:strVal val="visible"/>
                                      </p:to>
                                    </p:set>
                                    <p:animEffect transition="in" filter="checkerboard(across)">
                                      <p:cBhvr>
                                        <p:cTn id="26" dur="1000"/>
                                        <p:tgtEl>
                                          <p:spTgt spid="217092">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17092">
                                            <p:txEl>
                                              <p:pRg st="2" end="2"/>
                                            </p:txEl>
                                          </p:spTgt>
                                        </p:tgtEl>
                                        <p:attrNameLst>
                                          <p:attrName>style.visibility</p:attrName>
                                        </p:attrNameLst>
                                      </p:cBhvr>
                                      <p:to>
                                        <p:strVal val="visible"/>
                                      </p:to>
                                    </p:set>
                                    <p:animEffect transition="in" filter="checkerboard(across)">
                                      <p:cBhvr>
                                        <p:cTn id="31" dur="1000"/>
                                        <p:tgtEl>
                                          <p:spTgt spid="217092">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17092">
                                            <p:txEl>
                                              <p:pRg st="3" end="3"/>
                                            </p:txEl>
                                          </p:spTgt>
                                        </p:tgtEl>
                                        <p:attrNameLst>
                                          <p:attrName>style.visibility</p:attrName>
                                        </p:attrNameLst>
                                      </p:cBhvr>
                                      <p:to>
                                        <p:strVal val="visible"/>
                                      </p:to>
                                    </p:set>
                                    <p:animEffect transition="in" filter="checkerboard(across)">
                                      <p:cBhvr>
                                        <p:cTn id="36" dur="1000"/>
                                        <p:tgtEl>
                                          <p:spTgt spid="217092">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17092">
                                            <p:txEl>
                                              <p:pRg st="4" end="4"/>
                                            </p:txEl>
                                          </p:spTgt>
                                        </p:tgtEl>
                                        <p:attrNameLst>
                                          <p:attrName>style.visibility</p:attrName>
                                        </p:attrNameLst>
                                      </p:cBhvr>
                                      <p:to>
                                        <p:strVal val="visible"/>
                                      </p:to>
                                    </p:set>
                                    <p:animEffect transition="in" filter="checkerboard(across)">
                                      <p:cBhvr>
                                        <p:cTn id="41" dur="1000"/>
                                        <p:tgtEl>
                                          <p:spTgt spid="217092">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17092">
                                            <p:txEl>
                                              <p:pRg st="5" end="5"/>
                                            </p:txEl>
                                          </p:spTgt>
                                        </p:tgtEl>
                                        <p:attrNameLst>
                                          <p:attrName>style.visibility</p:attrName>
                                        </p:attrNameLst>
                                      </p:cBhvr>
                                      <p:to>
                                        <p:strVal val="visible"/>
                                      </p:to>
                                    </p:set>
                                    <p:animEffect transition="in" filter="checkerboard(across)">
                                      <p:cBhvr>
                                        <p:cTn id="46" dur="1000"/>
                                        <p:tgtEl>
                                          <p:spTgt spid="217092">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17092">
                                            <p:txEl>
                                              <p:pRg st="6" end="6"/>
                                            </p:txEl>
                                          </p:spTgt>
                                        </p:tgtEl>
                                        <p:attrNameLst>
                                          <p:attrName>style.visibility</p:attrName>
                                        </p:attrNameLst>
                                      </p:cBhvr>
                                      <p:to>
                                        <p:strVal val="visible"/>
                                      </p:to>
                                    </p:set>
                                    <p:animEffect transition="in" filter="checkerboard(across)">
                                      <p:cBhvr>
                                        <p:cTn id="51" dur="1000"/>
                                        <p:tgtEl>
                                          <p:spTgt spid="217092">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17092">
                                            <p:txEl>
                                              <p:pRg st="7" end="7"/>
                                            </p:txEl>
                                          </p:spTgt>
                                        </p:tgtEl>
                                        <p:attrNameLst>
                                          <p:attrName>style.visibility</p:attrName>
                                        </p:attrNameLst>
                                      </p:cBhvr>
                                      <p:to>
                                        <p:strVal val="visible"/>
                                      </p:to>
                                    </p:set>
                                    <p:animEffect transition="in" filter="checkerboard(across)">
                                      <p:cBhvr>
                                        <p:cTn id="56" dur="1000"/>
                                        <p:tgtEl>
                                          <p:spTgt spid="217092">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217099"/>
                                        </p:tgtEl>
                                        <p:attrNameLst>
                                          <p:attrName>style.visibility</p:attrName>
                                        </p:attrNameLst>
                                      </p:cBhvr>
                                      <p:to>
                                        <p:strVal val="visible"/>
                                      </p:to>
                                    </p:set>
                                    <p:animEffect transition="in" filter="checkerboard(across)">
                                      <p:cBhvr>
                                        <p:cTn id="61" dur="500"/>
                                        <p:tgtEl>
                                          <p:spTgt spid="2170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xit" presetSubtype="10" fill="hold" nodeType="clickEffect">
                                  <p:stCondLst>
                                    <p:cond delay="0"/>
                                  </p:stCondLst>
                                  <p:childTnLst>
                                    <p:animEffect transition="out" filter="checkerboard(across)">
                                      <p:cBhvr>
                                        <p:cTn id="65" dur="500"/>
                                        <p:tgtEl>
                                          <p:spTgt spid="217099"/>
                                        </p:tgtEl>
                                      </p:cBhvr>
                                    </p:animEffect>
                                    <p:set>
                                      <p:cBhvr>
                                        <p:cTn id="66" dur="1" fill="hold">
                                          <p:stCondLst>
                                            <p:cond delay="499"/>
                                          </p:stCondLst>
                                        </p:cTn>
                                        <p:tgtEl>
                                          <p:spTgt spid="21709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nodeType="clickEffect">
                                  <p:stCondLst>
                                    <p:cond delay="0"/>
                                  </p:stCondLst>
                                  <p:childTnLst>
                                    <p:set>
                                      <p:cBhvr>
                                        <p:cTn id="70" dur="1" fill="hold">
                                          <p:stCondLst>
                                            <p:cond delay="0"/>
                                          </p:stCondLst>
                                        </p:cTn>
                                        <p:tgtEl>
                                          <p:spTgt spid="217093">
                                            <p:txEl>
                                              <p:pRg st="0" end="0"/>
                                            </p:txEl>
                                          </p:spTgt>
                                        </p:tgtEl>
                                        <p:attrNameLst>
                                          <p:attrName>style.visibility</p:attrName>
                                        </p:attrNameLst>
                                      </p:cBhvr>
                                      <p:to>
                                        <p:strVal val="visible"/>
                                      </p:to>
                                    </p:set>
                                    <p:animEffect transition="in" filter="checkerboard(across)">
                                      <p:cBhvr>
                                        <p:cTn id="71" dur="1000"/>
                                        <p:tgtEl>
                                          <p:spTgt spid="217093">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nodeType="clickEffect">
                                  <p:stCondLst>
                                    <p:cond delay="0"/>
                                  </p:stCondLst>
                                  <p:childTnLst>
                                    <p:set>
                                      <p:cBhvr>
                                        <p:cTn id="75" dur="1" fill="hold">
                                          <p:stCondLst>
                                            <p:cond delay="0"/>
                                          </p:stCondLst>
                                        </p:cTn>
                                        <p:tgtEl>
                                          <p:spTgt spid="217094">
                                            <p:txEl>
                                              <p:pRg st="0" end="0"/>
                                            </p:txEl>
                                          </p:spTgt>
                                        </p:tgtEl>
                                        <p:attrNameLst>
                                          <p:attrName>style.visibility</p:attrName>
                                        </p:attrNameLst>
                                      </p:cBhvr>
                                      <p:to>
                                        <p:strVal val="visible"/>
                                      </p:to>
                                    </p:set>
                                    <p:animEffect transition="in" filter="checkerboard(across)">
                                      <p:cBhvr>
                                        <p:cTn id="76" dur="1000"/>
                                        <p:tgtEl>
                                          <p:spTgt spid="217094">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 presetClass="entr" presetSubtype="10" fill="hold" nodeType="clickEffect">
                                  <p:stCondLst>
                                    <p:cond delay="0"/>
                                  </p:stCondLst>
                                  <p:childTnLst>
                                    <p:set>
                                      <p:cBhvr>
                                        <p:cTn id="80" dur="1" fill="hold">
                                          <p:stCondLst>
                                            <p:cond delay="0"/>
                                          </p:stCondLst>
                                        </p:cTn>
                                        <p:tgtEl>
                                          <p:spTgt spid="217095">
                                            <p:txEl>
                                              <p:pRg st="0" end="0"/>
                                            </p:txEl>
                                          </p:spTgt>
                                        </p:tgtEl>
                                        <p:attrNameLst>
                                          <p:attrName>style.visibility</p:attrName>
                                        </p:attrNameLst>
                                      </p:cBhvr>
                                      <p:to>
                                        <p:strVal val="visible"/>
                                      </p:to>
                                    </p:set>
                                    <p:animEffect transition="in" filter="checkerboard(across)">
                                      <p:cBhvr>
                                        <p:cTn id="81" dur="1000"/>
                                        <p:tgtEl>
                                          <p:spTgt spid="217095">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nodeType="clickEffect">
                                  <p:stCondLst>
                                    <p:cond delay="0"/>
                                  </p:stCondLst>
                                  <p:childTnLst>
                                    <p:set>
                                      <p:cBhvr>
                                        <p:cTn id="85" dur="1" fill="hold">
                                          <p:stCondLst>
                                            <p:cond delay="0"/>
                                          </p:stCondLst>
                                        </p:cTn>
                                        <p:tgtEl>
                                          <p:spTgt spid="217096">
                                            <p:txEl>
                                              <p:pRg st="0" end="0"/>
                                            </p:txEl>
                                          </p:spTgt>
                                        </p:tgtEl>
                                        <p:attrNameLst>
                                          <p:attrName>style.visibility</p:attrName>
                                        </p:attrNameLst>
                                      </p:cBhvr>
                                      <p:to>
                                        <p:strVal val="visible"/>
                                      </p:to>
                                    </p:set>
                                    <p:animEffect transition="in" filter="checkerboard(across)">
                                      <p:cBhvr>
                                        <p:cTn id="86" dur="1000"/>
                                        <p:tgtEl>
                                          <p:spTgt spid="217096">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ntr" presetSubtype="10" fill="hold" nodeType="clickEffect">
                                  <p:stCondLst>
                                    <p:cond delay="0"/>
                                  </p:stCondLst>
                                  <p:childTnLst>
                                    <p:set>
                                      <p:cBhvr>
                                        <p:cTn id="90" dur="1" fill="hold">
                                          <p:stCondLst>
                                            <p:cond delay="0"/>
                                          </p:stCondLst>
                                        </p:cTn>
                                        <p:tgtEl>
                                          <p:spTgt spid="217097">
                                            <p:txEl>
                                              <p:pRg st="0" end="0"/>
                                            </p:txEl>
                                          </p:spTgt>
                                        </p:tgtEl>
                                        <p:attrNameLst>
                                          <p:attrName>style.visibility</p:attrName>
                                        </p:attrNameLst>
                                      </p:cBhvr>
                                      <p:to>
                                        <p:strVal val="visible"/>
                                      </p:to>
                                    </p:set>
                                    <p:animEffect transition="in" filter="checkerboard(across)">
                                      <p:cBhvr>
                                        <p:cTn id="91" dur="1000"/>
                                        <p:tgtEl>
                                          <p:spTgt spid="217097">
                                            <p:txEl>
                                              <p:pRg st="0" end="0"/>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ntr" presetSubtype="10" fill="hold" nodeType="clickEffect">
                                  <p:stCondLst>
                                    <p:cond delay="0"/>
                                  </p:stCondLst>
                                  <p:childTnLst>
                                    <p:set>
                                      <p:cBhvr>
                                        <p:cTn id="95" dur="1" fill="hold">
                                          <p:stCondLst>
                                            <p:cond delay="0"/>
                                          </p:stCondLst>
                                        </p:cTn>
                                        <p:tgtEl>
                                          <p:spTgt spid="217098">
                                            <p:txEl>
                                              <p:pRg st="0" end="0"/>
                                            </p:txEl>
                                          </p:spTgt>
                                        </p:tgtEl>
                                        <p:attrNameLst>
                                          <p:attrName>style.visibility</p:attrName>
                                        </p:attrNameLst>
                                      </p:cBhvr>
                                      <p:to>
                                        <p:strVal val="visible"/>
                                      </p:to>
                                    </p:set>
                                    <p:animEffect transition="in" filter="checkerboard(across)">
                                      <p:cBhvr>
                                        <p:cTn id="96" dur="1000"/>
                                        <p:tgtEl>
                                          <p:spTgt spid="217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97"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217090" grpId="0" build="p"/>
      <p:bldP spid="217091" grpId="0" build="p"/>
      <p:bldP spid="21709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62400" y="3175"/>
            <a:ext cx="4191000" cy="381000"/>
          </a:xfrm>
        </p:spPr>
        <p:txBody>
          <a:bodyPr>
            <a:normAutofit fontScale="90000"/>
          </a:bodyPr>
          <a:lstStyle/>
          <a:p>
            <a:pPr eaLnBrk="1" hangingPunct="1">
              <a:defRPr/>
            </a:pP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0356" name="Rectangle 4"/>
          <p:cNvSpPr>
            <a:spLocks noChangeArrowheads="1"/>
          </p:cNvSpPr>
          <p:nvPr/>
        </p:nvSpPr>
        <p:spPr bwMode="auto">
          <a:xfrm>
            <a:off x="228600" y="1381125"/>
            <a:ext cx="6934200"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Đặt</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vấn</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377825"/>
            <a:ext cx="10744200" cy="1200150"/>
          </a:xfrm>
          <a:prstGeom prst="rect">
            <a:avLst/>
          </a:prstGeom>
          <a:noFill/>
        </p:spPr>
        <p:txBody>
          <a:bodyPr>
            <a:spAutoFit/>
          </a:bodyPr>
          <a:lstStyle/>
          <a:p>
            <a:pPr algn="ctr">
              <a:lnSpc>
                <a:spcPct val="150000"/>
              </a:lnSpc>
              <a:defRPr/>
            </a:pPr>
            <a:r>
              <a:rPr lang="en-US"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sp>
        <p:nvSpPr>
          <p:cNvPr id="5" name="Rectangle 4"/>
          <p:cNvSpPr>
            <a:spLocks noChangeArrowheads="1"/>
          </p:cNvSpPr>
          <p:nvPr/>
        </p:nvSpPr>
        <p:spPr bwMode="auto">
          <a:xfrm>
            <a:off x="1503363" y="6096000"/>
            <a:ext cx="9067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endParaRPr lang="en-US">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681038" y="1952625"/>
            <a:ext cx="6934201"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dung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8" name="Rectangle 7"/>
          <p:cNvSpPr>
            <a:spLocks noChangeArrowheads="1"/>
          </p:cNvSpPr>
          <p:nvPr/>
        </p:nvSpPr>
        <p:spPr bwMode="auto">
          <a:xfrm>
            <a:off x="1873250" y="3862389"/>
            <a:ext cx="8369300"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514350" indent="-514350">
              <a:buFont typeface="+mj-lt"/>
              <a:buAutoNum type="arabicPeriod"/>
              <a:defRPr/>
            </a:pP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Quyền</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sở</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hữu</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tài</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sản</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của</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công</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dân</a:t>
            </a:r>
            <a:r>
              <a:rPr lang="en-US" sz="2800" b="1" dirty="0">
                <a:solidFill>
                  <a:srgbClr val="6F24A8"/>
                </a:solidFill>
                <a:latin typeface="Times New Roman" panose="02020603050405020304" pitchFamily="18" charset="0"/>
                <a:cs typeface="Times New Roman" panose="02020603050405020304" pitchFamily="18" charset="0"/>
              </a:rPr>
              <a:t>:</a:t>
            </a:r>
          </a:p>
          <a:p>
            <a:pPr marL="514350" indent="-514350">
              <a:buFont typeface="+mj-lt"/>
              <a:buAutoNum type="arabicPeriod"/>
              <a:defRPr/>
            </a:pPr>
            <a:r>
              <a:rPr lang="en-US" sz="2800" b="1" dirty="0">
                <a:solidFill>
                  <a:srgbClr val="6F24A8"/>
                </a:solidFill>
              </a:rPr>
              <a:t>  </a:t>
            </a:r>
            <a:r>
              <a:rPr lang="en-US" sz="2800" b="1" dirty="0" err="1">
                <a:solidFill>
                  <a:srgbClr val="6F24A8"/>
                </a:solidFill>
                <a:latin typeface="Times New Roman" panose="02020603050405020304" pitchFamily="18" charset="0"/>
                <a:cs typeface="Times New Roman" panose="02020603050405020304" pitchFamily="18" charset="0"/>
              </a:rPr>
              <a:t>Pháp</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luật</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quy</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định</a:t>
            </a:r>
            <a:r>
              <a:rPr lang="en-US" sz="2800" b="1" dirty="0">
                <a:solidFill>
                  <a:srgbClr val="6F24A8"/>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t>.</a:t>
            </a:r>
          </a:p>
          <a:p>
            <a:pPr marL="514350" indent="-514350">
              <a:buFontTx/>
              <a:buAutoNum type="arabicPeriod"/>
              <a:defRPr/>
            </a:pPr>
            <a:endParaRPr lang="en-US" sz="30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819400" y="6083300"/>
            <a:ext cx="8369300"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marL="457200" indent="-4572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Wingdings" panose="05000000000000000000" pitchFamily="2" charset="2"/>
              <a:buChar char="v"/>
            </a:pPr>
            <a:endParaRPr lang="en-US" sz="300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2613" y="5605462"/>
            <a:ext cx="8369300"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457200" indent="-457200">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endParaRPr lang="en-US" sz="2800" dirty="0"/>
          </a:p>
          <a:p>
            <a:pPr marL="514350" indent="-514350">
              <a:buFontTx/>
              <a:buAutoNum type="arabicPeriod"/>
              <a:defRPr/>
            </a:pPr>
            <a:endParaRPr lang="en-US" sz="3000" dirty="0">
              <a:latin typeface="Times New Roman" panose="02020603050405020304" pitchFamily="18" charset="0"/>
              <a:cs typeface="Times New Roman" panose="02020603050405020304" pitchFamily="18" charset="0"/>
            </a:endParaRPr>
          </a:p>
        </p:txBody>
      </p:sp>
      <p:pic>
        <p:nvPicPr>
          <p:cNvPr id="11" name="~PP2731.WAV">
            <a:hlinkClick r:id="" action="ppaction://media"/>
          </p:cNvPr>
          <p:cNvPicPr>
            <a:picLocks noRot="1" noChangeAspect="1"/>
          </p:cNvPicPr>
          <p:nvPr>
            <a:wavAudioFile r:embed="rId2" name="~PP2731.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3524768222"/>
      </p:ext>
    </p:extLst>
  </p:cSld>
  <p:clrMapOvr>
    <a:masterClrMapping/>
  </p:clrMapOvr>
  <p:transition spd="slow" advTm="3031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0354"/>
                                        </p:tgtEl>
                                        <p:attrNameLst>
                                          <p:attrName>style.visibility</p:attrName>
                                        </p:attrNameLst>
                                      </p:cBhvr>
                                      <p:to>
                                        <p:strVal val="visible"/>
                                      </p:to>
                                    </p:set>
                                    <p:anim calcmode="lin" valueType="num">
                                      <p:cBhvr>
                                        <p:cTn id="11" dur="500" fill="hold"/>
                                        <p:tgtEl>
                                          <p:spTgt spid="100354"/>
                                        </p:tgtEl>
                                        <p:attrNameLst>
                                          <p:attrName>ppt_w</p:attrName>
                                        </p:attrNameLst>
                                      </p:cBhvr>
                                      <p:tavLst>
                                        <p:tav tm="0">
                                          <p:val>
                                            <p:fltVal val="0"/>
                                          </p:val>
                                        </p:tav>
                                        <p:tav tm="100000">
                                          <p:val>
                                            <p:strVal val="#ppt_w"/>
                                          </p:val>
                                        </p:tav>
                                      </p:tavLst>
                                    </p:anim>
                                    <p:anim calcmode="lin" valueType="num">
                                      <p:cBhvr>
                                        <p:cTn id="12" dur="500" fill="hold"/>
                                        <p:tgtEl>
                                          <p:spTgt spid="100354"/>
                                        </p:tgtEl>
                                        <p:attrNameLst>
                                          <p:attrName>ppt_h</p:attrName>
                                        </p:attrNameLst>
                                      </p:cBhvr>
                                      <p:tavLst>
                                        <p:tav tm="0">
                                          <p:val>
                                            <p:fltVal val="0"/>
                                          </p:val>
                                        </p:tav>
                                        <p:tav tm="100000">
                                          <p:val>
                                            <p:strVal val="#ppt_h"/>
                                          </p:val>
                                        </p:tav>
                                      </p:tavLst>
                                    </p:anim>
                                    <p:animEffect transition="in" filter="fade">
                                      <p:cBhvr>
                                        <p:cTn id="13" dur="500"/>
                                        <p:tgtEl>
                                          <p:spTgt spid="1003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6"/>
                                        </p:tgtEl>
                                        <p:attrNameLst>
                                          <p:attrName>style.visibility</p:attrName>
                                        </p:attrNameLst>
                                      </p:cBhvr>
                                      <p:to>
                                        <p:strVal val="visible"/>
                                      </p:to>
                                    </p:set>
                                    <p:anim calcmode="lin" valueType="num">
                                      <p:cBhvr additive="base">
                                        <p:cTn id="23" dur="500" fill="hold"/>
                                        <p:tgtEl>
                                          <p:spTgt spid="100356"/>
                                        </p:tgtEl>
                                        <p:attrNameLst>
                                          <p:attrName>ppt_x</p:attrName>
                                        </p:attrNameLst>
                                      </p:cBhvr>
                                      <p:tavLst>
                                        <p:tav tm="0">
                                          <p:val>
                                            <p:strVal val="#ppt_x"/>
                                          </p:val>
                                        </p:tav>
                                        <p:tav tm="100000">
                                          <p:val>
                                            <p:strVal val="#ppt_x"/>
                                          </p:val>
                                        </p:tav>
                                      </p:tavLst>
                                    </p:anim>
                                    <p:anim calcmode="lin" valueType="num">
                                      <p:cBhvr additive="base">
                                        <p:cTn id="2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nodePh="1">
                                  <p:stCondLst>
                                    <p:cond delay="0"/>
                                  </p:stCondLst>
                                  <p:endCondLst>
                                    <p:cond evt="begin" delay="0">
                                      <p:tn val="27"/>
                                    </p:cond>
                                  </p:end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nodePh="1">
                                  <p:stCondLst>
                                    <p:cond delay="0"/>
                                  </p:stCondLst>
                                  <p:endCondLst>
                                    <p:cond evt="begin" delay="0">
                                      <p:tn val="55"/>
                                    </p:cond>
                                  </p:end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3"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100354" grpId="0"/>
      <p:bldP spid="100356" grpId="0"/>
      <p:bldP spid="3" grpId="0"/>
      <p:bldP spid="5"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567070" y="5252830"/>
            <a:ext cx="10489096" cy="2362200"/>
          </a:xfrm>
        </p:spPr>
        <p:txBody>
          <a:bodyPr>
            <a:normAutofit/>
          </a:bodyPr>
          <a:lstStyle/>
          <a:p>
            <a:pPr marL="0" indent="0">
              <a:buNone/>
            </a:pP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Nam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tôn</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sở</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hữu</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tài</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sản</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32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dirty="0" smtClean="0">
              <a:solidFill>
                <a:srgbClr val="C000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bwMode="auto">
          <a:xfrm>
            <a:off x="1669775" y="3061251"/>
            <a:ext cx="9952382" cy="1778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defRPr/>
            </a:pPr>
            <a:endParaRPr lang="en-US" kern="0" dirty="0" smtClean="0">
              <a:latin typeface="Times New Roman" panose="02020603050405020304" pitchFamily="18" charset="0"/>
              <a:cs typeface="Times New Roman" panose="02020603050405020304" pitchFamily="18" charset="0"/>
            </a:endParaRPr>
          </a:p>
          <a:p>
            <a:pPr marL="0" indent="0">
              <a:buNone/>
              <a:defRPr/>
            </a:pPr>
            <a:r>
              <a:rPr lang="en-US" b="1" kern="0" dirty="0" err="1" smtClean="0">
                <a:solidFill>
                  <a:srgbClr val="C00000"/>
                </a:solidFill>
                <a:latin typeface="Times New Roman" panose="02020603050405020304" pitchFamily="18" charset="0"/>
                <a:cs typeface="Times New Roman" panose="02020603050405020304" pitchFamily="18" charset="0"/>
              </a:rPr>
              <a:t>Trả</a:t>
            </a:r>
            <a:r>
              <a:rPr lang="en-US" b="1" kern="0" dirty="0" smtClean="0">
                <a:solidFill>
                  <a:srgbClr val="C00000"/>
                </a:solidFill>
                <a:latin typeface="Times New Roman" panose="02020603050405020304" pitchFamily="18" charset="0"/>
                <a:cs typeface="Times New Roman" panose="02020603050405020304" pitchFamily="18" charset="0"/>
              </a:rPr>
              <a:t> </a:t>
            </a:r>
            <a:r>
              <a:rPr lang="en-US" b="1" kern="0" dirty="0" err="1" smtClean="0">
                <a:solidFill>
                  <a:srgbClr val="C00000"/>
                </a:solidFill>
                <a:latin typeface="Times New Roman" panose="02020603050405020304" pitchFamily="18" charset="0"/>
                <a:cs typeface="Times New Roman" panose="02020603050405020304" pitchFamily="18" charset="0"/>
              </a:rPr>
              <a:t>lời</a:t>
            </a:r>
            <a:r>
              <a:rPr lang="en-US" b="1" kern="0" dirty="0" smtClean="0">
                <a:solidFill>
                  <a:srgbClr val="C00000"/>
                </a:solidFill>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Em</a:t>
            </a:r>
            <a:r>
              <a:rPr lang="en-US" kern="0" dirty="0" smtClean="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không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đồng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với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việc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làm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bạn</a:t>
            </a:r>
            <a:r>
              <a:rPr lang="en-US" kern="0" dirty="0">
                <a:latin typeface="Times New Roman" panose="02020603050405020304" pitchFamily="18" charset="0"/>
                <a:cs typeface="Times New Roman" panose="02020603050405020304" pitchFamily="18" charset="0"/>
              </a:rPr>
              <a:t> Nam </a:t>
            </a:r>
            <a:r>
              <a:rPr lang="en-US" kern="0" dirty="0" err="1">
                <a:latin typeface="Times New Roman" panose="02020603050405020304" pitchFamily="18" charset="0"/>
                <a:cs typeface="Times New Roman" panose="02020603050405020304" pitchFamily="18" charset="0"/>
              </a:rPr>
              <a:t>vì</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bạn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đã</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tự</a:t>
            </a:r>
            <a:r>
              <a:rPr lang="en-US" kern="0" dirty="0">
                <a:latin typeface="Times New Roman" panose="02020603050405020304" pitchFamily="18" charset="0"/>
                <a:cs typeface="Times New Roman" panose="02020603050405020304" pitchFamily="18" charset="0"/>
              </a:rPr>
              <a:t> ý </a:t>
            </a:r>
            <a:r>
              <a:rPr lang="en-US" kern="0" dirty="0" err="1">
                <a:latin typeface="Times New Roman" panose="02020603050405020304" pitchFamily="18" charset="0"/>
                <a:cs typeface="Times New Roman" panose="02020603050405020304" pitchFamily="18" charset="0"/>
              </a:rPr>
              <a:t>đem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đồ</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thuộc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sở</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hữu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tài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sản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Lan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cho</a:t>
            </a:r>
            <a:r>
              <a:rPr lang="en-US" kern="0" dirty="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người</a:t>
            </a:r>
            <a:r>
              <a:rPr lang="en-US" kern="0" dirty="0" smtClean="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khác</a:t>
            </a:r>
            <a:r>
              <a:rPr lang="en-US" kern="0" dirty="0">
                <a:latin typeface="Times New Roman" panose="02020603050405020304" pitchFamily="18" charset="0"/>
                <a:cs typeface="Times New Roman" panose="02020603050405020304" pitchFamily="18" charset="0"/>
              </a:rPr>
              <a:t>.</a:t>
            </a:r>
          </a:p>
        </p:txBody>
      </p:sp>
      <p:sp>
        <p:nvSpPr>
          <p:cNvPr id="5" name="Content Placeholder 2"/>
          <p:cNvSpPr txBox="1">
            <a:spLocks/>
          </p:cNvSpPr>
          <p:nvPr/>
        </p:nvSpPr>
        <p:spPr bwMode="auto">
          <a:xfrm>
            <a:off x="1669775" y="285611"/>
            <a:ext cx="1028368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defRPr/>
            </a:pPr>
            <a:r>
              <a:rPr lang="en-US" b="1" i="1" kern="0" dirty="0" err="1" smtClean="0">
                <a:solidFill>
                  <a:srgbClr val="C00000"/>
                </a:solidFill>
                <a:latin typeface="Times New Roman" panose="02020603050405020304" pitchFamily="18" charset="0"/>
                <a:cs typeface="Times New Roman" panose="02020603050405020304" pitchFamily="18" charset="0"/>
              </a:rPr>
              <a:t>Tình</a:t>
            </a:r>
            <a:r>
              <a:rPr lang="en-US" b="1" i="1" kern="0" dirty="0" smtClean="0">
                <a:solidFill>
                  <a:srgbClr val="C00000"/>
                </a:solidFill>
                <a:latin typeface="Times New Roman" panose="02020603050405020304" pitchFamily="18" charset="0"/>
                <a:cs typeface="Times New Roman" panose="02020603050405020304" pitchFamily="18" charset="0"/>
              </a:rPr>
              <a:t> </a:t>
            </a:r>
            <a:r>
              <a:rPr lang="en-US" b="1" i="1" kern="0" dirty="0" err="1" smtClean="0">
                <a:solidFill>
                  <a:srgbClr val="C00000"/>
                </a:solidFill>
                <a:latin typeface="Times New Roman" panose="02020603050405020304" pitchFamily="18" charset="0"/>
                <a:cs typeface="Times New Roman" panose="02020603050405020304" pitchFamily="18" charset="0"/>
              </a:rPr>
              <a:t>huống</a:t>
            </a:r>
            <a:r>
              <a:rPr lang="en-US" b="1" i="1" kern="0" dirty="0" smtClean="0">
                <a:solidFill>
                  <a:srgbClr val="C00000"/>
                </a:solidFill>
                <a:latin typeface="Times New Roman" panose="02020603050405020304" pitchFamily="18" charset="0"/>
                <a:cs typeface="Times New Roman" panose="02020603050405020304" pitchFamily="18" charset="0"/>
              </a:rPr>
              <a:t>:</a:t>
            </a:r>
          </a:p>
          <a:p>
            <a:pPr marL="0" indent="0">
              <a:buNone/>
              <a:defRPr/>
            </a:pPr>
            <a:r>
              <a:rPr lang="en-US" kern="0" dirty="0" err="1" smtClean="0">
                <a:latin typeface="Times New Roman" panose="02020603050405020304" pitchFamily="18" charset="0"/>
                <a:cs typeface="Times New Roman" panose="02020603050405020304" pitchFamily="18" charset="0"/>
              </a:rPr>
              <a:t>Khi</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biết</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Lan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mới</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mua</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quyển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truyện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mới</a:t>
            </a:r>
            <a:r>
              <a:rPr lang="en-US" kern="0" dirty="0" smtClean="0">
                <a:latin typeface="Times New Roman" panose="02020603050405020304" pitchFamily="18" charset="0"/>
                <a:cs typeface="Times New Roman" panose="02020603050405020304" pitchFamily="18" charset="0"/>
              </a:rPr>
              <a:t>, Nam </a:t>
            </a:r>
            <a:r>
              <a:rPr lang="en-US" kern="0" dirty="0" err="1" smtClean="0">
                <a:latin typeface="Times New Roman" panose="02020603050405020304" pitchFamily="18" charset="0"/>
                <a:cs typeface="Times New Roman" panose="02020603050405020304" pitchFamily="18" charset="0"/>
              </a:rPr>
              <a:t>đã</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mượn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quyển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truyện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ấy</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của</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Lan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để</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đọc</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Sau</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đó</a:t>
            </a:r>
            <a:r>
              <a:rPr lang="en-US" kern="0" dirty="0" smtClean="0">
                <a:latin typeface="Times New Roman" panose="02020603050405020304" pitchFamily="18" charset="0"/>
                <a:cs typeface="Times New Roman" panose="02020603050405020304" pitchFamily="18" charset="0"/>
              </a:rPr>
              <a:t>, Nam </a:t>
            </a:r>
            <a:r>
              <a:rPr lang="en-US" kern="0" dirty="0" err="1" smtClean="0">
                <a:latin typeface="Times New Roman" panose="02020603050405020304" pitchFamily="18" charset="0"/>
                <a:cs typeface="Times New Roman" panose="02020603050405020304" pitchFamily="18" charset="0"/>
              </a:rPr>
              <a:t>đã</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tự</a:t>
            </a:r>
            <a:r>
              <a:rPr lang="en-US" kern="0" dirty="0" smtClean="0">
                <a:latin typeface="Times New Roman" panose="02020603050405020304" pitchFamily="18" charset="0"/>
                <a:cs typeface="Times New Roman" panose="02020603050405020304" pitchFamily="18" charset="0"/>
              </a:rPr>
              <a:t> ý </a:t>
            </a:r>
            <a:r>
              <a:rPr lang="en-US" kern="0" dirty="0" err="1" smtClean="0">
                <a:latin typeface="Times New Roman" panose="02020603050405020304" pitchFamily="18" charset="0"/>
                <a:cs typeface="Times New Roman" panose="02020603050405020304" pitchFamily="18" charset="0"/>
              </a:rPr>
              <a:t>đem</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quyển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truyện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ấy</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cho</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một</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bạn</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khác</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trong</a:t>
            </a:r>
            <a:r>
              <a:rPr lang="en-US" kern="0" dirty="0" smtClean="0">
                <a:latin typeface="Times New Roman" panose="02020603050405020304" pitchFamily="18" charset="0"/>
                <a:cs typeface="Times New Roman" panose="02020603050405020304" pitchFamily="18" charset="0"/>
              </a:rPr>
              <a:t> </a:t>
            </a:r>
            <a:r>
              <a:rPr lang="en-US" kern="0" dirty="0" err="1" smtClean="0">
                <a:latin typeface="Times New Roman" panose="02020603050405020304" pitchFamily="18" charset="0"/>
                <a:cs typeface="Times New Roman" panose="02020603050405020304" pitchFamily="18" charset="0"/>
              </a:rPr>
              <a:t>lớp</a:t>
            </a:r>
            <a:r>
              <a:rPr lang="en-US" kern="0" dirty="0" smtClean="0">
                <a:latin typeface="Times New Roman" panose="02020603050405020304" pitchFamily="18" charset="0"/>
                <a:cs typeface="Times New Roman" panose="02020603050405020304" pitchFamily="18" charset="0"/>
              </a:rPr>
              <a:t>.</a:t>
            </a:r>
          </a:p>
          <a:p>
            <a:pPr marL="0" indent="0">
              <a:buNone/>
              <a:defRPr/>
            </a:pPr>
            <a:r>
              <a:rPr lang="en-US" kern="0" dirty="0" err="1">
                <a:latin typeface="Times New Roman" panose="02020603050405020304" pitchFamily="18" charset="0"/>
                <a:cs typeface="Times New Roman" panose="02020603050405020304" pitchFamily="18" charset="0"/>
              </a:rPr>
              <a:t>Em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có</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đồng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với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việc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làm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Nam </a:t>
            </a:r>
            <a:r>
              <a:rPr lang="en-US" kern="0" dirty="0" err="1">
                <a:latin typeface="Times New Roman" panose="02020603050405020304" pitchFamily="18" charset="0"/>
                <a:cs typeface="Times New Roman" panose="02020603050405020304" pitchFamily="18" charset="0"/>
              </a:rPr>
              <a:t>không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Vì</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sao</a:t>
            </a:r>
            <a:r>
              <a:rPr lang="en-US" kern="0" dirty="0">
                <a:latin typeface="Times New Roman" panose="02020603050405020304" pitchFamily="18" charset="0"/>
                <a:cs typeface="Times New Roman" panose="02020603050405020304" pitchFamily="18" charset="0"/>
              </a:rPr>
              <a:t>? </a:t>
            </a:r>
            <a:endParaRPr lang="en-US" kern="0" dirty="0" smtClean="0">
              <a:latin typeface="Times New Roman" panose="02020603050405020304" pitchFamily="18" charset="0"/>
              <a:cs typeface="Times New Roman" panose="02020603050405020304" pitchFamily="18" charset="0"/>
            </a:endParaRPr>
          </a:p>
          <a:p>
            <a:pPr marL="0" indent="0">
              <a:buNone/>
              <a:defRPr/>
            </a:pPr>
            <a:endParaRPr lang="en-US" kern="0" dirty="0" smtClean="0">
              <a:latin typeface="Times New Roman" panose="02020603050405020304" pitchFamily="18" charset="0"/>
              <a:cs typeface="Times New Roman" panose="02020603050405020304" pitchFamily="18" charset="0"/>
            </a:endParaRPr>
          </a:p>
          <a:p>
            <a:pPr marL="0" indent="0" algn="r">
              <a:buNone/>
              <a:defRPr/>
            </a:pPr>
            <a:endParaRPr lang="en-US" kern="0" dirty="0" smtClean="0">
              <a:latin typeface="Times New Roman" panose="02020603050405020304" pitchFamily="18" charset="0"/>
              <a:cs typeface="Times New Roman" panose="02020603050405020304" pitchFamily="18" charset="0"/>
            </a:endParaRPr>
          </a:p>
          <a:p>
            <a:pPr marL="0" indent="0">
              <a:buNone/>
              <a:defRPr/>
            </a:pPr>
            <a:endParaRPr lang="en-US" kern="0" dirty="0" smtClean="0">
              <a:latin typeface="Times New Roman" panose="02020603050405020304" pitchFamily="18" charset="0"/>
              <a:cs typeface="Times New Roman" panose="02020603050405020304" pitchFamily="18" charset="0"/>
            </a:endParaRPr>
          </a:p>
        </p:txBody>
      </p:sp>
      <p:pic>
        <p:nvPicPr>
          <p:cNvPr id="6" name="~PP2406.WAV">
            <a:hlinkClick r:id="" action="ppaction://media"/>
          </p:cNvPr>
          <p:cNvPicPr>
            <a:picLocks noRot="1" noChangeAspect="1"/>
          </p:cNvPicPr>
          <p:nvPr>
            <a:wavAudioFile r:embed="rId2" name="~PP2406.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2278009890"/>
      </p:ext>
    </p:extLst>
  </p:cSld>
  <p:clrMapOvr>
    <a:masterClrMapping/>
  </p:clrMapOvr>
  <p:transition spd="slow" advTm="619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819">
                                            <p:txEl>
                                              <p:pRg st="0" end="0"/>
                                            </p:txEl>
                                          </p:spTgt>
                                        </p:tgtEl>
                                        <p:attrNameLst>
                                          <p:attrName>style.visibility</p:attrName>
                                        </p:attrNameLst>
                                      </p:cBhvr>
                                      <p:to>
                                        <p:strVal val="visible"/>
                                      </p:to>
                                    </p:set>
                                    <p:anim calcmode="lin" valueType="num">
                                      <p:cBhvr additive="base">
                                        <p:cTn id="24"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6"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4819"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62400" y="3175"/>
            <a:ext cx="4191000" cy="381000"/>
          </a:xfrm>
        </p:spPr>
        <p:txBody>
          <a:bodyPr>
            <a:normAutofit fontScale="90000"/>
          </a:bodyPr>
          <a:lstStyle/>
          <a:p>
            <a:pPr eaLnBrk="1" hangingPunct="1">
              <a:defRPr/>
            </a:pP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377825"/>
            <a:ext cx="10744200" cy="1200150"/>
          </a:xfrm>
          <a:prstGeom prst="rect">
            <a:avLst/>
          </a:prstGeom>
          <a:noFill/>
        </p:spPr>
        <p:txBody>
          <a:bodyPr>
            <a:spAutoFit/>
          </a:bodyPr>
          <a:lstStyle/>
          <a:p>
            <a:pPr algn="ctr">
              <a:lnSpc>
                <a:spcPct val="150000"/>
              </a:lnSpc>
              <a:defRPr/>
            </a:pPr>
            <a:r>
              <a:rPr lang="en-US"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sp>
        <p:nvSpPr>
          <p:cNvPr id="5" name="Rectangle 4"/>
          <p:cNvSpPr>
            <a:spLocks noChangeArrowheads="1"/>
          </p:cNvSpPr>
          <p:nvPr/>
        </p:nvSpPr>
        <p:spPr bwMode="auto">
          <a:xfrm>
            <a:off x="1503363" y="6096000"/>
            <a:ext cx="9067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endParaRPr lang="en-US">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105798" y="1674537"/>
            <a:ext cx="8369300"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defRPr/>
            </a:pPr>
            <a:r>
              <a:rPr lang="en-US" sz="2800" b="1" dirty="0" smtClean="0">
                <a:solidFill>
                  <a:srgbClr val="6F24A8"/>
                </a:solidFill>
                <a:latin typeface="Times New Roman" panose="02020603050405020304" pitchFamily="18" charset="0"/>
                <a:cs typeface="Times New Roman" panose="02020603050405020304" pitchFamily="18" charset="0"/>
              </a:rPr>
              <a:t>II. </a:t>
            </a:r>
            <a:r>
              <a:rPr lang="en-US" sz="2800" b="1" dirty="0" err="1" smtClean="0">
                <a:solidFill>
                  <a:srgbClr val="6F24A8"/>
                </a:solidFill>
                <a:latin typeface="Times New Roman" panose="02020603050405020304" pitchFamily="18" charset="0"/>
                <a:cs typeface="Times New Roman" panose="02020603050405020304" pitchFamily="18" charset="0"/>
              </a:rPr>
              <a:t>Nội</a:t>
            </a:r>
            <a:r>
              <a:rPr lang="en-US" sz="2800" b="1" dirty="0" smtClean="0">
                <a:solidFill>
                  <a:srgbClr val="6F24A8"/>
                </a:solidFill>
                <a:latin typeface="Times New Roman" panose="02020603050405020304" pitchFamily="18" charset="0"/>
                <a:cs typeface="Times New Roman" panose="02020603050405020304" pitchFamily="18" charset="0"/>
              </a:rPr>
              <a:t> dung </a:t>
            </a:r>
            <a:r>
              <a:rPr lang="en-US" sz="2800" b="1" dirty="0" err="1" smtClean="0">
                <a:solidFill>
                  <a:srgbClr val="6F24A8"/>
                </a:solidFill>
                <a:latin typeface="Times New Roman" panose="02020603050405020304" pitchFamily="18" charset="0"/>
                <a:cs typeface="Times New Roman" panose="02020603050405020304" pitchFamily="18" charset="0"/>
              </a:rPr>
              <a:t>bài</a:t>
            </a:r>
            <a:r>
              <a:rPr lang="en-US" sz="2800" b="1" dirty="0" smtClean="0">
                <a:solidFill>
                  <a:srgbClr val="6F24A8"/>
                </a:solidFill>
                <a:latin typeface="Times New Roman" panose="02020603050405020304" pitchFamily="18" charset="0"/>
                <a:cs typeface="Times New Roman" panose="02020603050405020304" pitchFamily="18" charset="0"/>
              </a:rPr>
              <a:t> </a:t>
            </a:r>
            <a:r>
              <a:rPr lang="en-US" sz="2800" b="1" dirty="0" err="1" smtClean="0">
                <a:solidFill>
                  <a:srgbClr val="6F24A8"/>
                </a:solidFill>
                <a:latin typeface="Times New Roman" panose="02020603050405020304" pitchFamily="18" charset="0"/>
                <a:cs typeface="Times New Roman" panose="02020603050405020304" pitchFamily="18" charset="0"/>
              </a:rPr>
              <a:t>học</a:t>
            </a:r>
            <a:r>
              <a:rPr lang="en-US" sz="2800" b="1" dirty="0" smtClean="0">
                <a:solidFill>
                  <a:srgbClr val="6F24A8"/>
                </a:solidFill>
                <a:latin typeface="Times New Roman" panose="02020603050405020304" pitchFamily="18" charset="0"/>
                <a:cs typeface="Times New Roman" panose="02020603050405020304" pitchFamily="18" charset="0"/>
              </a:rPr>
              <a:t>:</a:t>
            </a:r>
          </a:p>
          <a:p>
            <a:pPr>
              <a:defRPr/>
            </a:pPr>
            <a:r>
              <a:rPr lang="en-US" sz="2800" b="1" dirty="0" smtClean="0">
                <a:solidFill>
                  <a:srgbClr val="6F24A8"/>
                </a:solidFill>
                <a:latin typeface="Times New Roman" panose="02020603050405020304" pitchFamily="18" charset="0"/>
                <a:cs typeface="Times New Roman" panose="02020603050405020304" pitchFamily="18" charset="0"/>
              </a:rPr>
              <a:t>2.Pháp </a:t>
            </a:r>
            <a:r>
              <a:rPr lang="en-US" sz="2800" b="1" dirty="0" err="1">
                <a:solidFill>
                  <a:srgbClr val="6F24A8"/>
                </a:solidFill>
                <a:latin typeface="Times New Roman" panose="02020603050405020304" pitchFamily="18" charset="0"/>
                <a:cs typeface="Times New Roman" panose="02020603050405020304" pitchFamily="18" charset="0"/>
              </a:rPr>
              <a:t>luật</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quy</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định</a:t>
            </a:r>
            <a:r>
              <a:rPr lang="en-US" sz="2800" b="1" dirty="0">
                <a:solidFill>
                  <a:srgbClr val="6F24A8"/>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819400" y="6083300"/>
            <a:ext cx="8369300"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marL="457200" indent="-4572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Wingdings" panose="05000000000000000000" pitchFamily="2" charset="2"/>
              <a:buChar char="v"/>
            </a:pPr>
            <a:endParaRPr lang="en-US" sz="300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5797" y="2922345"/>
            <a:ext cx="946536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457200" indent="-457200">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endParaRPr lang="en-US" sz="2800" dirty="0"/>
          </a:p>
          <a:p>
            <a:pPr marL="514350" indent="-514350">
              <a:buFontTx/>
              <a:buAutoNum type="arabicPeriod"/>
              <a:defRPr/>
            </a:pPr>
            <a:endParaRPr lang="en-US" sz="3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32232" y="3502601"/>
            <a:ext cx="9067799" cy="3108543"/>
          </a:xfrm>
          <a:prstGeom prst="rect">
            <a:avLst/>
          </a:prstGeom>
          <a:noFill/>
        </p:spPr>
        <p:txBody>
          <a:bodyPr wrap="square" rtlCol="0">
            <a:spAutoFit/>
          </a:bodyPr>
          <a:lstStyle/>
          <a:p>
            <a:pPr marL="285750" indent="-285750">
              <a:buFontTx/>
              <a:buChar char="-"/>
            </a:pP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Tôn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trọng</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quyền</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sở</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hữu</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hợp</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pháp</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người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khác</a:t>
            </a:r>
            <a:endParaRPr lang="en-US" sz="2800" dirty="0" smtClean="0">
              <a:solidFill>
                <a:schemeClr val="accent4">
                  <a:lumMod val="50000"/>
                </a:schemeClr>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Không</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được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xâm</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phạm</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tài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sản</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cá</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nhân</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tổ</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chức</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tập</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thể</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nhà</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nước</a:t>
            </a:r>
            <a:endParaRPr lang="en-US" sz="2800" dirty="0" smtClean="0">
              <a:solidFill>
                <a:schemeClr val="accent4">
                  <a:lumMod val="50000"/>
                </a:schemeClr>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Nhặt</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được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rơi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phải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trả</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lại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cho</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chủ</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sở</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hữu</a:t>
            </a:r>
            <a:endParaRPr lang="en-US" sz="2800" dirty="0" smtClean="0">
              <a:solidFill>
                <a:schemeClr val="accent4">
                  <a:lumMod val="50000"/>
                </a:schemeClr>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Vay</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nợ</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phải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trả</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đủ</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đúng</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hẹn</a:t>
            </a:r>
            <a:endParaRPr lang="en-US" sz="2800" dirty="0" smtClean="0">
              <a:solidFill>
                <a:schemeClr val="accent4">
                  <a:lumMod val="50000"/>
                </a:schemeClr>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Bảo</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quản</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trả</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lại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cho</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chủ</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sở</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hữu</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nếu</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làm</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hỏng</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thì</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phải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sửa</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chữa</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hoặc</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bồi</a:t>
            </a:r>
            <a:r>
              <a:rPr lang="en-US" sz="28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50000"/>
                  </a:schemeClr>
                </a:solidFill>
                <a:latin typeface="Times New Roman" panose="02020603050405020304" pitchFamily="18" charset="0"/>
                <a:cs typeface="Times New Roman" panose="02020603050405020304" pitchFamily="18" charset="0"/>
              </a:rPr>
              <a:t>thường</a:t>
            </a:r>
            <a:endParaRPr lang="en-US" sz="28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11" name="~PP774.WAV">
            <a:hlinkClick r:id="" action="ppaction://media"/>
          </p:cNvPr>
          <p:cNvPicPr>
            <a:picLocks noRot="1" noChangeAspect="1"/>
          </p:cNvPicPr>
          <p:nvPr>
            <a:wavAudioFile r:embed="rId2" name="~PP774.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4086365800"/>
      </p:ext>
    </p:extLst>
  </p:cSld>
  <p:clrMapOvr>
    <a:masterClrMapping/>
  </p:clrMapOvr>
  <p:transition spd="slow" advTm="6779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0354"/>
                                        </p:tgtEl>
                                        <p:attrNameLst>
                                          <p:attrName>style.visibility</p:attrName>
                                        </p:attrNameLst>
                                      </p:cBhvr>
                                      <p:to>
                                        <p:strVal val="visible"/>
                                      </p:to>
                                    </p:set>
                                    <p:anim calcmode="lin" valueType="num">
                                      <p:cBhvr>
                                        <p:cTn id="11" dur="500" fill="hold"/>
                                        <p:tgtEl>
                                          <p:spTgt spid="100354"/>
                                        </p:tgtEl>
                                        <p:attrNameLst>
                                          <p:attrName>ppt_w</p:attrName>
                                        </p:attrNameLst>
                                      </p:cBhvr>
                                      <p:tavLst>
                                        <p:tav tm="0">
                                          <p:val>
                                            <p:fltVal val="0"/>
                                          </p:val>
                                        </p:tav>
                                        <p:tav tm="100000">
                                          <p:val>
                                            <p:strVal val="#ppt_w"/>
                                          </p:val>
                                        </p:tav>
                                      </p:tavLst>
                                    </p:anim>
                                    <p:anim calcmode="lin" valueType="num">
                                      <p:cBhvr>
                                        <p:cTn id="12" dur="500" fill="hold"/>
                                        <p:tgtEl>
                                          <p:spTgt spid="100354"/>
                                        </p:tgtEl>
                                        <p:attrNameLst>
                                          <p:attrName>ppt_h</p:attrName>
                                        </p:attrNameLst>
                                      </p:cBhvr>
                                      <p:tavLst>
                                        <p:tav tm="0">
                                          <p:val>
                                            <p:fltVal val="0"/>
                                          </p:val>
                                        </p:tav>
                                        <p:tav tm="100000">
                                          <p:val>
                                            <p:strVal val="#ppt_h"/>
                                          </p:val>
                                        </p:tav>
                                      </p:tavLst>
                                    </p:anim>
                                    <p:animEffect transition="in" filter="fade">
                                      <p:cBhvr>
                                        <p:cTn id="13" dur="500"/>
                                        <p:tgtEl>
                                          <p:spTgt spid="1003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4"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100354" grpId="0"/>
      <p:bldP spid="3" grpId="0"/>
      <p:bldP spid="8" grpId="0"/>
      <p:bldP spid="1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19341" y="390939"/>
            <a:ext cx="7443787" cy="533400"/>
          </a:xfrm>
        </p:spPr>
        <p:txBody>
          <a:bodyPr>
            <a:normAutofit fontScale="90000"/>
          </a:bodyPr>
          <a:lstStyle/>
          <a:p>
            <a:r>
              <a:rPr lang="en-US" b="1" dirty="0" err="1" smtClean="0">
                <a:solidFill>
                  <a:schemeClr val="accent5">
                    <a:lumMod val="50000"/>
                  </a:schemeClr>
                </a:solidFill>
                <a:latin typeface="Times New Roman" panose="02020603050405020304" pitchFamily="18" charset="0"/>
                <a:cs typeface="Times New Roman" panose="02020603050405020304" pitchFamily="18" charset="0"/>
              </a:rPr>
              <a:t>Một</a:t>
            </a:r>
            <a:r>
              <a:rPr lang="en-US"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5">
                    <a:lumMod val="50000"/>
                  </a:schemeClr>
                </a:solidFill>
                <a:latin typeface="Times New Roman" panose="02020603050405020304" pitchFamily="18" charset="0"/>
                <a:cs typeface="Times New Roman" panose="02020603050405020304" pitchFamily="18" charset="0"/>
              </a:rPr>
              <a:t>điều</a:t>
            </a:r>
            <a:r>
              <a:rPr lang="en-US"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5">
                    <a:lumMod val="50000"/>
                  </a:schemeClr>
                </a:solidFill>
                <a:latin typeface="Times New Roman" panose="02020603050405020304" pitchFamily="18" charset="0"/>
                <a:cs typeface="Times New Roman" panose="02020603050405020304" pitchFamily="18" charset="0"/>
              </a:rPr>
              <a:t>luật</a:t>
            </a:r>
            <a:endParaRPr lang="en-US"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96279" y="1262270"/>
            <a:ext cx="9713843" cy="4708525"/>
          </a:xfrm>
        </p:spPr>
        <p:txBody>
          <a:bodyPr>
            <a:noAutofit/>
          </a:bodyPr>
          <a:lstStyle/>
          <a:p>
            <a:pPr algn="just">
              <a:defRPr/>
            </a:pPr>
            <a:r>
              <a:rPr lang="vi-VN" sz="3200" b="1" dirty="0">
                <a:latin typeface="Times New Roman" panose="02020603050405020304" pitchFamily="18" charset="0"/>
                <a:cs typeface="Times New Roman" panose="02020603050405020304" pitchFamily="18" charset="0"/>
              </a:rPr>
              <a:t>Điều 138. Tội trộm cắp tài </a:t>
            </a:r>
            <a:r>
              <a:rPr lang="vi-VN" sz="3200" b="1" dirty="0" smtClean="0">
                <a:latin typeface="Times New Roman" panose="02020603050405020304" pitchFamily="18" charset="0"/>
                <a:cs typeface="Times New Roman" panose="02020603050405020304" pitchFamily="18" charset="0"/>
              </a:rPr>
              <a:t>sả</a:t>
            </a:r>
            <a:r>
              <a:rPr lang="en-US" sz="3200" b="1" dirty="0" smtClean="0">
                <a:latin typeface="Times New Roman" panose="02020603050405020304" pitchFamily="18" charset="0"/>
                <a:cs typeface="Times New Roman" panose="02020603050405020304" pitchFamily="18" charset="0"/>
              </a:rPr>
              <a:t>n: </a:t>
            </a:r>
          </a:p>
          <a:p>
            <a:pPr marL="0" indent="0" algn="just">
              <a:buNone/>
              <a:defRPr/>
            </a:pPr>
            <a:r>
              <a:rPr lang="vi-VN" sz="3200" dirty="0" smtClean="0">
                <a:latin typeface="Times New Roman" panose="02020603050405020304" pitchFamily="18" charset="0"/>
                <a:cs typeface="Times New Roman" panose="02020603050405020304" pitchFamily="18" charset="0"/>
              </a:rPr>
              <a:t>Người </a:t>
            </a:r>
            <a:r>
              <a:rPr lang="vi-VN" sz="3200" dirty="0">
                <a:latin typeface="Times New Roman" panose="02020603050405020304" pitchFamily="18" charset="0"/>
                <a:cs typeface="Times New Roman" panose="02020603050405020304" pitchFamily="18" charset="0"/>
              </a:rPr>
              <a:t>nào trộm cắp tài sản của người khác có giá trị từ </a:t>
            </a:r>
            <a:r>
              <a:rPr lang="vi-VN" sz="3200" b="1" i="1" dirty="0">
                <a:latin typeface="Times New Roman" panose="02020603050405020304" pitchFamily="18" charset="0"/>
                <a:cs typeface="Times New Roman" panose="02020603050405020304" pitchFamily="18" charset="0"/>
              </a:rPr>
              <a:t>hai triệu đồng</a:t>
            </a:r>
            <a:r>
              <a:rPr lang="vi-VN" sz="3200" dirty="0">
                <a:latin typeface="Times New Roman" panose="02020603050405020304" pitchFamily="18" charset="0"/>
                <a:cs typeface="Times New Roman" panose="02020603050405020304" pitchFamily="18" charset="0"/>
              </a:rPr>
              <a:t> đến dưới năm mươi triệu đồng hoặc dưới </a:t>
            </a:r>
            <a:r>
              <a:rPr lang="vi-VN" sz="3200" b="1" i="1" dirty="0">
                <a:latin typeface="Times New Roman" panose="02020603050405020304" pitchFamily="18" charset="0"/>
                <a:cs typeface="Times New Roman" panose="02020603050405020304" pitchFamily="18" charset="0"/>
              </a:rPr>
              <a:t>hai triệu đồng</a:t>
            </a:r>
            <a:r>
              <a:rPr lang="vi-VN" sz="3200" dirty="0">
                <a:latin typeface="Times New Roman" panose="02020603050405020304" pitchFamily="18" charset="0"/>
                <a:cs typeface="Times New Roman" panose="02020603050405020304" pitchFamily="18" charset="0"/>
              </a:rPr>
              <a:t> nhưng gây hậu quả nghiêm trọng hoặc đã bị xử phạt hành chính về hành vi chiếm đoạt hoặc đã bị kết án về tội chiếm đoạt tài sản, chưa được xoá án tích mà còn vi phạm, thì bị phạt cải tạo không giam giữ đến ba năm hoặc phạt tù từ sáu tháng đến ba </a:t>
            </a:r>
            <a:r>
              <a:rPr lang="vi-VN" sz="3200" dirty="0" smtClean="0">
                <a:latin typeface="Times New Roman" panose="02020603050405020304" pitchFamily="18" charset="0"/>
                <a:cs typeface="Times New Roman" panose="02020603050405020304" pitchFamily="18" charset="0"/>
              </a:rPr>
              <a:t>năm.</a:t>
            </a:r>
            <a:endParaRPr lang="en-US" sz="3200" dirty="0">
              <a:latin typeface="Times New Roman" panose="02020603050405020304" pitchFamily="18" charset="0"/>
              <a:cs typeface="Times New Roman" panose="02020603050405020304" pitchFamily="18" charset="0"/>
            </a:endParaRPr>
          </a:p>
          <a:p>
            <a:pPr marL="0" indent="0" algn="just">
              <a:buNone/>
              <a:defRPr/>
            </a:pPr>
            <a:r>
              <a:rPr lang="en-US" sz="3200" dirty="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Luật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2015, </a:t>
            </a:r>
            <a:r>
              <a:rPr lang="en-US" sz="3200" dirty="0" err="1" smtClean="0">
                <a:latin typeface="Times New Roman" panose="02020603050405020304" pitchFamily="18" charset="0"/>
                <a:cs typeface="Times New Roman" panose="02020603050405020304" pitchFamily="18" charset="0"/>
              </a:rPr>
              <a:t>sửa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bổ</a:t>
            </a:r>
            <a:r>
              <a:rPr lang="en-US" sz="3200" dirty="0" smtClean="0">
                <a:latin typeface="Times New Roman" panose="02020603050405020304" pitchFamily="18" charset="0"/>
                <a:cs typeface="Times New Roman" panose="02020603050405020304" pitchFamily="18" charset="0"/>
              </a:rPr>
              <a:t> sung 2017)</a:t>
            </a:r>
            <a:endParaRPr lang="vi-VN" sz="3200" dirty="0">
              <a:latin typeface="Times New Roman" panose="02020603050405020304" pitchFamily="18" charset="0"/>
              <a:cs typeface="Times New Roman" panose="02020603050405020304" pitchFamily="18" charset="0"/>
            </a:endParaRPr>
          </a:p>
        </p:txBody>
      </p:sp>
      <p:pic>
        <p:nvPicPr>
          <p:cNvPr id="4" name="~PP1884.WAV">
            <a:hlinkClick r:id="" action="ppaction://media"/>
          </p:cNvPr>
          <p:cNvPicPr>
            <a:picLocks noRot="1" noChangeAspect="1"/>
          </p:cNvPicPr>
          <p:nvPr>
            <a:wavAudioFile r:embed="rId1" name="~PP1884.WAV"/>
          </p:nvPr>
        </p:nvPicPr>
        <p:blipFill>
          <a:blip r:embed="rId3"/>
          <a:stretch>
            <a:fillRect/>
          </a:stretch>
        </p:blipFill>
        <p:spPr>
          <a:xfrm>
            <a:off x="11744325" y="6410325"/>
            <a:ext cx="304800" cy="304800"/>
          </a:xfrm>
          <a:prstGeom prst="rect">
            <a:avLst/>
          </a:prstGeom>
        </p:spPr>
      </p:pic>
    </p:spTree>
    <p:extLst>
      <p:ext uri="{BB962C8B-B14F-4D97-AF65-F5344CB8AC3E}">
        <p14:creationId xmlns:p14="http://schemas.microsoft.com/office/powerpoint/2010/main" xmlns="" val="4013232544"/>
      </p:ext>
    </p:extLst>
  </p:cSld>
  <p:clrMapOvr>
    <a:masterClrMapping/>
  </p:clrMapOvr>
  <p:transition spd="med" advTm="583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62400" y="3175"/>
            <a:ext cx="4191000" cy="381000"/>
          </a:xfrm>
        </p:spPr>
        <p:txBody>
          <a:bodyPr>
            <a:normAutofit fontScale="90000"/>
          </a:bodyPr>
          <a:lstStyle/>
          <a:p>
            <a:pPr eaLnBrk="1" hangingPunct="1">
              <a:defRPr/>
            </a:pP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0356" name="Rectangle 4"/>
          <p:cNvSpPr>
            <a:spLocks noChangeArrowheads="1"/>
          </p:cNvSpPr>
          <p:nvPr/>
        </p:nvSpPr>
        <p:spPr bwMode="auto">
          <a:xfrm>
            <a:off x="228600" y="1381125"/>
            <a:ext cx="6934200"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Đặt</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vấn</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377825"/>
            <a:ext cx="10744200" cy="1200150"/>
          </a:xfrm>
          <a:prstGeom prst="rect">
            <a:avLst/>
          </a:prstGeom>
          <a:noFill/>
        </p:spPr>
        <p:txBody>
          <a:bodyPr>
            <a:spAutoFit/>
          </a:bodyPr>
          <a:lstStyle/>
          <a:p>
            <a:pPr algn="ctr">
              <a:lnSpc>
                <a:spcPct val="150000"/>
              </a:lnSpc>
              <a:defRPr/>
            </a:pPr>
            <a:r>
              <a:rPr lang="en-US"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sp>
        <p:nvSpPr>
          <p:cNvPr id="5" name="Rectangle 4"/>
          <p:cNvSpPr>
            <a:spLocks noChangeArrowheads="1"/>
          </p:cNvSpPr>
          <p:nvPr/>
        </p:nvSpPr>
        <p:spPr bwMode="auto">
          <a:xfrm>
            <a:off x="1503363" y="6096000"/>
            <a:ext cx="9067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endParaRPr lang="en-US">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681038" y="1952625"/>
            <a:ext cx="6934201"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dung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8" name="Rectangle 7"/>
          <p:cNvSpPr>
            <a:spLocks noChangeArrowheads="1"/>
          </p:cNvSpPr>
          <p:nvPr/>
        </p:nvSpPr>
        <p:spPr bwMode="auto">
          <a:xfrm>
            <a:off x="2490650" y="3007450"/>
            <a:ext cx="8369300"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514350" indent="-514350">
              <a:buFont typeface="+mj-lt"/>
              <a:buAutoNum type="arabicPeriod"/>
              <a:defRPr/>
            </a:pP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Quyền</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sở</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hữu</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tài</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sản</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của</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công</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dân</a:t>
            </a:r>
            <a:r>
              <a:rPr lang="en-US" sz="2800" b="1" dirty="0">
                <a:solidFill>
                  <a:srgbClr val="6F24A8"/>
                </a:solidFill>
                <a:latin typeface="Times New Roman" panose="02020603050405020304" pitchFamily="18" charset="0"/>
                <a:cs typeface="Times New Roman" panose="02020603050405020304" pitchFamily="18" charset="0"/>
              </a:rPr>
              <a:t>:</a:t>
            </a:r>
          </a:p>
          <a:p>
            <a:pPr marL="514350" indent="-514350">
              <a:buFont typeface="+mj-lt"/>
              <a:buAutoNum type="arabicPeriod"/>
              <a:defRPr/>
            </a:pP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Pháp</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luật</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quy</a:t>
            </a: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a:solidFill>
                  <a:srgbClr val="6F24A8"/>
                </a:solidFill>
                <a:latin typeface="Times New Roman" panose="02020603050405020304" pitchFamily="18" charset="0"/>
                <a:cs typeface="Times New Roman" panose="02020603050405020304" pitchFamily="18" charset="0"/>
              </a:rPr>
              <a:t>định</a:t>
            </a:r>
            <a:r>
              <a:rPr lang="en-US" sz="2800" b="1" dirty="0" smtClean="0">
                <a:solidFill>
                  <a:srgbClr val="6F24A8"/>
                </a:solidFill>
                <a:latin typeface="Times New Roman" panose="02020603050405020304" pitchFamily="18" charset="0"/>
                <a:cs typeface="Times New Roman" panose="02020603050405020304" pitchFamily="18" charset="0"/>
              </a:rPr>
              <a:t>:</a:t>
            </a:r>
          </a:p>
          <a:p>
            <a:pPr marL="514350" indent="-514350">
              <a:buFont typeface="+mj-lt"/>
              <a:buAutoNum type="arabicPeriod"/>
              <a:defRPr/>
            </a:pPr>
            <a:r>
              <a:rPr lang="en-US" sz="2800" b="1" dirty="0">
                <a:solidFill>
                  <a:srgbClr val="6F24A8"/>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Trách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nhiệm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nước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công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dân</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819400" y="6083300"/>
            <a:ext cx="8369300"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marL="457200" indent="-4572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Wingdings" panose="05000000000000000000" pitchFamily="2" charset="2"/>
              <a:buChar char="v"/>
            </a:pPr>
            <a:endParaRPr lang="en-US" sz="300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2613" y="5605462"/>
            <a:ext cx="8369300"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514350" indent="-514350">
              <a:buFontTx/>
              <a:buAutoNum type="arabicPeriod"/>
              <a:defRPr/>
            </a:pPr>
            <a:endParaRPr lang="en-US"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52613" y="4493073"/>
            <a:ext cx="8528533" cy="2092881"/>
          </a:xfrm>
          <a:prstGeom prst="rect">
            <a:avLst/>
          </a:prstGeom>
          <a:noFill/>
        </p:spPr>
        <p:txBody>
          <a:bodyPr wrap="square" rtlCol="0">
            <a:spAutoFit/>
          </a:bodyPr>
          <a:lstStyle/>
          <a:p>
            <a:pPr marL="285750" indent="-285750">
              <a:buFontTx/>
              <a:buChar char="-"/>
            </a:pP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t>
            </a:r>
            <a:r>
              <a:rPr lang="en-US" sz="2800" dirty="0" err="1" smtClean="0">
                <a:latin typeface="Times New Roman" panose="02020603050405020304" pitchFamily="18" charset="0"/>
                <a:cs typeface="Times New Roman" panose="02020603050405020304" pitchFamily="18" charset="0"/>
              </a:rPr>
              <a:t>ăng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a:p>
            <a:pPr marL="285750" indent="-285750">
              <a:buFontTx/>
              <a:buChar char="-"/>
            </a:pPr>
            <a:endParaRPr lang="en-US" dirty="0"/>
          </a:p>
        </p:txBody>
      </p:sp>
      <p:pic>
        <p:nvPicPr>
          <p:cNvPr id="12" name="~PP611.WAV">
            <a:hlinkClick r:id="" action="ppaction://media"/>
          </p:cNvPr>
          <p:cNvPicPr>
            <a:picLocks noRot="1" noChangeAspect="1"/>
          </p:cNvPicPr>
          <p:nvPr>
            <a:wavAudioFile r:embed="rId2" name="~PP611.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2945520724"/>
      </p:ext>
    </p:extLst>
  </p:cSld>
  <p:clrMapOvr>
    <a:masterClrMapping/>
  </p:clrMapOvr>
  <p:transition spd="slow" advTm="4930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0354"/>
                                        </p:tgtEl>
                                        <p:attrNameLst>
                                          <p:attrName>style.visibility</p:attrName>
                                        </p:attrNameLst>
                                      </p:cBhvr>
                                      <p:to>
                                        <p:strVal val="visible"/>
                                      </p:to>
                                    </p:set>
                                    <p:anim calcmode="lin" valueType="num">
                                      <p:cBhvr>
                                        <p:cTn id="11" dur="500" fill="hold"/>
                                        <p:tgtEl>
                                          <p:spTgt spid="100354"/>
                                        </p:tgtEl>
                                        <p:attrNameLst>
                                          <p:attrName>ppt_w</p:attrName>
                                        </p:attrNameLst>
                                      </p:cBhvr>
                                      <p:tavLst>
                                        <p:tav tm="0">
                                          <p:val>
                                            <p:fltVal val="0"/>
                                          </p:val>
                                        </p:tav>
                                        <p:tav tm="100000">
                                          <p:val>
                                            <p:strVal val="#ppt_w"/>
                                          </p:val>
                                        </p:tav>
                                      </p:tavLst>
                                    </p:anim>
                                    <p:anim calcmode="lin" valueType="num">
                                      <p:cBhvr>
                                        <p:cTn id="12" dur="500" fill="hold"/>
                                        <p:tgtEl>
                                          <p:spTgt spid="100354"/>
                                        </p:tgtEl>
                                        <p:attrNameLst>
                                          <p:attrName>ppt_h</p:attrName>
                                        </p:attrNameLst>
                                      </p:cBhvr>
                                      <p:tavLst>
                                        <p:tav tm="0">
                                          <p:val>
                                            <p:fltVal val="0"/>
                                          </p:val>
                                        </p:tav>
                                        <p:tav tm="100000">
                                          <p:val>
                                            <p:strVal val="#ppt_h"/>
                                          </p:val>
                                        </p:tav>
                                      </p:tavLst>
                                    </p:anim>
                                    <p:animEffect transition="in" filter="fade">
                                      <p:cBhvr>
                                        <p:cTn id="13" dur="500"/>
                                        <p:tgtEl>
                                          <p:spTgt spid="1003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6"/>
                                        </p:tgtEl>
                                        <p:attrNameLst>
                                          <p:attrName>style.visibility</p:attrName>
                                        </p:attrNameLst>
                                      </p:cBhvr>
                                      <p:to>
                                        <p:strVal val="visible"/>
                                      </p:to>
                                    </p:set>
                                    <p:anim calcmode="lin" valueType="num">
                                      <p:cBhvr additive="base">
                                        <p:cTn id="23" dur="500" fill="hold"/>
                                        <p:tgtEl>
                                          <p:spTgt spid="100356"/>
                                        </p:tgtEl>
                                        <p:attrNameLst>
                                          <p:attrName>ppt_x</p:attrName>
                                        </p:attrNameLst>
                                      </p:cBhvr>
                                      <p:tavLst>
                                        <p:tav tm="0">
                                          <p:val>
                                            <p:strVal val="#ppt_x"/>
                                          </p:val>
                                        </p:tav>
                                        <p:tav tm="100000">
                                          <p:val>
                                            <p:strVal val="#ppt_x"/>
                                          </p:val>
                                        </p:tav>
                                      </p:tavLst>
                                    </p:anim>
                                    <p:anim calcmode="lin" valueType="num">
                                      <p:cBhvr additive="base">
                                        <p:cTn id="2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3"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00354" grpId="0"/>
      <p:bldP spid="100356" grpId="0"/>
      <p:bldP spid="3" grpId="0"/>
      <p:bldP spid="7" grpId="0"/>
      <p:bldP spid="8"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143000" y="2451100"/>
            <a:ext cx="90805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endParaRPr lang="fr-BE" i="1">
              <a:latin typeface="VNI-Helve" pitchFamily="2" charset="0"/>
            </a:endParaRPr>
          </a:p>
        </p:txBody>
      </p:sp>
      <p:sp>
        <p:nvSpPr>
          <p:cNvPr id="227331" name="Rectangle 3"/>
          <p:cNvSpPr>
            <a:spLocks noChangeArrowheads="1"/>
          </p:cNvSpPr>
          <p:nvPr/>
        </p:nvSpPr>
        <p:spPr bwMode="auto">
          <a:xfrm>
            <a:off x="1517373" y="234334"/>
            <a:ext cx="9677400" cy="5867400"/>
          </a:xfrm>
          <a:prstGeom prst="rect">
            <a:avLst/>
          </a:prstGeom>
          <a:noFill/>
          <a:ln w="9525">
            <a:solidFill>
              <a:srgbClr val="CC0000"/>
            </a:solidFill>
            <a:miter lim="800000"/>
            <a:headEnd/>
            <a:tailEnd/>
          </a:ln>
          <a:effectLst/>
        </p:spPr>
        <p:txBody>
          <a:bodyPr lIns="91423" tIns="45712" rIns="91423" bIns="45712"/>
          <a:lstStyle/>
          <a:p>
            <a:pPr eaLnBrk="1" hangingPunct="1">
              <a:spcBef>
                <a:spcPct val="20000"/>
              </a:spcBef>
              <a:defRPr/>
            </a:pPr>
            <a:endParaRPr lang="en-US" sz="2800" b="1" u="sng" dirty="0">
              <a:solidFill>
                <a:srgbClr val="CC0000"/>
              </a:solidFill>
              <a:effectLst>
                <a:outerShdw blurRad="38100" dist="38100" dir="2700000" algn="tl">
                  <a:srgbClr val="C0C0C0"/>
                </a:outerShdw>
              </a:effectLst>
            </a:endParaRPr>
          </a:p>
        </p:txBody>
      </p:sp>
      <p:sp>
        <p:nvSpPr>
          <p:cNvPr id="3" name="Rectangle 2"/>
          <p:cNvSpPr/>
          <p:nvPr/>
        </p:nvSpPr>
        <p:spPr>
          <a:xfrm>
            <a:off x="3117740" y="234334"/>
            <a:ext cx="2616422"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tập</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p>
        </p:txBody>
      </p:sp>
      <p:sp>
        <p:nvSpPr>
          <p:cNvPr id="5" name="TextBox 4"/>
          <p:cNvSpPr txBox="1"/>
          <p:nvPr/>
        </p:nvSpPr>
        <p:spPr>
          <a:xfrm>
            <a:off x="1618421" y="932060"/>
            <a:ext cx="9183757" cy="2092881"/>
          </a:xfrm>
          <a:prstGeom prst="rect">
            <a:avLst/>
          </a:prstGeom>
          <a:noFill/>
        </p:spPr>
        <p:txBody>
          <a:bodyPr wrap="square" rtlCol="0">
            <a:spAutoFit/>
          </a:bodyPr>
          <a:lstStyle/>
          <a:p>
            <a:pPr algn="just"/>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quyền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sở</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hữu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 “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chủ</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sở</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hữu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quyền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dụng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quyền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định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sản</a:t>
            </a:r>
            <a:r>
              <a:rPr lang="en-US" sz="2800" b="1" dirty="0">
                <a:solidFill>
                  <a:srgbClr val="002060"/>
                </a:solidFill>
                <a:latin typeface="Times New Roman" panose="02020603050405020304" pitchFamily="18" charset="0"/>
                <a:cs typeface="Times New Roman" panose="02020603050405020304" pitchFamily="18" charset="0"/>
              </a:rPr>
              <a:t>”</a:t>
            </a:r>
          </a:p>
          <a:p>
            <a:pPr algn="just"/>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a:t>
            </a:r>
            <a:r>
              <a:rPr lang="en-US" sz="2800" b="1" dirty="0" err="1" smtClean="0">
                <a:solidFill>
                  <a:srgbClr val="002060"/>
                </a:solidFill>
                <a:latin typeface="Times New Roman" panose="02020603050405020304" pitchFamily="18" charset="0"/>
                <a:cs typeface="Times New Roman" panose="02020603050405020304" pitchFamily="18" charset="0"/>
              </a:rPr>
              <a:t>iểu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đúng</a:t>
            </a:r>
            <a:r>
              <a:rPr lang="en-US" sz="2800" b="1" dirty="0">
                <a:solidFill>
                  <a:srgbClr val="002060"/>
                </a:solidFill>
                <a:latin typeface="Times New Roman" panose="020206030504050203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cs typeface="Times New Roman" panose="02020603050405020304" pitchFamily="18" charset="0"/>
              </a:rPr>
              <a:t>sai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sao</a:t>
            </a:r>
            <a:r>
              <a:rPr lang="en-US" sz="2800" b="1" dirty="0">
                <a:solidFill>
                  <a:srgbClr val="002060"/>
                </a:solidFill>
                <a:latin typeface="Times New Roman" panose="02020603050405020304" pitchFamily="18" charset="0"/>
                <a:cs typeface="Times New Roman" panose="02020603050405020304" pitchFamily="18" charset="0"/>
              </a:rPr>
              <a:t>? </a:t>
            </a:r>
          </a:p>
          <a:p>
            <a:endParaRPr lang="en-US" dirty="0"/>
          </a:p>
        </p:txBody>
      </p:sp>
      <p:sp>
        <p:nvSpPr>
          <p:cNvPr id="6" name="TextBox 5"/>
          <p:cNvSpPr txBox="1"/>
          <p:nvPr/>
        </p:nvSpPr>
        <p:spPr>
          <a:xfrm>
            <a:off x="1618421" y="2927915"/>
            <a:ext cx="8731527" cy="2246769"/>
          </a:xfrm>
          <a:prstGeom prst="rect">
            <a:avLst/>
          </a:prstGeom>
          <a:noFill/>
        </p:spPr>
        <p:txBody>
          <a:bodyPr wrap="square" rtlCol="0">
            <a:spAutoFit/>
          </a:bodyPr>
          <a:lstStyle/>
          <a:p>
            <a:r>
              <a:rPr lang="en-US" sz="2800" b="1" dirty="0" err="1" smtClean="0">
                <a:solidFill>
                  <a:srgbClr val="7030A0"/>
                </a:solidFill>
                <a:latin typeface="Times New Roman" panose="02020603050405020304" pitchFamily="18" charset="0"/>
                <a:cs typeface="Times New Roman" panose="02020603050405020304" pitchFamily="18" charset="0"/>
              </a:rPr>
              <a:t>Trả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lời</a:t>
            </a:r>
            <a:r>
              <a:rPr lang="en-US" sz="2800" b="1" dirty="0" smtClean="0">
                <a:solidFill>
                  <a:srgbClr val="7030A0"/>
                </a:solidFill>
                <a:latin typeface="Times New Roman" panose="02020603050405020304" pitchFamily="18" charset="0"/>
                <a:cs typeface="Times New Roman" panose="02020603050405020304" pitchFamily="18" charset="0"/>
              </a:rPr>
              <a:t>:</a:t>
            </a:r>
          </a:p>
          <a:p>
            <a:pPr marL="285750" indent="-285750">
              <a:buFontTx/>
              <a:buChar char="-"/>
            </a:pPr>
            <a:r>
              <a:rPr lang="en-US" sz="2800" b="1" dirty="0" err="1" smtClean="0">
                <a:solidFill>
                  <a:srgbClr val="7030A0"/>
                </a:solidFill>
                <a:latin typeface="Times New Roman" panose="02020603050405020304" pitchFamily="18" charset="0"/>
                <a:cs typeface="Times New Roman" panose="02020603050405020304" pitchFamily="18" charset="0"/>
              </a:rPr>
              <a:t>Phát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biểu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Lan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sai</a:t>
            </a:r>
            <a:endParaRPr lang="en-US" sz="2800" b="1" dirty="0" smtClean="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sz="2800" b="1" dirty="0" err="1" smtClean="0">
                <a:solidFill>
                  <a:srgbClr val="7030A0"/>
                </a:solidFill>
                <a:latin typeface="Times New Roman" panose="02020603050405020304" pitchFamily="18" charset="0"/>
                <a:cs typeface="Times New Roman" panose="02020603050405020304" pitchFamily="18" charset="0"/>
              </a:rPr>
              <a:t>Vì</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chủ</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sở</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hữu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tài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sản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sẽ</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có</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quyền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chiếm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hữu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quyền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sử</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dụng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quyền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định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đoạt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đối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với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tài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sản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thuộc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sở</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hữu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mình</a:t>
            </a:r>
            <a:endParaRPr lang="en-US" sz="2800" b="1" dirty="0">
              <a:solidFill>
                <a:srgbClr val="7030A0"/>
              </a:solidFill>
              <a:latin typeface="Times New Roman" panose="02020603050405020304" pitchFamily="18" charset="0"/>
              <a:cs typeface="Times New Roman" panose="02020603050405020304" pitchFamily="18" charset="0"/>
            </a:endParaRPr>
          </a:p>
        </p:txBody>
      </p:sp>
      <p:pic>
        <p:nvPicPr>
          <p:cNvPr id="8" name="~PP3861.WAV">
            <a:hlinkClick r:id="" action="ppaction://media"/>
          </p:cNvPr>
          <p:cNvPicPr>
            <a:picLocks noRot="1" noChangeAspect="1"/>
          </p:cNvPicPr>
          <p:nvPr>
            <a:wavAudioFile r:embed="rId2" name="~PP3861.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3444379053"/>
      </p:ext>
    </p:extLst>
  </p:cSld>
  <p:clrMapOvr>
    <a:masterClrMapping/>
  </p:clrMapOvr>
  <p:transition advTm="720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27331"/>
                                        </p:tgtEl>
                                        <p:attrNameLst>
                                          <p:attrName>style.visibility</p:attrName>
                                        </p:attrNameLst>
                                      </p:cBhvr>
                                      <p:to>
                                        <p:strVal val="visible"/>
                                      </p:to>
                                    </p:set>
                                    <p:animEffect transition="in" filter="diamond(in)">
                                      <p:cBhvr>
                                        <p:cTn id="11" dur="1000"/>
                                        <p:tgtEl>
                                          <p:spTgt spid="22733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2"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27331"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143000" y="2451100"/>
            <a:ext cx="90805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endParaRPr lang="fr-BE" i="1">
              <a:latin typeface="VNI-Helve" pitchFamily="2" charset="0"/>
            </a:endParaRPr>
          </a:p>
        </p:txBody>
      </p:sp>
      <p:sp>
        <p:nvSpPr>
          <p:cNvPr id="227331" name="Rectangle 3"/>
          <p:cNvSpPr>
            <a:spLocks noChangeArrowheads="1"/>
          </p:cNvSpPr>
          <p:nvPr/>
        </p:nvSpPr>
        <p:spPr bwMode="auto">
          <a:xfrm>
            <a:off x="1371600" y="133350"/>
            <a:ext cx="9677400" cy="5867400"/>
          </a:xfrm>
          <a:prstGeom prst="rect">
            <a:avLst/>
          </a:prstGeom>
          <a:noFill/>
          <a:ln w="9525">
            <a:solidFill>
              <a:srgbClr val="CC0000"/>
            </a:solidFill>
            <a:miter lim="800000"/>
            <a:headEnd/>
            <a:tailEnd/>
          </a:ln>
          <a:effectLst/>
        </p:spPr>
        <p:txBody>
          <a:bodyPr lIns="91423" tIns="45712" rIns="91423" bIns="45712"/>
          <a:lstStyle/>
          <a:p>
            <a:pPr eaLnBrk="1" hangingPunct="1">
              <a:spcBef>
                <a:spcPct val="20000"/>
              </a:spcBef>
              <a:defRPr/>
            </a:pPr>
            <a:endParaRPr lang="en-US" sz="2800" b="1" u="sng" dirty="0">
              <a:solidFill>
                <a:srgbClr val="CC0000"/>
              </a:solidFill>
              <a:effectLst>
                <a:outerShdw blurRad="38100" dist="38100" dir="2700000" algn="tl">
                  <a:srgbClr val="C0C0C0"/>
                </a:outerShdw>
              </a:effectLst>
            </a:endParaRPr>
          </a:p>
        </p:txBody>
      </p:sp>
      <p:sp>
        <p:nvSpPr>
          <p:cNvPr id="3" name="Rectangle 2"/>
          <p:cNvSpPr/>
          <p:nvPr/>
        </p:nvSpPr>
        <p:spPr>
          <a:xfrm>
            <a:off x="3117742" y="234334"/>
            <a:ext cx="2616422"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Dặn</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dò</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p>
        </p:txBody>
      </p:sp>
      <p:sp>
        <p:nvSpPr>
          <p:cNvPr id="5" name="TextBox 4"/>
          <p:cNvSpPr txBox="1"/>
          <p:nvPr/>
        </p:nvSpPr>
        <p:spPr>
          <a:xfrm>
            <a:off x="1618421" y="1240373"/>
            <a:ext cx="9183757" cy="2523768"/>
          </a:xfrm>
          <a:prstGeom prst="rect">
            <a:avLst/>
          </a:prstGeom>
          <a:noFill/>
        </p:spPr>
        <p:txBody>
          <a:bodyPr wrap="square" rtlCol="0">
            <a:spAutoFit/>
          </a:bodyPr>
          <a:lstStyle/>
          <a:p>
            <a:pPr marL="457200" indent="-457200" algn="just">
              <a:buFontTx/>
              <a:buChar char="-"/>
            </a:pPr>
            <a:r>
              <a:rPr lang="en-US" sz="2800" b="1" dirty="0" err="1" smtClean="0">
                <a:solidFill>
                  <a:srgbClr val="002060"/>
                </a:solidFill>
                <a:latin typeface="Times New Roman" panose="02020603050405020304" pitchFamily="18" charset="0"/>
                <a:cs typeface="Times New Roman" panose="02020603050405020304" pitchFamily="18" charset="0"/>
              </a:rPr>
              <a:t>Em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hãy</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hoàn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ghi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trong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tập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hoặc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phiếu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tập</a:t>
            </a:r>
            <a:endParaRPr lang="en-US" sz="2800" b="1" dirty="0" smtClean="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thuộc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phần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nội</a:t>
            </a:r>
            <a:r>
              <a:rPr lang="en-US" sz="2800" b="1" dirty="0" smtClean="0">
                <a:solidFill>
                  <a:srgbClr val="002060"/>
                </a:solidFill>
                <a:latin typeface="Times New Roman" panose="02020603050405020304" pitchFamily="18" charset="0"/>
                <a:cs typeface="Times New Roman" panose="02020603050405020304" pitchFamily="18" charset="0"/>
              </a:rPr>
              <a:t> dung </a:t>
            </a: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endParaRPr lang="en-US" sz="2800" b="1" dirty="0" smtClean="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dirty="0" err="1" smtClean="0">
                <a:solidFill>
                  <a:srgbClr val="002060"/>
                </a:solidFill>
                <a:latin typeface="Times New Roman" panose="02020603050405020304" pitchFamily="18" charset="0"/>
                <a:cs typeface="Times New Roman" panose="02020603050405020304" pitchFamily="18" charset="0"/>
              </a:rPr>
              <a:t>Xem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trước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phần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còn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lại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chủ</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đề</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nghĩa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vụ</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tôn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trọng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tài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sản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nước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lợi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ích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công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cộng</a:t>
            </a:r>
            <a:r>
              <a:rPr lang="en-US" sz="2800" b="1" dirty="0" smtClean="0">
                <a:solidFill>
                  <a:srgbClr val="002060"/>
                </a:solidFill>
                <a:latin typeface="Times New Roman" panose="02020603050405020304" pitchFamily="18" charset="0"/>
                <a:cs typeface="Times New Roman" panose="02020603050405020304" pitchFamily="18" charset="0"/>
              </a:rPr>
              <a:t> ( </a:t>
            </a: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17 SGK)</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dirty="0"/>
          </a:p>
        </p:txBody>
      </p:sp>
      <p:pic>
        <p:nvPicPr>
          <p:cNvPr id="6" name="~PP1670.WAV">
            <a:hlinkClick r:id="" action="ppaction://media"/>
          </p:cNvPr>
          <p:cNvPicPr>
            <a:picLocks noRot="1" noChangeAspect="1"/>
          </p:cNvPicPr>
          <p:nvPr>
            <a:wavAudioFile r:embed="rId2" name="~PP1670.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2653195844"/>
      </p:ext>
    </p:extLst>
  </p:cSld>
  <p:clrMapOvr>
    <a:masterClrMapping/>
  </p:clrMapOvr>
  <p:transition advTm="30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27331"/>
                                        </p:tgtEl>
                                        <p:attrNameLst>
                                          <p:attrName>style.visibility</p:attrName>
                                        </p:attrNameLst>
                                      </p:cBhvr>
                                      <p:to>
                                        <p:strVal val="visible"/>
                                      </p:to>
                                    </p:set>
                                    <p:animEffect transition="in" filter="diamond(in)">
                                      <p:cBhvr>
                                        <p:cTn id="11" dur="1000"/>
                                        <p:tgtEl>
                                          <p:spTgt spid="22733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27331"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a:xfrm>
            <a:off x="1" y="838200"/>
            <a:ext cx="11230376" cy="2008031"/>
          </a:xfrm>
          <a:noFill/>
        </p:spPr>
        <p:txBody>
          <a:bodyPr>
            <a:noAutofit/>
          </a:bodyPr>
          <a:lstStyle/>
          <a:p>
            <a:pPr indent="-4763">
              <a:lnSpc>
                <a:spcPct val="150000"/>
              </a:lnSpc>
              <a:buNone/>
            </a:pPr>
            <a:r>
              <a:rPr lang="en-US" sz="3300" b="1" u="sng" dirty="0" err="1">
                <a:latin typeface="Times New Roman" panose="02020603050405020304" pitchFamily="18" charset="0"/>
                <a:cs typeface="Times New Roman" panose="02020603050405020304" pitchFamily="18" charset="0"/>
              </a:rPr>
              <a:t>Câu</a:t>
            </a:r>
            <a:r>
              <a:rPr lang="en-US" sz="3300" b="1" u="sng" dirty="0">
                <a:latin typeface="Times New Roman" panose="02020603050405020304" pitchFamily="18" charset="0"/>
                <a:cs typeface="Times New Roman" panose="02020603050405020304" pitchFamily="18" charset="0"/>
              </a:rPr>
              <a:t> </a:t>
            </a:r>
            <a:r>
              <a:rPr lang="en-US" sz="3300" b="1" u="sng" dirty="0" err="1">
                <a:latin typeface="Times New Roman" panose="02020603050405020304" pitchFamily="18" charset="0"/>
                <a:cs typeface="Times New Roman" panose="02020603050405020304" pitchFamily="18" charset="0"/>
              </a:rPr>
              <a:t>hỏi</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Em</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hãy</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nêu</a:t>
            </a:r>
            <a:r>
              <a:rPr lang="en-US" sz="3300" b="1" dirty="0">
                <a:latin typeface="Times New Roman" panose="02020603050405020304" pitchFamily="18" charset="0"/>
                <a:cs typeface="Times New Roman" panose="02020603050405020304" pitchFamily="18" charset="0"/>
              </a:rPr>
              <a:t> 4 </a:t>
            </a:r>
            <a:r>
              <a:rPr lang="en-US" sz="3300" b="1" dirty="0" err="1">
                <a:latin typeface="Times New Roman" panose="02020603050405020304" pitchFamily="18" charset="0"/>
                <a:cs typeface="Times New Roman" panose="02020603050405020304" pitchFamily="18" charset="0"/>
              </a:rPr>
              <a:t>việc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làm</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của</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bản</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thân</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để</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góp</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phần</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phòng</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ngừa</a:t>
            </a:r>
            <a:r>
              <a:rPr lang="en-US" sz="3300" b="1" dirty="0">
                <a:latin typeface="Times New Roman" panose="02020603050405020304" pitchFamily="18" charset="0"/>
                <a:cs typeface="Times New Roman" panose="02020603050405020304" pitchFamily="18" charset="0"/>
              </a:rPr>
              <a:t> tai </a:t>
            </a:r>
            <a:r>
              <a:rPr lang="en-US" sz="3300" b="1" dirty="0" err="1">
                <a:latin typeface="Times New Roman" panose="02020603050405020304" pitchFamily="18" charset="0"/>
                <a:cs typeface="Times New Roman" panose="02020603050405020304" pitchFamily="18" charset="0"/>
              </a:rPr>
              <a:t>nạn</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vũ</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khí</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cháy</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nổ</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và</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các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chất</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độc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hại</a:t>
            </a:r>
            <a:r>
              <a:rPr lang="en-US" sz="3300" b="1" dirty="0">
                <a:latin typeface="Times New Roman" panose="02020603050405020304" pitchFamily="18" charset="0"/>
                <a:cs typeface="Times New Roman" panose="02020603050405020304" pitchFamily="18" charset="0"/>
              </a:rPr>
              <a:t>? </a:t>
            </a:r>
          </a:p>
        </p:txBody>
      </p:sp>
      <p:sp>
        <p:nvSpPr>
          <p:cNvPr id="218115" name="Rectangle 3"/>
          <p:cNvSpPr>
            <a:spLocks noChangeArrowheads="1"/>
          </p:cNvSpPr>
          <p:nvPr/>
        </p:nvSpPr>
        <p:spPr bwMode="auto">
          <a:xfrm>
            <a:off x="1525588" y="304800"/>
            <a:ext cx="899001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476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lnSpc>
                <a:spcPct val="90000"/>
              </a:lnSpc>
              <a:buFontTx/>
              <a:buNone/>
            </a:pPr>
            <a:r>
              <a:rPr lang="en-US" sz="3600" b="1" u="sng">
                <a:solidFill>
                  <a:srgbClr val="000099"/>
                </a:solidFill>
                <a:latin typeface="VNI-Times" pitchFamily="2" charset="0"/>
              </a:rPr>
              <a:t>KIEÅM TRA BAØI CUÕ :</a:t>
            </a:r>
            <a:endParaRPr lang="en-US" sz="3600" u="sng">
              <a:solidFill>
                <a:srgbClr val="000099"/>
              </a:solidFill>
              <a:latin typeface="VNI-Times" pitchFamily="2" charset="0"/>
            </a:endParaRPr>
          </a:p>
        </p:txBody>
      </p:sp>
      <p:pic>
        <p:nvPicPr>
          <p:cNvPr id="218116" name="Picture 4" descr="0035-1"/>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9426575" y="541020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a:xfrm>
            <a:off x="594328" y="3090393"/>
            <a:ext cx="9752013" cy="3006144"/>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4763">
              <a:buFont typeface="Wingdings 3" charset="2"/>
              <a:buNone/>
            </a:pPr>
            <a:r>
              <a:rPr lang="en-US" sz="3600" b="1" u="sng" dirty="0" err="1" smtClean="0">
                <a:latin typeface="Times New Roman" panose="02020603050405020304" pitchFamily="18" charset="0"/>
                <a:cs typeface="Times New Roman" panose="02020603050405020304" pitchFamily="18" charset="0"/>
              </a:rPr>
              <a:t>Trả</a:t>
            </a:r>
            <a:r>
              <a:rPr lang="en-US" sz="3600" b="1" u="sng" dirty="0" smtClean="0">
                <a:latin typeface="Times New Roman" panose="02020603050405020304" pitchFamily="18" charset="0"/>
                <a:cs typeface="Times New Roman" panose="02020603050405020304" pitchFamily="18" charset="0"/>
              </a:rPr>
              <a:t> </a:t>
            </a:r>
            <a:r>
              <a:rPr lang="en-US" sz="3600" b="1" u="sng" dirty="0" err="1" smtClean="0">
                <a:latin typeface="Times New Roman" panose="02020603050405020304" pitchFamily="18" charset="0"/>
                <a:cs typeface="Times New Roman" panose="02020603050405020304" pitchFamily="18" charset="0"/>
              </a:rPr>
              <a:t>lời</a:t>
            </a:r>
            <a:r>
              <a:rPr lang="en-US" sz="3600" b="1" u="sng" dirty="0" smtClean="0">
                <a:latin typeface="Times New Roman" panose="02020603050405020304" pitchFamily="18" charset="0"/>
                <a:cs typeface="Times New Roman" panose="02020603050405020304" pitchFamily="18" charset="0"/>
              </a:rPr>
              <a:t>:</a:t>
            </a:r>
          </a:p>
          <a:p>
            <a:pPr indent="-4763">
              <a:lnSpc>
                <a:spcPct val="170000"/>
              </a:lnSpc>
              <a:spcAft>
                <a:spcPts val="1200"/>
              </a:spcAft>
              <a:buFont typeface="Wingdings 3" charset="2"/>
              <a:buNone/>
            </a:pP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trữ</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xăng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khóa</a:t>
            </a:r>
            <a:r>
              <a:rPr lang="en-US" sz="3600" b="1" dirty="0" smtClean="0">
                <a:latin typeface="Times New Roman" panose="02020603050405020304" pitchFamily="18" charset="0"/>
                <a:cs typeface="Times New Roman" panose="02020603050405020304" pitchFamily="18" charset="0"/>
              </a:rPr>
              <a:t> gas an </a:t>
            </a:r>
            <a:r>
              <a:rPr lang="en-US" sz="3600" b="1" dirty="0" err="1" smtClean="0">
                <a:latin typeface="Times New Roman" panose="02020603050405020304" pitchFamily="18" charset="0"/>
                <a:cs typeface="Times New Roman" panose="02020603050405020304" pitchFamily="18" charset="0"/>
              </a:rPr>
              <a:t>toàn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nổ</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tầm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tay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trẻ</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6" name="~PP3680.WAV">
            <a:hlinkClick r:id="" action="ppaction://media"/>
          </p:cNvPr>
          <p:cNvPicPr>
            <a:picLocks noRot="1" noChangeAspect="1"/>
          </p:cNvPicPr>
          <p:nvPr>
            <a:wavAudioFile r:embed="rId2" name="~PP3680.WAV"/>
          </p:nvPr>
        </p:nvPicPr>
        <p:blipFill>
          <a:blip r:embed="rId5"/>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3914750597"/>
      </p:ext>
    </p:extLst>
  </p:cSld>
  <p:clrMapOvr>
    <a:masterClrMapping/>
  </p:clrMapOvr>
  <p:transition spd="slow" advTm="329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18115">
                                            <p:txEl>
                                              <p:pRg st="0" end="0"/>
                                            </p:txEl>
                                          </p:spTgt>
                                        </p:tgtEl>
                                        <p:attrNameLst>
                                          <p:attrName>style.visibility</p:attrName>
                                        </p:attrNameLst>
                                      </p:cBhvr>
                                      <p:to>
                                        <p:strVal val="visible"/>
                                      </p:to>
                                    </p:set>
                                    <p:animEffect transition="in" filter="checkerboard(across)">
                                      <p:cBhvr>
                                        <p:cTn id="11" dur="1000"/>
                                        <p:tgtEl>
                                          <p:spTgt spid="2181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18114">
                                            <p:txEl>
                                              <p:pRg st="0" end="0"/>
                                            </p:txEl>
                                          </p:spTgt>
                                        </p:tgtEl>
                                        <p:attrNameLst>
                                          <p:attrName>style.visibility</p:attrName>
                                        </p:attrNameLst>
                                      </p:cBhvr>
                                      <p:to>
                                        <p:strVal val="visible"/>
                                      </p:to>
                                    </p:set>
                                    <p:animEffect transition="in" filter="checkerboard(across)">
                                      <p:cBhvr>
                                        <p:cTn id="16" dur="1000"/>
                                        <p:tgtEl>
                                          <p:spTgt spid="21811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18116"/>
                                        </p:tgtEl>
                                        <p:attrNameLst>
                                          <p:attrName>style.visibility</p:attrName>
                                        </p:attrNameLst>
                                      </p:cBhvr>
                                      <p:to>
                                        <p:strVal val="visible"/>
                                      </p:to>
                                    </p:set>
                                    <p:animEffect transition="in" filter="checkerboard(across)">
                                      <p:cBhvr>
                                        <p:cTn id="21" dur="500"/>
                                        <p:tgtEl>
                                          <p:spTgt spid="21811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0"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18114" grpId="0" build="p"/>
      <p:bldP spid="218115"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169988" y="1035050"/>
            <a:ext cx="3097212"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endParaRPr lang="fr-BE" i="1">
              <a:latin typeface="VNI-Helve" pitchFamily="2" charset="0"/>
            </a:endParaRPr>
          </a:p>
        </p:txBody>
      </p:sp>
      <p:sp>
        <p:nvSpPr>
          <p:cNvPr id="220164" name="Rectangle 4"/>
          <p:cNvSpPr>
            <a:spLocks noChangeArrowheads="1"/>
          </p:cNvSpPr>
          <p:nvPr/>
        </p:nvSpPr>
        <p:spPr bwMode="auto">
          <a:xfrm>
            <a:off x="3459163" y="152400"/>
            <a:ext cx="7467600" cy="357188"/>
          </a:xfrm>
          <a:prstGeom prst="rect">
            <a:avLst/>
          </a:prstGeom>
          <a:noFill/>
          <a:ln w="9525">
            <a:noFill/>
            <a:miter lim="800000"/>
            <a:headEnd/>
            <a:tailEnd/>
          </a:ln>
          <a:effectLst/>
        </p:spPr>
        <p:txBody>
          <a:bodyPr lIns="91423" tIns="45712" rIns="91423" bIns="45712"/>
          <a:lstStyle/>
          <a:p>
            <a:pPr algn="ctr" eaLnBrk="1" hangingPunct="1">
              <a:lnSpc>
                <a:spcPct val="90000"/>
              </a:lnSpc>
              <a:spcBef>
                <a:spcPct val="20000"/>
              </a:spcBef>
              <a:defRPr/>
            </a:pPr>
            <a:r>
              <a:rPr lang="en-US" sz="4800" b="1" u="sng" dirty="0">
                <a:solidFill>
                  <a:srgbClr val="FF0000"/>
                </a:solidFill>
                <a:effectLst>
                  <a:outerShdw blurRad="38100" dist="38100" dir="2700000" algn="tl">
                    <a:srgbClr val="C0C0C0"/>
                  </a:outerShdw>
                </a:effectLst>
              </a:rPr>
              <a:t> </a:t>
            </a:r>
          </a:p>
        </p:txBody>
      </p:sp>
      <p:sp>
        <p:nvSpPr>
          <p:cNvPr id="3" name="TextBox 2"/>
          <p:cNvSpPr txBox="1">
            <a:spLocks noChangeArrowheads="1"/>
          </p:cNvSpPr>
          <p:nvPr/>
        </p:nvSpPr>
        <p:spPr bwMode="auto">
          <a:xfrm>
            <a:off x="4602163" y="1066801"/>
            <a:ext cx="6324600" cy="566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sz="2200">
                <a:latin typeface="Times New Roman" panose="02020603050405020304" pitchFamily="18" charset="0"/>
                <a:cs typeface="Times New Roman" panose="02020603050405020304" pitchFamily="18" charset="0"/>
              </a:rPr>
              <a:t>Qua trích xuất camera của căn biệt thự và những nhà xung quanh, cơ quan công an xác định, khoảng 1h15 sáng nay, tại căn biệt thự kín cổng cao tường của ông Nguyễn Văn C (khu tái định cư Đông Xuân An thuộc KP1, phường Phú Hài, TP Phan Thiết), xuất hiện 2 thanh niên đi xe mô tô đến trước cổng quan sát.</a:t>
            </a:r>
          </a:p>
          <a:p>
            <a:pPr algn="just">
              <a:spcBef>
                <a:spcPct val="0"/>
              </a:spcBef>
              <a:buFontTx/>
              <a:buNone/>
            </a:pPr>
            <a:r>
              <a:rPr lang="en-US" sz="2200">
                <a:latin typeface="Times New Roman" panose="02020603050405020304" pitchFamily="18" charset="0"/>
                <a:cs typeface="Times New Roman" panose="02020603050405020304" pitchFamily="18" charset="0"/>
              </a:rPr>
              <a:t>Khoảng 5 phút sau, một xe ô tô chở nhóm người đến đột nhập vào trong. Sau khi phá cửa phòng ngủ của ông C, nhóm người này khiêng két sắt ra khu đất trống bên cạnh khu biệt thự và đục phá rồi lấy đi toàn bộ số tiền bên trong két sắt</a:t>
            </a:r>
          </a:p>
          <a:p>
            <a:pPr algn="just">
              <a:spcBef>
                <a:spcPct val="0"/>
              </a:spcBef>
              <a:buFontTx/>
              <a:buNone/>
            </a:pPr>
            <a:r>
              <a:rPr lang="en-US" sz="2200">
                <a:latin typeface="Times New Roman" panose="02020603050405020304" pitchFamily="18" charset="0"/>
                <a:cs typeface="Times New Roman" panose="02020603050405020304" pitchFamily="18" charset="0"/>
              </a:rPr>
              <a:t>Riêng các giấy tờ như sổ đỏ, hợp đồng bảo hiểm,… nhóm trộm bỏ lại hiện trường.</a:t>
            </a:r>
          </a:p>
          <a:p>
            <a:pPr algn="just">
              <a:spcBef>
                <a:spcPct val="0"/>
              </a:spcBef>
              <a:buFontTx/>
              <a:buNone/>
            </a:pPr>
            <a:r>
              <a:rPr lang="en-US" sz="2200">
                <a:latin typeface="Times New Roman" panose="02020603050405020304" pitchFamily="18" charset="0"/>
                <a:cs typeface="Times New Roman" panose="02020603050405020304" pitchFamily="18" charset="0"/>
              </a:rPr>
              <a:t>Hiện cơ quan công an đã xác định được hình ảnh các đối tượng tham gia vụ trộm và đang tiến hành truy bắt.</a:t>
            </a:r>
          </a:p>
          <a:p>
            <a:pPr>
              <a:spcBef>
                <a:spcPct val="0"/>
              </a:spcBef>
              <a:buFontTx/>
              <a:buNone/>
            </a:pPr>
            <a:r>
              <a:rPr lang="en-US" sz="1600">
                <a:latin typeface="Times New Roman" panose="02020603050405020304" pitchFamily="18" charset="0"/>
                <a:cs typeface="Times New Roman" panose="02020603050405020304" pitchFamily="18" charset="0"/>
              </a:rPr>
              <a:t>( Nguồn: https://vietnamnet.vn/vn/phap-luat/ho-so-vu-an/truy-bat-nhom-trom-di-o-to-dot-nhap-biet-thu-khieng-ket-sat-lay-1-ty-595287.html) </a:t>
            </a:r>
          </a:p>
        </p:txBody>
      </p:sp>
      <p:sp>
        <p:nvSpPr>
          <p:cNvPr id="30725" name="Rounded Rectangle 3"/>
          <p:cNvSpPr>
            <a:spLocks noChangeArrowheads="1"/>
          </p:cNvSpPr>
          <p:nvPr/>
        </p:nvSpPr>
        <p:spPr bwMode="auto">
          <a:xfrm>
            <a:off x="1782763" y="255588"/>
            <a:ext cx="9144000" cy="506412"/>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lIns="91423" tIns="45712" rIns="91423" bIns="4571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b="1" u="sng">
                <a:solidFill>
                  <a:srgbClr val="99CC00"/>
                </a:solidFill>
                <a:latin typeface="Times New Roman" panose="02020603050405020304" pitchFamily="18" charset="0"/>
                <a:cs typeface="Times New Roman" panose="02020603050405020304" pitchFamily="18" charset="0"/>
              </a:rPr>
              <a:t>ĐỌC THÔNG TIN SAU VÀ TRẢ LỜI CÂU HỎI</a:t>
            </a:r>
          </a:p>
        </p:txBody>
      </p:sp>
      <p:sp>
        <p:nvSpPr>
          <p:cNvPr id="30726" name="Horizontal Scroll 4"/>
          <p:cNvSpPr>
            <a:spLocks noChangeArrowheads="1"/>
          </p:cNvSpPr>
          <p:nvPr/>
        </p:nvSpPr>
        <p:spPr bwMode="auto">
          <a:xfrm>
            <a:off x="1782764" y="1752600"/>
            <a:ext cx="1951037" cy="698500"/>
          </a:xfrm>
          <a:prstGeom prst="horizontalScroll">
            <a:avLst>
              <a:gd name="adj" fmla="val 125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lIns="91423" tIns="45712" rIns="91423" bIns="4571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atin typeface="VNI-Times" pitchFamily="2" charset="0"/>
            </a:endParaRPr>
          </a:p>
        </p:txBody>
      </p:sp>
      <p:sp>
        <p:nvSpPr>
          <p:cNvPr id="13" name="Wave 12"/>
          <p:cNvSpPr/>
          <p:nvPr/>
        </p:nvSpPr>
        <p:spPr>
          <a:xfrm>
            <a:off x="1509713" y="865189"/>
            <a:ext cx="3065462" cy="2720975"/>
          </a:xfrm>
          <a:prstGeom prst="wave">
            <a:avLst/>
          </a:prstGeom>
          <a:ln w="57150">
            <a:solidFill>
              <a:srgbClr val="0070C0"/>
            </a:solidFill>
          </a:ln>
        </p:spPr>
        <p:style>
          <a:lnRef idx="1">
            <a:schemeClr val="accent4"/>
          </a:lnRef>
          <a:fillRef idx="2">
            <a:schemeClr val="accent4"/>
          </a:fillRef>
          <a:effectRef idx="1">
            <a:schemeClr val="accent4"/>
          </a:effectRef>
          <a:fontRef idx="minor">
            <a:schemeClr val="dk1"/>
          </a:fontRef>
        </p:style>
        <p:txBody>
          <a:bodyPr anchor="ctr"/>
          <a:lstStyle/>
          <a:p>
            <a:pPr algn="ctr">
              <a:lnSpc>
                <a:spcPct val="107000"/>
              </a:lnSpc>
              <a:spcAft>
                <a:spcPts val="800"/>
              </a:spcAft>
              <a:defRPr/>
            </a:pPr>
            <a:r>
              <a:rPr lang="en-US" sz="2000" b="1">
                <a:latin typeface="Times New Roman" panose="02020603050405020304" pitchFamily="18" charset="0"/>
                <a:ea typeface="Calibri" panose="020F0502020204030204" pitchFamily="34" charset="0"/>
                <a:cs typeface="Times New Roman" panose="02020603050405020304" pitchFamily="18" charset="0"/>
              </a:rPr>
              <a:t>Em có nhận xét gì về hành vi của những tên trộm trong đoạn thông tin trên?</a:t>
            </a:r>
            <a:endParaRPr lang="en-US" sz="1100">
              <a:ea typeface="Calibri" panose="020F0502020204030204" pitchFamily="34" charset="0"/>
              <a:cs typeface="Times New Roman" panose="02020603050405020304" pitchFamily="18" charset="0"/>
            </a:endParaRPr>
          </a:p>
        </p:txBody>
      </p:sp>
      <p:sp>
        <p:nvSpPr>
          <p:cNvPr id="8" name="Cloud Callout 7"/>
          <p:cNvSpPr/>
          <p:nvPr/>
        </p:nvSpPr>
        <p:spPr bwMode="auto">
          <a:xfrm>
            <a:off x="1031875" y="2855913"/>
            <a:ext cx="3543300" cy="4094162"/>
          </a:xfrm>
          <a:prstGeom prst="cloudCallout">
            <a:avLst>
              <a:gd name="adj1" fmla="val -41214"/>
              <a:gd name="adj2" fmla="val 303012"/>
            </a:avLst>
          </a:prstGeom>
          <a:solidFill>
            <a:schemeClr val="accent1">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3" tIns="45712" rIns="91423" bIns="45712"/>
          <a:lstStyle/>
          <a:p>
            <a:pPr algn="just" eaLnBrk="1" hangingPunct="1">
              <a:spcBef>
                <a:spcPct val="50000"/>
              </a:spcBef>
              <a:defRPr/>
            </a:pP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thanh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trộm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Việc</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làm</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này</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là</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không</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tôn</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trọng</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tài</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sản</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của</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người</a:t>
            </a:r>
            <a:r>
              <a:rPr lang="en-US" sz="2000" b="1" dirty="0">
                <a:solidFill>
                  <a:srgbClr val="129A08"/>
                </a:solidFill>
                <a:latin typeface="Times New Roman" panose="02020603050405020304" pitchFamily="18" charset="0"/>
                <a:cs typeface="Times New Roman" panose="02020603050405020304" pitchFamily="18" charset="0"/>
              </a:rPr>
              <a:t> </a:t>
            </a:r>
            <a:r>
              <a:rPr lang="en-US" sz="2000" b="1" dirty="0" err="1">
                <a:solidFill>
                  <a:srgbClr val="129A08"/>
                </a:solidFill>
                <a:latin typeface="Times New Roman" panose="02020603050405020304" pitchFamily="18" charset="0"/>
                <a:cs typeface="Times New Roman" panose="02020603050405020304" pitchFamily="18" charset="0"/>
              </a:rPr>
              <a:t>khác</a:t>
            </a:r>
            <a:endParaRPr lang="en-US" sz="2000" b="1" dirty="0">
              <a:solidFill>
                <a:srgbClr val="129A08"/>
              </a:solidFill>
              <a:latin typeface="Times New Roman" panose="02020603050405020304" pitchFamily="18" charset="0"/>
              <a:cs typeface="Times New Roman" panose="02020603050405020304" pitchFamily="18" charset="0"/>
            </a:endParaRPr>
          </a:p>
          <a:p>
            <a:pPr eaLnBrk="1" hangingPunct="1">
              <a:spcBef>
                <a:spcPct val="50000"/>
              </a:spcBef>
              <a:buFontTx/>
              <a:buChar char="•"/>
              <a:defRPr/>
            </a:pPr>
            <a:endParaRPr lang="en-US" dirty="0">
              <a:solidFill>
                <a:schemeClr val="tx1"/>
              </a:solidFill>
              <a:latin typeface="VNI-Times" pitchFamily="2" charset="0"/>
            </a:endParaRPr>
          </a:p>
        </p:txBody>
      </p:sp>
      <p:pic>
        <p:nvPicPr>
          <p:cNvPr id="9" name="~PP911.WAV">
            <a:hlinkClick r:id="" action="ppaction://media"/>
          </p:cNvPr>
          <p:cNvPicPr>
            <a:picLocks noRot="1" noChangeAspect="1"/>
          </p:cNvPicPr>
          <p:nvPr>
            <a:wavAudioFile r:embed="rId2" name="~PP911.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195247427"/>
      </p:ext>
    </p:extLst>
  </p:cSld>
  <p:clrMapOvr>
    <a:masterClrMapping/>
  </p:clrMapOvr>
  <p:transition spd="slow" advTm="954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20164">
                                            <p:txEl>
                                              <p:pRg st="0" end="0"/>
                                            </p:txEl>
                                          </p:spTgt>
                                        </p:tgtEl>
                                        <p:attrNameLst>
                                          <p:attrName>style.visibility</p:attrName>
                                        </p:attrNameLst>
                                      </p:cBhvr>
                                      <p:to>
                                        <p:strVal val="visible"/>
                                      </p:to>
                                    </p:set>
                                    <p:anim calcmode="discrete" valueType="clr">
                                      <p:cBhvr override="childStyle">
                                        <p:cTn id="11" dur="80"/>
                                        <p:tgtEl>
                                          <p:spTgt spid="2201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20164">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220164">
                                            <p:txEl>
                                              <p:pRg st="0" end="0"/>
                                            </p:txEl>
                                          </p:spTgt>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8"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20164" grpId="0" build="allAtOnce"/>
      <p:bldP spid="3" grpId="0"/>
      <p:bldP spid="1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62399" y="350838"/>
            <a:ext cx="4956313" cy="1020762"/>
          </a:xfrm>
        </p:spPr>
        <p:txBody>
          <a:bodyPr>
            <a:normAutofit fontScale="90000"/>
          </a:bodyPr>
          <a:lstStyle/>
          <a:p>
            <a:pPr eaLnBrk="1" hangingPunct="1">
              <a:defRPr/>
            </a:pPr>
            <a: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40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21,22 - </a:t>
            </a:r>
            <a:r>
              <a:rPr lang="en-US" sz="40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b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40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40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714500" y="1590675"/>
            <a:ext cx="8686800" cy="3600450"/>
          </a:xfrm>
          <a:prstGeom prst="rect">
            <a:avLst/>
          </a:prstGeom>
          <a:noFill/>
        </p:spPr>
        <p:txBody>
          <a:bodyPr>
            <a:spAutoFit/>
          </a:bodyPr>
          <a:lstStyle/>
          <a:p>
            <a:pPr algn="ctr">
              <a:lnSpc>
                <a:spcPct val="150000"/>
              </a:lnSpc>
              <a:defRPr/>
            </a:pPr>
            <a:r>
              <a:rPr lang="en-US" sz="38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pic>
        <p:nvPicPr>
          <p:cNvPr id="4" name="~PP1675.WAV">
            <a:hlinkClick r:id="" action="ppaction://media"/>
          </p:cNvPr>
          <p:cNvPicPr>
            <a:picLocks noRot="1" noChangeAspect="1"/>
          </p:cNvPicPr>
          <p:nvPr>
            <a:wavAudioFile r:embed="rId2" name="~PP1675.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2528759375"/>
      </p:ext>
    </p:extLst>
  </p:cSld>
  <p:clrMapOvr>
    <a:masterClrMapping/>
  </p:clrMapOvr>
  <p:transition spd="slow" advTm="374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3" presetClass="entr" presetSubtype="16" fill="hold" grpId="0" nodeType="withEffect">
                                  <p:stCondLst>
                                    <p:cond delay="0"/>
                                  </p:stCondLst>
                                  <p:childTnLst>
                                    <p:set>
                                      <p:cBhvr>
                                        <p:cTn id="8" dur="1" fill="hold">
                                          <p:stCondLst>
                                            <p:cond delay="0"/>
                                          </p:stCondLst>
                                        </p:cTn>
                                        <p:tgtEl>
                                          <p:spTgt spid="100354"/>
                                        </p:tgtEl>
                                        <p:attrNameLst>
                                          <p:attrName>style.visibility</p:attrName>
                                        </p:attrNameLst>
                                      </p:cBhvr>
                                      <p:to>
                                        <p:strVal val="visible"/>
                                      </p:to>
                                    </p:set>
                                    <p:anim calcmode="lin" valueType="num">
                                      <p:cBhvr>
                                        <p:cTn id="9" dur="1000" fill="hold"/>
                                        <p:tgtEl>
                                          <p:spTgt spid="100354"/>
                                        </p:tgtEl>
                                        <p:attrNameLst>
                                          <p:attrName>ppt_w</p:attrName>
                                        </p:attrNameLst>
                                      </p:cBhvr>
                                      <p:tavLst>
                                        <p:tav tm="0">
                                          <p:val>
                                            <p:fltVal val="0"/>
                                          </p:val>
                                        </p:tav>
                                        <p:tav tm="100000">
                                          <p:val>
                                            <p:strVal val="#ppt_w"/>
                                          </p:val>
                                        </p:tav>
                                      </p:tavLst>
                                    </p:anim>
                                    <p:anim calcmode="lin" valueType="num">
                                      <p:cBhvr>
                                        <p:cTn id="10" dur="1000" fill="hold"/>
                                        <p:tgtEl>
                                          <p:spTgt spid="100354"/>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10035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62400" y="3175"/>
            <a:ext cx="4191000" cy="381000"/>
          </a:xfrm>
        </p:spPr>
        <p:txBody>
          <a:bodyPr>
            <a:normAutofit fontScale="90000"/>
          </a:bodyPr>
          <a:lstStyle/>
          <a:p>
            <a:pPr eaLnBrk="1" hangingPunct="1">
              <a:defRPr/>
            </a:pP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0356" name="Rectangle 4"/>
          <p:cNvSpPr>
            <a:spLocks noChangeArrowheads="1"/>
          </p:cNvSpPr>
          <p:nvPr/>
        </p:nvSpPr>
        <p:spPr bwMode="auto">
          <a:xfrm>
            <a:off x="125569" y="1381125"/>
            <a:ext cx="6934200"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sz="32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Đặt</a:t>
            </a: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vấn</a:t>
            </a: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377825"/>
            <a:ext cx="10744200" cy="1200150"/>
          </a:xfrm>
          <a:prstGeom prst="rect">
            <a:avLst/>
          </a:prstGeom>
          <a:noFill/>
        </p:spPr>
        <p:txBody>
          <a:bodyPr>
            <a:spAutoFit/>
          </a:bodyPr>
          <a:lstStyle/>
          <a:p>
            <a:pPr algn="ctr">
              <a:lnSpc>
                <a:spcPct val="150000"/>
              </a:lnSpc>
              <a:defRPr/>
            </a:pPr>
            <a:r>
              <a:rPr lang="en-US"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sp>
        <p:nvSpPr>
          <p:cNvPr id="5" name="Rectangle 4"/>
          <p:cNvSpPr>
            <a:spLocks noChangeArrowheads="1"/>
          </p:cNvSpPr>
          <p:nvPr/>
        </p:nvSpPr>
        <p:spPr bwMode="auto">
          <a:xfrm>
            <a:off x="482048" y="1939813"/>
            <a:ext cx="1062721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SGK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271806651"/>
              </p:ext>
            </p:extLst>
          </p:nvPr>
        </p:nvGraphicFramePr>
        <p:xfrm>
          <a:off x="669700" y="3129565"/>
          <a:ext cx="10760299" cy="3291840"/>
        </p:xfrm>
        <a:graphic>
          <a:graphicData uri="http://schemas.openxmlformats.org/drawingml/2006/table">
            <a:tbl>
              <a:tblPr firstRow="1" bandRow="1">
                <a:tableStyleId>{5940675A-B579-460E-94D1-54222C63F5DA}</a:tableStyleId>
              </a:tblPr>
              <a:tblGrid>
                <a:gridCol w="1898655"/>
                <a:gridCol w="3481494"/>
                <a:gridCol w="2690075"/>
                <a:gridCol w="2690075"/>
              </a:tblGrid>
              <a:tr h="822214">
                <a:tc>
                  <a:txBody>
                    <a:bodyPr/>
                    <a:lstStyle/>
                    <a:p>
                      <a:endParaRPr lang="en-US" sz="2400" dirty="0"/>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Bảo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gìn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Sử</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dụng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Mua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đoạt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chiếc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xe</a:t>
                      </a:r>
                      <a:endParaRPr lang="en-US" sz="2400" dirty="0">
                        <a:latin typeface="Times New Roman" panose="02020603050405020304" pitchFamily="18" charset="0"/>
                        <a:cs typeface="Times New Roman" panose="02020603050405020304" pitchFamily="18" charset="0"/>
                      </a:endParaRPr>
                    </a:p>
                  </a:txBody>
                  <a:tcPr/>
                </a:tc>
              </a:tr>
              <a:tr h="822214">
                <a:tc>
                  <a:txBody>
                    <a:bodyPr/>
                    <a:lstStyle/>
                    <a:p>
                      <a:pPr algn="just"/>
                      <a:r>
                        <a:rPr lang="en-US" sz="2400" dirty="0" err="1" smtClean="0">
                          <a:latin typeface="Times New Roman" panose="02020603050405020304" pitchFamily="18" charset="0"/>
                          <a:cs typeface="Times New Roman" panose="02020603050405020304" pitchFamily="18" charset="0"/>
                        </a:rPr>
                        <a:t>Người</a:t>
                      </a:r>
                      <a:r>
                        <a:rPr lang="en-US" sz="2400" baseline="0" dirty="0" smtClean="0">
                          <a:latin typeface="Times New Roman" panose="02020603050405020304" pitchFamily="18" charset="0"/>
                          <a:cs typeface="Times New Roman" panose="02020603050405020304" pitchFamily="18" charset="0"/>
                        </a:rPr>
                        <a:t> được </a:t>
                      </a:r>
                      <a:r>
                        <a:rPr lang="en-US" sz="2400" baseline="0" dirty="0" err="1" smtClean="0">
                          <a:latin typeface="Times New Roman" panose="02020603050405020304" pitchFamily="18" charset="0"/>
                          <a:cs typeface="Times New Roman" panose="02020603050405020304" pitchFamily="18" charset="0"/>
                        </a:rPr>
                        <a:t>giao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822214">
                <a:tc>
                  <a:txBody>
                    <a:bodyPr/>
                    <a:lstStyle/>
                    <a:p>
                      <a:pPr algn="just"/>
                      <a:r>
                        <a:rPr lang="en-US" sz="2400" dirty="0" err="1" smtClean="0">
                          <a:latin typeface="Times New Roman" panose="02020603050405020304" pitchFamily="18" charset="0"/>
                          <a:cs typeface="Times New Roman" panose="02020603050405020304" pitchFamily="18" charset="0"/>
                        </a:rPr>
                        <a:t>Người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mượn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endParaRPr lang="en-US" sz="24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822214">
                <a:tc>
                  <a:txBody>
                    <a:bodyPr/>
                    <a:lstStyle/>
                    <a:p>
                      <a:pPr algn="just"/>
                      <a:r>
                        <a:rPr lang="en-US" sz="2400" dirty="0" err="1" smtClean="0">
                          <a:latin typeface="Times New Roman" panose="02020603050405020304" pitchFamily="18" charset="0"/>
                          <a:cs typeface="Times New Roman" panose="02020603050405020304" pitchFamily="18" charset="0"/>
                        </a:rPr>
                        <a:t>Người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chiếc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4" name="Rectangle 3"/>
          <p:cNvSpPr/>
          <p:nvPr/>
        </p:nvSpPr>
        <p:spPr>
          <a:xfrm>
            <a:off x="4107760" y="3921491"/>
            <a:ext cx="5309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107759" y="4662241"/>
            <a:ext cx="5309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7215394" y="4655614"/>
            <a:ext cx="5309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107758" y="5457151"/>
            <a:ext cx="5309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7215392" y="5459091"/>
            <a:ext cx="5309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885707" y="5466979"/>
            <a:ext cx="5309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5" name="~PP3394.WAV">
            <a:hlinkClick r:id="" action="ppaction://media"/>
          </p:cNvPr>
          <p:cNvPicPr>
            <a:picLocks noRot="1" noChangeAspect="1"/>
          </p:cNvPicPr>
          <p:nvPr>
            <a:wavAudioFile r:embed="rId2" name="~PP3394.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1490760369"/>
      </p:ext>
    </p:extLst>
  </p:cSld>
  <p:clrMapOvr>
    <a:masterClrMapping/>
  </p:clrMapOvr>
  <p:transition spd="slow" advTm="8749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0354"/>
                                        </p:tgtEl>
                                        <p:attrNameLst>
                                          <p:attrName>style.visibility</p:attrName>
                                        </p:attrNameLst>
                                      </p:cBhvr>
                                      <p:to>
                                        <p:strVal val="visible"/>
                                      </p:to>
                                    </p:set>
                                    <p:anim calcmode="lin" valueType="num">
                                      <p:cBhvr>
                                        <p:cTn id="11" dur="500" fill="hold"/>
                                        <p:tgtEl>
                                          <p:spTgt spid="100354"/>
                                        </p:tgtEl>
                                        <p:attrNameLst>
                                          <p:attrName>ppt_w</p:attrName>
                                        </p:attrNameLst>
                                      </p:cBhvr>
                                      <p:tavLst>
                                        <p:tav tm="0">
                                          <p:val>
                                            <p:fltVal val="0"/>
                                          </p:val>
                                        </p:tav>
                                        <p:tav tm="100000">
                                          <p:val>
                                            <p:strVal val="#ppt_w"/>
                                          </p:val>
                                        </p:tav>
                                      </p:tavLst>
                                    </p:anim>
                                    <p:anim calcmode="lin" valueType="num">
                                      <p:cBhvr>
                                        <p:cTn id="12" dur="500" fill="hold"/>
                                        <p:tgtEl>
                                          <p:spTgt spid="100354"/>
                                        </p:tgtEl>
                                        <p:attrNameLst>
                                          <p:attrName>ppt_h</p:attrName>
                                        </p:attrNameLst>
                                      </p:cBhvr>
                                      <p:tavLst>
                                        <p:tav tm="0">
                                          <p:val>
                                            <p:fltVal val="0"/>
                                          </p:val>
                                        </p:tav>
                                        <p:tav tm="100000">
                                          <p:val>
                                            <p:strVal val="#ppt_h"/>
                                          </p:val>
                                        </p:tav>
                                      </p:tavLst>
                                    </p:anim>
                                    <p:animEffect transition="in" filter="fade">
                                      <p:cBhvr>
                                        <p:cTn id="13" dur="500"/>
                                        <p:tgtEl>
                                          <p:spTgt spid="1003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6"/>
                                        </p:tgtEl>
                                        <p:attrNameLst>
                                          <p:attrName>style.visibility</p:attrName>
                                        </p:attrNameLst>
                                      </p:cBhvr>
                                      <p:to>
                                        <p:strVal val="visible"/>
                                      </p:to>
                                    </p:set>
                                    <p:anim calcmode="lin" valueType="num">
                                      <p:cBhvr additive="base">
                                        <p:cTn id="23" dur="500" fill="hold"/>
                                        <p:tgtEl>
                                          <p:spTgt spid="100356"/>
                                        </p:tgtEl>
                                        <p:attrNameLst>
                                          <p:attrName>ppt_x</p:attrName>
                                        </p:attrNameLst>
                                      </p:cBhvr>
                                      <p:tavLst>
                                        <p:tav tm="0">
                                          <p:val>
                                            <p:strVal val="#ppt_x"/>
                                          </p:val>
                                        </p:tav>
                                        <p:tav tm="100000">
                                          <p:val>
                                            <p:strVal val="#ppt_x"/>
                                          </p:val>
                                        </p:tav>
                                      </p:tavLst>
                                    </p:anim>
                                    <p:anim calcmode="lin" valueType="num">
                                      <p:cBhvr additive="base">
                                        <p:cTn id="2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5"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00354" grpId="0"/>
      <p:bldP spid="100356" grpId="0"/>
      <p:bldP spid="3" grpId="0"/>
      <p:bldP spid="5" grpId="0"/>
      <p:bldP spid="4" grpId="0"/>
      <p:bldP spid="6"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38821" y="1725681"/>
            <a:ext cx="6934200"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sz="32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Đặt</a:t>
            </a: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vấn</a:t>
            </a: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32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99052" y="722381"/>
            <a:ext cx="10744200" cy="1200150"/>
          </a:xfrm>
          <a:prstGeom prst="rect">
            <a:avLst/>
          </a:prstGeom>
          <a:noFill/>
        </p:spPr>
        <p:txBody>
          <a:bodyPr>
            <a:spAutoFit/>
          </a:bodyPr>
          <a:lstStyle/>
          <a:p>
            <a:pPr algn="ctr">
              <a:lnSpc>
                <a:spcPct val="150000"/>
              </a:lnSpc>
              <a:defRPr/>
            </a:pPr>
            <a:r>
              <a:rPr lang="en-US"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sp>
        <p:nvSpPr>
          <p:cNvPr id="8" name="Rectangle 2"/>
          <p:cNvSpPr>
            <a:spLocks noGrp="1" noChangeArrowheads="1"/>
          </p:cNvSpPr>
          <p:nvPr>
            <p:ph type="title"/>
          </p:nvPr>
        </p:nvSpPr>
        <p:spPr>
          <a:xfrm>
            <a:off x="3962400" y="56183"/>
            <a:ext cx="4191000" cy="381000"/>
          </a:xfrm>
        </p:spPr>
        <p:txBody>
          <a:bodyPr>
            <a:normAutofit fontScale="90000"/>
          </a:bodyPr>
          <a:lstStyle/>
          <a:p>
            <a:pPr eaLnBrk="1" hangingPunct="1">
              <a:defRPr/>
            </a:pP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699052" y="2728981"/>
            <a:ext cx="1062721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lnSpc>
                <a:spcPct val="150000"/>
              </a:lnSpc>
            </a:pP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hữu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0" name="~PP159.WAV">
            <a:hlinkClick r:id="" action="ppaction://media"/>
          </p:cNvPr>
          <p:cNvPicPr>
            <a:picLocks noRot="1" noChangeAspect="1"/>
          </p:cNvPicPr>
          <p:nvPr>
            <a:wavAudioFile r:embed="rId2" name="~PP159.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3983490558"/>
      </p:ext>
    </p:extLst>
  </p:cSld>
  <p:clrMapOvr>
    <a:masterClrMapping/>
  </p:clrMapOvr>
  <p:transition spd="slow" advTm="21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3"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62400" y="3175"/>
            <a:ext cx="4191000" cy="381000"/>
          </a:xfrm>
        </p:spPr>
        <p:txBody>
          <a:bodyPr>
            <a:normAutofit fontScale="90000"/>
          </a:bodyPr>
          <a:lstStyle/>
          <a:p>
            <a:pPr eaLnBrk="1" hangingPunct="1">
              <a:defRPr/>
            </a:pP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b="1" dirty="0" smtClean="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99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0356" name="Rectangle 4"/>
          <p:cNvSpPr>
            <a:spLocks noChangeArrowheads="1"/>
          </p:cNvSpPr>
          <p:nvPr/>
        </p:nvSpPr>
        <p:spPr bwMode="auto">
          <a:xfrm>
            <a:off x="215348" y="1427956"/>
            <a:ext cx="6934200"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2800" dirty="0" smtClean="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a:t>
            </a:r>
            <a:r>
              <a:rPr lang="en-US" dirty="0" smtClean="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smtClean="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Đặt</a:t>
            </a:r>
            <a:r>
              <a:rPr lang="en-US" sz="2800" dirty="0" smtClean="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vấn</a:t>
            </a:r>
            <a:r>
              <a:rPr lang="en-US" sz="28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đề</a:t>
            </a:r>
            <a:r>
              <a:rPr lang="en-US" sz="28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377825"/>
            <a:ext cx="10744200" cy="1200150"/>
          </a:xfrm>
          <a:prstGeom prst="rect">
            <a:avLst/>
          </a:prstGeom>
          <a:noFill/>
        </p:spPr>
        <p:txBody>
          <a:bodyPr>
            <a:spAutoFit/>
          </a:bodyPr>
          <a:lstStyle/>
          <a:p>
            <a:pPr algn="ctr">
              <a:lnSpc>
                <a:spcPct val="150000"/>
              </a:lnSpc>
              <a:defRPr/>
            </a:pPr>
            <a:r>
              <a:rPr lang="en-US" sz="24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QUYỀN SỞ HỮU TÀI SẢN VÀ NGHĨA VỤ TÔN TRỌNG TÀI SẢN CỦA NGƯỜI KHÁC, TÀI SẢN NHÀ NƯỚC VÀ LỢI ÍCH CÔNG CỘNG</a:t>
            </a:r>
          </a:p>
        </p:txBody>
      </p:sp>
      <p:sp>
        <p:nvSpPr>
          <p:cNvPr id="5" name="Rectangle 4"/>
          <p:cNvSpPr>
            <a:spLocks noChangeArrowheads="1"/>
          </p:cNvSpPr>
          <p:nvPr/>
        </p:nvSpPr>
        <p:spPr bwMode="auto">
          <a:xfrm>
            <a:off x="1503363" y="6096000"/>
            <a:ext cx="9067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eaLnBrk="1" hangingPunct="1"/>
            <a:endParaRPr lang="en-US">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685800" y="2122488"/>
            <a:ext cx="6934200" cy="1143000"/>
          </a:xfrm>
          <a:prstGeom prst="rect">
            <a:avLst/>
          </a:prstGeom>
          <a:noFill/>
          <a:ln w="9525">
            <a:noFill/>
            <a:miter lim="800000"/>
            <a:headEnd/>
            <a:tailEnd/>
          </a:ln>
          <a:effectLst/>
        </p:spPr>
        <p:txBody>
          <a:bodyPr lIns="91423" tIns="45712" rIns="91423" bIns="45712" anchor="ctr"/>
          <a:lstStyle/>
          <a:p>
            <a:pPr algn="ctr" eaLnBrk="1" hangingPunct="1">
              <a:defRPr/>
            </a:pPr>
            <a:r>
              <a:rPr lang="en-US" sz="28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sz="28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sz="28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dung </a:t>
            </a:r>
            <a:r>
              <a:rPr lang="en-US" sz="28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sz="2800"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dirty="0">
              <a:solidFill>
                <a:srgbClr val="129A08"/>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676400" y="4108450"/>
            <a:ext cx="9067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ct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514350" indent="-514350">
              <a:buFontTx/>
              <a:buAutoNum type="arabicPeriod"/>
              <a:defRPr/>
            </a:pPr>
            <a:r>
              <a:rPr lang="en-US" b="1" dirty="0" err="1">
                <a:solidFill>
                  <a:srgbClr val="6F24A8"/>
                </a:solidFill>
                <a:latin typeface="Times New Roman" panose="02020603050405020304" pitchFamily="18" charset="0"/>
                <a:cs typeface="Times New Roman" panose="02020603050405020304" pitchFamily="18" charset="0"/>
              </a:rPr>
              <a:t>Quyền</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sở</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hữu</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tài</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sản</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của</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công</a:t>
            </a:r>
            <a:r>
              <a:rPr lang="en-US" b="1" dirty="0">
                <a:solidFill>
                  <a:srgbClr val="6F24A8"/>
                </a:solidFill>
                <a:latin typeface="Times New Roman" panose="02020603050405020304" pitchFamily="18" charset="0"/>
                <a:cs typeface="Times New Roman" panose="02020603050405020304" pitchFamily="18" charset="0"/>
              </a:rPr>
              <a:t> </a:t>
            </a:r>
            <a:r>
              <a:rPr lang="en-US" b="1" dirty="0" err="1">
                <a:solidFill>
                  <a:srgbClr val="6F24A8"/>
                </a:solidFill>
                <a:latin typeface="Times New Roman" panose="02020603050405020304" pitchFamily="18" charset="0"/>
                <a:cs typeface="Times New Roman" panose="02020603050405020304" pitchFamily="18" charset="0"/>
              </a:rPr>
              <a:t>dân</a:t>
            </a:r>
            <a:r>
              <a:rPr lang="en-US" b="1" dirty="0">
                <a:solidFill>
                  <a:srgbClr val="6F24A8"/>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hữu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hữu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endParaRPr lang="en-US" sz="3000" dirty="0">
              <a:latin typeface="Times New Roman" panose="02020603050405020304" pitchFamily="18" charset="0"/>
              <a:cs typeface="Times New Roman" panose="02020603050405020304" pitchFamily="18" charset="0"/>
            </a:endParaRPr>
          </a:p>
          <a:p>
            <a:pPr eaLnBrk="1" hangingPunct="1">
              <a:defRPr/>
            </a:pP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hữu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gồm</a:t>
            </a:r>
            <a:r>
              <a:rPr lang="en-US" sz="30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hữu</a:t>
            </a: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đoạt</a:t>
            </a:r>
            <a:endParaRPr lang="en-US" sz="3000" dirty="0">
              <a:latin typeface="Times New Roman" panose="02020603050405020304" pitchFamily="18" charset="0"/>
              <a:cs typeface="Times New Roman" panose="02020603050405020304" pitchFamily="18" charset="0"/>
            </a:endParaRPr>
          </a:p>
        </p:txBody>
      </p:sp>
      <p:pic>
        <p:nvPicPr>
          <p:cNvPr id="11" name="~PP4061.WAV">
            <a:hlinkClick r:id="" action="ppaction://media"/>
          </p:cNvPr>
          <p:cNvPicPr>
            <a:picLocks noRot="1" noChangeAspect="1"/>
          </p:cNvPicPr>
          <p:nvPr>
            <a:wavAudioFile r:embed="rId2" name="~PP4061.WAV"/>
          </p:nvPr>
        </p:nvPicPr>
        <p:blipFill>
          <a:blip r:embed="rId5"/>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4058015164"/>
      </p:ext>
    </p:extLst>
  </p:cSld>
  <p:clrMapOvr>
    <a:masterClrMapping/>
  </p:clrMapOvr>
  <p:transition spd="slow" advTm="3379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0354"/>
                                        </p:tgtEl>
                                        <p:attrNameLst>
                                          <p:attrName>style.visibility</p:attrName>
                                        </p:attrNameLst>
                                      </p:cBhvr>
                                      <p:to>
                                        <p:strVal val="visible"/>
                                      </p:to>
                                    </p:set>
                                    <p:anim calcmode="lin" valueType="num">
                                      <p:cBhvr>
                                        <p:cTn id="11" dur="500" fill="hold"/>
                                        <p:tgtEl>
                                          <p:spTgt spid="100354"/>
                                        </p:tgtEl>
                                        <p:attrNameLst>
                                          <p:attrName>ppt_w</p:attrName>
                                        </p:attrNameLst>
                                      </p:cBhvr>
                                      <p:tavLst>
                                        <p:tav tm="0">
                                          <p:val>
                                            <p:fltVal val="0"/>
                                          </p:val>
                                        </p:tav>
                                        <p:tav tm="100000">
                                          <p:val>
                                            <p:strVal val="#ppt_w"/>
                                          </p:val>
                                        </p:tav>
                                      </p:tavLst>
                                    </p:anim>
                                    <p:anim calcmode="lin" valueType="num">
                                      <p:cBhvr>
                                        <p:cTn id="12" dur="500" fill="hold"/>
                                        <p:tgtEl>
                                          <p:spTgt spid="100354"/>
                                        </p:tgtEl>
                                        <p:attrNameLst>
                                          <p:attrName>ppt_h</p:attrName>
                                        </p:attrNameLst>
                                      </p:cBhvr>
                                      <p:tavLst>
                                        <p:tav tm="0">
                                          <p:val>
                                            <p:fltVal val="0"/>
                                          </p:val>
                                        </p:tav>
                                        <p:tav tm="100000">
                                          <p:val>
                                            <p:strVal val="#ppt_h"/>
                                          </p:val>
                                        </p:tav>
                                      </p:tavLst>
                                    </p:anim>
                                    <p:animEffect transition="in" filter="fade">
                                      <p:cBhvr>
                                        <p:cTn id="13" dur="500"/>
                                        <p:tgtEl>
                                          <p:spTgt spid="1003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6"/>
                                        </p:tgtEl>
                                        <p:attrNameLst>
                                          <p:attrName>style.visibility</p:attrName>
                                        </p:attrNameLst>
                                      </p:cBhvr>
                                      <p:to>
                                        <p:strVal val="visible"/>
                                      </p:to>
                                    </p:set>
                                    <p:anim calcmode="lin" valueType="num">
                                      <p:cBhvr additive="base">
                                        <p:cTn id="23" dur="500" fill="hold"/>
                                        <p:tgtEl>
                                          <p:spTgt spid="100356"/>
                                        </p:tgtEl>
                                        <p:attrNameLst>
                                          <p:attrName>ppt_x</p:attrName>
                                        </p:attrNameLst>
                                      </p:cBhvr>
                                      <p:tavLst>
                                        <p:tav tm="0">
                                          <p:val>
                                            <p:strVal val="#ppt_x"/>
                                          </p:val>
                                        </p:tav>
                                        <p:tav tm="100000">
                                          <p:val>
                                            <p:strVal val="#ppt_x"/>
                                          </p:val>
                                        </p:tav>
                                      </p:tavLst>
                                    </p:anim>
                                    <p:anim calcmode="lin" valueType="num">
                                      <p:cBhvr additive="base">
                                        <p:cTn id="2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nodePh="1">
                                  <p:stCondLst>
                                    <p:cond delay="0"/>
                                  </p:stCondLst>
                                  <p:endCondLst>
                                    <p:cond evt="begin" delay="0">
                                      <p:tn val="27"/>
                                    </p:cond>
                                  </p:end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3"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100354" grpId="0"/>
      <p:bldP spid="100356" grpId="0"/>
      <p:bldP spid="3"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16075" y="639764"/>
            <a:ext cx="8667750" cy="454025"/>
          </a:xfrm>
        </p:spPr>
        <p:txBody>
          <a:bodyPr>
            <a:normAutofit fontScale="90000"/>
          </a:bodyPr>
          <a:lstStyle/>
          <a:p>
            <a:r>
              <a:rPr lang="en-US" sz="3200" b="1">
                <a:solidFill>
                  <a:srgbClr val="C00000"/>
                </a:solidFill>
                <a:latin typeface="Times New Roman" panose="02020603050405020304" pitchFamily="18" charset="0"/>
                <a:cs typeface="Times New Roman" panose="02020603050405020304" pitchFamily="18" charset="0"/>
              </a:rPr>
              <a:t>Bài tập: Các em hãy làm bài tập sau</a:t>
            </a:r>
          </a:p>
        </p:txBody>
      </p:sp>
      <p:sp>
        <p:nvSpPr>
          <p:cNvPr id="33795" name="Content Placeholder 2"/>
          <p:cNvSpPr>
            <a:spLocks noGrp="1"/>
          </p:cNvSpPr>
          <p:nvPr>
            <p:ph idx="1"/>
          </p:nvPr>
        </p:nvSpPr>
        <p:spPr>
          <a:xfrm>
            <a:off x="1344614" y="4946650"/>
            <a:ext cx="4827587" cy="838200"/>
          </a:xfrm>
        </p:spPr>
        <p:txBody>
          <a:bodyPr>
            <a:normAutofit/>
          </a:bodyPr>
          <a:lstStyle/>
          <a:p>
            <a:pPr marL="0" indent="0">
              <a:buNone/>
            </a:pPr>
            <a:r>
              <a:rPr lang="en-US" sz="2800" b="1"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Đáp</a:t>
            </a:r>
            <a:r>
              <a:rPr lang="en-US" sz="2800" b="1"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án</a:t>
            </a:r>
            <a:r>
              <a:rPr lang="en-US" sz="2800" b="1"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cả</a:t>
            </a:r>
            <a:r>
              <a:rPr lang="en-US" sz="2800" b="1"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3 </a:t>
            </a:r>
            <a:r>
              <a:rPr lang="en-US" sz="2800" b="1" dirty="0" err="1"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sz="2800" b="1"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trên</a:t>
            </a:r>
            <a:endParaRPr lang="en-US" sz="2800" b="1" dirty="0" smtClean="0">
              <a:solidFill>
                <a:srgbClr val="00B05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bwMode="auto">
          <a:xfrm>
            <a:off x="1344614" y="1657350"/>
            <a:ext cx="467518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buNone/>
              <a:defRPr/>
            </a:pPr>
            <a:r>
              <a:rPr lang="en-US" kern="0" dirty="0" err="1">
                <a:latin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chủ</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sở</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hữu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tài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sản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sẽ</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có</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gì</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đối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với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tài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sản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thuộc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sở</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hữu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mình</a:t>
            </a:r>
            <a:r>
              <a:rPr lang="en-US" kern="0" dirty="0">
                <a:latin typeface="Times New Roman" panose="02020603050405020304" pitchFamily="18" charset="0"/>
                <a:cs typeface="Times New Roman" panose="02020603050405020304" pitchFamily="18" charset="0"/>
              </a:rPr>
              <a:t>?</a:t>
            </a:r>
          </a:p>
          <a:p>
            <a:pPr marL="514350" indent="-514350">
              <a:buFont typeface="Wingdings" panose="05000000000000000000" pitchFamily="2" charset="2"/>
              <a:buAutoNum type="alphaLcPeriod"/>
              <a:defRPr/>
            </a:pP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chiếm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hữu</a:t>
            </a:r>
            <a:endParaRPr lang="en-US" kern="0" dirty="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AutoNum type="alphaLcPeriod"/>
              <a:defRPr/>
            </a:pP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sử</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dụng</a:t>
            </a:r>
            <a:endParaRPr lang="en-US" kern="0" dirty="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AutoNum type="alphaLcPeriod"/>
              <a:defRPr/>
            </a:pP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định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đoạt</a:t>
            </a:r>
            <a:endParaRPr lang="en-US" kern="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bwMode="auto">
          <a:xfrm>
            <a:off x="6629401" y="1657350"/>
            <a:ext cx="4329113"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defRPr/>
            </a:pPr>
            <a:r>
              <a:rPr lang="en-US" kern="0" dirty="0" err="1">
                <a:latin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mượn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tài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sản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sẽ</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có</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gì</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đối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với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tài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sản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đã</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mượn</a:t>
            </a:r>
            <a:r>
              <a:rPr lang="en-US" kern="0" dirty="0">
                <a:latin typeface="Times New Roman" panose="02020603050405020304" pitchFamily="18" charset="0"/>
                <a:cs typeface="Times New Roman" panose="02020603050405020304" pitchFamily="18" charset="0"/>
              </a:rPr>
              <a:t>?</a:t>
            </a:r>
          </a:p>
          <a:p>
            <a:pPr marL="514350" indent="-514350">
              <a:buFont typeface="Wingdings" panose="05000000000000000000" pitchFamily="2" charset="2"/>
              <a:buAutoNum type="alphaLcPeriod"/>
              <a:defRPr/>
            </a:pP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chiếm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hữu</a:t>
            </a:r>
            <a:endParaRPr lang="en-US" kern="0" dirty="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AutoNum type="alphaLcPeriod"/>
              <a:defRPr/>
            </a:pP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sử</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dụng</a:t>
            </a:r>
            <a:endParaRPr lang="en-US" kern="0" dirty="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AutoNum type="alphaLcPeriod"/>
              <a:defRPr/>
            </a:pPr>
            <a:r>
              <a:rPr lang="en-US" kern="0" dirty="0" err="1">
                <a:latin typeface="Times New Roman" panose="02020603050405020304" pitchFamily="18" charset="0"/>
                <a:cs typeface="Times New Roman" panose="02020603050405020304" pitchFamily="18" charset="0"/>
              </a:rPr>
              <a:t>Quyền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định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đoạt</a:t>
            </a:r>
            <a:endParaRPr lang="en-US" kern="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6251575" y="4633913"/>
            <a:ext cx="5392738"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a:buFont typeface="Wingdings" panose="05000000000000000000" pitchFamily="2" charset="2"/>
              <a:buChar char="à"/>
              <a:defRPr/>
            </a:pP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Đáp</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án</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a,b</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defRPr/>
            </a:pP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có</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b="1" kern="0"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b="1" kern="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c</a:t>
            </a:r>
            <a:endParaRPr lang="en-US" b="1" kern="0" dirty="0">
              <a:solidFill>
                <a:srgbClr val="00B05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1344614" y="5562600"/>
            <a:ext cx="970438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buNone/>
              <a:defRPr/>
            </a:pP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Như</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vậy</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3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trên</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thì</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u="sng" kern="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sz="2800" b="1" u="sng" kern="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u="sng" kern="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2800" b="1" u="sng" kern="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u="sng" kern="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đoạt</a:t>
            </a:r>
            <a:r>
              <a:rPr lang="en-US" sz="2800" b="1" u="sng" kern="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quan</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nhất</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sở</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hữu</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thật</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quyền</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đoạt</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tài</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sản</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thuộc</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sở</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hữu</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kern="0" dirty="0" err="1">
                <a:solidFill>
                  <a:schemeClr val="tx2">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mình</a:t>
            </a:r>
            <a:endParaRPr lang="en-US" sz="2800" b="1" kern="0" dirty="0">
              <a:solidFill>
                <a:schemeClr val="tx2">
                  <a:lumMod val="95000"/>
                  <a:lumOff val="5000"/>
                </a:schemeClr>
              </a:solidFill>
              <a:latin typeface="Times New Roman" panose="02020603050405020304" pitchFamily="18" charset="0"/>
              <a:cs typeface="Times New Roman" panose="02020603050405020304" pitchFamily="18" charset="0"/>
            </a:endParaRPr>
          </a:p>
        </p:txBody>
      </p:sp>
      <p:pic>
        <p:nvPicPr>
          <p:cNvPr id="8" name="~PP376.WAV">
            <a:hlinkClick r:id="" action="ppaction://media"/>
          </p:cNvPr>
          <p:cNvPicPr>
            <a:picLocks noRot="1" noChangeAspect="1"/>
          </p:cNvPicPr>
          <p:nvPr>
            <a:wavAudioFile r:embed="rId2" name="~PP376.WAV"/>
          </p:nvPr>
        </p:nvPicPr>
        <p:blipFill>
          <a:blip r:embed="rId4"/>
          <a:stretch>
            <a:fillRect/>
          </a:stretch>
        </p:blipFill>
        <p:spPr>
          <a:xfrm>
            <a:off x="11744325" y="6410325"/>
            <a:ext cx="304800" cy="304800"/>
          </a:xfrm>
          <a:prstGeom prst="rect">
            <a:avLst/>
          </a:prstGeom>
        </p:spPr>
      </p:pic>
    </p:spTree>
    <p:custDataLst>
      <p:tags r:id="rId1"/>
    </p:custDataLst>
    <p:extLst>
      <p:ext uri="{BB962C8B-B14F-4D97-AF65-F5344CB8AC3E}">
        <p14:creationId xmlns:p14="http://schemas.microsoft.com/office/powerpoint/2010/main" xmlns="" val="1998270780"/>
      </p:ext>
    </p:extLst>
  </p:cSld>
  <p:clrMapOvr>
    <a:masterClrMapping/>
  </p:clrMapOvr>
  <p:transition spd="slow" advTm="627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fade">
                                      <p:cBhvr>
                                        <p:cTn id="11" dur="500"/>
                                        <p:tgtEl>
                                          <p:spTgt spid="337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3795">
                                            <p:txEl>
                                              <p:pRg st="0" end="0"/>
                                            </p:txEl>
                                          </p:spTgt>
                                        </p:tgtEl>
                                        <p:attrNameLst>
                                          <p:attrName>style.visibility</p:attrName>
                                        </p:attrNameLst>
                                      </p:cBhvr>
                                      <p:to>
                                        <p:strVal val="visible"/>
                                      </p:to>
                                    </p:set>
                                    <p:anim calcmode="lin" valueType="num">
                                      <p:cBhvr additive="base">
                                        <p:cTn id="20"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6"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33794" grpId="0"/>
      <p:bldP spid="33795" grpId="0" build="p"/>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3.4|7.8|2.9|3.1|1.9|2|1.9|2.8|2.5|4.3|1|1|4.1|2.4|2.2|1.6|2.5"/>
</p:tagLst>
</file>

<file path=ppt/tags/tag10.xml><?xml version="1.0" encoding="utf-8"?>
<p:tagLst xmlns:a="http://schemas.openxmlformats.org/drawingml/2006/main" xmlns:r="http://schemas.openxmlformats.org/officeDocument/2006/relationships" xmlns:p="http://schemas.openxmlformats.org/presentationml/2006/main">
  <p:tag name="TIMING" val="|1.9|2|1.8"/>
</p:tagLst>
</file>

<file path=ppt/tags/tag11.xml><?xml version="1.0" encoding="utf-8"?>
<p:tagLst xmlns:a="http://schemas.openxmlformats.org/drawingml/2006/main" xmlns:r="http://schemas.openxmlformats.org/officeDocument/2006/relationships" xmlns:p="http://schemas.openxmlformats.org/presentationml/2006/main">
  <p:tag name="TIMING" val="|0.3|0.9|1.2|1.6"/>
</p:tagLst>
</file>

<file path=ppt/tags/tag12.xml><?xml version="1.0" encoding="utf-8"?>
<p:tagLst xmlns:a="http://schemas.openxmlformats.org/drawingml/2006/main" xmlns:r="http://schemas.openxmlformats.org/officeDocument/2006/relationships" xmlns:p="http://schemas.openxmlformats.org/presentationml/2006/main">
  <p:tag name="TIMING" val="|1.8|29|10.5"/>
</p:tagLst>
</file>

<file path=ppt/tags/tag13.xml><?xml version="1.0" encoding="utf-8"?>
<p:tagLst xmlns:a="http://schemas.openxmlformats.org/drawingml/2006/main" xmlns:r="http://schemas.openxmlformats.org/officeDocument/2006/relationships" xmlns:p="http://schemas.openxmlformats.org/presentationml/2006/main">
  <p:tag name="TIMING" val="|0.1|0.7|0.9|0.9"/>
</p:tagLst>
</file>

<file path=ppt/tags/tag14.xml><?xml version="1.0" encoding="utf-8"?>
<p:tagLst xmlns:a="http://schemas.openxmlformats.org/drawingml/2006/main" xmlns:r="http://schemas.openxmlformats.org/officeDocument/2006/relationships" xmlns:p="http://schemas.openxmlformats.org/presentationml/2006/main">
  <p:tag name="TIMING" val="|0.7|1.1|1|2.1|8.5"/>
</p:tagLst>
</file>

<file path=ppt/tags/tag15.xml><?xml version="1.0" encoding="utf-8"?>
<p:tagLst xmlns:a="http://schemas.openxmlformats.org/drawingml/2006/main" xmlns:r="http://schemas.openxmlformats.org/officeDocument/2006/relationships" xmlns:p="http://schemas.openxmlformats.org/presentationml/2006/main">
  <p:tag name="TIMING" val="|6.8|1.1|27"/>
</p:tagLst>
</file>

<file path=ppt/tags/tag16.xml><?xml version="1.0" encoding="utf-8"?>
<p:tagLst xmlns:a="http://schemas.openxmlformats.org/drawingml/2006/main" xmlns:r="http://schemas.openxmlformats.org/officeDocument/2006/relationships" xmlns:p="http://schemas.openxmlformats.org/presentationml/2006/main">
  <p:tag name="TIMING" val="|1|0.9"/>
</p:tagLst>
</file>

<file path=ppt/tags/tag2.xml><?xml version="1.0" encoding="utf-8"?>
<p:tagLst xmlns:a="http://schemas.openxmlformats.org/drawingml/2006/main" xmlns:r="http://schemas.openxmlformats.org/officeDocument/2006/relationships" xmlns:p="http://schemas.openxmlformats.org/presentationml/2006/main">
  <p:tag name="TIMING" val="|1.1|0.9|11.4|2.2"/>
</p:tagLst>
</file>

<file path=ppt/tags/tag3.xml><?xml version="1.0" encoding="utf-8"?>
<p:tagLst xmlns:a="http://schemas.openxmlformats.org/drawingml/2006/main" xmlns:r="http://schemas.openxmlformats.org/officeDocument/2006/relationships" xmlns:p="http://schemas.openxmlformats.org/presentationml/2006/main">
  <p:tag name="TIMING" val="|7.4|2.1|55.6|8.7"/>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ags/tag5.xml><?xml version="1.0" encoding="utf-8"?>
<p:tagLst xmlns:a="http://schemas.openxmlformats.org/drawingml/2006/main" xmlns:r="http://schemas.openxmlformats.org/officeDocument/2006/relationships" xmlns:p="http://schemas.openxmlformats.org/presentationml/2006/main">
  <p:tag name="TIMING" val="|0.3|1|3.1|9|42.9|4.8|7.8"/>
</p:tagLst>
</file>

<file path=ppt/tags/tag6.xml><?xml version="1.0" encoding="utf-8"?>
<p:tagLst xmlns:a="http://schemas.openxmlformats.org/drawingml/2006/main" xmlns:r="http://schemas.openxmlformats.org/officeDocument/2006/relationships" xmlns:p="http://schemas.openxmlformats.org/presentationml/2006/main">
  <p:tag name="TIMING" val="|1|0.9|1.1"/>
</p:tagLst>
</file>

<file path=ppt/tags/tag7.xml><?xml version="1.0" encoding="utf-8"?>
<p:tagLst xmlns:a="http://schemas.openxmlformats.org/drawingml/2006/main" xmlns:r="http://schemas.openxmlformats.org/officeDocument/2006/relationships" xmlns:p="http://schemas.openxmlformats.org/presentationml/2006/main">
  <p:tag name="TIMING" val="|1.1|1|0.8|3.9"/>
</p:tagLst>
</file>

<file path=ppt/tags/tag8.xml><?xml version="1.0" encoding="utf-8"?>
<p:tagLst xmlns:a="http://schemas.openxmlformats.org/drawingml/2006/main" xmlns:r="http://schemas.openxmlformats.org/officeDocument/2006/relationships" xmlns:p="http://schemas.openxmlformats.org/presentationml/2006/main">
  <p:tag name="TIMING" val="|1.5|1|14|8.6|12.7|9.9"/>
</p:tagLst>
</file>

<file path=ppt/tags/tag9.xml><?xml version="1.0" encoding="utf-8"?>
<p:tagLst xmlns:a="http://schemas.openxmlformats.org/drawingml/2006/main" xmlns:r="http://schemas.openxmlformats.org/officeDocument/2006/relationships" xmlns:p="http://schemas.openxmlformats.org/presentationml/2006/main">
  <p:tag name="TIMING" val="|3.4|1.6|3|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212</TotalTime>
  <Words>1712</Words>
  <Application>Microsoft Office PowerPoint</Application>
  <PresentationFormat>Custom</PresentationFormat>
  <Paragraphs>154</Paragraphs>
  <Slides>26</Slides>
  <Notes>1</Notes>
  <HiddenSlides>0</HiddenSlides>
  <MMClips>26</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Wisp</vt:lpstr>
      <vt:lpstr>Main Event</vt:lpstr>
      <vt:lpstr>Slide 1</vt:lpstr>
      <vt:lpstr>Slide 2</vt:lpstr>
      <vt:lpstr>Slide 3</vt:lpstr>
      <vt:lpstr>Slide 4</vt:lpstr>
      <vt:lpstr> Tiết 21,22 - Chủ đề:   </vt:lpstr>
      <vt:lpstr>Chủ đề:</vt:lpstr>
      <vt:lpstr>Chủ đề:</vt:lpstr>
      <vt:lpstr>Chủ đề:</vt:lpstr>
      <vt:lpstr>Bài tập: Các em hãy làm bài tập sau</vt:lpstr>
      <vt:lpstr>Slide 10</vt:lpstr>
      <vt:lpstr>Slide 11</vt:lpstr>
      <vt:lpstr>Slide 12</vt:lpstr>
      <vt:lpstr>Slide 13</vt:lpstr>
      <vt:lpstr>Slide 14</vt:lpstr>
      <vt:lpstr>Slide 15</vt:lpstr>
      <vt:lpstr>Slide 16</vt:lpstr>
      <vt:lpstr>Slide 17</vt:lpstr>
      <vt:lpstr>Slide 18</vt:lpstr>
      <vt:lpstr>Một số điều luật</vt:lpstr>
      <vt:lpstr>Chủ đề:</vt:lpstr>
      <vt:lpstr>Slide 21</vt:lpstr>
      <vt:lpstr>Chủ đề:</vt:lpstr>
      <vt:lpstr>Một số điều luật</vt:lpstr>
      <vt:lpstr>Chủ đề:</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DMCL</dc:creator>
  <cp:lastModifiedBy>User</cp:lastModifiedBy>
  <cp:revision>32</cp:revision>
  <dcterms:created xsi:type="dcterms:W3CDTF">2021-02-02T05:39:02Z</dcterms:created>
  <dcterms:modified xsi:type="dcterms:W3CDTF">2021-02-02T09:44:11Z</dcterms:modified>
</cp:coreProperties>
</file>