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1" r:id="rId2"/>
  </p:sldMasterIdLst>
  <p:notesMasterIdLst>
    <p:notesMasterId r:id="rId16"/>
  </p:notesMasterIdLst>
  <p:sldIdLst>
    <p:sldId id="257" r:id="rId3"/>
    <p:sldId id="258" r:id="rId4"/>
    <p:sldId id="259" r:id="rId5"/>
    <p:sldId id="260" r:id="rId6"/>
    <p:sldId id="264" r:id="rId7"/>
    <p:sldId id="265" r:id="rId8"/>
    <p:sldId id="266" r:id="rId9"/>
    <p:sldId id="267" r:id="rId10"/>
    <p:sldId id="268" r:id="rId11"/>
    <p:sldId id="269" r:id="rId12"/>
    <p:sldId id="270" r:id="rId13"/>
    <p:sldId id="273"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DA6BA-D96F-4B67-869D-E311AF793BEA}" type="datetimeFigureOut">
              <a:rPr lang="en-US" smtClean="0"/>
              <a:t>5/15/2021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2EC7A-7570-4592-847B-FE20A7D74284}" type="slidenum">
              <a:rPr lang="en-US" smtClean="0"/>
              <a:t>‹#›</a:t>
            </a:fld>
            <a:endParaRPr lang="en-US"/>
          </a:p>
        </p:txBody>
      </p:sp>
    </p:spTree>
    <p:extLst>
      <p:ext uri="{BB962C8B-B14F-4D97-AF65-F5344CB8AC3E}">
        <p14:creationId xmlns:p14="http://schemas.microsoft.com/office/powerpoint/2010/main" val="289646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7373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395099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9933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254398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105476"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18483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10957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82489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76804"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13819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7885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70390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87044"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83074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8909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252401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91140"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21953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Thứ ba là nhóm biển hiệu lệnh, HDV nhận xét phần ghi trên bảng của học viên theo nội dung trên slide và kết luận</a:t>
            </a: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p:txBody>
      </p:sp>
      <p:sp>
        <p:nvSpPr>
          <p:cNvPr id="93188"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56379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95236"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82016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97284"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417822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ACC889-A953-4739-BDBE-498FD74CE5C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0976-54FE-4A9F-99EA-47E491917FD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75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CC889-A953-4739-BDBE-498FD74CE5C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156488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CC889-A953-4739-BDBE-498FD74CE5C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525750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8234F1-F471-4F65-91EC-AD40D2CB1BA8}" type="datetime1">
              <a:rPr lang="en-US"/>
              <a:pPr>
                <a:defRPr/>
              </a:pPr>
              <a:t>5/15/2021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C5A995-E58C-44D3-B94D-EE7358E28E04}" type="slidenum">
              <a:rPr lang="en-US" altLang="en-US"/>
              <a:pPr/>
              <a:t>‹#›</a:t>
            </a:fld>
            <a:endParaRPr lang="en-US" altLang="en-US"/>
          </a:p>
        </p:txBody>
      </p:sp>
    </p:spTree>
    <p:extLst>
      <p:ext uri="{BB962C8B-B14F-4D97-AF65-F5344CB8AC3E}">
        <p14:creationId xmlns:p14="http://schemas.microsoft.com/office/powerpoint/2010/main" val="1609378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203200" y="533400"/>
            <a:ext cx="8900584"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a:ext uri="{909E8E84-426E-40dd-AFC4-6F175D3DCCD1}"/>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6BE2F2-332B-4384-97AA-23134F80DCD0}" type="datetime1">
              <a:rPr lang="en-US"/>
              <a:pPr>
                <a:defRPr/>
              </a:pPr>
              <a:t>5/15/2021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3A02C61-F767-4881-877A-D0BE7FB93E04}" type="slidenum">
              <a:rPr lang="en-US" altLang="en-US"/>
              <a:pPr/>
              <a:t>‹#›</a:t>
            </a:fld>
            <a:endParaRPr lang="en-US" altLang="en-US"/>
          </a:p>
        </p:txBody>
      </p:sp>
    </p:spTree>
    <p:extLst>
      <p:ext uri="{BB962C8B-B14F-4D97-AF65-F5344CB8AC3E}">
        <p14:creationId xmlns:p14="http://schemas.microsoft.com/office/powerpoint/2010/main" val="379942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203200" y="533400"/>
            <a:ext cx="8900584"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a:ext uri="{909E8E84-426E-40dd-AFC4-6F175D3DCCD1}"/>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E286F2-9930-45F0-8C79-F686F759280B}" type="datetime1">
              <a:rPr lang="en-US"/>
              <a:pPr>
                <a:defRPr/>
              </a:pPr>
              <a:t>5/15/2021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2DA618A-AFC2-4153-ADCA-366570C43E37}" type="slidenum">
              <a:rPr lang="en-US" altLang="en-US"/>
              <a:pPr/>
              <a:t>‹#›</a:t>
            </a:fld>
            <a:endParaRPr lang="en-US" altLang="en-US"/>
          </a:p>
        </p:txBody>
      </p:sp>
    </p:spTree>
    <p:extLst>
      <p:ext uri="{BB962C8B-B14F-4D97-AF65-F5344CB8AC3E}">
        <p14:creationId xmlns:p14="http://schemas.microsoft.com/office/powerpoint/2010/main" val="385189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203200" y="533400"/>
            <a:ext cx="8900584"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a:ext uri="{909E8E84-426E-40dd-AFC4-6F175D3DCCD1}"/>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5E3EA5-0011-45EA-85DF-1BECC9EA6DC9}" type="datetime1">
              <a:rPr lang="en-US"/>
              <a:pPr>
                <a:defRPr/>
              </a:pPr>
              <a:t>5/15/2021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E41986-29B4-442F-9340-FE40C89C0025}" type="slidenum">
              <a:rPr lang="en-US" altLang="en-US"/>
              <a:pPr/>
              <a:t>‹#›</a:t>
            </a:fld>
            <a:endParaRPr lang="en-US" altLang="en-US"/>
          </a:p>
        </p:txBody>
      </p:sp>
    </p:spTree>
    <p:extLst>
      <p:ext uri="{BB962C8B-B14F-4D97-AF65-F5344CB8AC3E}">
        <p14:creationId xmlns:p14="http://schemas.microsoft.com/office/powerpoint/2010/main" val="2398379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203200" y="533400"/>
            <a:ext cx="8900584"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a:ext uri="{909E8E84-426E-40dd-AFC4-6F175D3DCCD1}"/>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E02727-8B53-45D9-8598-C22D93B8937E}" type="datetime1">
              <a:rPr lang="en-US"/>
              <a:pPr>
                <a:defRPr/>
              </a:pPr>
              <a:t>5/15/2021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9938BB-2E64-4C7B-882C-B11E2D8D350A}" type="slidenum">
              <a:rPr lang="en-US" altLang="en-US"/>
              <a:pPr/>
              <a:t>‹#›</a:t>
            </a:fld>
            <a:endParaRPr lang="en-US" altLang="en-US"/>
          </a:p>
        </p:txBody>
      </p:sp>
    </p:spTree>
    <p:extLst>
      <p:ext uri="{BB962C8B-B14F-4D97-AF65-F5344CB8AC3E}">
        <p14:creationId xmlns:p14="http://schemas.microsoft.com/office/powerpoint/2010/main" val="1860685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203200" y="533400"/>
            <a:ext cx="8900584"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a:ext uri="{909E8E84-426E-40dd-AFC4-6F175D3DCCD1}"/>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11243A-5DBF-44BD-96D9-0E05D7008E9F}" type="datetime1">
              <a:rPr lang="en-US"/>
              <a:pPr>
                <a:defRPr/>
              </a:pPr>
              <a:t>5/15/2021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1F14B24-5DDD-4C98-869D-320241229B7E}" type="slidenum">
              <a:rPr lang="en-US" altLang="en-US"/>
              <a:pPr/>
              <a:t>‹#›</a:t>
            </a:fld>
            <a:endParaRPr lang="en-US" altLang="en-US"/>
          </a:p>
        </p:txBody>
      </p:sp>
    </p:spTree>
    <p:extLst>
      <p:ext uri="{BB962C8B-B14F-4D97-AF65-F5344CB8AC3E}">
        <p14:creationId xmlns:p14="http://schemas.microsoft.com/office/powerpoint/2010/main" val="2417137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203200" y="533400"/>
            <a:ext cx="8900584"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a:ext uri="{909E8E84-426E-40dd-AFC4-6F175D3DCCD1}"/>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06914F-1315-4FDF-8948-D1D331D3ED5C}" type="datetime1">
              <a:rPr lang="en-US"/>
              <a:pPr>
                <a:defRPr/>
              </a:pPr>
              <a:t>5/15/2021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0EC9E89-3601-42F9-8758-B3F8572D62D4}" type="slidenum">
              <a:rPr lang="en-US" altLang="en-US"/>
              <a:pPr/>
              <a:t>‹#›</a:t>
            </a:fld>
            <a:endParaRPr lang="en-US" altLang="en-US"/>
          </a:p>
        </p:txBody>
      </p:sp>
    </p:spTree>
    <p:extLst>
      <p:ext uri="{BB962C8B-B14F-4D97-AF65-F5344CB8AC3E}">
        <p14:creationId xmlns:p14="http://schemas.microsoft.com/office/powerpoint/2010/main" val="1690318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203200" y="533400"/>
            <a:ext cx="8900584"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a:ext uri="{909E8E84-426E-40dd-AFC4-6F175D3DCCD1}"/>
          </a:extLst>
        </p:spPr>
      </p:cxn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13F724A-91BC-470E-A498-418D92C3B9B2}" type="datetime1">
              <a:rPr lang="en-US"/>
              <a:pPr>
                <a:defRPr/>
              </a:pPr>
              <a:t>5/15/2021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F9F8427-E329-41D9-8F3C-B44E73CED266}" type="slidenum">
              <a:rPr lang="en-US" altLang="en-US"/>
              <a:pPr/>
              <a:t>‹#›</a:t>
            </a:fld>
            <a:endParaRPr lang="en-US" altLang="en-US"/>
          </a:p>
        </p:txBody>
      </p:sp>
    </p:spTree>
    <p:extLst>
      <p:ext uri="{BB962C8B-B14F-4D97-AF65-F5344CB8AC3E}">
        <p14:creationId xmlns:p14="http://schemas.microsoft.com/office/powerpoint/2010/main" val="260764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CC889-A953-4739-BDBE-498FD74CE5C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288297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2ACC889-A953-4739-BDBE-498FD74CE5C7}" type="datetimeFigureOut">
              <a:rPr lang="en-US" smtClean="0"/>
              <a:t>5/15/2021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896486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CC889-A953-4739-BDBE-498FD74CE5C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1141003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CC889-A953-4739-BDBE-498FD74CE5C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1712787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ACC889-A953-4739-BDBE-498FD74CE5C7}" type="datetimeFigureOut">
              <a:rPr lang="en-US" smtClean="0"/>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2056975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ACC889-A953-4739-BDBE-498FD74CE5C7}" type="datetimeFigureOut">
              <a:rPr lang="en-US" smtClean="0"/>
              <a:t>5/15/2021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809512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ACC889-A953-4739-BDBE-498FD74CE5C7}" type="datetimeFigureOut">
              <a:rPr lang="en-US" smtClean="0"/>
              <a:t>5/15/2021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2862315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CC889-A953-4739-BDBE-498FD74CE5C7}" type="datetimeFigureOut">
              <a:rPr lang="en-US" smtClean="0"/>
              <a:t>5/15/2021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1763688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C889-A953-4739-BDBE-498FD74CE5C7}" type="datetimeFigureOut">
              <a:rPr lang="en-US" smtClean="0"/>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1223259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C889-A953-4739-BDBE-498FD74CE5C7}" type="datetimeFigureOut">
              <a:rPr lang="en-US" smtClean="0"/>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2875772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C889-A953-4739-BDBE-498FD74CE5C7}" type="datetimeFigureOut">
              <a:rPr lang="en-US" smtClean="0"/>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421641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CC889-A953-4739-BDBE-498FD74CE5C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0976-54FE-4A9F-99EA-47E491917FD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816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C889-A953-4739-BDBE-498FD74CE5C7}" type="datetimeFigureOut">
              <a:rPr lang="en-US" smtClean="0"/>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1744213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C889-A953-4739-BDBE-498FD74CE5C7}" type="datetimeFigureOut">
              <a:rPr lang="en-US" smtClean="0"/>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0976-54FE-4A9F-99EA-47E491917FD7}"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6019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C889-A953-4739-BDBE-498FD74CE5C7}" type="datetimeFigureOut">
              <a:rPr lang="en-US" smtClean="0"/>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1583362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2ACC889-A953-4739-BDBE-498FD74CE5C7}" type="datetimeFigureOut">
              <a:rPr lang="en-US" smtClean="0"/>
              <a:t>5/15/2021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2921363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2ACC889-A953-4739-BDBE-498FD74CE5C7}" type="datetimeFigureOut">
              <a:rPr lang="en-US" smtClean="0"/>
              <a:t>5/15/2021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2190074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CC889-A953-4739-BDBE-498FD74CE5C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3065761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CC889-A953-4739-BDBE-498FD74CE5C7}" type="datetimeFigureOut">
              <a:rPr lang="en-US" smtClean="0"/>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2367565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8234F1-F471-4F65-91EC-AD40D2CB1BA8}" type="datetime1">
              <a:rPr lang="en-US"/>
              <a:pPr>
                <a:defRPr/>
              </a:pPr>
              <a:t>5/15/2021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C5A995-E58C-44D3-B94D-EE7358E28E04}" type="slidenum">
              <a:rPr lang="en-US" altLang="en-US"/>
              <a:pPr/>
              <a:t>‹#›</a:t>
            </a:fld>
            <a:endParaRPr lang="en-US" altLang="en-US"/>
          </a:p>
        </p:txBody>
      </p:sp>
    </p:spTree>
    <p:extLst>
      <p:ext uri="{BB962C8B-B14F-4D97-AF65-F5344CB8AC3E}">
        <p14:creationId xmlns:p14="http://schemas.microsoft.com/office/powerpoint/2010/main" val="3731188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ACC889-A953-4739-BDBE-498FD74CE5C7}" type="datetimeFigureOut">
              <a:rPr lang="en-US" smtClean="0"/>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195159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ACC889-A953-4739-BDBE-498FD74CE5C7}" type="datetimeFigureOut">
              <a:rPr lang="en-US" smtClean="0"/>
              <a:t>5/15/2021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403799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ACC889-A953-4739-BDBE-498FD74CE5C7}" type="datetimeFigureOut">
              <a:rPr lang="en-US" smtClean="0"/>
              <a:t>5/15/2021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151765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ACC889-A953-4739-BDBE-498FD74CE5C7}" type="datetimeFigureOut">
              <a:rPr lang="en-US" smtClean="0"/>
              <a:t>5/15/2021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126684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2ACC889-A953-4739-BDBE-498FD74CE5C7}" type="datetimeFigureOut">
              <a:rPr lang="en-US" smtClean="0"/>
              <a:t>5/15/2021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FB90976-54FE-4A9F-99EA-47E491917FD7}" type="slidenum">
              <a:rPr lang="en-US" smtClean="0"/>
              <a:t>‹#›</a:t>
            </a:fld>
            <a:endParaRPr lang="en-US"/>
          </a:p>
        </p:txBody>
      </p:sp>
    </p:spTree>
    <p:extLst>
      <p:ext uri="{BB962C8B-B14F-4D97-AF65-F5344CB8AC3E}">
        <p14:creationId xmlns:p14="http://schemas.microsoft.com/office/powerpoint/2010/main" val="265873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C889-A953-4739-BDBE-498FD74CE5C7}" type="datetimeFigureOut">
              <a:rPr lang="en-US" smtClean="0"/>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0976-54FE-4A9F-99EA-47E491917FD7}" type="slidenum">
              <a:rPr lang="en-US" smtClean="0"/>
              <a:t>‹#›</a:t>
            </a:fld>
            <a:endParaRPr lang="en-US"/>
          </a:p>
        </p:txBody>
      </p:sp>
    </p:spTree>
    <p:extLst>
      <p:ext uri="{BB962C8B-B14F-4D97-AF65-F5344CB8AC3E}">
        <p14:creationId xmlns:p14="http://schemas.microsoft.com/office/powerpoint/2010/main" val="137627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ACC889-A953-4739-BDBE-498FD74CE5C7}" type="datetimeFigureOut">
              <a:rPr lang="en-US" smtClean="0"/>
              <a:t>5/15/2021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FB90976-54FE-4A9F-99EA-47E491917FD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54839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6" r:id="rId15"/>
    <p:sldLayoutId id="2147483707" r:id="rId16"/>
    <p:sldLayoutId id="2147483708" r:id="rId17"/>
    <p:sldLayoutId id="2147483709" r:id="rId18"/>
    <p:sldLayoutId id="2147483710" r:id="rId19"/>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2ACC889-A953-4739-BDBE-498FD74CE5C7}" type="datetimeFigureOut">
              <a:rPr lang="en-US" smtClean="0"/>
              <a:t>5/15/2021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FB90976-54FE-4A9F-99EA-47E491917FD7}" type="slidenum">
              <a:rPr lang="en-US" smtClean="0"/>
              <a:t>‹#›</a:t>
            </a:fld>
            <a:endParaRPr lang="en-US"/>
          </a:p>
        </p:txBody>
      </p:sp>
    </p:spTree>
    <p:extLst>
      <p:ext uri="{BB962C8B-B14F-4D97-AF65-F5344CB8AC3E}">
        <p14:creationId xmlns:p14="http://schemas.microsoft.com/office/powerpoint/2010/main" val="3106665506"/>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Slide Number Placeholder 6"/>
          <p:cNvSpPr>
            <a:spLocks noGrp="1"/>
          </p:cNvSpPr>
          <p:nvPr>
            <p:ph type="sldNum" sz="quarter" idx="12"/>
          </p:nvPr>
        </p:nvSpPr>
        <p:spPr bwMode="auto">
          <a:noFill/>
          <a:ln>
            <a:miter lim="800000"/>
            <a:headEnd/>
            <a:tailEnd/>
          </a:ln>
        </p:spPr>
        <p:txBody>
          <a:bodyPr/>
          <a:lstStyle/>
          <a:p>
            <a:fld id="{6CDE0253-F4B7-4E4A-A521-3316E092BD6C}" type="slidenum">
              <a:rPr lang="en-US" altLang="en-US"/>
              <a:pPr/>
              <a:t>1</a:t>
            </a:fld>
            <a:endParaRPr lang="en-US" altLang="en-US"/>
          </a:p>
        </p:txBody>
      </p:sp>
      <p:sp>
        <p:nvSpPr>
          <p:cNvPr id="53253" name="Rectangle 12"/>
          <p:cNvSpPr>
            <a:spLocks noChangeArrowheads="1"/>
          </p:cNvSpPr>
          <p:nvPr/>
        </p:nvSpPr>
        <p:spPr bwMode="auto">
          <a:xfrm>
            <a:off x="2115892" y="4129086"/>
            <a:ext cx="7696200" cy="1754188"/>
          </a:xfrm>
          <a:prstGeom prst="rect">
            <a:avLst/>
          </a:prstGeom>
          <a:noFill/>
          <a:ln w="9525">
            <a:noFill/>
            <a:miter lim="800000"/>
            <a:headEnd/>
            <a:tailEnd/>
          </a:ln>
        </p:spPr>
        <p:txBody>
          <a:bodyPr>
            <a:spAutoFit/>
          </a:bodyPr>
          <a:lstStyle/>
          <a:p>
            <a:pPr marL="457200" indent="-457200">
              <a:lnSpc>
                <a:spcPct val="150000"/>
              </a:lnSpc>
              <a:buFontTx/>
              <a:buAutoNum type="arabicPeriod"/>
            </a:pPr>
            <a:r>
              <a:rPr lang="en-US" altLang="en-US" sz="2400" b="1" dirty="0" err="1">
                <a:latin typeface="Tahoma" pitchFamily="34" charset="0"/>
                <a:cs typeface="Tahoma" pitchFamily="34" charset="0"/>
              </a:rPr>
              <a:t>Tìm</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hiểu</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hệ</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thống</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báo</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hiệu</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đường</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bộ</a:t>
            </a:r>
            <a:endParaRPr lang="en-US" altLang="en-US" sz="2400" b="1" dirty="0">
              <a:latin typeface="Tahoma" pitchFamily="34" charset="0"/>
              <a:cs typeface="Tahoma" pitchFamily="34" charset="0"/>
            </a:endParaRPr>
          </a:p>
          <a:p>
            <a:pPr marL="457200" indent="-457200">
              <a:lnSpc>
                <a:spcPct val="150000"/>
              </a:lnSpc>
              <a:buFontTx/>
              <a:buAutoNum type="arabicPeriod"/>
            </a:pPr>
            <a:r>
              <a:rPr lang="en-US" altLang="en-US" sz="2400" b="1" dirty="0" err="1">
                <a:latin typeface="Tahoma" pitchFamily="34" charset="0"/>
                <a:cs typeface="Tahoma" pitchFamily="34" charset="0"/>
              </a:rPr>
              <a:t>Vai</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trò</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của</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hệ</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thống</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biển</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báo</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hiệu</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đường</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bộ</a:t>
            </a:r>
            <a:endParaRPr lang="en-US" altLang="en-US" sz="2400" b="1" dirty="0">
              <a:latin typeface="Tahoma" pitchFamily="34" charset="0"/>
              <a:cs typeface="Tahoma" pitchFamily="34" charset="0"/>
            </a:endParaRPr>
          </a:p>
          <a:p>
            <a:pPr marL="457200" indent="-457200">
              <a:lnSpc>
                <a:spcPct val="150000"/>
              </a:lnSpc>
              <a:buFontTx/>
              <a:buAutoNum type="arabicPeriod"/>
            </a:pP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Luyện</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tập</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và</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vận</a:t>
            </a:r>
            <a:r>
              <a:rPr lang="en-US" altLang="en-US" sz="2400" b="1" dirty="0">
                <a:latin typeface="Tahoma" pitchFamily="34" charset="0"/>
                <a:cs typeface="Tahoma" pitchFamily="34" charset="0"/>
              </a:rPr>
              <a:t> </a:t>
            </a:r>
            <a:r>
              <a:rPr lang="en-US" altLang="en-US" sz="2400" b="1" dirty="0" err="1">
                <a:latin typeface="Tahoma" pitchFamily="34" charset="0"/>
                <a:cs typeface="Tahoma" pitchFamily="34" charset="0"/>
              </a:rPr>
              <a:t>dụng</a:t>
            </a:r>
            <a:endParaRPr lang="en-US" altLang="en-US" sz="2400" b="1" dirty="0">
              <a:latin typeface="Tahoma" pitchFamily="34" charset="0"/>
              <a:cs typeface="Tahoma" pitchFamily="34" charset="0"/>
            </a:endParaRPr>
          </a:p>
        </p:txBody>
      </p:sp>
      <p:sp>
        <p:nvSpPr>
          <p:cNvPr id="72711" name="TextBox 15"/>
          <p:cNvSpPr txBox="1">
            <a:spLocks noChangeArrowheads="1"/>
          </p:cNvSpPr>
          <p:nvPr/>
        </p:nvSpPr>
        <p:spPr bwMode="auto">
          <a:xfrm>
            <a:off x="1378040" y="208618"/>
            <a:ext cx="9669370" cy="1384995"/>
          </a:xfrm>
          <a:prstGeom prst="rect">
            <a:avLst/>
          </a:prstGeom>
          <a:noFill/>
          <a:ln w="9525">
            <a:noFill/>
            <a:miter lim="800000"/>
            <a:headEnd/>
            <a:tailEnd/>
          </a:ln>
        </p:spPr>
        <p:txBody>
          <a:bodyPr wrap="square">
            <a:spAutoFit/>
          </a:bodyPr>
          <a:lstStyle/>
          <a:p>
            <a:pPr algn="ctr" eaLnBrk="1" hangingPunct="1">
              <a:lnSpc>
                <a:spcPct val="150000"/>
              </a:lnSpc>
            </a:pPr>
            <a:r>
              <a:rPr lang="en-US" altLang="en-US" sz="2800" b="1" dirty="0" smtClean="0">
                <a:solidFill>
                  <a:srgbClr val="FF0000"/>
                </a:solidFill>
                <a:latin typeface="Times New Roman" panose="02020603050405020304" pitchFamily="18" charset="0"/>
                <a:cs typeface="Times New Roman" panose="02020603050405020304" pitchFamily="18" charset="0"/>
              </a:rPr>
              <a:t>TRƯỜNG THCS NGUYỄN VĂN LUÔNG</a:t>
            </a:r>
          </a:p>
          <a:p>
            <a:pPr algn="ctr" eaLnBrk="1" hangingPunct="1">
              <a:lnSpc>
                <a:spcPct val="150000"/>
              </a:lnSpc>
            </a:pPr>
            <a:r>
              <a:rPr lang="en-US" altLang="en-US" sz="2800" b="1" dirty="0" err="1" smtClean="0">
                <a:solidFill>
                  <a:srgbClr val="FF0000"/>
                </a:solidFill>
                <a:latin typeface="Times New Roman" panose="02020603050405020304" pitchFamily="18" charset="0"/>
                <a:cs typeface="Times New Roman" panose="02020603050405020304" pitchFamily="18" charset="0"/>
              </a:rPr>
              <a:t>Ngoại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khóa</a:t>
            </a:r>
            <a:r>
              <a:rPr lang="en-US" altLang="en-US" sz="2800" b="1" dirty="0" smtClean="0">
                <a:solidFill>
                  <a:srgbClr val="FF0000"/>
                </a:solidFill>
                <a:latin typeface="Times New Roman" panose="02020603050405020304" pitchFamily="18" charset="0"/>
                <a:cs typeface="Times New Roman" panose="02020603050405020304" pitchFamily="18" charset="0"/>
              </a:rPr>
              <a:t>: AN TOÀN GIAO THÔNG</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72712" name="Group 12"/>
          <p:cNvGrpSpPr>
            <a:grpSpLocks/>
          </p:cNvGrpSpPr>
          <p:nvPr/>
        </p:nvGrpSpPr>
        <p:grpSpPr bwMode="auto">
          <a:xfrm>
            <a:off x="1753137" y="2396340"/>
            <a:ext cx="7543800" cy="1295400"/>
            <a:chOff x="0" y="2438399"/>
            <a:chExt cx="8077200" cy="1099914"/>
          </a:xfrm>
          <a:solidFill>
            <a:srgbClr val="FFCC66"/>
          </a:solidFill>
        </p:grpSpPr>
        <p:sp>
          <p:nvSpPr>
            <p:cNvPr id="15" name="Rounded Rectangle 14"/>
            <p:cNvSpPr/>
            <p:nvPr/>
          </p:nvSpPr>
          <p:spPr>
            <a:xfrm>
              <a:off x="0" y="2438399"/>
              <a:ext cx="8077200" cy="109991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1725244" y="2438399"/>
              <a:ext cx="6351956" cy="1099914"/>
            </a:xfrm>
            <a:prstGeom prst="rect">
              <a:avLst/>
            </a:prstGeom>
            <a:noFill/>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ts val="3600"/>
                </a:lnSpc>
                <a:spcAft>
                  <a:spcPct val="35000"/>
                </a:spcAft>
                <a:defRPr/>
              </a:pPr>
              <a:r>
                <a:rPr lang="en-US" sz="2800" b="1" dirty="0" err="1">
                  <a:solidFill>
                    <a:schemeClr val="bg1">
                      <a:lumMod val="65000"/>
                      <a:lumOff val="35000"/>
                    </a:schemeClr>
                  </a:solidFill>
                  <a:latin typeface="Tahoma" pitchFamily="34" charset="0"/>
                  <a:cs typeface="Tahoma" pitchFamily="34" charset="0"/>
                </a:rPr>
                <a:t>Hệ</a:t>
              </a:r>
              <a:r>
                <a:rPr lang="en-US" sz="2800" b="1" dirty="0">
                  <a:solidFill>
                    <a:schemeClr val="bg1">
                      <a:lumMod val="65000"/>
                      <a:lumOff val="35000"/>
                    </a:schemeClr>
                  </a:solidFill>
                  <a:latin typeface="Tahoma" pitchFamily="34" charset="0"/>
                  <a:cs typeface="Tahoma" pitchFamily="34" charset="0"/>
                </a:rPr>
                <a:t> </a:t>
              </a:r>
              <a:r>
                <a:rPr lang="en-US" sz="2800" b="1" dirty="0" err="1">
                  <a:solidFill>
                    <a:schemeClr val="bg1">
                      <a:lumMod val="65000"/>
                      <a:lumOff val="35000"/>
                    </a:schemeClr>
                  </a:solidFill>
                  <a:latin typeface="Tahoma" pitchFamily="34" charset="0"/>
                  <a:cs typeface="Tahoma" pitchFamily="34" charset="0"/>
                </a:rPr>
                <a:t>thống</a:t>
              </a:r>
              <a:r>
                <a:rPr lang="en-US" sz="2800" b="1" dirty="0">
                  <a:solidFill>
                    <a:schemeClr val="bg1">
                      <a:lumMod val="65000"/>
                      <a:lumOff val="35000"/>
                    </a:schemeClr>
                  </a:solidFill>
                  <a:latin typeface="Tahoma" pitchFamily="34" charset="0"/>
                  <a:cs typeface="Tahoma" pitchFamily="34" charset="0"/>
                </a:rPr>
                <a:t> </a:t>
              </a:r>
              <a:r>
                <a:rPr lang="en-US" sz="2800" b="1" dirty="0" err="1">
                  <a:solidFill>
                    <a:schemeClr val="bg1">
                      <a:lumMod val="65000"/>
                      <a:lumOff val="35000"/>
                    </a:schemeClr>
                  </a:solidFill>
                  <a:latin typeface="Tahoma" pitchFamily="34" charset="0"/>
                  <a:cs typeface="Tahoma" pitchFamily="34" charset="0"/>
                </a:rPr>
                <a:t>báo</a:t>
              </a:r>
              <a:r>
                <a:rPr lang="en-US" sz="2800" b="1" dirty="0">
                  <a:solidFill>
                    <a:schemeClr val="bg1">
                      <a:lumMod val="65000"/>
                      <a:lumOff val="35000"/>
                    </a:schemeClr>
                  </a:solidFill>
                  <a:latin typeface="Tahoma" pitchFamily="34" charset="0"/>
                  <a:cs typeface="Tahoma" pitchFamily="34" charset="0"/>
                </a:rPr>
                <a:t> </a:t>
              </a:r>
              <a:r>
                <a:rPr lang="en-US" sz="2800" b="1" dirty="0" err="1">
                  <a:solidFill>
                    <a:schemeClr val="bg1">
                      <a:lumMod val="65000"/>
                      <a:lumOff val="35000"/>
                    </a:schemeClr>
                  </a:solidFill>
                  <a:latin typeface="Tahoma" pitchFamily="34" charset="0"/>
                  <a:cs typeface="Tahoma" pitchFamily="34" charset="0"/>
                </a:rPr>
                <a:t>hiệu</a:t>
              </a:r>
              <a:r>
                <a:rPr lang="en-US" sz="2800" b="1" dirty="0">
                  <a:solidFill>
                    <a:schemeClr val="bg1">
                      <a:lumMod val="65000"/>
                      <a:lumOff val="35000"/>
                    </a:schemeClr>
                  </a:solidFill>
                  <a:latin typeface="Tahoma" pitchFamily="34" charset="0"/>
                  <a:cs typeface="Tahoma" pitchFamily="34" charset="0"/>
                </a:rPr>
                <a:t> </a:t>
              </a:r>
              <a:r>
                <a:rPr lang="en-US" sz="2800" b="1" dirty="0" err="1">
                  <a:solidFill>
                    <a:schemeClr val="bg1">
                      <a:lumMod val="65000"/>
                      <a:lumOff val="35000"/>
                    </a:schemeClr>
                  </a:solidFill>
                  <a:latin typeface="Tahoma" pitchFamily="34" charset="0"/>
                  <a:cs typeface="Tahoma" pitchFamily="34" charset="0"/>
                </a:rPr>
                <a:t>giao</a:t>
              </a:r>
              <a:r>
                <a:rPr lang="en-US" sz="2800" b="1" dirty="0">
                  <a:solidFill>
                    <a:schemeClr val="bg1">
                      <a:lumMod val="65000"/>
                      <a:lumOff val="35000"/>
                    </a:schemeClr>
                  </a:solidFill>
                  <a:latin typeface="Tahoma" pitchFamily="34" charset="0"/>
                  <a:cs typeface="Tahoma" pitchFamily="34" charset="0"/>
                </a:rPr>
                <a:t> </a:t>
              </a:r>
              <a:r>
                <a:rPr lang="en-US" sz="2800" b="1" dirty="0" err="1">
                  <a:solidFill>
                    <a:schemeClr val="bg1">
                      <a:lumMod val="65000"/>
                      <a:lumOff val="35000"/>
                    </a:schemeClr>
                  </a:solidFill>
                  <a:latin typeface="Tahoma" pitchFamily="34" charset="0"/>
                  <a:cs typeface="Tahoma" pitchFamily="34" charset="0"/>
                </a:rPr>
                <a:t>thông</a:t>
              </a:r>
              <a:r>
                <a:rPr lang="en-US" sz="2800" b="1" dirty="0">
                  <a:solidFill>
                    <a:schemeClr val="bg1">
                      <a:lumMod val="65000"/>
                      <a:lumOff val="35000"/>
                    </a:schemeClr>
                  </a:solidFill>
                  <a:latin typeface="Tahoma" pitchFamily="34" charset="0"/>
                  <a:cs typeface="Tahoma" pitchFamily="34" charset="0"/>
                </a:rPr>
                <a:t> </a:t>
              </a:r>
              <a:r>
                <a:rPr lang="en-US" sz="2800" b="1" dirty="0" err="1">
                  <a:solidFill>
                    <a:schemeClr val="bg1">
                      <a:lumMod val="65000"/>
                      <a:lumOff val="35000"/>
                    </a:schemeClr>
                  </a:solidFill>
                  <a:latin typeface="Tahoma" pitchFamily="34" charset="0"/>
                  <a:cs typeface="Tahoma" pitchFamily="34" charset="0"/>
                </a:rPr>
                <a:t>đường</a:t>
              </a:r>
              <a:r>
                <a:rPr lang="en-US" sz="2800" b="1" dirty="0">
                  <a:solidFill>
                    <a:schemeClr val="bg1">
                      <a:lumMod val="65000"/>
                      <a:lumOff val="35000"/>
                    </a:schemeClr>
                  </a:solidFill>
                  <a:latin typeface="Tahoma" pitchFamily="34" charset="0"/>
                  <a:cs typeface="Tahoma" pitchFamily="34" charset="0"/>
                </a:rPr>
                <a:t> </a:t>
              </a:r>
              <a:r>
                <a:rPr lang="en-US" sz="2800" b="1" dirty="0" err="1">
                  <a:solidFill>
                    <a:schemeClr val="bg1">
                      <a:lumMod val="65000"/>
                      <a:lumOff val="35000"/>
                    </a:schemeClr>
                  </a:solidFill>
                  <a:latin typeface="Tahoma" pitchFamily="34" charset="0"/>
                  <a:cs typeface="Tahoma" pitchFamily="34" charset="0"/>
                </a:rPr>
                <a:t>bộ</a:t>
              </a:r>
              <a:endParaRPr lang="en-US" sz="2800" b="1" dirty="0">
                <a:solidFill>
                  <a:schemeClr val="bg1">
                    <a:lumMod val="65000"/>
                    <a:lumOff val="35000"/>
                  </a:schemeClr>
                </a:solidFill>
                <a:latin typeface="Tahoma" pitchFamily="34" charset="0"/>
                <a:cs typeface="Tahoma" pitchFamily="34" charset="0"/>
              </a:endParaRPr>
            </a:p>
          </p:txBody>
        </p:sp>
      </p:grpSp>
      <p:sp>
        <p:nvSpPr>
          <p:cNvPr id="17" name="7-Point Star 16"/>
          <p:cNvSpPr/>
          <p:nvPr/>
        </p:nvSpPr>
        <p:spPr>
          <a:xfrm>
            <a:off x="1753137" y="2510640"/>
            <a:ext cx="1925928" cy="1066800"/>
          </a:xfrm>
          <a:prstGeom prst="star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smtClean="0">
                <a:solidFill>
                  <a:schemeClr val="bg1">
                    <a:lumMod val="65000"/>
                    <a:lumOff val="35000"/>
                  </a:schemeClr>
                </a:solidFill>
                <a:latin typeface="Tahoma" pitchFamily="34" charset="0"/>
                <a:ea typeface="ＭＳ Ｐゴシック" pitchFamily="34" charset="-128"/>
                <a:cs typeface="Tahoma" pitchFamily="34" charset="0"/>
              </a:rPr>
              <a:t>Chủ</a:t>
            </a:r>
            <a:r>
              <a:rPr lang="en-US" b="1" dirty="0" smtClean="0">
                <a:solidFill>
                  <a:schemeClr val="bg1">
                    <a:lumMod val="65000"/>
                    <a:lumOff val="35000"/>
                  </a:schemeClr>
                </a:solidFill>
                <a:latin typeface="Tahoma" pitchFamily="34" charset="0"/>
                <a:ea typeface="ＭＳ Ｐゴシック" pitchFamily="34" charset="-128"/>
                <a:cs typeface="Tahoma" pitchFamily="34" charset="0"/>
              </a:rPr>
              <a:t> </a:t>
            </a:r>
            <a:r>
              <a:rPr lang="en-US" b="1" dirty="0" err="1" smtClean="0">
                <a:solidFill>
                  <a:schemeClr val="bg1">
                    <a:lumMod val="65000"/>
                    <a:lumOff val="35000"/>
                  </a:schemeClr>
                </a:solidFill>
                <a:latin typeface="Tahoma" pitchFamily="34" charset="0"/>
                <a:ea typeface="ＭＳ Ｐゴシック" pitchFamily="34" charset="-128"/>
                <a:cs typeface="Tahoma" pitchFamily="34" charset="0"/>
              </a:rPr>
              <a:t>đề</a:t>
            </a:r>
            <a:r>
              <a:rPr lang="en-US" b="1" dirty="0" smtClean="0">
                <a:solidFill>
                  <a:schemeClr val="bg1">
                    <a:lumMod val="65000"/>
                    <a:lumOff val="35000"/>
                  </a:schemeClr>
                </a:solidFill>
                <a:latin typeface="Tahoma" pitchFamily="34" charset="0"/>
                <a:ea typeface="ＭＳ Ｐゴシック" pitchFamily="34" charset="-128"/>
                <a:cs typeface="Tahoma" pitchFamily="34" charset="0"/>
              </a:rPr>
              <a:t>: </a:t>
            </a:r>
            <a:endParaRPr lang="en-US" b="1" dirty="0">
              <a:solidFill>
                <a:schemeClr val="bg1">
                  <a:lumMod val="65000"/>
                  <a:lumOff val="35000"/>
                </a:schemeClr>
              </a:solidFill>
              <a:latin typeface="Tahoma"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59901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anim calcmode="lin" valueType="num">
                                      <p:cBhvr additive="base">
                                        <p:cTn id="7" dur="500" fill="hold"/>
                                        <p:tgtEl>
                                          <p:spTgt spid="532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3">
                                            <p:txEl>
                                              <p:pRg st="1" end="1"/>
                                            </p:txEl>
                                          </p:spTgt>
                                        </p:tgtEl>
                                        <p:attrNameLst>
                                          <p:attrName>style.visibility</p:attrName>
                                        </p:attrNameLst>
                                      </p:cBhvr>
                                      <p:to>
                                        <p:strVal val="visible"/>
                                      </p:to>
                                    </p:set>
                                    <p:anim calcmode="lin" valueType="num">
                                      <p:cBhvr additive="base">
                                        <p:cTn id="13" dur="500" fill="hold"/>
                                        <p:tgtEl>
                                          <p:spTgt spid="532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3">
                                            <p:txEl>
                                              <p:pRg st="2" end="2"/>
                                            </p:txEl>
                                          </p:spTgt>
                                        </p:tgtEl>
                                        <p:attrNameLst>
                                          <p:attrName>style.visibility</p:attrName>
                                        </p:attrNameLst>
                                      </p:cBhvr>
                                      <p:to>
                                        <p:strVal val="visible"/>
                                      </p:to>
                                    </p:set>
                                    <p:anim calcmode="lin" valueType="num">
                                      <p:cBhvr additive="base">
                                        <p:cTn id="19" dur="500" fill="hold"/>
                                        <p:tgtEl>
                                          <p:spTgt spid="532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p:cNvPicPr>
            <a:picLocks noChangeAspect="1" noChangeArrowheads="1"/>
          </p:cNvPicPr>
          <p:nvPr/>
        </p:nvPicPr>
        <p:blipFill>
          <a:blip r:embed="rId3" cstate="print"/>
          <a:srcRect l="57813" t="26042" r="29688" b="47916"/>
          <a:stretch>
            <a:fillRect/>
          </a:stretch>
        </p:blipFill>
        <p:spPr bwMode="auto">
          <a:xfrm>
            <a:off x="7924800" y="2209800"/>
            <a:ext cx="2438400" cy="3810000"/>
          </a:xfrm>
          <a:prstGeom prst="rect">
            <a:avLst/>
          </a:prstGeom>
          <a:noFill/>
          <a:ln w="9525">
            <a:noFill/>
            <a:miter lim="800000"/>
            <a:headEnd/>
            <a:tailEnd/>
          </a:ln>
        </p:spPr>
      </p:pic>
      <p:sp>
        <p:nvSpPr>
          <p:cNvPr id="3" name="Rounded Rectangular Callout 2"/>
          <p:cNvSpPr/>
          <p:nvPr/>
        </p:nvSpPr>
        <p:spPr>
          <a:xfrm>
            <a:off x="425003" y="1600199"/>
            <a:ext cx="7728397" cy="3255135"/>
          </a:xfrm>
          <a:prstGeom prst="wedgeRoundRectCallout">
            <a:avLst>
              <a:gd name="adj1" fmla="val 45705"/>
              <a:gd name="adj2" fmla="val 75808"/>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eaLnBrk="1" hangingPunct="1">
              <a:lnSpc>
                <a:spcPct val="150000"/>
              </a:lnSpc>
              <a:defRPr/>
            </a:pP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biển</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báo</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hiệu</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bộ</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vai</a:t>
            </a:r>
            <a:endParaRPr lang="en-US" sz="3200"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lnSpc>
                <a:spcPct val="150000"/>
              </a:lnSpc>
              <a:defRPr/>
            </a:pP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i="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96260" name="Slide Number Placeholder 3"/>
          <p:cNvSpPr>
            <a:spLocks noGrp="1"/>
          </p:cNvSpPr>
          <p:nvPr>
            <p:ph type="sldNum" sz="quarter" idx="12"/>
          </p:nvPr>
        </p:nvSpPr>
        <p:spPr bwMode="auto">
          <a:noFill/>
          <a:ln>
            <a:miter lim="800000"/>
            <a:headEnd/>
            <a:tailEnd/>
          </a:ln>
        </p:spPr>
        <p:txBody>
          <a:bodyPr/>
          <a:lstStyle/>
          <a:p>
            <a:fld id="{849194A2-DD57-4CA4-A079-278542C9A7BD}" type="slidenum">
              <a:rPr lang="en-US" altLang="en-US"/>
              <a:pPr/>
              <a:t>10</a:t>
            </a:fld>
            <a:endParaRPr lang="en-US" altLang="en-US"/>
          </a:p>
        </p:txBody>
      </p:sp>
      <p:sp>
        <p:nvSpPr>
          <p:cNvPr id="6" name="Rounded Rectangle 5"/>
          <p:cNvSpPr/>
          <p:nvPr/>
        </p:nvSpPr>
        <p:spPr>
          <a:xfrm>
            <a:off x="8382000" y="1981200"/>
            <a:ext cx="457200"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262" name="TextBox 17"/>
          <p:cNvSpPr txBox="1">
            <a:spLocks noChangeArrowheads="1"/>
          </p:cNvSpPr>
          <p:nvPr/>
        </p:nvSpPr>
        <p:spPr bwMode="auto">
          <a:xfrm>
            <a:off x="1964029" y="650081"/>
            <a:ext cx="7086600" cy="430213"/>
          </a:xfrm>
          <a:prstGeom prst="rect">
            <a:avLst/>
          </a:prstGeom>
          <a:noFill/>
          <a:ln w="9525">
            <a:noFill/>
            <a:miter lim="800000"/>
            <a:headEnd/>
            <a:tailEnd/>
          </a:ln>
        </p:spPr>
        <p:txBody>
          <a:bodyPr>
            <a:spAutoFit/>
          </a:bodyPr>
          <a:lstStyle/>
          <a:p>
            <a:pPr eaLnBrk="1" hangingPunct="1"/>
            <a:r>
              <a:rPr lang="en-US" altLang="en-US" sz="2200" b="1" dirty="0">
                <a:latin typeface="Tahoma" pitchFamily="34" charset="0"/>
                <a:cs typeface="Tahoma" pitchFamily="34" charset="0"/>
              </a:rPr>
              <a:t>2. </a:t>
            </a:r>
            <a:r>
              <a:rPr lang="en-US" altLang="en-US" sz="2200" b="1" dirty="0" err="1">
                <a:latin typeface="Tahoma" pitchFamily="34" charset="0"/>
                <a:cs typeface="Tahoma" pitchFamily="34" charset="0"/>
              </a:rPr>
              <a:t>Vai</a:t>
            </a:r>
            <a:r>
              <a:rPr lang="en-US" altLang="en-US" sz="2200" b="1" dirty="0">
                <a:latin typeface="Tahoma" pitchFamily="34" charset="0"/>
                <a:cs typeface="Tahoma" pitchFamily="34" charset="0"/>
              </a:rPr>
              <a:t> </a:t>
            </a:r>
            <a:r>
              <a:rPr lang="en-US" altLang="en-US" sz="2200" b="1" dirty="0" err="1">
                <a:latin typeface="Tahoma" pitchFamily="34" charset="0"/>
                <a:cs typeface="Tahoma" pitchFamily="34" charset="0"/>
              </a:rPr>
              <a:t>trò</a:t>
            </a:r>
            <a:r>
              <a:rPr lang="en-US" altLang="en-US" sz="2200" b="1" dirty="0">
                <a:latin typeface="Tahoma" pitchFamily="34" charset="0"/>
                <a:cs typeface="Tahoma" pitchFamily="34" charset="0"/>
              </a:rPr>
              <a:t> </a:t>
            </a:r>
            <a:r>
              <a:rPr lang="en-US" altLang="en-US" sz="2200" b="1" dirty="0" err="1">
                <a:latin typeface="Tahoma" pitchFamily="34" charset="0"/>
                <a:cs typeface="Tahoma" pitchFamily="34" charset="0"/>
              </a:rPr>
              <a:t>của</a:t>
            </a:r>
            <a:r>
              <a:rPr lang="en-US" altLang="en-US" sz="2200" b="1" dirty="0">
                <a:latin typeface="Tahoma" pitchFamily="34" charset="0"/>
                <a:cs typeface="Tahoma" pitchFamily="34" charset="0"/>
              </a:rPr>
              <a:t> </a:t>
            </a:r>
            <a:r>
              <a:rPr lang="en-US" altLang="en-US" sz="2200" b="1" dirty="0" err="1">
                <a:latin typeface="Tahoma" pitchFamily="34" charset="0"/>
                <a:cs typeface="Tahoma" pitchFamily="34" charset="0"/>
              </a:rPr>
              <a:t>hệ</a:t>
            </a:r>
            <a:r>
              <a:rPr lang="en-US" altLang="en-US" sz="2200" b="1" dirty="0">
                <a:latin typeface="Tahoma" pitchFamily="34" charset="0"/>
                <a:cs typeface="Tahoma" pitchFamily="34" charset="0"/>
              </a:rPr>
              <a:t> </a:t>
            </a:r>
            <a:r>
              <a:rPr lang="en-US" altLang="en-US" sz="2200" b="1" dirty="0" err="1">
                <a:latin typeface="Tahoma" pitchFamily="34" charset="0"/>
                <a:cs typeface="Tahoma" pitchFamily="34" charset="0"/>
              </a:rPr>
              <a:t>thống</a:t>
            </a:r>
            <a:r>
              <a:rPr lang="en-US" altLang="en-US" sz="2200" b="1" dirty="0">
                <a:latin typeface="Tahoma" pitchFamily="34" charset="0"/>
                <a:cs typeface="Tahoma" pitchFamily="34" charset="0"/>
              </a:rPr>
              <a:t> </a:t>
            </a:r>
            <a:r>
              <a:rPr lang="en-US" altLang="en-US" sz="2200" b="1" dirty="0" err="1">
                <a:latin typeface="Tahoma" pitchFamily="34" charset="0"/>
                <a:cs typeface="Tahoma" pitchFamily="34" charset="0"/>
              </a:rPr>
              <a:t>biển</a:t>
            </a:r>
            <a:r>
              <a:rPr lang="en-US" altLang="en-US" sz="2200" b="1" dirty="0">
                <a:latin typeface="Tahoma" pitchFamily="34" charset="0"/>
                <a:cs typeface="Tahoma" pitchFamily="34" charset="0"/>
              </a:rPr>
              <a:t> </a:t>
            </a:r>
            <a:r>
              <a:rPr lang="en-US" altLang="en-US" sz="2200" b="1" dirty="0" err="1">
                <a:latin typeface="Tahoma" pitchFamily="34" charset="0"/>
                <a:cs typeface="Tahoma" pitchFamily="34" charset="0"/>
              </a:rPr>
              <a:t>báo</a:t>
            </a:r>
            <a:r>
              <a:rPr lang="en-US" altLang="en-US" sz="2200" b="1" dirty="0">
                <a:latin typeface="Tahoma" pitchFamily="34" charset="0"/>
                <a:cs typeface="Tahoma" pitchFamily="34" charset="0"/>
              </a:rPr>
              <a:t> </a:t>
            </a:r>
            <a:r>
              <a:rPr lang="en-US" altLang="en-US" sz="2200" b="1" dirty="0" err="1">
                <a:latin typeface="Tahoma" pitchFamily="34" charset="0"/>
                <a:cs typeface="Tahoma" pitchFamily="34" charset="0"/>
              </a:rPr>
              <a:t>hiệu</a:t>
            </a:r>
            <a:r>
              <a:rPr lang="en-US" altLang="en-US" sz="2200" b="1" dirty="0">
                <a:latin typeface="Tahoma" pitchFamily="34" charset="0"/>
                <a:cs typeface="Tahoma" pitchFamily="34" charset="0"/>
              </a:rPr>
              <a:t> </a:t>
            </a:r>
            <a:r>
              <a:rPr lang="en-US" altLang="en-US" sz="2200" b="1" dirty="0" err="1">
                <a:latin typeface="Tahoma" pitchFamily="34" charset="0"/>
                <a:cs typeface="Tahoma" pitchFamily="34" charset="0"/>
              </a:rPr>
              <a:t>đường</a:t>
            </a:r>
            <a:r>
              <a:rPr lang="en-US" altLang="en-US" sz="2200" b="1" dirty="0">
                <a:latin typeface="Tahoma" pitchFamily="34" charset="0"/>
                <a:cs typeface="Tahoma" pitchFamily="34" charset="0"/>
              </a:rPr>
              <a:t> </a:t>
            </a:r>
            <a:r>
              <a:rPr lang="en-US" altLang="en-US" sz="2200" b="1" dirty="0" err="1">
                <a:latin typeface="Tahoma" pitchFamily="34" charset="0"/>
                <a:cs typeface="Tahoma" pitchFamily="34" charset="0"/>
              </a:rPr>
              <a:t>bộ</a:t>
            </a:r>
            <a:endParaRPr lang="en-US" altLang="en-US" sz="2200" b="1" dirty="0">
              <a:latin typeface="Tahoma" pitchFamily="34" charset="0"/>
              <a:cs typeface="Tahoma" pitchFamily="34" charset="0"/>
            </a:endParaRPr>
          </a:p>
        </p:txBody>
      </p:sp>
    </p:spTree>
    <p:extLst>
      <p:ext uri="{BB962C8B-B14F-4D97-AF65-F5344CB8AC3E}">
        <p14:creationId xmlns:p14="http://schemas.microsoft.com/office/powerpoint/2010/main" val="3532542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17"/>
          <p:cNvSpPr txBox="1">
            <a:spLocks noChangeArrowheads="1"/>
          </p:cNvSpPr>
          <p:nvPr/>
        </p:nvSpPr>
        <p:spPr bwMode="auto">
          <a:xfrm>
            <a:off x="2286000" y="76201"/>
            <a:ext cx="7086600" cy="430213"/>
          </a:xfrm>
          <a:prstGeom prst="rect">
            <a:avLst/>
          </a:prstGeom>
          <a:noFill/>
          <a:ln w="9525">
            <a:noFill/>
            <a:miter lim="800000"/>
            <a:headEnd/>
            <a:tailEnd/>
          </a:ln>
        </p:spPr>
        <p:txBody>
          <a:bodyPr>
            <a:spAutoFit/>
          </a:bodyPr>
          <a:lstStyle/>
          <a:p>
            <a:pPr eaLnBrk="1" hangingPunct="1"/>
            <a:r>
              <a:rPr lang="en-US" altLang="en-US" sz="2200" b="1">
                <a:latin typeface="Tahoma" pitchFamily="34" charset="0"/>
                <a:cs typeface="Tahoma" pitchFamily="34" charset="0"/>
              </a:rPr>
              <a:t>2. Vai trò của hệ thống biển báo hiệu đường bộ</a:t>
            </a:r>
          </a:p>
        </p:txBody>
      </p:sp>
      <p:sp>
        <p:nvSpPr>
          <p:cNvPr id="13" name="TextBox 12"/>
          <p:cNvSpPr txBox="1">
            <a:spLocks noChangeArrowheads="1"/>
          </p:cNvSpPr>
          <p:nvPr/>
        </p:nvSpPr>
        <p:spPr bwMode="auto">
          <a:xfrm>
            <a:off x="347729" y="609446"/>
            <a:ext cx="11346287" cy="2201372"/>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lnSpc>
                <a:spcPct val="150000"/>
              </a:lnSpc>
              <a:defRPr/>
            </a:pP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smtClean="0">
                <a:solidFill>
                  <a:schemeClr val="tx1">
                    <a:lumMod val="95000"/>
                    <a:lumOff val="5000"/>
                  </a:schemeClr>
                </a:solidFill>
                <a:latin typeface="Times New Roman" panose="02020603050405020304" pitchFamily="18" charset="0"/>
                <a:cs typeface="Times New Roman" panose="02020603050405020304" pitchFamily="18" charset="0"/>
              </a:rPr>
              <a:t>CÂU HỎI:</a:t>
            </a:r>
            <a:endParaRPr lang="en-US" sz="2200"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342900" indent="-342900">
              <a:lnSpc>
                <a:spcPct val="150000"/>
              </a:lnSpc>
              <a:buFontTx/>
              <a:buChar char="-"/>
              <a:defRPr/>
            </a:pP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xảy</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nếu</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chấp</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hành</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22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biển</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báo</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hiệu</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22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bộ</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Cho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a:t>
            </a:r>
          </a:p>
          <a:p>
            <a:pPr marL="342900" indent="-342900">
              <a:lnSpc>
                <a:spcPct val="150000"/>
              </a:lnSpc>
              <a:buFontTx/>
              <a:buChar char="-"/>
              <a:defRPr/>
            </a:pP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nên</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nếu</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thấy</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chấp</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hành</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22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2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biển</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báo</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hiệu</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i="1" dirty="0" err="1">
                <a:solidFill>
                  <a:schemeClr val="tx1">
                    <a:lumMod val="95000"/>
                    <a:lumOff val="5000"/>
                  </a:schemeClr>
                </a:solidFill>
                <a:latin typeface="Times New Roman" panose="02020603050405020304" pitchFamily="18" charset="0"/>
                <a:cs typeface="Times New Roman" panose="02020603050405020304" pitchFamily="18" charset="0"/>
              </a:rPr>
              <a:t>bộ</a:t>
            </a:r>
            <a:r>
              <a:rPr lang="en-US" sz="2200" b="1" i="1"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98308" name="Slide Number Placeholder 6"/>
          <p:cNvSpPr>
            <a:spLocks noGrp="1"/>
          </p:cNvSpPr>
          <p:nvPr>
            <p:ph type="sldNum" sz="quarter" idx="12"/>
          </p:nvPr>
        </p:nvSpPr>
        <p:spPr bwMode="auto">
          <a:noFill/>
          <a:ln>
            <a:miter lim="800000"/>
            <a:headEnd/>
            <a:tailEnd/>
          </a:ln>
        </p:spPr>
        <p:txBody>
          <a:bodyPr/>
          <a:lstStyle/>
          <a:p>
            <a:fld id="{D37D8FEC-02E7-49E4-A071-9629DBF360C5}" type="slidenum">
              <a:rPr lang="en-US" altLang="en-US"/>
              <a:pPr/>
              <a:t>11</a:t>
            </a:fld>
            <a:endParaRPr lang="en-US" altLang="en-US"/>
          </a:p>
        </p:txBody>
      </p:sp>
      <p:sp>
        <p:nvSpPr>
          <p:cNvPr id="2" name="Rounded Rectangle 1"/>
          <p:cNvSpPr/>
          <p:nvPr/>
        </p:nvSpPr>
        <p:spPr>
          <a:xfrm>
            <a:off x="141669" y="2913850"/>
            <a:ext cx="12050332" cy="3944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2400" b="1" i="1" dirty="0" smtClean="0">
                <a:latin typeface="Times New Roman" panose="02020603050405020304" pitchFamily="18" charset="0"/>
                <a:cs typeface="Times New Roman" panose="02020603050405020304" pitchFamily="18" charset="0"/>
              </a:rPr>
              <a:t>TRẢ LỜI:</a:t>
            </a:r>
          </a:p>
          <a:p>
            <a:pPr marL="285750" indent="-285750">
              <a:lnSpc>
                <a:spcPct val="150000"/>
              </a:lnSpc>
              <a:buFontTx/>
              <a:buChar char="-"/>
            </a:pPr>
            <a:r>
              <a:rPr lang="en-US" sz="2200" dirty="0" err="1" smtClean="0">
                <a:latin typeface="Times New Roman" panose="02020603050405020304" pitchFamily="18" charset="0"/>
                <a:cs typeface="Times New Roman" panose="02020603050405020304" pitchFamily="18" charset="0"/>
              </a:rPr>
              <a:t>Nếu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chúng</a:t>
            </a:r>
            <a:r>
              <a:rPr lang="en-US" sz="2200" dirty="0" smtClean="0">
                <a:latin typeface="Times New Roman" panose="02020603050405020304" pitchFamily="18" charset="0"/>
                <a:cs typeface="Times New Roman" panose="02020603050405020304" pitchFamily="18" charset="0"/>
              </a:rPr>
              <a:t> ta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chấp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hệ</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báo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dễ</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dẫn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tai </a:t>
            </a:r>
            <a:r>
              <a:rPr lang="en-US" sz="2200" dirty="0" err="1" smtClean="0">
                <a:latin typeface="Times New Roman" panose="02020603050405020304" pitchFamily="18" charset="0"/>
                <a:cs typeface="Times New Roman" panose="02020603050405020304" pitchFamily="18" charset="0"/>
              </a:rPr>
              <a:t>nạn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hiểm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quanh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gặp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biển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báo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chúng</a:t>
            </a:r>
            <a:r>
              <a:rPr lang="en-US" sz="2200" dirty="0" smtClean="0">
                <a:latin typeface="Times New Roman" panose="02020603050405020304" pitchFamily="18" charset="0"/>
                <a:cs typeface="Times New Roman" panose="02020603050405020304" pitchFamily="18" charset="0"/>
              </a:rPr>
              <a:t> ta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thực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vẫn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ngược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lưu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đúng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kịp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dẫn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tai </a:t>
            </a:r>
            <a:r>
              <a:rPr lang="en-US" sz="2200" dirty="0" err="1" smtClean="0">
                <a:latin typeface="Times New Roman" panose="02020603050405020304" pitchFamily="18" charset="0"/>
                <a:cs typeface="Times New Roman" panose="02020603050405020304" pitchFamily="18" charset="0"/>
              </a:rPr>
              <a:t>nạn</a:t>
            </a:r>
            <a:r>
              <a:rPr lang="en-US" sz="2200" dirty="0" smtClean="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200" dirty="0" err="1" smtClean="0">
                <a:latin typeface="Times New Roman" panose="02020603050405020304" pitchFamily="18" charset="0"/>
                <a:cs typeface="Times New Roman" panose="02020603050405020304" pitchFamily="18" charset="0"/>
              </a:rPr>
              <a:t>Khi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chấp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hệ</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báo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chúng</a:t>
            </a:r>
            <a:r>
              <a:rPr lang="en-US" sz="2200" dirty="0" smtClean="0">
                <a:latin typeface="Times New Roman" panose="02020603050405020304" pitchFamily="18" charset="0"/>
                <a:cs typeface="Times New Roman" panose="02020603050405020304" pitchFamily="18" charset="0"/>
              </a:rPr>
              <a:t> ta </a:t>
            </a:r>
            <a:r>
              <a:rPr lang="en-US" sz="2200" dirty="0" err="1" smtClean="0">
                <a:latin typeface="Times New Roman" panose="02020603050405020304" pitchFamily="18" charset="0"/>
                <a:cs typeface="Times New Roman" panose="02020603050405020304" pitchFamily="18" charset="0"/>
              </a:rPr>
              <a:t>nên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nhắc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hành</a:t>
            </a:r>
            <a:r>
              <a:rPr lang="en-US" sz="2200" dirty="0" smtClean="0">
                <a:latin typeface="Times New Roman" panose="02020603050405020304" pitchFamily="18" charset="0"/>
                <a:cs typeface="Times New Roman" panose="02020603050405020304" pitchFamily="18" charset="0"/>
              </a:rPr>
              <a:t> vi </a:t>
            </a:r>
            <a:r>
              <a:rPr lang="en-US" sz="2200" dirty="0" err="1" smtClean="0">
                <a:latin typeface="Times New Roman" panose="02020603050405020304" pitchFamily="18" charset="0"/>
                <a:cs typeface="Times New Roman" panose="02020603050405020304" pitchFamily="18" charset="0"/>
              </a:rPr>
              <a:t>sai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thực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hành</a:t>
            </a:r>
            <a:r>
              <a:rPr lang="en-US" sz="2200" dirty="0" smtClean="0">
                <a:latin typeface="Times New Roman" panose="02020603050405020304" pitchFamily="18" charset="0"/>
                <a:cs typeface="Times New Roman" panose="02020603050405020304" pitchFamily="18" charset="0"/>
              </a:rPr>
              <a:t> vi </a:t>
            </a:r>
            <a:r>
              <a:rPr lang="en-US" sz="2200" dirty="0" err="1" smtClean="0">
                <a:latin typeface="Times New Roman" panose="02020603050405020304" pitchFamily="18" charset="0"/>
                <a:cs typeface="Times New Roman" panose="02020603050405020304" pitchFamily="18" charset="0"/>
              </a:rPr>
              <a:t>sai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đó</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100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additive="base">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
                                            <p:bg/>
                                          </p:spTgt>
                                        </p:tgtEl>
                                        <p:attrNameLst>
                                          <p:attrName>style.visibility</p:attrName>
                                        </p:attrNameLst>
                                      </p:cBhvr>
                                      <p:to>
                                        <p:strVal val="visible"/>
                                      </p:to>
                                    </p:set>
                                    <p:animEffect transition="in" filter="randombar(horizontal)">
                                      <p:cBhvr>
                                        <p:cTn id="29" dur="500"/>
                                        <p:tgtEl>
                                          <p:spTgt spid="2">
                                            <p:bg/>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32" dur="500"/>
                                        <p:tgtEl>
                                          <p:spTgt spid="2">
                                            <p:txEl>
                                              <p:pRg st="0" end="0"/>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5" dur="500"/>
                                        <p:tgtEl>
                                          <p:spTgt spid="2">
                                            <p:txEl>
                                              <p:pRg st="1" end="1"/>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884437" y="1081826"/>
            <a:ext cx="9672033" cy="4632101"/>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anchor="ctr"/>
          <a:lstStyle/>
          <a:p>
            <a:pPr marL="457200" indent="-457200">
              <a:lnSpc>
                <a:spcPct val="150000"/>
              </a:lnSpc>
              <a:buFont typeface="Wingdings" pitchFamily="2" charset="2"/>
              <a:buChar char="q"/>
              <a:defRPr/>
            </a:pPr>
            <a:endParaRPr lang="en-US" altLang="ja-JP" sz="2000" b="1" dirty="0">
              <a:solidFill>
                <a:srgbClr val="000000"/>
              </a:solidFill>
              <a:latin typeface="Tahoma" pitchFamily="34" charset="0"/>
              <a:ea typeface="MS Mincho" pitchFamily="49" charset="-128"/>
              <a:cs typeface="Tahoma" pitchFamily="34" charset="0"/>
            </a:endParaRPr>
          </a:p>
          <a:p>
            <a:pPr marL="457200" indent="-457200">
              <a:lnSpc>
                <a:spcPct val="150000"/>
              </a:lnSpc>
              <a:buFont typeface="Wingdings" pitchFamily="2" charset="2"/>
              <a:buChar char="q"/>
              <a:defRPr/>
            </a:pP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Chú</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ý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quan</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sát</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và</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nhận</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biết</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từng</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loại</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biển</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báo</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hiệu</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khi</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tham</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gia</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giao</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thông</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trên</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a:t>
            </a: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đường</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a:t>
            </a:r>
          </a:p>
          <a:p>
            <a:pPr marL="457200" indent="-457200">
              <a:lnSpc>
                <a:spcPct val="150000"/>
              </a:lnSpc>
              <a:buFont typeface="Wingdings" pitchFamily="2" charset="2"/>
              <a:buChar char="q"/>
              <a:defRPr/>
            </a:pP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Chấp</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hành hệ thống báo hiệu đường bộ khi tham gia giao thông.</a:t>
            </a:r>
          </a:p>
          <a:p>
            <a:pPr marL="457200" indent="-457200">
              <a:lnSpc>
                <a:spcPct val="150000"/>
              </a:lnSpc>
              <a:buFont typeface="Wingdings" pitchFamily="2" charset="2"/>
              <a:buChar char="q"/>
              <a:defRPr/>
            </a:pPr>
            <a:r>
              <a:rPr lang="en-US" altLang="ja-JP" sz="2800" b="1" dirty="0" err="1">
                <a:solidFill>
                  <a:srgbClr val="000000"/>
                </a:solidFill>
                <a:latin typeface="Times New Roman" panose="02020603050405020304" pitchFamily="18" charset="0"/>
                <a:ea typeface="MS Mincho" pitchFamily="49" charset="-128"/>
                <a:cs typeface="Times New Roman" panose="02020603050405020304" pitchFamily="18" charset="0"/>
              </a:rPr>
              <a:t>Tuyên</a:t>
            </a:r>
            <a:r>
              <a:rPr lang="en-US" altLang="ja-JP" sz="2800" b="1" dirty="0">
                <a:solidFill>
                  <a:srgbClr val="000000"/>
                </a:solidFill>
                <a:latin typeface="Times New Roman" panose="02020603050405020304" pitchFamily="18" charset="0"/>
                <a:ea typeface="MS Mincho" pitchFamily="49" charset="-128"/>
                <a:cs typeface="Times New Roman" panose="02020603050405020304" pitchFamily="18" charset="0"/>
              </a:rPr>
              <a:t> truyền, vận động bạn bè, người thân và những người xung quanh cùng chấp hành hệ thống báo hiệu đường bộ khi tham gia giao thông. </a:t>
            </a:r>
          </a:p>
          <a:p>
            <a:pPr marL="457200" indent="-457200">
              <a:lnSpc>
                <a:spcPct val="150000"/>
              </a:lnSpc>
              <a:buFont typeface="Wingdings" pitchFamily="2" charset="2"/>
              <a:buChar char="q"/>
              <a:defRPr/>
            </a:pPr>
            <a:endParaRPr lang="en-US" altLang="ja-JP" sz="2000" b="1" dirty="0">
              <a:solidFill>
                <a:srgbClr val="000000"/>
              </a:solidFill>
              <a:latin typeface="Tahoma" pitchFamily="34" charset="0"/>
              <a:ea typeface="MS Mincho" pitchFamily="49" charset="-128"/>
              <a:cs typeface="Tahoma" pitchFamily="34" charset="0"/>
            </a:endParaRPr>
          </a:p>
        </p:txBody>
      </p:sp>
      <p:sp>
        <p:nvSpPr>
          <p:cNvPr id="104451" name="Slide Number Placeholder 6"/>
          <p:cNvSpPr>
            <a:spLocks noGrp="1"/>
          </p:cNvSpPr>
          <p:nvPr>
            <p:ph type="sldNum" sz="quarter" idx="12"/>
          </p:nvPr>
        </p:nvSpPr>
        <p:spPr bwMode="auto">
          <a:noFill/>
          <a:ln>
            <a:miter lim="800000"/>
            <a:headEnd/>
            <a:tailEnd/>
          </a:ln>
        </p:spPr>
        <p:txBody>
          <a:bodyPr/>
          <a:lstStyle/>
          <a:p>
            <a:fld id="{0872A5B8-E488-45C1-907A-AB66264E3DA7}" type="slidenum">
              <a:rPr lang="en-US" altLang="en-US"/>
              <a:pPr/>
              <a:t>12</a:t>
            </a:fld>
            <a:endParaRPr lang="en-US" altLang="en-US"/>
          </a:p>
        </p:txBody>
      </p:sp>
      <p:sp>
        <p:nvSpPr>
          <p:cNvPr id="104453" name="TextBox 17"/>
          <p:cNvSpPr txBox="1">
            <a:spLocks noChangeArrowheads="1"/>
          </p:cNvSpPr>
          <p:nvPr/>
        </p:nvSpPr>
        <p:spPr bwMode="auto">
          <a:xfrm>
            <a:off x="1809482" y="0"/>
            <a:ext cx="7086600" cy="430213"/>
          </a:xfrm>
          <a:prstGeom prst="rect">
            <a:avLst/>
          </a:prstGeom>
          <a:noFill/>
          <a:ln w="9525">
            <a:noFill/>
            <a:miter lim="800000"/>
            <a:headEnd/>
            <a:tailEnd/>
          </a:ln>
        </p:spPr>
        <p:txBody>
          <a:bodyPr>
            <a:spAutoFit/>
          </a:bodyPr>
          <a:lstStyle/>
          <a:p>
            <a:pPr eaLnBrk="1" hangingPunct="1"/>
            <a:r>
              <a:rPr lang="en-US" altLang="en-US" sz="2200" b="1" dirty="0">
                <a:latin typeface="Tahoma" pitchFamily="34" charset="0"/>
                <a:cs typeface="Tahoma" pitchFamily="34" charset="0"/>
              </a:rPr>
              <a:t>3. </a:t>
            </a:r>
            <a:r>
              <a:rPr lang="en-US" altLang="en-US" sz="2200" b="1" dirty="0" err="1" smtClean="0">
                <a:latin typeface="Tahoma" pitchFamily="34" charset="0"/>
                <a:cs typeface="Tahoma" pitchFamily="34" charset="0"/>
              </a:rPr>
              <a:t>Rèn</a:t>
            </a:r>
            <a:r>
              <a:rPr lang="en-US" altLang="en-US" sz="2200" b="1" dirty="0" smtClean="0">
                <a:latin typeface="Tahoma" pitchFamily="34" charset="0"/>
                <a:cs typeface="Tahoma" pitchFamily="34" charset="0"/>
              </a:rPr>
              <a:t> </a:t>
            </a:r>
            <a:r>
              <a:rPr lang="en-US" altLang="en-US" sz="2200" b="1" dirty="0" err="1" smtClean="0">
                <a:latin typeface="Tahoma" pitchFamily="34" charset="0"/>
                <a:cs typeface="Tahoma" pitchFamily="34" charset="0"/>
              </a:rPr>
              <a:t>luyện</a:t>
            </a:r>
            <a:r>
              <a:rPr lang="en-US" altLang="en-US" sz="2200" b="1" dirty="0" smtClean="0">
                <a:latin typeface="Tahoma" pitchFamily="34" charset="0"/>
                <a:cs typeface="Tahoma" pitchFamily="34" charset="0"/>
              </a:rPr>
              <a:t>:</a:t>
            </a:r>
            <a:endParaRPr lang="en-US" altLang="en-US" sz="2200" b="1" dirty="0">
              <a:latin typeface="Tahoma" pitchFamily="34" charset="0"/>
              <a:cs typeface="Tahoma" pitchFamily="34" charset="0"/>
            </a:endParaRPr>
          </a:p>
        </p:txBody>
      </p:sp>
    </p:spTree>
    <p:extLst>
      <p:ext uri="{BB962C8B-B14F-4D97-AF65-F5344CB8AC3E}">
        <p14:creationId xmlns:p14="http://schemas.microsoft.com/office/powerpoint/2010/main" val="1005129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down)">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3"/>
          <p:cNvSpPr txBox="1">
            <a:spLocks noChangeArrowheads="1"/>
          </p:cNvSpPr>
          <p:nvPr/>
        </p:nvSpPr>
        <p:spPr bwMode="auto">
          <a:xfrm>
            <a:off x="2460625" y="76201"/>
            <a:ext cx="5029200" cy="461963"/>
          </a:xfrm>
          <a:prstGeom prst="rect">
            <a:avLst/>
          </a:prstGeom>
          <a:noFill/>
          <a:ln w="9525">
            <a:noFill/>
            <a:miter lim="800000"/>
            <a:headEnd/>
            <a:tailEnd/>
          </a:ln>
        </p:spPr>
        <p:txBody>
          <a:bodyPr>
            <a:spAutoFit/>
          </a:bodyPr>
          <a:lstStyle/>
          <a:p>
            <a:pPr eaLnBrk="1" hangingPunct="1"/>
            <a:r>
              <a:rPr lang="en-US" altLang="en-US" sz="2400" b="1">
                <a:latin typeface="Tahoma" pitchFamily="34" charset="0"/>
                <a:cs typeface="Tahoma" pitchFamily="34" charset="0"/>
              </a:rPr>
              <a:t>Tổng kết bài học:</a:t>
            </a:r>
          </a:p>
        </p:txBody>
      </p:sp>
      <p:pic>
        <p:nvPicPr>
          <p:cNvPr id="108547" name="Picture 2"/>
          <p:cNvPicPr>
            <a:picLocks noChangeAspect="1" noChangeArrowheads="1"/>
          </p:cNvPicPr>
          <p:nvPr/>
        </p:nvPicPr>
        <p:blipFill>
          <a:blip r:embed="rId3" cstate="print"/>
          <a:srcRect/>
          <a:stretch>
            <a:fillRect/>
          </a:stretch>
        </p:blipFill>
        <p:spPr bwMode="auto">
          <a:xfrm>
            <a:off x="8915400" y="974502"/>
            <a:ext cx="2505075" cy="4167188"/>
          </a:xfrm>
          <a:prstGeom prst="rect">
            <a:avLst/>
          </a:prstGeom>
          <a:noFill/>
          <a:ln w="9525">
            <a:noFill/>
            <a:miter lim="800000"/>
            <a:headEnd/>
            <a:tailEnd/>
          </a:ln>
        </p:spPr>
      </p:pic>
      <p:sp>
        <p:nvSpPr>
          <p:cNvPr id="8" name="Rectangle 7"/>
          <p:cNvSpPr/>
          <p:nvPr/>
        </p:nvSpPr>
        <p:spPr>
          <a:xfrm>
            <a:off x="8077200" y="1752600"/>
            <a:ext cx="990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9" name="Rectangle 8"/>
          <p:cNvSpPr/>
          <p:nvPr/>
        </p:nvSpPr>
        <p:spPr>
          <a:xfrm>
            <a:off x="7772400" y="5943600"/>
            <a:ext cx="1143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10" name="Rectangle 9"/>
          <p:cNvSpPr/>
          <p:nvPr/>
        </p:nvSpPr>
        <p:spPr>
          <a:xfrm>
            <a:off x="7721600" y="4419600"/>
            <a:ext cx="838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108551" name="Slide Number Placeholder 10"/>
          <p:cNvSpPr>
            <a:spLocks noGrp="1"/>
          </p:cNvSpPr>
          <p:nvPr>
            <p:ph type="sldNum" sz="quarter" idx="12"/>
          </p:nvPr>
        </p:nvSpPr>
        <p:spPr bwMode="auto">
          <a:noFill/>
          <a:ln>
            <a:miter lim="800000"/>
            <a:headEnd/>
            <a:tailEnd/>
          </a:ln>
        </p:spPr>
        <p:txBody>
          <a:bodyPr/>
          <a:lstStyle/>
          <a:p>
            <a:fld id="{2278D15E-7C96-494B-A322-3219B129B596}" type="slidenum">
              <a:rPr lang="en-US" altLang="en-US"/>
              <a:pPr/>
              <a:t>13</a:t>
            </a:fld>
            <a:endParaRPr lang="en-US" altLang="en-US"/>
          </a:p>
        </p:txBody>
      </p:sp>
      <p:sp>
        <p:nvSpPr>
          <p:cNvPr id="71688" name="Rounded Rectangular Callout 3"/>
          <p:cNvSpPr>
            <a:spLocks noChangeArrowheads="1"/>
          </p:cNvSpPr>
          <p:nvPr/>
        </p:nvSpPr>
        <p:spPr bwMode="auto">
          <a:xfrm>
            <a:off x="231820" y="2784692"/>
            <a:ext cx="7845380" cy="1828800"/>
          </a:xfrm>
          <a:prstGeom prst="wedgeRoundRectCallout">
            <a:avLst>
              <a:gd name="adj1" fmla="val 67144"/>
              <a:gd name="adj2" fmla="val -47616"/>
              <a:gd name="adj3" fmla="val 16667"/>
            </a:avLst>
          </a:prstGeom>
          <a:solidFill>
            <a:srgbClr val="92D050"/>
          </a:solidFill>
          <a:ln w="25400">
            <a:noFill/>
            <a:miter lim="800000"/>
            <a:headEnd/>
            <a:tailEnd/>
          </a:ln>
        </p:spPr>
        <p:txBody>
          <a:bodyPr anchor="ctr"/>
          <a:lstStyle/>
          <a:p>
            <a:pPr algn="ctr" eaLnBrk="1" hangingPunct="1">
              <a:lnSpc>
                <a:spcPct val="150000"/>
              </a:lnSpc>
            </a:pPr>
            <a:r>
              <a:rPr lang="en-US" altLang="en-US" sz="2400" b="1" i="1" dirty="0" err="1">
                <a:solidFill>
                  <a:srgbClr val="000000"/>
                </a:solidFill>
                <a:latin typeface="Times New Roman" panose="02020603050405020304" pitchFamily="18" charset="0"/>
                <a:cs typeface="Times New Roman" panose="02020603050405020304" pitchFamily="18" charset="0"/>
              </a:rPr>
              <a:t>Các</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em</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hãy</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luôn</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ghi</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nhớ</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nội</a:t>
            </a:r>
            <a:r>
              <a:rPr lang="en-US" altLang="en-US" sz="2400" b="1" i="1" dirty="0">
                <a:solidFill>
                  <a:srgbClr val="000000"/>
                </a:solidFill>
                <a:latin typeface="Times New Roman" panose="02020603050405020304" pitchFamily="18" charset="0"/>
                <a:cs typeface="Times New Roman" panose="02020603050405020304" pitchFamily="18" charset="0"/>
              </a:rPr>
              <a:t> dung </a:t>
            </a:r>
            <a:r>
              <a:rPr lang="en-US" altLang="en-US" sz="2400" b="1" i="1" dirty="0" err="1">
                <a:solidFill>
                  <a:srgbClr val="000000"/>
                </a:solidFill>
                <a:latin typeface="Times New Roman" panose="02020603050405020304" pitchFamily="18" charset="0"/>
                <a:cs typeface="Times New Roman" panose="02020603050405020304" pitchFamily="18" charset="0"/>
              </a:rPr>
              <a:t>của</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các</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biển</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báo</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hiệu</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khi</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tham</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gia</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giao</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thông</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trên</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đường</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và</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tuân</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thủ</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biển</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báo</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thật</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tốt</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nhé</a:t>
            </a:r>
            <a:r>
              <a:rPr lang="en-US" altLang="en-US" sz="2400" b="1" i="1" dirty="0">
                <a:solidFill>
                  <a:srgbClr val="000000"/>
                </a:solidFill>
                <a:latin typeface="Times New Roman" panose="02020603050405020304" pitchFamily="18" charset="0"/>
                <a:cs typeface="Times New Roman" panose="02020603050405020304" pitchFamily="18" charset="0"/>
              </a:rPr>
              <a:t>! </a:t>
            </a:r>
          </a:p>
        </p:txBody>
      </p:sp>
      <p:sp>
        <p:nvSpPr>
          <p:cNvPr id="17" name="Rectangle 16"/>
          <p:cNvSpPr/>
          <p:nvPr/>
        </p:nvSpPr>
        <p:spPr>
          <a:xfrm>
            <a:off x="231820" y="613793"/>
            <a:ext cx="9332359" cy="1754326"/>
          </a:xfrm>
          <a:prstGeom prst="rect">
            <a:avLst/>
          </a:prstGeom>
          <a:solidFill>
            <a:srgbClr val="FFFF99"/>
          </a:solidFill>
          <a:effectLst>
            <a:outerShdw blurRad="50800" dist="38100" dir="2700000" algn="tl" rotWithShape="0">
              <a:prstClr val="black">
                <a:alpha val="40000"/>
              </a:prstClr>
            </a:outerShdw>
          </a:effectLst>
        </p:spPr>
        <p:txBody>
          <a:bodyPr wrap="square">
            <a:spAutoFit/>
          </a:bodyPr>
          <a:lstStyle/>
          <a:p>
            <a:pPr marL="342900" indent="-342900">
              <a:lnSpc>
                <a:spcPct val="150000"/>
              </a:lnSpc>
              <a:buFontTx/>
              <a:buAutoNum type="arabicPeriod"/>
              <a:defRPr/>
            </a:pP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an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a:t>
            </a:r>
          </a:p>
          <a:p>
            <a:pPr marL="342900" indent="-342900">
              <a:lnSpc>
                <a:spcPct val="150000"/>
              </a:lnSpc>
              <a:buFontTx/>
              <a:buAutoNum type="arabicPeriod"/>
              <a:defRPr/>
            </a:pP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5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8" name="Down Arrow 17"/>
          <p:cNvSpPr/>
          <p:nvPr/>
        </p:nvSpPr>
        <p:spPr>
          <a:xfrm>
            <a:off x="3146425" y="2289399"/>
            <a:ext cx="1828800" cy="381000"/>
          </a:xfrm>
          <a:prstGeom prst="downArrow">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Rounded Rectangle 1"/>
          <p:cNvSpPr/>
          <p:nvPr/>
        </p:nvSpPr>
        <p:spPr>
          <a:xfrm>
            <a:off x="2009110" y="4985999"/>
            <a:ext cx="7555069" cy="11980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2400" b="1" i="1" dirty="0" err="1" smtClean="0">
                <a:latin typeface="Times New Roman" panose="02020603050405020304" pitchFamily="18" charset="0"/>
                <a:cs typeface="Times New Roman" panose="02020603050405020304" pitchFamily="18" charset="0"/>
              </a:rPr>
              <a:t>Dặn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dò</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Em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hãy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chép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phần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nội</a:t>
            </a:r>
            <a:r>
              <a:rPr lang="en-US" sz="2400" b="1" i="1" dirty="0" smtClean="0">
                <a:latin typeface="Times New Roman" panose="02020603050405020304" pitchFamily="18" charset="0"/>
                <a:cs typeface="Times New Roman" panose="02020603050405020304" pitchFamily="18" charset="0"/>
              </a:rPr>
              <a:t> dung </a:t>
            </a:r>
            <a:r>
              <a:rPr lang="en-US" sz="2400" b="1" i="1" dirty="0" err="1" smtClean="0">
                <a:latin typeface="Times New Roman" panose="02020603050405020304" pitchFamily="18" charset="0"/>
                <a:cs typeface="Times New Roman" panose="02020603050405020304" pitchFamily="18" charset="0"/>
              </a:rPr>
              <a:t>bài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vào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phía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sau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phiếu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tập</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565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animEffect transition="in" filter="wipe(down)">
                                      <p:cBhvr>
                                        <p:cTn id="7" dur="500"/>
                                        <p:tgtEl>
                                          <p:spTgt spid="1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wipe(down)">
                                      <p:cBhvr>
                                        <p:cTn id="10" dur="500"/>
                                        <p:tgtEl>
                                          <p:spTgt spid="1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wipe(down)">
                                      <p:cBhvr>
                                        <p:cTn id="13" dur="500"/>
                                        <p:tgtEl>
                                          <p:spTgt spid="17">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688">
                                            <p:bg/>
                                          </p:spTgt>
                                        </p:tgtEl>
                                        <p:attrNameLst>
                                          <p:attrName>style.visibility</p:attrName>
                                        </p:attrNameLst>
                                      </p:cBhvr>
                                      <p:to>
                                        <p:strVal val="visible"/>
                                      </p:to>
                                    </p:set>
                                    <p:anim calcmode="lin" valueType="num">
                                      <p:cBhvr additive="base">
                                        <p:cTn id="23" dur="500" fill="hold"/>
                                        <p:tgtEl>
                                          <p:spTgt spid="71688">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71688">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688">
                                            <p:txEl>
                                              <p:pRg st="0" end="0"/>
                                            </p:txEl>
                                          </p:spTgt>
                                        </p:tgtEl>
                                        <p:attrNameLst>
                                          <p:attrName>style.visibility</p:attrName>
                                        </p:attrNameLst>
                                      </p:cBhvr>
                                      <p:to>
                                        <p:strVal val="visible"/>
                                      </p:to>
                                    </p:set>
                                    <p:anim calcmode="lin" valueType="num">
                                      <p:cBhvr additive="base">
                                        <p:cTn id="27" dur="500" fill="hold"/>
                                        <p:tgtEl>
                                          <p:spTgt spid="7168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6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build="allAtOnce" animBg="1"/>
      <p:bldP spid="17" grpId="0" build="allAtOnce" animBg="1"/>
      <p:bldP spid="1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bwMode="auto">
          <a:noFill/>
          <a:ln>
            <a:miter lim="800000"/>
            <a:headEnd/>
            <a:tailEnd/>
          </a:ln>
        </p:spPr>
        <p:txBody>
          <a:bodyPr/>
          <a:lstStyle/>
          <a:p>
            <a:fld id="{742C0A2F-714F-4D86-BC75-9B4DF6F64B3C}" type="slidenum">
              <a:rPr lang="en-US" altLang="en-US"/>
              <a:pPr/>
              <a:t>2</a:t>
            </a:fld>
            <a:endParaRPr lang="en-US" altLang="en-US"/>
          </a:p>
        </p:txBody>
      </p:sp>
      <p:sp>
        <p:nvSpPr>
          <p:cNvPr id="7" name="Oval 6"/>
          <p:cNvSpPr/>
          <p:nvPr/>
        </p:nvSpPr>
        <p:spPr>
          <a:xfrm>
            <a:off x="1241738" y="2235319"/>
            <a:ext cx="228600" cy="228600"/>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a:off x="1241738" y="3144686"/>
            <a:ext cx="228600" cy="228600"/>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p:cNvSpPr/>
          <p:nvPr/>
        </p:nvSpPr>
        <p:spPr>
          <a:xfrm>
            <a:off x="1241738" y="4267996"/>
            <a:ext cx="228600" cy="228600"/>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4764" name="Rectangle 12"/>
          <p:cNvSpPr>
            <a:spLocks noChangeArrowheads="1"/>
          </p:cNvSpPr>
          <p:nvPr/>
        </p:nvSpPr>
        <p:spPr bwMode="auto">
          <a:xfrm>
            <a:off x="4727932" y="1176055"/>
            <a:ext cx="4719481" cy="523220"/>
          </a:xfrm>
          <a:prstGeom prst="rect">
            <a:avLst/>
          </a:prstGeom>
          <a:noFill/>
          <a:ln w="9525">
            <a:noFill/>
            <a:miter lim="800000"/>
            <a:headEnd/>
            <a:tailEnd/>
          </a:ln>
        </p:spPr>
        <p:txBody>
          <a:bodyPr wrap="square">
            <a:spAutoFit/>
          </a:bodyPr>
          <a:lstStyle/>
          <a:p>
            <a:pPr eaLnBrk="1" hangingPunct="1"/>
            <a:r>
              <a:rPr lang="en-US" altLang="en-US" sz="2800" b="1" i="1" u="sng" dirty="0" err="1">
                <a:solidFill>
                  <a:srgbClr val="000000"/>
                </a:solidFill>
                <a:latin typeface="Times New Roman" panose="02020603050405020304" pitchFamily="18" charset="0"/>
                <a:cs typeface="Times New Roman" panose="02020603050405020304" pitchFamily="18" charset="0"/>
              </a:rPr>
              <a:t>Sau</a:t>
            </a:r>
            <a:r>
              <a:rPr lang="en-US" altLang="en-US" sz="2800" b="1" i="1" u="sng" dirty="0">
                <a:solidFill>
                  <a:srgbClr val="000000"/>
                </a:solidFill>
                <a:latin typeface="Times New Roman" panose="02020603050405020304" pitchFamily="18" charset="0"/>
                <a:cs typeface="Times New Roman" panose="02020603050405020304" pitchFamily="18" charset="0"/>
              </a:rPr>
              <a:t> </a:t>
            </a:r>
            <a:r>
              <a:rPr lang="en-US" altLang="en-US" sz="2800" b="1" i="1" u="sng" dirty="0" err="1">
                <a:solidFill>
                  <a:srgbClr val="000000"/>
                </a:solidFill>
                <a:latin typeface="Times New Roman" panose="02020603050405020304" pitchFamily="18" charset="0"/>
                <a:cs typeface="Times New Roman" panose="02020603050405020304" pitchFamily="18" charset="0"/>
              </a:rPr>
              <a:t>bài</a:t>
            </a:r>
            <a:r>
              <a:rPr lang="en-US" altLang="en-US" sz="2800" b="1" i="1" u="sng" dirty="0">
                <a:solidFill>
                  <a:srgbClr val="000000"/>
                </a:solidFill>
                <a:latin typeface="Times New Roman" panose="02020603050405020304" pitchFamily="18" charset="0"/>
                <a:cs typeface="Times New Roman" panose="02020603050405020304" pitchFamily="18" charset="0"/>
              </a:rPr>
              <a:t> </a:t>
            </a:r>
            <a:r>
              <a:rPr lang="en-US" altLang="en-US" sz="2800" b="1" i="1" u="sng" dirty="0" err="1">
                <a:solidFill>
                  <a:srgbClr val="000000"/>
                </a:solidFill>
                <a:latin typeface="Times New Roman" panose="02020603050405020304" pitchFamily="18" charset="0"/>
                <a:cs typeface="Times New Roman" panose="02020603050405020304" pitchFamily="18" charset="0"/>
              </a:rPr>
              <a:t>học</a:t>
            </a:r>
            <a:r>
              <a:rPr lang="en-US" altLang="en-US" sz="2800" b="1" i="1" u="sng" dirty="0">
                <a:solidFill>
                  <a:srgbClr val="000000"/>
                </a:solidFill>
                <a:latin typeface="Times New Roman" panose="02020603050405020304" pitchFamily="18" charset="0"/>
                <a:cs typeface="Times New Roman" panose="02020603050405020304" pitchFamily="18" charset="0"/>
              </a:rPr>
              <a:t> </a:t>
            </a:r>
            <a:r>
              <a:rPr lang="en-US" altLang="en-US" sz="2800" b="1" i="1" u="sng" dirty="0" err="1">
                <a:solidFill>
                  <a:srgbClr val="000000"/>
                </a:solidFill>
                <a:latin typeface="Times New Roman" panose="02020603050405020304" pitchFamily="18" charset="0"/>
                <a:cs typeface="Times New Roman" panose="02020603050405020304" pitchFamily="18" charset="0"/>
              </a:rPr>
              <a:t>này</a:t>
            </a:r>
            <a:r>
              <a:rPr lang="en-US" altLang="en-US" sz="2800" b="1" i="1" u="sng" dirty="0">
                <a:solidFill>
                  <a:srgbClr val="000000"/>
                </a:solidFill>
                <a:latin typeface="Times New Roman" panose="02020603050405020304" pitchFamily="18" charset="0"/>
                <a:cs typeface="Times New Roman" panose="02020603050405020304" pitchFamily="18" charset="0"/>
              </a:rPr>
              <a:t>, </a:t>
            </a:r>
            <a:r>
              <a:rPr lang="en-US" altLang="en-US" sz="2800" b="1" i="1" u="sng" dirty="0" err="1">
                <a:solidFill>
                  <a:srgbClr val="000000"/>
                </a:solidFill>
                <a:latin typeface="Times New Roman" panose="02020603050405020304" pitchFamily="18" charset="0"/>
                <a:cs typeface="Times New Roman" panose="02020603050405020304" pitchFamily="18" charset="0"/>
              </a:rPr>
              <a:t>học</a:t>
            </a:r>
            <a:r>
              <a:rPr lang="en-US" altLang="en-US" sz="2800" b="1" i="1" u="sng" dirty="0">
                <a:solidFill>
                  <a:srgbClr val="000000"/>
                </a:solidFill>
                <a:latin typeface="Times New Roman" panose="02020603050405020304" pitchFamily="18" charset="0"/>
                <a:cs typeface="Times New Roman" panose="02020603050405020304" pitchFamily="18" charset="0"/>
              </a:rPr>
              <a:t> </a:t>
            </a:r>
            <a:r>
              <a:rPr lang="en-US" altLang="en-US" sz="2800" b="1" i="1" u="sng" dirty="0" err="1">
                <a:solidFill>
                  <a:srgbClr val="000000"/>
                </a:solidFill>
                <a:latin typeface="Times New Roman" panose="02020603050405020304" pitchFamily="18" charset="0"/>
                <a:cs typeface="Times New Roman" panose="02020603050405020304" pitchFamily="18" charset="0"/>
              </a:rPr>
              <a:t>sinh</a:t>
            </a:r>
            <a:r>
              <a:rPr lang="en-US" altLang="en-US" sz="2800" b="1" i="1" u="sng" dirty="0">
                <a:solidFill>
                  <a:srgbClr val="000000"/>
                </a:solidFill>
                <a:latin typeface="Times New Roman" panose="02020603050405020304" pitchFamily="18" charset="0"/>
                <a:cs typeface="Times New Roman" panose="02020603050405020304" pitchFamily="18" charset="0"/>
              </a:rPr>
              <a:t>:</a:t>
            </a:r>
            <a:endParaRPr lang="en-US" altLang="en-US" sz="2800" b="1" u="sng" dirty="0">
              <a:solidFill>
                <a:srgbClr val="000000"/>
              </a:solidFill>
              <a:latin typeface="Times New Roman" panose="02020603050405020304" pitchFamily="18" charset="0"/>
              <a:cs typeface="Times New Roman" panose="02020603050405020304" pitchFamily="18" charset="0"/>
            </a:endParaRPr>
          </a:p>
        </p:txBody>
      </p:sp>
      <p:sp>
        <p:nvSpPr>
          <p:cNvPr id="14" name="Oval 13"/>
          <p:cNvSpPr/>
          <p:nvPr/>
        </p:nvSpPr>
        <p:spPr>
          <a:xfrm>
            <a:off x="1268383" y="5332496"/>
            <a:ext cx="228600" cy="228600"/>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289" name="Rectangle 15"/>
          <p:cNvSpPr>
            <a:spLocks noChangeArrowheads="1"/>
          </p:cNvSpPr>
          <p:nvPr/>
        </p:nvSpPr>
        <p:spPr bwMode="auto">
          <a:xfrm>
            <a:off x="1470338" y="1899485"/>
            <a:ext cx="9222346" cy="954107"/>
          </a:xfrm>
          <a:prstGeom prst="rect">
            <a:avLst/>
          </a:prstGeom>
          <a:noFill/>
          <a:ln w="9525">
            <a:noFill/>
            <a:miter lim="800000"/>
            <a:headEnd/>
            <a:tailEnd/>
          </a:ln>
        </p:spPr>
        <p:txBody>
          <a:bodyPr wrap="square">
            <a:spAutoFit/>
          </a:bodyPr>
          <a:lstStyle/>
          <a:p>
            <a:pPr marL="342900" indent="-342900" algn="just">
              <a:spcBef>
                <a:spcPct val="20000"/>
              </a:spcBef>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Kể</a:t>
            </a:r>
            <a:r>
              <a:rPr lang="en-US" altLang="en-US" sz="2800" b="1" dirty="0">
                <a:latin typeface="Times New Roman" panose="02020603050405020304" pitchFamily="18" charset="0"/>
                <a:cs typeface="Times New Roman" panose="02020603050405020304" pitchFamily="18" charset="0"/>
              </a:rPr>
              <a:t> được </a:t>
            </a:r>
            <a:r>
              <a:rPr lang="en-US" altLang="en-US" sz="2800" b="1" dirty="0" err="1">
                <a:latin typeface="Times New Roman" panose="02020603050405020304" pitchFamily="18" charset="0"/>
                <a:cs typeface="Times New Roman" panose="02020603050405020304" pitchFamily="18" charset="0"/>
              </a:rPr>
              <a:t>tên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điểm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nhóm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hệ</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endParaRPr lang="en-US" altLang="en-US" sz="2800" b="1" dirty="0">
              <a:latin typeface="Times New Roman" panose="02020603050405020304" pitchFamily="18" charset="0"/>
              <a:cs typeface="Times New Roman" panose="02020603050405020304" pitchFamily="18" charset="0"/>
            </a:endParaRPr>
          </a:p>
        </p:txBody>
      </p:sp>
      <p:sp>
        <p:nvSpPr>
          <p:cNvPr id="54290" name="Rectangle 16"/>
          <p:cNvSpPr>
            <a:spLocks noChangeArrowheads="1"/>
          </p:cNvSpPr>
          <p:nvPr/>
        </p:nvSpPr>
        <p:spPr bwMode="auto">
          <a:xfrm>
            <a:off x="1382683" y="2886263"/>
            <a:ext cx="9829800" cy="954107"/>
          </a:xfrm>
          <a:prstGeom prst="rect">
            <a:avLst/>
          </a:prstGeom>
          <a:noFill/>
          <a:ln w="9525">
            <a:noFill/>
            <a:miter lim="800000"/>
            <a:headEnd/>
            <a:tailEnd/>
          </a:ln>
        </p:spPr>
        <p:txBody>
          <a:bodyPr wrap="square">
            <a:spAutoFit/>
          </a:bodyPr>
          <a:lstStyle/>
          <a:p>
            <a:pPr marL="342900" indent="-342900" algn="just">
              <a:spcBef>
                <a:spcPct val="20000"/>
              </a:spcBef>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dạng</a:t>
            </a:r>
            <a:r>
              <a:rPr lang="en-US" altLang="en-US" sz="2800" b="1" dirty="0">
                <a:latin typeface="Times New Roman" panose="02020603050405020304" pitchFamily="18" charset="0"/>
                <a:cs typeface="Times New Roman" panose="02020603050405020304" pitchFamily="18" charset="0"/>
              </a:rPr>
              <a:t> được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số</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nêu</a:t>
            </a:r>
            <a:r>
              <a:rPr lang="en-US" altLang="en-US" sz="2800" b="1" dirty="0">
                <a:latin typeface="Times New Roman" panose="02020603050405020304" pitchFamily="18" charset="0"/>
                <a:cs typeface="Times New Roman" panose="02020603050405020304" pitchFamily="18" charset="0"/>
              </a:rPr>
              <a:t> được </a:t>
            </a:r>
            <a:r>
              <a:rPr lang="en-US" altLang="en-US" sz="2800" b="1" dirty="0" err="1">
                <a:latin typeface="Times New Roman" panose="02020603050405020304" pitchFamily="18" charset="0"/>
                <a:cs typeface="Times New Roman" panose="02020603050405020304" pitchFamily="18" charset="0"/>
              </a:rPr>
              <a:t>nội</a:t>
            </a:r>
            <a:r>
              <a:rPr lang="en-US" altLang="en-US" sz="2800" b="1" dirty="0">
                <a:latin typeface="Times New Roman" panose="02020603050405020304" pitchFamily="18" charset="0"/>
                <a:cs typeface="Times New Roman" panose="02020603050405020304" pitchFamily="18" charset="0"/>
              </a:rPr>
              <a:t> dung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mỗi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báo</a:t>
            </a:r>
            <a:r>
              <a:rPr lang="en-US" altLang="en-US" sz="2800" b="1" dirty="0">
                <a:latin typeface="Times New Roman" panose="02020603050405020304" pitchFamily="18" charset="0"/>
                <a:cs typeface="Times New Roman" panose="02020603050405020304" pitchFamily="18" charset="0"/>
              </a:rPr>
              <a:t>.</a:t>
            </a:r>
          </a:p>
        </p:txBody>
      </p:sp>
      <p:sp>
        <p:nvSpPr>
          <p:cNvPr id="54291" name="Rectangle 17"/>
          <p:cNvSpPr>
            <a:spLocks noChangeArrowheads="1"/>
          </p:cNvSpPr>
          <p:nvPr/>
        </p:nvSpPr>
        <p:spPr bwMode="auto">
          <a:xfrm>
            <a:off x="1382683" y="4065063"/>
            <a:ext cx="9829800" cy="954107"/>
          </a:xfrm>
          <a:prstGeom prst="rect">
            <a:avLst/>
          </a:prstGeom>
          <a:noFill/>
          <a:ln w="9525">
            <a:noFill/>
            <a:miter lim="800000"/>
            <a:headEnd/>
            <a:tailEnd/>
          </a:ln>
        </p:spPr>
        <p:txBody>
          <a:bodyPr wrap="square">
            <a:spAutoFit/>
          </a:bodyPr>
          <a:lstStyle/>
          <a:p>
            <a:pPr marL="342900" indent="-342900">
              <a:spcBef>
                <a:spcPct val="20000"/>
              </a:spcBef>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Hiểu</a:t>
            </a:r>
            <a:r>
              <a:rPr lang="en-US" altLang="en-US" sz="2800" b="1" dirty="0">
                <a:latin typeface="Times New Roman" panose="02020603050405020304" pitchFamily="18" charset="0"/>
                <a:cs typeface="Times New Roman" panose="02020603050405020304" pitchFamily="18" charset="0"/>
              </a:rPr>
              <a:t> được </a:t>
            </a:r>
            <a:r>
              <a:rPr lang="en-US" altLang="en-US" sz="2800" b="1" dirty="0" err="1">
                <a:latin typeface="Times New Roman" panose="02020603050405020304" pitchFamily="18" charset="0"/>
                <a:cs typeface="Times New Roman" panose="02020603050405020304" pitchFamily="18" charset="0"/>
              </a:rPr>
              <a:t>vai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trò</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hệ</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đảm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tự</a:t>
            </a:r>
            <a:r>
              <a:rPr lang="en-US" altLang="en-US" sz="2800" b="1" dirty="0">
                <a:latin typeface="Times New Roman" panose="02020603050405020304" pitchFamily="18" charset="0"/>
                <a:cs typeface="Times New Roman" panose="02020603050405020304" pitchFamily="18" charset="0"/>
              </a:rPr>
              <a:t> an </a:t>
            </a:r>
            <a:r>
              <a:rPr lang="en-US" altLang="en-US" sz="2800" b="1" dirty="0" err="1">
                <a:latin typeface="Times New Roman" panose="02020603050405020304" pitchFamily="18" charset="0"/>
                <a:cs typeface="Times New Roman" panose="02020603050405020304" pitchFamily="18" charset="0"/>
              </a:rPr>
              <a:t>toàn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thông</a:t>
            </a:r>
            <a:endParaRPr lang="en-US" altLang="en-US" sz="2800" b="1" dirty="0">
              <a:latin typeface="Times New Roman" panose="02020603050405020304" pitchFamily="18" charset="0"/>
              <a:cs typeface="Times New Roman" panose="02020603050405020304" pitchFamily="18" charset="0"/>
            </a:endParaRPr>
          </a:p>
        </p:txBody>
      </p:sp>
      <p:sp>
        <p:nvSpPr>
          <p:cNvPr id="54292" name="Rectangle 18"/>
          <p:cNvSpPr>
            <a:spLocks noChangeArrowheads="1"/>
          </p:cNvSpPr>
          <p:nvPr/>
        </p:nvSpPr>
        <p:spPr bwMode="auto">
          <a:xfrm>
            <a:off x="1446412" y="5084042"/>
            <a:ext cx="9886995" cy="954107"/>
          </a:xfrm>
          <a:prstGeom prst="rect">
            <a:avLst/>
          </a:prstGeom>
          <a:noFill/>
          <a:ln w="9525">
            <a:noFill/>
            <a:miter lim="800000"/>
            <a:headEnd/>
            <a:tailEnd/>
          </a:ln>
        </p:spPr>
        <p:txBody>
          <a:bodyPr wrap="square">
            <a:spAutoFit/>
          </a:bodyPr>
          <a:lstStyle/>
          <a:p>
            <a:pPr marL="342900" indent="-342900" algn="just">
              <a:spcBef>
                <a:spcPct val="20000"/>
              </a:spcBef>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ý </a:t>
            </a:r>
            <a:r>
              <a:rPr lang="en-US" altLang="en-US" sz="2800" b="1" dirty="0" err="1">
                <a:latin typeface="Times New Roman" panose="02020603050405020304" pitchFamily="18" charset="0"/>
                <a:cs typeface="Times New Roman" panose="02020603050405020304" pitchFamily="18" charset="0"/>
              </a:rPr>
              <a:t>thức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hành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hệ</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tham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thông</a:t>
            </a:r>
            <a:r>
              <a:rPr lang="en-US" altLang="en-US" sz="2800" b="1" dirty="0">
                <a:latin typeface="Times New Roman" panose="02020603050405020304" pitchFamily="18" charset="0"/>
                <a:cs typeface="Times New Roman" panose="02020603050405020304" pitchFamily="18" charset="0"/>
              </a:rPr>
              <a:t>. </a:t>
            </a:r>
          </a:p>
        </p:txBody>
      </p:sp>
      <p:sp>
        <p:nvSpPr>
          <p:cNvPr id="16" name="Rectangle 15"/>
          <p:cNvSpPr/>
          <p:nvPr/>
        </p:nvSpPr>
        <p:spPr>
          <a:xfrm>
            <a:off x="1056068" y="418080"/>
            <a:ext cx="4824032" cy="742511"/>
          </a:xfrm>
          <a:prstGeom prst="rect">
            <a:avLst/>
          </a:prstGeom>
          <a:solidFill>
            <a:srgbClr val="00B050"/>
          </a:solidFill>
          <a:effectLst>
            <a:outerShdw blurRad="50800" dist="38100" dir="2700000" algn="tl" rotWithShape="0">
              <a:prstClr val="black">
                <a:alpha val="40000"/>
              </a:prstClr>
            </a:outerShdw>
          </a:effectLst>
        </p:spPr>
        <p:txBody>
          <a:bodyPr wrap="square" anchor="ctr">
            <a:spAutoFit/>
          </a:bodyPr>
          <a:lstStyle/>
          <a:p>
            <a:pPr algn="ctr" eaLnBrk="1" hangingPunct="1">
              <a:lnSpc>
                <a:spcPct val="150000"/>
              </a:lnSpc>
              <a:defRPr/>
            </a:pPr>
            <a:r>
              <a:rPr lang="en-US" sz="3200" b="1" dirty="0" err="1">
                <a:solidFill>
                  <a:schemeClr val="bg1"/>
                </a:solidFill>
                <a:latin typeface="Times New Roman" panose="02020603050405020304" pitchFamily="18" charset="0"/>
                <a:cs typeface="Times New Roman" panose="02020603050405020304" pitchFamily="18" charset="0"/>
              </a:rPr>
              <a:t>Mục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tiêu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bài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học</a:t>
            </a:r>
            <a:r>
              <a:rPr lang="en-US" sz="32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735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4289"/>
                                        </p:tgtEl>
                                        <p:attrNameLst>
                                          <p:attrName>style.visibility</p:attrName>
                                        </p:attrNameLst>
                                      </p:cBhvr>
                                      <p:to>
                                        <p:strVal val="visible"/>
                                      </p:to>
                                    </p:set>
                                    <p:animEffect transition="in" filter="wipe(down)">
                                      <p:cBhvr>
                                        <p:cTn id="10" dur="500"/>
                                        <p:tgtEl>
                                          <p:spTgt spid="542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4290"/>
                                        </p:tgtEl>
                                        <p:attrNameLst>
                                          <p:attrName>style.visibility</p:attrName>
                                        </p:attrNameLst>
                                      </p:cBhvr>
                                      <p:to>
                                        <p:strVal val="visible"/>
                                      </p:to>
                                    </p:set>
                                    <p:anim calcmode="lin" valueType="num">
                                      <p:cBhvr additive="base">
                                        <p:cTn id="19" dur="500" fill="hold"/>
                                        <p:tgtEl>
                                          <p:spTgt spid="54290"/>
                                        </p:tgtEl>
                                        <p:attrNameLst>
                                          <p:attrName>ppt_x</p:attrName>
                                        </p:attrNameLst>
                                      </p:cBhvr>
                                      <p:tavLst>
                                        <p:tav tm="0">
                                          <p:val>
                                            <p:strVal val="#ppt_x"/>
                                          </p:val>
                                        </p:tav>
                                        <p:tav tm="100000">
                                          <p:val>
                                            <p:strVal val="#ppt_x"/>
                                          </p:val>
                                        </p:tav>
                                      </p:tavLst>
                                    </p:anim>
                                    <p:anim calcmode="lin" valueType="num">
                                      <p:cBhvr additive="base">
                                        <p:cTn id="20" dur="500" fill="hold"/>
                                        <p:tgtEl>
                                          <p:spTgt spid="5429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4291"/>
                                        </p:tgtEl>
                                        <p:attrNameLst>
                                          <p:attrName>style.visibility</p:attrName>
                                        </p:attrNameLst>
                                      </p:cBhvr>
                                      <p:to>
                                        <p:strVal val="visible"/>
                                      </p:to>
                                    </p:set>
                                    <p:anim calcmode="lin" valueType="num">
                                      <p:cBhvr additive="base">
                                        <p:cTn id="29" dur="500" fill="hold"/>
                                        <p:tgtEl>
                                          <p:spTgt spid="54291"/>
                                        </p:tgtEl>
                                        <p:attrNameLst>
                                          <p:attrName>ppt_x</p:attrName>
                                        </p:attrNameLst>
                                      </p:cBhvr>
                                      <p:tavLst>
                                        <p:tav tm="0">
                                          <p:val>
                                            <p:strVal val="#ppt_x"/>
                                          </p:val>
                                        </p:tav>
                                        <p:tav tm="100000">
                                          <p:val>
                                            <p:strVal val="#ppt_x"/>
                                          </p:val>
                                        </p:tav>
                                      </p:tavLst>
                                    </p:anim>
                                    <p:anim calcmode="lin" valueType="num">
                                      <p:cBhvr additive="base">
                                        <p:cTn id="30" dur="500" fill="hold"/>
                                        <p:tgtEl>
                                          <p:spTgt spid="5429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4292"/>
                                        </p:tgtEl>
                                        <p:attrNameLst>
                                          <p:attrName>style.visibility</p:attrName>
                                        </p:attrNameLst>
                                      </p:cBhvr>
                                      <p:to>
                                        <p:strVal val="visible"/>
                                      </p:to>
                                    </p:set>
                                    <p:anim calcmode="lin" valueType="num">
                                      <p:cBhvr additive="base">
                                        <p:cTn id="39" dur="500" fill="hold"/>
                                        <p:tgtEl>
                                          <p:spTgt spid="54292"/>
                                        </p:tgtEl>
                                        <p:attrNameLst>
                                          <p:attrName>ppt_x</p:attrName>
                                        </p:attrNameLst>
                                      </p:cBhvr>
                                      <p:tavLst>
                                        <p:tav tm="0">
                                          <p:val>
                                            <p:strVal val="#ppt_x"/>
                                          </p:val>
                                        </p:tav>
                                        <p:tav tm="100000">
                                          <p:val>
                                            <p:strVal val="#ppt_x"/>
                                          </p:val>
                                        </p:tav>
                                      </p:tavLst>
                                    </p:anim>
                                    <p:anim calcmode="lin" valueType="num">
                                      <p:cBhvr additive="base">
                                        <p:cTn id="40" dur="500" fill="hold"/>
                                        <p:tgtEl>
                                          <p:spTgt spid="54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9" grpId="0"/>
      <p:bldP spid="54290" grpId="0"/>
      <p:bldP spid="54291" grpId="0"/>
      <p:bldP spid="542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3" cstate="print"/>
          <a:srcRect l="57813" t="26042" r="29688" b="47916"/>
          <a:stretch>
            <a:fillRect/>
          </a:stretch>
        </p:blipFill>
        <p:spPr bwMode="auto">
          <a:xfrm>
            <a:off x="9144000" y="1453166"/>
            <a:ext cx="2438400" cy="3810000"/>
          </a:xfrm>
          <a:prstGeom prst="rect">
            <a:avLst/>
          </a:prstGeom>
          <a:noFill/>
          <a:ln w="9525">
            <a:noFill/>
            <a:miter lim="800000"/>
            <a:headEnd/>
            <a:tailEnd/>
          </a:ln>
        </p:spPr>
      </p:pic>
      <p:sp>
        <p:nvSpPr>
          <p:cNvPr id="55299" name="Rounded Rectangular Callout 3"/>
          <p:cNvSpPr>
            <a:spLocks noChangeArrowheads="1"/>
          </p:cNvSpPr>
          <p:nvPr/>
        </p:nvSpPr>
        <p:spPr bwMode="auto">
          <a:xfrm>
            <a:off x="-1" y="1764405"/>
            <a:ext cx="8886423" cy="3799267"/>
          </a:xfrm>
          <a:prstGeom prst="wedgeRoundRectCallout">
            <a:avLst>
              <a:gd name="adj1" fmla="val 46116"/>
              <a:gd name="adj2" fmla="val 68097"/>
              <a:gd name="adj3" fmla="val 16667"/>
            </a:avLst>
          </a:prstGeom>
          <a:solidFill>
            <a:srgbClr val="92D050"/>
          </a:solidFill>
          <a:ln w="25400">
            <a:noFill/>
            <a:miter lim="800000"/>
            <a:headEnd/>
            <a:tailEnd/>
          </a:ln>
        </p:spPr>
        <p:txBody>
          <a:bodyPr anchor="ctr"/>
          <a:lstStyle/>
          <a:p>
            <a:pPr algn="ctr" eaLnBrk="1" hangingPunct="1">
              <a:lnSpc>
                <a:spcPct val="150000"/>
              </a:lnSpc>
            </a:pPr>
            <a:endParaRPr lang="en-US" altLang="en-US" i="1" dirty="0">
              <a:solidFill>
                <a:srgbClr val="FFFFFF"/>
              </a:solidFill>
              <a:latin typeface="Calibri" pitchFamily="34" charset="0"/>
            </a:endParaRPr>
          </a:p>
        </p:txBody>
      </p:sp>
      <p:sp>
        <p:nvSpPr>
          <p:cNvPr id="55300" name="TextBox 2"/>
          <p:cNvSpPr txBox="1">
            <a:spLocks noChangeArrowheads="1"/>
          </p:cNvSpPr>
          <p:nvPr/>
        </p:nvSpPr>
        <p:spPr bwMode="auto">
          <a:xfrm>
            <a:off x="412124" y="2197995"/>
            <a:ext cx="8731876" cy="2677656"/>
          </a:xfrm>
          <a:prstGeom prst="rect">
            <a:avLst/>
          </a:prstGeom>
          <a:noFill/>
          <a:ln w="9525">
            <a:noFill/>
            <a:miter lim="800000"/>
            <a:headEnd/>
            <a:tailEnd/>
          </a:ln>
        </p:spPr>
        <p:txBody>
          <a:bodyPr wrap="square">
            <a:spAutoFit/>
          </a:bodyPr>
          <a:lstStyle/>
          <a:p>
            <a:pPr eaLnBrk="1" hangingPunct="1">
              <a:lnSpc>
                <a:spcPct val="150000"/>
              </a:lnSpc>
              <a:buFont typeface="Wingdings" pitchFamily="2" charset="2"/>
              <a:buChar char="v"/>
            </a:pP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Em</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đã</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biết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những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biển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báo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hiệu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đường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bộ</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nào</a:t>
            </a:r>
            <a:r>
              <a:rPr lang="en-US" altLang="en-US" sz="2800" b="1" i="1" dirty="0">
                <a:latin typeface="Times New Roman" panose="02020603050405020304" pitchFamily="18" charset="0"/>
                <a:cs typeface="Times New Roman" panose="02020603050405020304" pitchFamily="18" charset="0"/>
              </a:rPr>
              <a:t>?</a:t>
            </a:r>
          </a:p>
          <a:p>
            <a:pPr eaLnBrk="1" hangingPunct="1">
              <a:lnSpc>
                <a:spcPct val="150000"/>
              </a:lnSpc>
              <a:buFont typeface="Wingdings" pitchFamily="2" charset="2"/>
              <a:buChar char="v"/>
            </a:pP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Em</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đã</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nhìn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thấy</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chúng</a:t>
            </a:r>
            <a:r>
              <a:rPr lang="en-US" altLang="en-US" sz="2800" b="1" i="1" dirty="0">
                <a:latin typeface="Times New Roman" panose="02020603050405020304" pitchFamily="18" charset="0"/>
                <a:cs typeface="Times New Roman" panose="02020603050405020304" pitchFamily="18" charset="0"/>
              </a:rPr>
              <a:t> ở </a:t>
            </a:r>
            <a:r>
              <a:rPr lang="en-US" altLang="en-US" sz="2800" b="1" i="1" dirty="0" err="1">
                <a:latin typeface="Times New Roman" panose="02020603050405020304" pitchFamily="18" charset="0"/>
                <a:cs typeface="Times New Roman" panose="02020603050405020304" pitchFamily="18" charset="0"/>
              </a:rPr>
              <a:t>đâu</a:t>
            </a:r>
            <a:r>
              <a:rPr lang="en-US" altLang="en-US" sz="2800" b="1" i="1" dirty="0">
                <a:latin typeface="Times New Roman" panose="02020603050405020304" pitchFamily="18" charset="0"/>
                <a:cs typeface="Times New Roman" panose="02020603050405020304" pitchFamily="18" charset="0"/>
              </a:rPr>
              <a:t>?</a:t>
            </a:r>
          </a:p>
          <a:p>
            <a:pPr eaLnBrk="1" hangingPunct="1">
              <a:lnSpc>
                <a:spcPct val="150000"/>
              </a:lnSpc>
              <a:buFont typeface="Wingdings" pitchFamily="2" charset="2"/>
              <a:buChar char="v"/>
            </a:pP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Những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biển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báo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hiệu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đó</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dùng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để</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làm</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gì</a:t>
            </a:r>
            <a:r>
              <a:rPr lang="en-US" altLang="en-US" sz="2800" b="1" i="1" dirty="0">
                <a:latin typeface="Times New Roman" panose="02020603050405020304" pitchFamily="18" charset="0"/>
                <a:cs typeface="Times New Roman" panose="02020603050405020304" pitchFamily="18" charset="0"/>
              </a:rPr>
              <a:t>?</a:t>
            </a:r>
          </a:p>
          <a:p>
            <a:pPr eaLnBrk="1" hangingPunct="1">
              <a:lnSpc>
                <a:spcPct val="150000"/>
              </a:lnSpc>
              <a:buFont typeface="Wingdings" pitchFamily="2" charset="2"/>
              <a:buChar char="v"/>
            </a:pP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Hình</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ảnh</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của</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mỗi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loại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biển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báo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đó</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như</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thế</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nào</a:t>
            </a:r>
            <a:r>
              <a:rPr lang="en-US" altLang="en-US" sz="2800" b="1" i="1" dirty="0">
                <a:latin typeface="Times New Roman" panose="02020603050405020304" pitchFamily="18" charset="0"/>
                <a:cs typeface="Times New Roman" panose="02020603050405020304" pitchFamily="18" charset="0"/>
              </a:rPr>
              <a:t>?</a:t>
            </a:r>
          </a:p>
        </p:txBody>
      </p:sp>
      <p:sp>
        <p:nvSpPr>
          <p:cNvPr id="75781" name="Slide Number Placeholder 4"/>
          <p:cNvSpPr>
            <a:spLocks noGrp="1"/>
          </p:cNvSpPr>
          <p:nvPr>
            <p:ph type="sldNum" sz="quarter" idx="12"/>
          </p:nvPr>
        </p:nvSpPr>
        <p:spPr bwMode="auto">
          <a:noFill/>
          <a:ln>
            <a:miter lim="800000"/>
            <a:headEnd/>
            <a:tailEnd/>
          </a:ln>
        </p:spPr>
        <p:txBody>
          <a:bodyPr/>
          <a:lstStyle/>
          <a:p>
            <a:fld id="{55D36284-7853-415F-A625-AA8A83F3EC31}" type="slidenum">
              <a:rPr lang="en-US" altLang="en-US"/>
              <a:pPr/>
              <a:t>3</a:t>
            </a:fld>
            <a:endParaRPr lang="en-US" altLang="en-US"/>
          </a:p>
        </p:txBody>
      </p:sp>
      <p:sp>
        <p:nvSpPr>
          <p:cNvPr id="75782" name="Rectangle 5"/>
          <p:cNvSpPr>
            <a:spLocks noChangeArrowheads="1"/>
          </p:cNvSpPr>
          <p:nvPr/>
        </p:nvSpPr>
        <p:spPr bwMode="auto">
          <a:xfrm>
            <a:off x="2286000" y="-76200"/>
            <a:ext cx="6858000" cy="661207"/>
          </a:xfrm>
          <a:prstGeom prst="rect">
            <a:avLst/>
          </a:prstGeom>
          <a:noFill/>
          <a:ln w="9525">
            <a:noFill/>
            <a:miter lim="800000"/>
            <a:headEnd/>
            <a:tailEnd/>
          </a:ln>
        </p:spPr>
        <p:txBody>
          <a:bodyPr>
            <a:spAutoFit/>
          </a:bodyPr>
          <a:lstStyle/>
          <a:p>
            <a:pPr marL="457200" indent="-457200">
              <a:lnSpc>
                <a:spcPct val="150000"/>
              </a:lnSpc>
              <a:buFontTx/>
              <a:buAutoNum type="arabicPeriod"/>
            </a:pPr>
            <a:r>
              <a:rPr lang="en-US" altLang="en-US" sz="2800" b="1" dirty="0" err="1">
                <a:latin typeface="Times New Roman" panose="02020603050405020304" pitchFamily="18" charset="0"/>
                <a:cs typeface="Times New Roman" panose="02020603050405020304" pitchFamily="18" charset="0"/>
              </a:rPr>
              <a:t>Tìm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hệ</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a:t>
            </a:r>
          </a:p>
        </p:txBody>
      </p:sp>
      <p:sp>
        <p:nvSpPr>
          <p:cNvPr id="7" name="Rectangle 6"/>
          <p:cNvSpPr/>
          <p:nvPr/>
        </p:nvSpPr>
        <p:spPr>
          <a:xfrm>
            <a:off x="8763000" y="1143000"/>
            <a:ext cx="228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Tree>
    <p:extLst>
      <p:ext uri="{BB962C8B-B14F-4D97-AF65-F5344CB8AC3E}">
        <p14:creationId xmlns:p14="http://schemas.microsoft.com/office/powerpoint/2010/main" val="3754548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down)">
                                      <p:cBhvr>
                                        <p:cTn id="7" dur="500"/>
                                        <p:tgtEl>
                                          <p:spTgt spid="5530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299"/>
                                        </p:tgtEl>
                                        <p:attrNameLst>
                                          <p:attrName>style.visibility</p:attrName>
                                        </p:attrNameLst>
                                      </p:cBhvr>
                                      <p:to>
                                        <p:strVal val="visible"/>
                                      </p:to>
                                    </p:set>
                                    <p:animEffect transition="in" filter="wipe(down)">
                                      <p:cBhvr>
                                        <p:cTn id="10"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P spid="553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31"/>
          <p:cNvSpPr txBox="1">
            <a:spLocks noChangeArrowheads="1"/>
          </p:cNvSpPr>
          <p:nvPr/>
        </p:nvSpPr>
        <p:spPr bwMode="auto">
          <a:xfrm>
            <a:off x="5791200" y="685800"/>
            <a:ext cx="4343400" cy="369888"/>
          </a:xfrm>
          <a:prstGeom prst="rect">
            <a:avLst/>
          </a:prstGeom>
          <a:solidFill>
            <a:srgbClr val="FFFF99"/>
          </a:solidFill>
          <a:ln w="9525">
            <a:solidFill>
              <a:srgbClr val="FF0000"/>
            </a:solidFill>
            <a:miter lim="800000"/>
            <a:headEnd/>
            <a:tailEnd/>
          </a:ln>
        </p:spPr>
        <p:txBody>
          <a:bodyPr>
            <a:spAutoFit/>
          </a:bodyPr>
          <a:lstStyle/>
          <a:p>
            <a:pPr algn="ctr" eaLnBrk="1" hangingPunct="1"/>
            <a:r>
              <a:rPr lang="en-US" altLang="en-US" b="1">
                <a:latin typeface="Tahoma" pitchFamily="34" charset="0"/>
                <a:cs typeface="Tahoma" pitchFamily="34" charset="0"/>
              </a:rPr>
              <a:t>Có 5 nhóm biển báo hiệu đường bộ</a:t>
            </a:r>
          </a:p>
        </p:txBody>
      </p:sp>
      <p:sp>
        <p:nvSpPr>
          <p:cNvPr id="10" name="Oval 9"/>
          <p:cNvSpPr/>
          <p:nvPr/>
        </p:nvSpPr>
        <p:spPr>
          <a:xfrm>
            <a:off x="1905000" y="1357313"/>
            <a:ext cx="381000" cy="381000"/>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latin typeface="Tahoma" pitchFamily="34" charset="0"/>
                <a:cs typeface="Tahoma" pitchFamily="34" charset="0"/>
              </a:rPr>
              <a:t>1</a:t>
            </a:r>
          </a:p>
        </p:txBody>
      </p:sp>
      <p:sp>
        <p:nvSpPr>
          <p:cNvPr id="11" name="Oval 10"/>
          <p:cNvSpPr/>
          <p:nvPr/>
        </p:nvSpPr>
        <p:spPr>
          <a:xfrm>
            <a:off x="4953000" y="1357313"/>
            <a:ext cx="381000" cy="381000"/>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a:solidFill>
                  <a:schemeClr val="bg1"/>
                </a:solidFill>
                <a:latin typeface="Tahoma" pitchFamily="34" charset="0"/>
                <a:cs typeface="Tahoma" pitchFamily="34" charset="0"/>
              </a:rPr>
              <a:t>2</a:t>
            </a:r>
          </a:p>
        </p:txBody>
      </p:sp>
      <p:sp>
        <p:nvSpPr>
          <p:cNvPr id="12" name="Oval 11"/>
          <p:cNvSpPr/>
          <p:nvPr/>
        </p:nvSpPr>
        <p:spPr>
          <a:xfrm>
            <a:off x="8229600" y="1397000"/>
            <a:ext cx="381000" cy="381000"/>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latin typeface="Tahoma" pitchFamily="34" charset="0"/>
                <a:cs typeface="Tahoma" pitchFamily="34" charset="0"/>
              </a:rPr>
              <a:t>3</a:t>
            </a:r>
          </a:p>
        </p:txBody>
      </p:sp>
      <p:sp>
        <p:nvSpPr>
          <p:cNvPr id="13" name="Oval 12"/>
          <p:cNvSpPr/>
          <p:nvPr/>
        </p:nvSpPr>
        <p:spPr>
          <a:xfrm>
            <a:off x="1905000" y="3200400"/>
            <a:ext cx="381000" cy="381000"/>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latin typeface="Tahoma" pitchFamily="34" charset="0"/>
                <a:cs typeface="Tahoma" pitchFamily="34" charset="0"/>
              </a:rPr>
              <a:t>4</a:t>
            </a:r>
          </a:p>
        </p:txBody>
      </p:sp>
      <p:pic>
        <p:nvPicPr>
          <p:cNvPr id="22" name="Picture 2"/>
          <p:cNvPicPr>
            <a:picLocks noChangeAspect="1" noChangeArrowheads="1"/>
          </p:cNvPicPr>
          <p:nvPr/>
        </p:nvPicPr>
        <p:blipFill>
          <a:blip r:embed="rId3" cstate="print"/>
          <a:srcRect l="40323" t="64249" r="54128" b="21544"/>
          <a:stretch>
            <a:fillRect/>
          </a:stretch>
        </p:blipFill>
        <p:spPr bwMode="auto">
          <a:xfrm>
            <a:off x="2590800" y="4191001"/>
            <a:ext cx="1200150" cy="1920875"/>
          </a:xfrm>
          <a:prstGeom prst="rect">
            <a:avLst/>
          </a:prstGeom>
          <a:noFill/>
          <a:ln w="9525">
            <a:noFill/>
            <a:miter lim="800000"/>
            <a:headEnd/>
            <a:tailEnd/>
          </a:ln>
        </p:spPr>
      </p:pic>
      <p:sp>
        <p:nvSpPr>
          <p:cNvPr id="23" name="Rectangle 22"/>
          <p:cNvSpPr>
            <a:spLocks noChangeArrowheads="1"/>
          </p:cNvSpPr>
          <p:nvPr/>
        </p:nvSpPr>
        <p:spPr bwMode="auto">
          <a:xfrm>
            <a:off x="2514600" y="1066801"/>
            <a:ext cx="1524000" cy="646113"/>
          </a:xfrm>
          <a:prstGeom prst="rect">
            <a:avLst/>
          </a:prstGeom>
          <a:noFill/>
          <a:ln w="9525">
            <a:noFill/>
            <a:miter lim="800000"/>
            <a:headEnd/>
            <a:tailEnd/>
          </a:ln>
        </p:spPr>
        <p:txBody>
          <a:bodyPr>
            <a:spAutoFit/>
          </a:bodyPr>
          <a:lstStyle/>
          <a:p>
            <a:pPr algn="ctr" eaLnBrk="1" hangingPunct="1"/>
            <a:r>
              <a:rPr lang="en-US" altLang="en-US" b="1">
                <a:latin typeface="Tahoma" pitchFamily="34" charset="0"/>
                <a:cs typeface="Tahoma" pitchFamily="34" charset="0"/>
              </a:rPr>
              <a:t>Nhóm biển báo cấm</a:t>
            </a:r>
          </a:p>
        </p:txBody>
      </p:sp>
      <p:sp>
        <p:nvSpPr>
          <p:cNvPr id="24" name="Rectangle 23"/>
          <p:cNvSpPr>
            <a:spLocks noChangeArrowheads="1"/>
          </p:cNvSpPr>
          <p:nvPr/>
        </p:nvSpPr>
        <p:spPr bwMode="auto">
          <a:xfrm>
            <a:off x="8458200" y="1222376"/>
            <a:ext cx="1828800" cy="646113"/>
          </a:xfrm>
          <a:prstGeom prst="rect">
            <a:avLst/>
          </a:prstGeom>
          <a:noFill/>
          <a:ln w="9525">
            <a:noFill/>
            <a:miter lim="800000"/>
            <a:headEnd/>
            <a:tailEnd/>
          </a:ln>
        </p:spPr>
        <p:txBody>
          <a:bodyPr>
            <a:spAutoFit/>
          </a:bodyPr>
          <a:lstStyle/>
          <a:p>
            <a:pPr algn="ctr" eaLnBrk="1" hangingPunct="1"/>
            <a:r>
              <a:rPr lang="en-US" altLang="en-US" b="1">
                <a:latin typeface="Tahoma" pitchFamily="34" charset="0"/>
                <a:cs typeface="Tahoma" pitchFamily="34" charset="0"/>
              </a:rPr>
              <a:t>Nhóm biển hiệu lệnh</a:t>
            </a:r>
          </a:p>
        </p:txBody>
      </p:sp>
      <p:sp>
        <p:nvSpPr>
          <p:cNvPr id="25" name="Rectangle 24"/>
          <p:cNvSpPr>
            <a:spLocks noChangeArrowheads="1"/>
          </p:cNvSpPr>
          <p:nvPr/>
        </p:nvSpPr>
        <p:spPr bwMode="auto">
          <a:xfrm>
            <a:off x="2362201" y="3163888"/>
            <a:ext cx="1666875" cy="646112"/>
          </a:xfrm>
          <a:prstGeom prst="rect">
            <a:avLst/>
          </a:prstGeom>
          <a:noFill/>
          <a:ln w="9525">
            <a:noFill/>
            <a:miter lim="800000"/>
            <a:headEnd/>
            <a:tailEnd/>
          </a:ln>
        </p:spPr>
        <p:txBody>
          <a:bodyPr>
            <a:spAutoFit/>
          </a:bodyPr>
          <a:lstStyle/>
          <a:p>
            <a:pPr algn="ctr" eaLnBrk="1" hangingPunct="1"/>
            <a:r>
              <a:rPr lang="en-US" altLang="en-US" b="1">
                <a:latin typeface="Tahoma" pitchFamily="34" charset="0"/>
                <a:cs typeface="Tahoma" pitchFamily="34" charset="0"/>
              </a:rPr>
              <a:t>Nhóm biển chỉ dẫn</a:t>
            </a:r>
          </a:p>
        </p:txBody>
      </p:sp>
      <p:sp>
        <p:nvSpPr>
          <p:cNvPr id="17" name="TextBox 16"/>
          <p:cNvSpPr txBox="1">
            <a:spLocks noChangeArrowheads="1"/>
          </p:cNvSpPr>
          <p:nvPr/>
        </p:nvSpPr>
        <p:spPr bwMode="auto">
          <a:xfrm>
            <a:off x="5486400" y="1219201"/>
            <a:ext cx="2209800" cy="923925"/>
          </a:xfrm>
          <a:prstGeom prst="rect">
            <a:avLst/>
          </a:prstGeom>
          <a:noFill/>
          <a:ln w="9525">
            <a:noFill/>
            <a:miter lim="800000"/>
            <a:headEnd/>
            <a:tailEnd/>
          </a:ln>
        </p:spPr>
        <p:txBody>
          <a:bodyPr>
            <a:spAutoFit/>
          </a:bodyPr>
          <a:lstStyle/>
          <a:p>
            <a:pPr algn="ctr" eaLnBrk="1" hangingPunct="1"/>
            <a:r>
              <a:rPr lang="en-US" altLang="en-US" b="1">
                <a:latin typeface="Tahoma" pitchFamily="34" charset="0"/>
                <a:cs typeface="Tahoma" pitchFamily="34" charset="0"/>
              </a:rPr>
              <a:t>Nhóm biển báo nguy hiểm</a:t>
            </a:r>
          </a:p>
          <a:p>
            <a:pPr eaLnBrk="1" hangingPunct="1"/>
            <a:endParaRPr lang="en-US" altLang="en-US">
              <a:latin typeface="Tahoma" pitchFamily="34" charset="0"/>
              <a:cs typeface="Tahoma" pitchFamily="34" charset="0"/>
            </a:endParaRPr>
          </a:p>
        </p:txBody>
      </p:sp>
      <p:sp>
        <p:nvSpPr>
          <p:cNvPr id="26" name="Oval 25"/>
          <p:cNvSpPr/>
          <p:nvPr/>
        </p:nvSpPr>
        <p:spPr>
          <a:xfrm>
            <a:off x="4953000" y="3200400"/>
            <a:ext cx="381000" cy="381000"/>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latin typeface="Tahoma" pitchFamily="34" charset="0"/>
                <a:cs typeface="Tahoma" pitchFamily="34" charset="0"/>
              </a:rPr>
              <a:t>5</a:t>
            </a:r>
          </a:p>
        </p:txBody>
      </p:sp>
      <p:sp>
        <p:nvSpPr>
          <p:cNvPr id="77837" name="Slide Number Placeholder 27"/>
          <p:cNvSpPr>
            <a:spLocks noGrp="1"/>
          </p:cNvSpPr>
          <p:nvPr>
            <p:ph type="sldNum" sz="quarter" idx="12"/>
          </p:nvPr>
        </p:nvSpPr>
        <p:spPr bwMode="auto">
          <a:noFill/>
          <a:ln>
            <a:miter lim="800000"/>
            <a:headEnd/>
            <a:tailEnd/>
          </a:ln>
        </p:spPr>
        <p:txBody>
          <a:bodyPr/>
          <a:lstStyle/>
          <a:p>
            <a:fld id="{7D494646-4CF8-456C-A9DC-10F50D5DD4B3}" type="slidenum">
              <a:rPr lang="en-US" altLang="en-US"/>
              <a:pPr/>
              <a:t>4</a:t>
            </a:fld>
            <a:endParaRPr lang="en-US" altLang="en-US"/>
          </a:p>
        </p:txBody>
      </p:sp>
      <p:pic>
        <p:nvPicPr>
          <p:cNvPr id="82964" name="Picture 20"/>
          <p:cNvPicPr>
            <a:picLocks noChangeAspect="1" noChangeArrowheads="1"/>
          </p:cNvPicPr>
          <p:nvPr/>
        </p:nvPicPr>
        <p:blipFill>
          <a:blip r:embed="rId4" cstate="print"/>
          <a:srcRect r="64567"/>
          <a:stretch>
            <a:fillRect/>
          </a:stretch>
        </p:blipFill>
        <p:spPr bwMode="auto">
          <a:xfrm>
            <a:off x="2551113" y="1930401"/>
            <a:ext cx="1223962" cy="112871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2965" name="Picture 21"/>
          <p:cNvPicPr>
            <a:picLocks noChangeAspect="1" noChangeArrowheads="1"/>
          </p:cNvPicPr>
          <p:nvPr/>
        </p:nvPicPr>
        <p:blipFill>
          <a:blip r:embed="rId5" cstate="print"/>
          <a:srcRect l="62903" t="38453" r="21848" b="50293"/>
          <a:stretch>
            <a:fillRect/>
          </a:stretch>
        </p:blipFill>
        <p:spPr bwMode="auto">
          <a:xfrm>
            <a:off x="5791201" y="1935163"/>
            <a:ext cx="1223963" cy="11303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8" name="Picture 37"/>
          <p:cNvPicPr>
            <a:picLocks noChangeAspect="1" noChangeArrowheads="1"/>
          </p:cNvPicPr>
          <p:nvPr/>
        </p:nvPicPr>
        <p:blipFill>
          <a:blip r:embed="rId6" cstate="print"/>
          <a:srcRect l="12121"/>
          <a:stretch>
            <a:fillRect/>
          </a:stretch>
        </p:blipFill>
        <p:spPr bwMode="auto">
          <a:xfrm>
            <a:off x="8786813" y="1957388"/>
            <a:ext cx="1109662" cy="111601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77841" name="Rectangle 29"/>
          <p:cNvSpPr>
            <a:spLocks noChangeArrowheads="1"/>
          </p:cNvSpPr>
          <p:nvPr/>
        </p:nvSpPr>
        <p:spPr bwMode="auto">
          <a:xfrm>
            <a:off x="2286000" y="-76200"/>
            <a:ext cx="6858000" cy="600075"/>
          </a:xfrm>
          <a:prstGeom prst="rect">
            <a:avLst/>
          </a:prstGeom>
          <a:noFill/>
          <a:ln w="9525">
            <a:noFill/>
            <a:miter lim="800000"/>
            <a:headEnd/>
            <a:tailEnd/>
          </a:ln>
        </p:spPr>
        <p:txBody>
          <a:bodyPr>
            <a:spAutoFit/>
          </a:bodyPr>
          <a:lstStyle/>
          <a:p>
            <a:pPr marL="457200" indent="-457200">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
        <p:nvSpPr>
          <p:cNvPr id="31" name="Rectangle 3"/>
          <p:cNvSpPr>
            <a:spLocks noChangeArrowheads="1"/>
          </p:cNvSpPr>
          <p:nvPr/>
        </p:nvSpPr>
        <p:spPr bwMode="auto">
          <a:xfrm>
            <a:off x="1752600" y="685800"/>
            <a:ext cx="7924800" cy="400050"/>
          </a:xfrm>
          <a:prstGeom prst="rect">
            <a:avLst/>
          </a:prstGeom>
          <a:noFill/>
          <a:ln w="9525">
            <a:noFill/>
            <a:miter lim="800000"/>
            <a:headEnd/>
            <a:tailEnd/>
          </a:ln>
        </p:spPr>
        <p:txBody>
          <a:bodyPr>
            <a:spAutoFit/>
          </a:bodyPr>
          <a:lstStyle/>
          <a:p>
            <a:pPr eaLnBrk="1" hangingPunct="1">
              <a:defRPr/>
            </a:pPr>
            <a:r>
              <a:rPr lang="en-US" sz="2000" b="1" u="sng" dirty="0">
                <a:solidFill>
                  <a:schemeClr val="tx2">
                    <a:lumMod val="50000"/>
                  </a:schemeClr>
                </a:solidFill>
                <a:latin typeface="Tahoma" pitchFamily="34" charset="0"/>
                <a:cs typeface="Tahoma" pitchFamily="34" charset="0"/>
              </a:rPr>
              <a:t>1) </a:t>
            </a:r>
            <a:r>
              <a:rPr lang="en-US" sz="2000" b="1" u="sng" dirty="0" err="1">
                <a:solidFill>
                  <a:schemeClr val="tx2">
                    <a:lumMod val="50000"/>
                  </a:schemeClr>
                </a:solidFill>
                <a:latin typeface="Tahoma" pitchFamily="34" charset="0"/>
                <a:cs typeface="Tahoma" pitchFamily="34" charset="0"/>
              </a:rPr>
              <a:t>Giới</a:t>
            </a:r>
            <a:r>
              <a:rPr lang="en-US" sz="2000" b="1" u="sng" dirty="0">
                <a:solidFill>
                  <a:schemeClr val="tx2">
                    <a:lumMod val="50000"/>
                  </a:schemeClr>
                </a:solidFill>
                <a:latin typeface="Tahoma" pitchFamily="34" charset="0"/>
                <a:cs typeface="Tahoma" pitchFamily="34" charset="0"/>
              </a:rPr>
              <a:t> </a:t>
            </a:r>
            <a:r>
              <a:rPr lang="en-US" sz="2000" b="1" u="sng" dirty="0" err="1">
                <a:solidFill>
                  <a:schemeClr val="tx2">
                    <a:lumMod val="50000"/>
                  </a:schemeClr>
                </a:solidFill>
                <a:latin typeface="Tahoma" pitchFamily="34" charset="0"/>
                <a:cs typeface="Tahoma" pitchFamily="34" charset="0"/>
              </a:rPr>
              <a:t>thiệu</a:t>
            </a:r>
            <a:r>
              <a:rPr lang="en-US" sz="2000" b="1" u="sng" dirty="0">
                <a:solidFill>
                  <a:schemeClr val="tx2">
                    <a:lumMod val="50000"/>
                  </a:schemeClr>
                </a:solidFill>
                <a:latin typeface="Tahoma" pitchFamily="34" charset="0"/>
                <a:cs typeface="Tahoma" pitchFamily="34" charset="0"/>
              </a:rPr>
              <a:t> </a:t>
            </a:r>
            <a:r>
              <a:rPr lang="en-US" sz="2000" b="1" u="sng" dirty="0" err="1">
                <a:solidFill>
                  <a:schemeClr val="tx2">
                    <a:lumMod val="50000"/>
                  </a:schemeClr>
                </a:solidFill>
                <a:latin typeface="Tahoma" pitchFamily="34" charset="0"/>
                <a:cs typeface="Tahoma" pitchFamily="34" charset="0"/>
              </a:rPr>
              <a:t>nhóm</a:t>
            </a:r>
            <a:r>
              <a:rPr lang="en-US" sz="2000" b="1" u="sng" dirty="0">
                <a:solidFill>
                  <a:schemeClr val="tx2">
                    <a:lumMod val="50000"/>
                  </a:schemeClr>
                </a:solidFill>
                <a:latin typeface="Tahoma" pitchFamily="34" charset="0"/>
                <a:cs typeface="Tahoma" pitchFamily="34" charset="0"/>
              </a:rPr>
              <a:t> </a:t>
            </a:r>
            <a:r>
              <a:rPr lang="en-US" sz="2000" b="1" u="sng" dirty="0" err="1">
                <a:solidFill>
                  <a:schemeClr val="tx2">
                    <a:lumMod val="50000"/>
                  </a:schemeClr>
                </a:solidFill>
                <a:latin typeface="Tahoma" pitchFamily="34" charset="0"/>
                <a:cs typeface="Tahoma" pitchFamily="34" charset="0"/>
              </a:rPr>
              <a:t>biển</a:t>
            </a:r>
            <a:r>
              <a:rPr lang="en-US" sz="2000" b="1" u="sng" dirty="0">
                <a:solidFill>
                  <a:schemeClr val="tx2">
                    <a:lumMod val="50000"/>
                  </a:schemeClr>
                </a:solidFill>
                <a:latin typeface="Tahoma" pitchFamily="34" charset="0"/>
                <a:cs typeface="Tahoma" pitchFamily="34" charset="0"/>
              </a:rPr>
              <a:t> </a:t>
            </a:r>
            <a:r>
              <a:rPr lang="en-US" sz="2000" b="1" u="sng" dirty="0" err="1">
                <a:solidFill>
                  <a:schemeClr val="tx2">
                    <a:lumMod val="50000"/>
                  </a:schemeClr>
                </a:solidFill>
                <a:latin typeface="Tahoma" pitchFamily="34" charset="0"/>
                <a:cs typeface="Tahoma" pitchFamily="34" charset="0"/>
              </a:rPr>
              <a:t>báo</a:t>
            </a:r>
            <a:r>
              <a:rPr lang="en-US" sz="2000" b="1" u="sng" dirty="0">
                <a:solidFill>
                  <a:schemeClr val="tx2">
                    <a:lumMod val="50000"/>
                  </a:schemeClr>
                </a:solidFill>
                <a:latin typeface="Tahoma" pitchFamily="34" charset="0"/>
                <a:cs typeface="Tahoma" pitchFamily="34" charset="0"/>
              </a:rPr>
              <a:t>:</a:t>
            </a:r>
          </a:p>
        </p:txBody>
      </p:sp>
      <p:sp>
        <p:nvSpPr>
          <p:cNvPr id="32" name="Rectangle 31"/>
          <p:cNvSpPr/>
          <p:nvPr/>
        </p:nvSpPr>
        <p:spPr>
          <a:xfrm>
            <a:off x="6400800" y="3657600"/>
            <a:ext cx="1600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7" name="Rectangle 26"/>
          <p:cNvSpPr>
            <a:spLocks noChangeArrowheads="1"/>
          </p:cNvSpPr>
          <p:nvPr/>
        </p:nvSpPr>
        <p:spPr bwMode="auto">
          <a:xfrm>
            <a:off x="5410200" y="3048000"/>
            <a:ext cx="5257800" cy="800100"/>
          </a:xfrm>
          <a:prstGeom prst="rect">
            <a:avLst/>
          </a:prstGeom>
          <a:noFill/>
          <a:ln w="9525">
            <a:noFill/>
            <a:miter lim="800000"/>
            <a:headEnd/>
            <a:tailEnd/>
          </a:ln>
        </p:spPr>
        <p:txBody>
          <a:bodyPr>
            <a:spAutoFit/>
          </a:bodyPr>
          <a:lstStyle/>
          <a:p>
            <a:pPr algn="ctr" eaLnBrk="1" hangingPunct="1"/>
            <a:r>
              <a:rPr lang="en-US" altLang="en-US" b="1">
                <a:latin typeface="Tahoma" pitchFamily="34" charset="0"/>
                <a:cs typeface="Tahoma" pitchFamily="34" charset="0"/>
              </a:rPr>
              <a:t>Nhóm biển phụ</a:t>
            </a:r>
          </a:p>
          <a:p>
            <a:pPr algn="ctr" eaLnBrk="1" hangingPunct="1"/>
            <a:r>
              <a:rPr lang="en-US" altLang="en-US" sz="1400" b="1">
                <a:latin typeface="Tahoma" pitchFamily="34" charset="0"/>
                <a:cs typeface="Tahoma" pitchFamily="34" charset="0"/>
              </a:rPr>
              <a:t>(dùng kết hợp với các nhóm biển khác </a:t>
            </a:r>
            <a:br>
              <a:rPr lang="en-US" altLang="en-US" sz="1400" b="1">
                <a:latin typeface="Tahoma" pitchFamily="34" charset="0"/>
                <a:cs typeface="Tahoma" pitchFamily="34" charset="0"/>
              </a:rPr>
            </a:br>
            <a:r>
              <a:rPr lang="en-US" altLang="en-US" sz="1400" b="1">
                <a:latin typeface="Tahoma" pitchFamily="34" charset="0"/>
                <a:cs typeface="Tahoma" pitchFamily="34" charset="0"/>
              </a:rPr>
              <a:t>để thuyết minh, bổ sung hoặc dùng độc lập)</a:t>
            </a:r>
          </a:p>
        </p:txBody>
      </p:sp>
      <p:pic>
        <p:nvPicPr>
          <p:cNvPr id="56341" name="Picture 23" descr="D:\HOANG MAI LINH\Teen\BOOK\Noi dung chinh sua\Bien phu.gif"/>
          <p:cNvPicPr>
            <a:picLocks noChangeAspect="1" noChangeArrowheads="1"/>
          </p:cNvPicPr>
          <p:nvPr/>
        </p:nvPicPr>
        <p:blipFill>
          <a:blip r:embed="rId7" cstate="print"/>
          <a:srcRect t="17647"/>
          <a:stretch>
            <a:fillRect/>
          </a:stretch>
        </p:blipFill>
        <p:spPr bwMode="auto">
          <a:xfrm>
            <a:off x="4048126" y="4010026"/>
            <a:ext cx="6238875" cy="2466975"/>
          </a:xfrm>
          <a:prstGeom prst="rect">
            <a:avLst/>
          </a:prstGeom>
          <a:noFill/>
          <a:ln w="9525">
            <a:solidFill>
              <a:schemeClr val="tx1">
                <a:lumMod val="95000"/>
                <a:lumOff val="5000"/>
              </a:schemeClr>
            </a:solidFill>
            <a:miter lim="800000"/>
            <a:headEnd/>
            <a:tailEnd/>
          </a:ln>
        </p:spPr>
      </p:pic>
    </p:spTree>
    <p:extLst>
      <p:ext uri="{BB962C8B-B14F-4D97-AF65-F5344CB8AC3E}">
        <p14:creationId xmlns:p14="http://schemas.microsoft.com/office/powerpoint/2010/main" val="1493376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2000"/>
                                        <p:tgtEl>
                                          <p:spTgt spid="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7586">
                                            <p:bg/>
                                          </p:spTgt>
                                        </p:tgtEl>
                                        <p:attrNameLst>
                                          <p:attrName>style.visibility</p:attrName>
                                        </p:attrNameLst>
                                      </p:cBhvr>
                                      <p:to>
                                        <p:strVal val="visible"/>
                                      </p:to>
                                    </p:set>
                                    <p:animEffect transition="in" filter="wipe(down)">
                                      <p:cBhvr>
                                        <p:cTn id="12" dur="500"/>
                                        <p:tgtEl>
                                          <p:spTgt spid="67586">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7586">
                                            <p:txEl>
                                              <p:pRg st="0" end="0"/>
                                            </p:txEl>
                                          </p:spTgt>
                                        </p:tgtEl>
                                        <p:attrNameLst>
                                          <p:attrName>style.visibility</p:attrName>
                                        </p:attrNameLst>
                                      </p:cBhvr>
                                      <p:to>
                                        <p:strVal val="visible"/>
                                      </p:to>
                                    </p:set>
                                    <p:animEffect transition="in" filter="wipe(down)">
                                      <p:cBhvr>
                                        <p:cTn id="15" dur="500"/>
                                        <p:tgtEl>
                                          <p:spTgt spid="6758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nodeType="withEffect">
                                  <p:stCondLst>
                                    <p:cond delay="0"/>
                                  </p:stCondLst>
                                  <p:childTnLst>
                                    <p:set>
                                      <p:cBhvr>
                                        <p:cTn id="25" dur="1" fill="hold">
                                          <p:stCondLst>
                                            <p:cond delay="0"/>
                                          </p:stCondLst>
                                        </p:cTn>
                                        <p:tgtEl>
                                          <p:spTgt spid="82964"/>
                                        </p:tgtEl>
                                        <p:attrNameLst>
                                          <p:attrName>style.visibility</p:attrName>
                                        </p:attrNameLst>
                                      </p:cBhvr>
                                      <p:to>
                                        <p:strVal val="visible"/>
                                      </p:to>
                                    </p:set>
                                    <p:animEffect transition="in" filter="wipe(down)">
                                      <p:cBhvr>
                                        <p:cTn id="26" dur="500"/>
                                        <p:tgtEl>
                                          <p:spTgt spid="829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nodeType="withEffect">
                                  <p:stCondLst>
                                    <p:cond delay="0"/>
                                  </p:stCondLst>
                                  <p:childTnLst>
                                    <p:set>
                                      <p:cBhvr>
                                        <p:cTn id="36" dur="1" fill="hold">
                                          <p:stCondLst>
                                            <p:cond delay="0"/>
                                          </p:stCondLst>
                                        </p:cTn>
                                        <p:tgtEl>
                                          <p:spTgt spid="82965"/>
                                        </p:tgtEl>
                                        <p:attrNameLst>
                                          <p:attrName>style.visibility</p:attrName>
                                        </p:attrNameLst>
                                      </p:cBhvr>
                                      <p:to>
                                        <p:strVal val="visible"/>
                                      </p:to>
                                    </p:set>
                                    <p:animEffect transition="in" filter="wipe(down)">
                                      <p:cBhvr>
                                        <p:cTn id="37" dur="500"/>
                                        <p:tgtEl>
                                          <p:spTgt spid="8296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500"/>
                                        <p:tgtEl>
                                          <p:spTgt spid="25"/>
                                        </p:tgtEl>
                                      </p:cBhvr>
                                    </p:animEffect>
                                  </p:childTnLst>
                                </p:cTn>
                              </p:par>
                              <p:par>
                                <p:cTn id="57" presetID="2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56341"/>
                                        </p:tgtEl>
                                        <p:attrNameLst>
                                          <p:attrName>style.visibility</p:attrName>
                                        </p:attrNameLst>
                                      </p:cBhvr>
                                      <p:to>
                                        <p:strVal val="visible"/>
                                      </p:to>
                                    </p:set>
                                    <p:animEffect transition="in" filter="wipe(down)">
                                      <p:cBhvr>
                                        <p:cTn id="72" dur="500"/>
                                        <p:tgtEl>
                                          <p:spTgt spid="56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allAtOnce" animBg="1"/>
      <p:bldP spid="10" grpId="0" animBg="1"/>
      <p:bldP spid="11" grpId="0" animBg="1"/>
      <p:bldP spid="12" grpId="0" animBg="1"/>
      <p:bldP spid="13" grpId="0" animBg="1"/>
      <p:bldP spid="23" grpId="0"/>
      <p:bldP spid="24" grpId="0"/>
      <p:bldP spid="25" grpId="0"/>
      <p:bldP spid="17" grpId="0"/>
      <p:bldP spid="26" grpId="0" animBg="1"/>
      <p:bldP spid="31" grpId="0" build="allAtOnce"/>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3" cstate="print"/>
          <a:srcRect l="57813" t="26042" r="29688" b="47916"/>
          <a:stretch>
            <a:fillRect/>
          </a:stretch>
        </p:blipFill>
        <p:spPr bwMode="auto">
          <a:xfrm>
            <a:off x="7924800" y="2057400"/>
            <a:ext cx="2438400" cy="3962400"/>
          </a:xfrm>
          <a:prstGeom prst="rect">
            <a:avLst/>
          </a:prstGeom>
          <a:noFill/>
          <a:ln w="9525">
            <a:noFill/>
            <a:miter lim="800000"/>
            <a:headEnd/>
            <a:tailEnd/>
          </a:ln>
        </p:spPr>
      </p:pic>
      <p:sp>
        <p:nvSpPr>
          <p:cNvPr id="3" name="Rounded Rectangular Callout 2"/>
          <p:cNvSpPr/>
          <p:nvPr/>
        </p:nvSpPr>
        <p:spPr>
          <a:xfrm>
            <a:off x="680434" y="1617415"/>
            <a:ext cx="7244366" cy="2575238"/>
          </a:xfrm>
          <a:prstGeom prst="wedgeRoundRectCallout">
            <a:avLst>
              <a:gd name="adj1" fmla="val 50943"/>
              <a:gd name="adj2" fmla="val 117798"/>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1" hangingPunct="1">
              <a:lnSpc>
                <a:spcPct val="150000"/>
              </a:lnSpc>
              <a:defRPr/>
            </a:pP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từng</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biển</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báo</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chưa</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ta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nhau</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hiểu</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từng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biển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báo</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nhé</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86020" name="Slide Number Placeholder 3"/>
          <p:cNvSpPr>
            <a:spLocks noGrp="1"/>
          </p:cNvSpPr>
          <p:nvPr>
            <p:ph type="sldNum" sz="quarter" idx="12"/>
          </p:nvPr>
        </p:nvSpPr>
        <p:spPr bwMode="auto">
          <a:noFill/>
          <a:ln>
            <a:miter lim="800000"/>
            <a:headEnd/>
            <a:tailEnd/>
          </a:ln>
        </p:spPr>
        <p:txBody>
          <a:bodyPr/>
          <a:lstStyle/>
          <a:p>
            <a:fld id="{934B6FCA-4737-4265-97FA-99A39FC06EEF}" type="slidenum">
              <a:rPr lang="en-US" altLang="en-US"/>
              <a:pPr/>
              <a:t>5</a:t>
            </a:fld>
            <a:endParaRPr lang="en-US" altLang="en-US"/>
          </a:p>
        </p:txBody>
      </p:sp>
      <p:sp>
        <p:nvSpPr>
          <p:cNvPr id="86021" name="Rectangle 4"/>
          <p:cNvSpPr>
            <a:spLocks noChangeArrowheads="1"/>
          </p:cNvSpPr>
          <p:nvPr/>
        </p:nvSpPr>
        <p:spPr bwMode="auto">
          <a:xfrm>
            <a:off x="2286000" y="-76200"/>
            <a:ext cx="6858000" cy="738664"/>
          </a:xfrm>
          <a:prstGeom prst="rect">
            <a:avLst/>
          </a:prstGeom>
          <a:noFill/>
          <a:ln w="9525">
            <a:noFill/>
            <a:miter lim="800000"/>
            <a:headEnd/>
            <a:tailEnd/>
          </a:ln>
        </p:spPr>
        <p:txBody>
          <a:bodyPr>
            <a:spAutoFit/>
          </a:bodyPr>
          <a:lstStyle/>
          <a:p>
            <a:pPr marL="457200" indent="-457200">
              <a:lnSpc>
                <a:spcPct val="150000"/>
              </a:lnSpc>
              <a:buFontTx/>
              <a:buAutoNum type="arabicPeriod"/>
            </a:pPr>
            <a:r>
              <a:rPr lang="en-US" altLang="en-US" sz="2800" b="1" dirty="0" err="1">
                <a:latin typeface="Times New Roman" panose="02020603050405020304" pitchFamily="18" charset="0"/>
                <a:cs typeface="Times New Roman" panose="02020603050405020304" pitchFamily="18" charset="0"/>
              </a:rPr>
              <a:t>Tìm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hệ</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a:t>
            </a:r>
          </a:p>
        </p:txBody>
      </p:sp>
      <p:sp>
        <p:nvSpPr>
          <p:cNvPr id="6" name="Rectangle 5"/>
          <p:cNvSpPr/>
          <p:nvPr/>
        </p:nvSpPr>
        <p:spPr>
          <a:xfrm>
            <a:off x="8382000" y="1371600"/>
            <a:ext cx="609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Tree>
    <p:extLst>
      <p:ext uri="{BB962C8B-B14F-4D97-AF65-F5344CB8AC3E}">
        <p14:creationId xmlns:p14="http://schemas.microsoft.com/office/powerpoint/2010/main" val="2254646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txBox="1">
            <a:spLocks noChangeArrowheads="1"/>
          </p:cNvSpPr>
          <p:nvPr/>
        </p:nvSpPr>
        <p:spPr bwMode="auto">
          <a:xfrm>
            <a:off x="6019800" y="1158876"/>
            <a:ext cx="6172200" cy="1660525"/>
          </a:xfrm>
          <a:prstGeom prst="rect">
            <a:avLst/>
          </a:prstGeom>
          <a:noFill/>
          <a:ln w="9525">
            <a:solidFill>
              <a:srgbClr val="FF0000"/>
            </a:solidFill>
            <a:miter lim="800000"/>
            <a:headEnd/>
            <a:tailEnd/>
          </a:ln>
        </p:spPr>
        <p:txBody>
          <a:bodyPr anchor="ctr"/>
          <a:lstStyle/>
          <a:p>
            <a:pPr eaLnBrk="1" hangingPunct="1">
              <a:lnSpc>
                <a:spcPct val="120000"/>
              </a:lnSpc>
              <a:buFont typeface="Arial" charset="0"/>
              <a:buChar char="•"/>
            </a:pP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Đặc</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điểm</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nhận</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biết</a:t>
            </a:r>
            <a:r>
              <a:rPr lang="en-US" altLang="en-US" sz="2400" b="1" u="sng" dirty="0">
                <a:solidFill>
                  <a:srgbClr val="FF0000"/>
                </a:solidFill>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tròn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biển</a:t>
            </a:r>
            <a:r>
              <a:rPr lang="en-US" altLang="en-US" sz="2400" dirty="0">
                <a:latin typeface="Times New Roman" panose="02020603050405020304" pitchFamily="18" charset="0"/>
                <a:cs typeface="Times New Roman" panose="02020603050405020304" pitchFamily="18" charset="0"/>
              </a:rPr>
              <a:t> </a:t>
            </a:r>
            <a:r>
              <a:rPr lang="ja-JP" altLang="en-US" sz="2400" dirty="0">
                <a:latin typeface="Times New Roman" panose="02020603050405020304" pitchFamily="18" charset="0"/>
                <a:cs typeface="Times New Roman" panose="02020603050405020304" pitchFamily="18" charset="0"/>
              </a:rPr>
              <a:t>“</a:t>
            </a:r>
            <a:r>
              <a:rPr lang="en-US" altLang="ja-JP" sz="2400" dirty="0" err="1">
                <a:latin typeface="Times New Roman" panose="02020603050405020304" pitchFamily="18" charset="0"/>
                <a:cs typeface="Times New Roman" panose="02020603050405020304" pitchFamily="18" charset="0"/>
              </a:rPr>
              <a:t>Dừng</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lại</a:t>
            </a:r>
            <a:r>
              <a:rPr lang="ja-JP" altLang="en-US" sz="2400" dirty="0">
                <a:latin typeface="Times New Roman" panose="02020603050405020304" pitchFamily="18" charset="0"/>
                <a:cs typeface="Times New Roman" panose="02020603050405020304" pitchFamily="18" charset="0"/>
              </a:rPr>
              <a:t>”</a:t>
            </a:r>
            <a:r>
              <a:rPr lang="en-US" altLang="ja-JP" sz="2400" dirty="0" err="1">
                <a:latin typeface="Times New Roman" panose="02020603050405020304" pitchFamily="18" charset="0"/>
                <a:cs typeface="Times New Roman" panose="02020603050405020304" pitchFamily="18" charset="0"/>
              </a:rPr>
              <a:t>có</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hình</a:t>
            </a:r>
            <a:r>
              <a:rPr lang="en-US" altLang="ja-JP" sz="2400" dirty="0">
                <a:latin typeface="Times New Roman" panose="02020603050405020304" pitchFamily="18" charset="0"/>
                <a:cs typeface="Times New Roman" panose="02020603050405020304" pitchFamily="18" charset="0"/>
              </a:rPr>
              <a:t> 8 </a:t>
            </a:r>
            <a:r>
              <a:rPr lang="en-US" altLang="ja-JP" sz="2400" dirty="0" err="1">
                <a:latin typeface="Times New Roman" panose="02020603050405020304" pitchFamily="18" charset="0"/>
                <a:cs typeface="Times New Roman" panose="02020603050405020304" pitchFamily="18" charset="0"/>
              </a:rPr>
              <a:t>cạnh</a:t>
            </a:r>
            <a:r>
              <a:rPr lang="en-US" altLang="ja-JP"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đen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chế</a:t>
            </a:r>
            <a:endParaRPr lang="en-US" altLang="en-US" sz="2400" dirty="0">
              <a:latin typeface="Times New Roman" panose="02020603050405020304" pitchFamily="18" charset="0"/>
              <a:cs typeface="Times New Roman" panose="02020603050405020304" pitchFamily="18" charset="0"/>
            </a:endParaRPr>
          </a:p>
        </p:txBody>
      </p:sp>
      <p:sp>
        <p:nvSpPr>
          <p:cNvPr id="61443" name="Rectangle 10"/>
          <p:cNvSpPr>
            <a:spLocks noChangeArrowheads="1"/>
          </p:cNvSpPr>
          <p:nvPr/>
        </p:nvSpPr>
        <p:spPr bwMode="auto">
          <a:xfrm>
            <a:off x="2171968" y="949640"/>
            <a:ext cx="3352800" cy="457200"/>
          </a:xfrm>
          <a:prstGeom prst="rect">
            <a:avLst/>
          </a:prstGeom>
          <a:solidFill>
            <a:srgbClr val="FFA7E8"/>
          </a:solidFill>
          <a:ln w="9525">
            <a:noFill/>
            <a:miter lim="800000"/>
            <a:headEnd/>
            <a:tailEnd/>
          </a:ln>
          <a:effectLst>
            <a:prstShdw prst="shdw17" dist="17961" dir="2700000">
              <a:srgbClr val="990000">
                <a:alpha val="74997"/>
              </a:srgbClr>
            </a:prstShdw>
          </a:effectLst>
        </p:spPr>
        <p:txBody>
          <a:bodyPr anchor="ctr"/>
          <a:lstStyle/>
          <a:p>
            <a:pPr marL="342900" indent="-342900" algn="ctr"/>
            <a:r>
              <a:rPr lang="en-US" altLang="en-US" b="1" dirty="0" err="1">
                <a:latin typeface="Tahoma" pitchFamily="34" charset="0"/>
                <a:cs typeface="Tahoma" pitchFamily="34" charset="0"/>
              </a:rPr>
              <a:t>Một</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số</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biển</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báo</a:t>
            </a:r>
            <a:r>
              <a:rPr lang="en-US" altLang="en-US" b="1" dirty="0">
                <a:latin typeface="Tahoma" pitchFamily="34" charset="0"/>
                <a:cs typeface="Tahoma" pitchFamily="34" charset="0"/>
              </a:rPr>
              <a:t> </a:t>
            </a:r>
            <a:r>
              <a:rPr lang="en-US" altLang="en-US" b="1" dirty="0" err="1">
                <a:latin typeface="Tahoma" pitchFamily="34" charset="0"/>
                <a:cs typeface="Tahoma" pitchFamily="34" charset="0"/>
              </a:rPr>
              <a:t>cấm</a:t>
            </a:r>
            <a:endParaRPr lang="en-US" altLang="en-US" b="1" dirty="0">
              <a:latin typeface="Tahoma" pitchFamily="34" charset="0"/>
              <a:cs typeface="Tahoma" pitchFamily="34" charset="0"/>
            </a:endParaRPr>
          </a:p>
        </p:txBody>
      </p:sp>
      <p:sp>
        <p:nvSpPr>
          <p:cNvPr id="3" name="TextBox 15"/>
          <p:cNvSpPr txBox="1">
            <a:spLocks noChangeArrowheads="1"/>
          </p:cNvSpPr>
          <p:nvPr/>
        </p:nvSpPr>
        <p:spPr bwMode="auto">
          <a:xfrm>
            <a:off x="6019800" y="2971800"/>
            <a:ext cx="6172200" cy="1143000"/>
          </a:xfrm>
          <a:prstGeom prst="rect">
            <a:avLst/>
          </a:prstGeom>
          <a:noFill/>
          <a:ln w="9525">
            <a:solidFill>
              <a:srgbClr val="FF0000"/>
            </a:solidFill>
            <a:miter lim="800000"/>
            <a:headEnd/>
            <a:tailEnd/>
          </a:ln>
        </p:spPr>
        <p:txBody>
          <a:bodyPr anchor="ctr"/>
          <a:lstStyle/>
          <a:p>
            <a:pPr eaLnBrk="1" hangingPunct="1">
              <a:lnSpc>
                <a:spcPct val="120000"/>
              </a:lnSpc>
              <a:buFontTx/>
              <a:buChar char="•"/>
            </a:pP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Nội</a:t>
            </a:r>
            <a:r>
              <a:rPr lang="en-US" altLang="en-US" sz="2400" b="1" u="sng" dirty="0">
                <a:solidFill>
                  <a:srgbClr val="FF0000"/>
                </a:solidFill>
                <a:latin typeface="Times New Roman" panose="02020603050405020304" pitchFamily="18" charset="0"/>
                <a:cs typeface="Times New Roman" panose="02020603050405020304" pitchFamily="18" charset="0"/>
              </a:rPr>
              <a:t> dung </a:t>
            </a:r>
            <a:r>
              <a:rPr lang="en-US" altLang="en-US" sz="2400" b="1" u="sng" dirty="0" err="1">
                <a:solidFill>
                  <a:srgbClr val="FF0000"/>
                </a:solidFill>
                <a:latin typeface="Times New Roman" panose="02020603050405020304" pitchFamily="18" charset="0"/>
                <a:cs typeface="Times New Roman" panose="02020603050405020304" pitchFamily="18" charset="0"/>
              </a:rPr>
              <a:t>biển</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
            </a:r>
            <a:br>
              <a:rPr lang="en-US" altLang="en-US" sz="2400" b="1" dirty="0">
                <a:solidFill>
                  <a:srgbClr val="FF0000"/>
                </a:solidFill>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tuyệt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theo</a:t>
            </a:r>
            <a:endParaRPr lang="en-US" altLang="en-US" sz="2400" dirty="0">
              <a:latin typeface="Times New Roman" panose="02020603050405020304" pitchFamily="18" charset="0"/>
              <a:cs typeface="Times New Roman" panose="02020603050405020304" pitchFamily="18" charset="0"/>
            </a:endParaRPr>
          </a:p>
        </p:txBody>
      </p:sp>
      <p:sp>
        <p:nvSpPr>
          <p:cNvPr id="76805" name="TextBox 13"/>
          <p:cNvSpPr txBox="1">
            <a:spLocks noChangeArrowheads="1"/>
          </p:cNvSpPr>
          <p:nvPr/>
        </p:nvSpPr>
        <p:spPr bwMode="auto">
          <a:xfrm>
            <a:off x="6019800" y="4219975"/>
            <a:ext cx="6172200" cy="2751522"/>
          </a:xfrm>
          <a:prstGeom prst="rect">
            <a:avLst/>
          </a:prstGeom>
          <a:noFill/>
          <a:ln w="9525">
            <a:solidFill>
              <a:srgbClr val="FF0000"/>
            </a:solidFill>
            <a:miter lim="800000"/>
            <a:headEnd/>
            <a:tailEnd/>
          </a:ln>
        </p:spPr>
        <p:txBody>
          <a:bodyPr wrap="square">
            <a:spAutoFit/>
          </a:bodyPr>
          <a:lstStyle/>
          <a:p>
            <a:pPr eaLnBrk="1" hangingPunct="1">
              <a:lnSpc>
                <a:spcPct val="120000"/>
              </a:lnSpc>
              <a:buFont typeface="Arial" charset="0"/>
              <a:buChar char="•"/>
            </a:pP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Cách</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nhớ</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tên</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và</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nội</a:t>
            </a:r>
            <a:r>
              <a:rPr lang="en-US" altLang="en-US" sz="2400" b="1" u="sng" dirty="0">
                <a:solidFill>
                  <a:srgbClr val="FF0000"/>
                </a:solidFill>
                <a:latin typeface="Times New Roman" panose="02020603050405020304" pitchFamily="18" charset="0"/>
                <a:cs typeface="Times New Roman" panose="02020603050405020304" pitchFamily="18" charset="0"/>
              </a:rPr>
              <a:t> dung </a:t>
            </a:r>
            <a:r>
              <a:rPr lang="en-US" altLang="en-US" sz="2400" b="1" u="sng" dirty="0" err="1">
                <a:solidFill>
                  <a:srgbClr val="FF0000"/>
                </a:solidFill>
                <a:latin typeface="Times New Roman" panose="02020603050405020304" pitchFamily="18" charset="0"/>
                <a:cs typeface="Times New Roman" panose="02020603050405020304" pitchFamily="18" charset="0"/>
              </a:rPr>
              <a:t>của</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biển</a:t>
            </a:r>
            <a:r>
              <a:rPr lang="en-US" altLang="en-US" sz="2400" b="1" u="sng" dirty="0">
                <a:solidFill>
                  <a:srgbClr val="FF0000"/>
                </a:solidFill>
                <a:latin typeface="Times New Roman" panose="02020603050405020304" pitchFamily="18" charset="0"/>
                <a:cs typeface="Times New Roman" panose="02020603050405020304" pitchFamily="18" charset="0"/>
              </a:rPr>
              <a:t>:</a:t>
            </a:r>
          </a:p>
          <a:p>
            <a:pPr eaLnBrk="1" hangingPunct="1">
              <a:lnSpc>
                <a:spcPct val="120000"/>
              </a:lnSpc>
              <a:buFontTx/>
              <a:buChar char="-"/>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Dựa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để</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nhớ</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loại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cấm</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buFontTx/>
              <a:buChar char="-"/>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Dựa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đen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đoán</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và</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nhớ</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nội</a:t>
            </a:r>
            <a:r>
              <a:rPr lang="en-US" altLang="en-US" sz="2400" dirty="0">
                <a:latin typeface="Times New Roman" panose="02020603050405020304" pitchFamily="18" charset="0"/>
                <a:cs typeface="Times New Roman" panose="02020603050405020304" pitchFamily="18" charset="0"/>
              </a:rPr>
              <a:t> dung </a:t>
            </a:r>
            <a:r>
              <a:rPr lang="en-US" altLang="en-US" sz="2400" dirty="0" err="1">
                <a:latin typeface="Times New Roman" panose="02020603050405020304" pitchFamily="18" charset="0"/>
                <a:cs typeface="Times New Roman" panose="02020603050405020304" pitchFamily="18" charset="0"/>
              </a:rPr>
              <a:t>biển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đen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đoán</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là</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Cấm</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đạp</a:t>
            </a:r>
            <a:endParaRPr lang="en-US" altLang="en-US" sz="2400" dirty="0">
              <a:latin typeface="Times New Roman" panose="02020603050405020304" pitchFamily="18" charset="0"/>
              <a:cs typeface="Times New Roman" panose="02020603050405020304" pitchFamily="18" charset="0"/>
            </a:endParaRPr>
          </a:p>
        </p:txBody>
      </p:sp>
      <p:sp>
        <p:nvSpPr>
          <p:cNvPr id="61446" name="TextBox 21"/>
          <p:cNvSpPr txBox="1">
            <a:spLocks noChangeArrowheads="1"/>
          </p:cNvSpPr>
          <p:nvPr/>
        </p:nvSpPr>
        <p:spPr bwMode="auto">
          <a:xfrm>
            <a:off x="4114800" y="2816226"/>
            <a:ext cx="16002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Cấm đi xe đạp</a:t>
            </a:r>
          </a:p>
        </p:txBody>
      </p:sp>
      <p:sp>
        <p:nvSpPr>
          <p:cNvPr id="61447" name="TextBox 22"/>
          <p:cNvSpPr txBox="1">
            <a:spLocks noChangeArrowheads="1"/>
          </p:cNvSpPr>
          <p:nvPr/>
        </p:nvSpPr>
        <p:spPr bwMode="auto">
          <a:xfrm>
            <a:off x="1752600" y="2816226"/>
            <a:ext cx="28194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Cấm đi thẳng và rẽ phải</a:t>
            </a:r>
          </a:p>
        </p:txBody>
      </p:sp>
      <p:sp>
        <p:nvSpPr>
          <p:cNvPr id="61448" name="TextBox 23"/>
          <p:cNvSpPr txBox="1">
            <a:spLocks noChangeArrowheads="1"/>
          </p:cNvSpPr>
          <p:nvPr/>
        </p:nvSpPr>
        <p:spPr bwMode="auto">
          <a:xfrm>
            <a:off x="1752600" y="4645026"/>
            <a:ext cx="28194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Tốc độ tối đa cho phép</a:t>
            </a:r>
          </a:p>
        </p:txBody>
      </p:sp>
      <p:sp>
        <p:nvSpPr>
          <p:cNvPr id="61449" name="TextBox 24"/>
          <p:cNvSpPr txBox="1">
            <a:spLocks noChangeArrowheads="1"/>
          </p:cNvSpPr>
          <p:nvPr/>
        </p:nvSpPr>
        <p:spPr bwMode="auto">
          <a:xfrm>
            <a:off x="2311400" y="6397626"/>
            <a:ext cx="14478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Dừng lại</a:t>
            </a:r>
          </a:p>
        </p:txBody>
      </p:sp>
      <p:sp>
        <p:nvSpPr>
          <p:cNvPr id="61450" name="TextBox 25"/>
          <p:cNvSpPr txBox="1">
            <a:spLocks noChangeArrowheads="1"/>
          </p:cNvSpPr>
          <p:nvPr/>
        </p:nvSpPr>
        <p:spPr bwMode="auto">
          <a:xfrm>
            <a:off x="4114800" y="6362701"/>
            <a:ext cx="18288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Cấm quay đầu xe</a:t>
            </a:r>
          </a:p>
        </p:txBody>
      </p:sp>
      <p:sp>
        <p:nvSpPr>
          <p:cNvPr id="61452" name="TextBox 23"/>
          <p:cNvSpPr txBox="1">
            <a:spLocks noChangeArrowheads="1"/>
          </p:cNvSpPr>
          <p:nvPr/>
        </p:nvSpPr>
        <p:spPr bwMode="auto">
          <a:xfrm>
            <a:off x="3784600" y="4622801"/>
            <a:ext cx="20066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Cấm đi ngược chiều</a:t>
            </a:r>
          </a:p>
        </p:txBody>
      </p:sp>
      <p:pic>
        <p:nvPicPr>
          <p:cNvPr id="20" name="Picture 35"/>
          <p:cNvPicPr>
            <a:picLocks noChangeAspect="1" noChangeArrowheads="1"/>
          </p:cNvPicPr>
          <p:nvPr/>
        </p:nvPicPr>
        <p:blipFill>
          <a:blip r:embed="rId3" cstate="print"/>
          <a:srcRect/>
          <a:stretch>
            <a:fillRect/>
          </a:stretch>
        </p:blipFill>
        <p:spPr bwMode="auto">
          <a:xfrm>
            <a:off x="2133600" y="3276600"/>
            <a:ext cx="1295400" cy="12192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1" name="Picture 34"/>
          <p:cNvPicPr>
            <a:picLocks noChangeAspect="1" noChangeArrowheads="1"/>
          </p:cNvPicPr>
          <p:nvPr/>
        </p:nvPicPr>
        <p:blipFill>
          <a:blip r:embed="rId4" cstate="print"/>
          <a:srcRect r="67692"/>
          <a:stretch>
            <a:fillRect/>
          </a:stretch>
        </p:blipFill>
        <p:spPr bwMode="auto">
          <a:xfrm>
            <a:off x="4262438" y="1692275"/>
            <a:ext cx="1185862" cy="1143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2" name="Picture 35"/>
          <p:cNvPicPr>
            <a:picLocks noChangeAspect="1" noChangeArrowheads="1"/>
          </p:cNvPicPr>
          <p:nvPr/>
        </p:nvPicPr>
        <p:blipFill>
          <a:blip r:embed="rId5" cstate="print"/>
          <a:srcRect l="17143" r="18571" b="18447"/>
          <a:stretch>
            <a:fillRect/>
          </a:stretch>
        </p:blipFill>
        <p:spPr bwMode="auto">
          <a:xfrm>
            <a:off x="2171701" y="1666875"/>
            <a:ext cx="1223963" cy="1143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3" name="Picture 36"/>
          <p:cNvPicPr>
            <a:picLocks noChangeAspect="1" noChangeArrowheads="1"/>
          </p:cNvPicPr>
          <p:nvPr/>
        </p:nvPicPr>
        <p:blipFill>
          <a:blip r:embed="rId6" cstate="print"/>
          <a:srcRect/>
          <a:stretch>
            <a:fillRect/>
          </a:stretch>
        </p:blipFill>
        <p:spPr bwMode="auto">
          <a:xfrm>
            <a:off x="4216400" y="3263900"/>
            <a:ext cx="1295400" cy="12954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4" name="Picture 37"/>
          <p:cNvPicPr>
            <a:picLocks noChangeAspect="1" noChangeArrowheads="1"/>
          </p:cNvPicPr>
          <p:nvPr/>
        </p:nvPicPr>
        <p:blipFill>
          <a:blip r:embed="rId7" cstate="print"/>
          <a:srcRect l="4167" t="3684" r="4166" b="3684"/>
          <a:stretch>
            <a:fillRect/>
          </a:stretch>
        </p:blipFill>
        <p:spPr bwMode="auto">
          <a:xfrm>
            <a:off x="2184400" y="5181600"/>
            <a:ext cx="1219200" cy="12192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5" name="Picture 38"/>
          <p:cNvPicPr>
            <a:picLocks noChangeAspect="1" noChangeArrowheads="1"/>
          </p:cNvPicPr>
          <p:nvPr/>
        </p:nvPicPr>
        <p:blipFill>
          <a:blip r:embed="rId8" cstate="print"/>
          <a:srcRect l="8081" t="4420" r="3030"/>
          <a:stretch>
            <a:fillRect/>
          </a:stretch>
        </p:blipFill>
        <p:spPr bwMode="auto">
          <a:xfrm>
            <a:off x="4229100" y="5194301"/>
            <a:ext cx="1257300" cy="12350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8083" name="Rectangle 26"/>
          <p:cNvSpPr>
            <a:spLocks noChangeArrowheads="1"/>
          </p:cNvSpPr>
          <p:nvPr/>
        </p:nvSpPr>
        <p:spPr bwMode="auto">
          <a:xfrm>
            <a:off x="2286000" y="-76200"/>
            <a:ext cx="6858000" cy="646331"/>
          </a:xfrm>
          <a:prstGeom prst="rect">
            <a:avLst/>
          </a:prstGeom>
          <a:noFill/>
          <a:ln w="9525">
            <a:noFill/>
            <a:miter lim="800000"/>
            <a:headEnd/>
            <a:tailEnd/>
          </a:ln>
        </p:spPr>
        <p:txBody>
          <a:bodyPr>
            <a:spAutoFit/>
          </a:bodyPr>
          <a:lstStyle/>
          <a:p>
            <a:pPr marL="457200" indent="-457200">
              <a:lnSpc>
                <a:spcPct val="150000"/>
              </a:lnSpc>
              <a:buFontTx/>
              <a:buAutoNum type="arabicPeriod"/>
            </a:pPr>
            <a:r>
              <a:rPr lang="en-US" altLang="en-US" sz="2400" b="1" dirty="0" err="1">
                <a:latin typeface="Times New Roman" panose="02020603050405020304" pitchFamily="18" charset="0"/>
                <a:cs typeface="Times New Roman" panose="02020603050405020304" pitchFamily="18" charset="0"/>
              </a:rPr>
              <a:t>Tìm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hiểu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hệ</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bộ</a:t>
            </a:r>
            <a:r>
              <a:rPr lang="en-US" altLang="en-US" sz="2400" b="1" dirty="0">
                <a:latin typeface="Times New Roman" panose="02020603050405020304" pitchFamily="18" charset="0"/>
                <a:cs typeface="Times New Roman" panose="02020603050405020304" pitchFamily="18" charset="0"/>
              </a:rPr>
              <a:t>:</a:t>
            </a:r>
          </a:p>
        </p:txBody>
      </p:sp>
      <p:sp>
        <p:nvSpPr>
          <p:cNvPr id="61460" name="Text Box 2"/>
          <p:cNvSpPr txBox="1">
            <a:spLocks noChangeArrowheads="1"/>
          </p:cNvSpPr>
          <p:nvPr/>
        </p:nvSpPr>
        <p:spPr bwMode="auto">
          <a:xfrm>
            <a:off x="5810518" y="641350"/>
            <a:ext cx="3962400" cy="461665"/>
          </a:xfrm>
          <a:prstGeom prst="rect">
            <a:avLst/>
          </a:prstGeom>
          <a:noFill/>
          <a:ln w="9525">
            <a:noFill/>
            <a:miter lim="800000"/>
            <a:headEnd/>
            <a:tailEnd/>
          </a:ln>
        </p:spPr>
        <p:txBody>
          <a:bodyPr>
            <a:spAutoFit/>
          </a:bodyPr>
          <a:lstStyle/>
          <a:p>
            <a:pPr algn="ctr" eaLnBrk="1" hangingPunct="1">
              <a:buClr>
                <a:schemeClr val="accent2"/>
              </a:buClr>
            </a:pPr>
            <a:r>
              <a:rPr lang="en-US" altLang="en-US" sz="2400" b="1" dirty="0" err="1">
                <a:latin typeface="Times New Roman" panose="02020603050405020304" pitchFamily="18" charset="0"/>
                <a:cs typeface="Times New Roman" panose="02020603050405020304" pitchFamily="18" charset="0"/>
              </a:rPr>
              <a:t>Nhóm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cấm</a:t>
            </a:r>
            <a:r>
              <a:rPr lang="en-US" altLang="en-US" sz="2400" b="1"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810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down)">
                                      <p:cBhvr>
                                        <p:cTn id="7" dur="500"/>
                                        <p:tgtEl>
                                          <p:spTgt spid="614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1446"/>
                                        </p:tgtEl>
                                        <p:attrNameLst>
                                          <p:attrName>style.visibility</p:attrName>
                                        </p:attrNameLst>
                                      </p:cBhvr>
                                      <p:to>
                                        <p:strVal val="visible"/>
                                      </p:to>
                                    </p:set>
                                    <p:animEffect transition="in" filter="wipe(down)">
                                      <p:cBhvr>
                                        <p:cTn id="10" dur="500"/>
                                        <p:tgtEl>
                                          <p:spTgt spid="614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1447"/>
                                        </p:tgtEl>
                                        <p:attrNameLst>
                                          <p:attrName>style.visibility</p:attrName>
                                        </p:attrNameLst>
                                      </p:cBhvr>
                                      <p:to>
                                        <p:strVal val="visible"/>
                                      </p:to>
                                    </p:set>
                                    <p:animEffect transition="in" filter="wipe(down)">
                                      <p:cBhvr>
                                        <p:cTn id="13" dur="500"/>
                                        <p:tgtEl>
                                          <p:spTgt spid="6144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1448"/>
                                        </p:tgtEl>
                                        <p:attrNameLst>
                                          <p:attrName>style.visibility</p:attrName>
                                        </p:attrNameLst>
                                      </p:cBhvr>
                                      <p:to>
                                        <p:strVal val="visible"/>
                                      </p:to>
                                    </p:set>
                                    <p:animEffect transition="in" filter="wipe(down)">
                                      <p:cBhvr>
                                        <p:cTn id="16" dur="500"/>
                                        <p:tgtEl>
                                          <p:spTgt spid="6144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1449"/>
                                        </p:tgtEl>
                                        <p:attrNameLst>
                                          <p:attrName>style.visibility</p:attrName>
                                        </p:attrNameLst>
                                      </p:cBhvr>
                                      <p:to>
                                        <p:strVal val="visible"/>
                                      </p:to>
                                    </p:set>
                                    <p:animEffect transition="in" filter="wipe(down)">
                                      <p:cBhvr>
                                        <p:cTn id="19" dur="500"/>
                                        <p:tgtEl>
                                          <p:spTgt spid="6144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1450"/>
                                        </p:tgtEl>
                                        <p:attrNameLst>
                                          <p:attrName>style.visibility</p:attrName>
                                        </p:attrNameLst>
                                      </p:cBhvr>
                                      <p:to>
                                        <p:strVal val="visible"/>
                                      </p:to>
                                    </p:set>
                                    <p:animEffect transition="in" filter="wipe(down)">
                                      <p:cBhvr>
                                        <p:cTn id="22" dur="500"/>
                                        <p:tgtEl>
                                          <p:spTgt spid="6145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1452"/>
                                        </p:tgtEl>
                                        <p:attrNameLst>
                                          <p:attrName>style.visibility</p:attrName>
                                        </p:attrNameLst>
                                      </p:cBhvr>
                                      <p:to>
                                        <p:strVal val="visible"/>
                                      </p:to>
                                    </p:set>
                                    <p:animEffect transition="in" filter="wipe(down)">
                                      <p:cBhvr>
                                        <p:cTn id="25" dur="500"/>
                                        <p:tgtEl>
                                          <p:spTgt spid="61452"/>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1460">
                                            <p:txEl>
                                              <p:pRg st="0" end="0"/>
                                            </p:txEl>
                                          </p:spTgt>
                                        </p:tgtEl>
                                        <p:attrNameLst>
                                          <p:attrName>style.visibility</p:attrName>
                                        </p:attrNameLst>
                                      </p:cBhvr>
                                      <p:to>
                                        <p:strVal val="visible"/>
                                      </p:to>
                                    </p:set>
                                    <p:animEffect transition="in" filter="fade">
                                      <p:cBhvr>
                                        <p:cTn id="48" dur="2000"/>
                                        <p:tgtEl>
                                          <p:spTgt spid="61460">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
                                            <p:bg/>
                                          </p:spTgt>
                                        </p:tgtEl>
                                        <p:attrNameLst>
                                          <p:attrName>style.visibility</p:attrName>
                                        </p:attrNameLst>
                                      </p:cBhvr>
                                      <p:to>
                                        <p:strVal val="visible"/>
                                      </p:to>
                                    </p:set>
                                    <p:animEffect transition="in" filter="fade">
                                      <p:cBhvr>
                                        <p:cTn id="51" dur="2000"/>
                                        <p:tgtEl>
                                          <p:spTgt spid="2">
                                            <p:bg/>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fade">
                                      <p:cBhvr>
                                        <p:cTn id="54" dur="2000"/>
                                        <p:tgtEl>
                                          <p:spTgt spid="2">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fade">
                                      <p:cBhvr>
                                        <p:cTn id="57" dur="2000"/>
                                        <p:tgtEl>
                                          <p:spTgt spid="2">
                                            <p:txEl>
                                              <p:pRg st="1" end="1"/>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fade">
                                      <p:cBhvr>
                                        <p:cTn id="60" dur="2000"/>
                                        <p:tgtEl>
                                          <p:spTgt spid="2">
                                            <p:txEl>
                                              <p:pRg st="2" end="2"/>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bg/>
                                          </p:spTgt>
                                        </p:tgtEl>
                                        <p:attrNameLst>
                                          <p:attrName>style.visibility</p:attrName>
                                        </p:attrNameLst>
                                      </p:cBhvr>
                                      <p:to>
                                        <p:strVal val="visible"/>
                                      </p:to>
                                    </p:set>
                                    <p:animEffect transition="in" filter="fade">
                                      <p:cBhvr>
                                        <p:cTn id="65" dur="2000"/>
                                        <p:tgtEl>
                                          <p:spTgt spid="3">
                                            <p:bg/>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
                                            <p:txEl>
                                              <p:pRg st="0" end="0"/>
                                            </p:txEl>
                                          </p:spTgt>
                                        </p:tgtEl>
                                        <p:attrNameLst>
                                          <p:attrName>style.visibility</p:attrName>
                                        </p:attrNameLst>
                                      </p:cBhvr>
                                      <p:to>
                                        <p:strVal val="visible"/>
                                      </p:to>
                                    </p:set>
                                    <p:animEffect transition="in" filter="fade">
                                      <p:cBhvr>
                                        <p:cTn id="68" dur="2000"/>
                                        <p:tgtEl>
                                          <p:spTgt spid="3">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6805">
                                            <p:bg/>
                                          </p:spTgt>
                                        </p:tgtEl>
                                        <p:attrNameLst>
                                          <p:attrName>style.visibility</p:attrName>
                                        </p:attrNameLst>
                                      </p:cBhvr>
                                      <p:to>
                                        <p:strVal val="visible"/>
                                      </p:to>
                                    </p:set>
                                    <p:animEffect transition="in" filter="fade">
                                      <p:cBhvr>
                                        <p:cTn id="73" dur="2000"/>
                                        <p:tgtEl>
                                          <p:spTgt spid="76805">
                                            <p:bg/>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6805">
                                            <p:txEl>
                                              <p:pRg st="0" end="0"/>
                                            </p:txEl>
                                          </p:spTgt>
                                        </p:tgtEl>
                                        <p:attrNameLst>
                                          <p:attrName>style.visibility</p:attrName>
                                        </p:attrNameLst>
                                      </p:cBhvr>
                                      <p:to>
                                        <p:strVal val="visible"/>
                                      </p:to>
                                    </p:set>
                                    <p:animEffect transition="in" filter="fade">
                                      <p:cBhvr>
                                        <p:cTn id="76" dur="2000"/>
                                        <p:tgtEl>
                                          <p:spTgt spid="76805">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6805">
                                            <p:txEl>
                                              <p:pRg st="1" end="1"/>
                                            </p:txEl>
                                          </p:spTgt>
                                        </p:tgtEl>
                                        <p:attrNameLst>
                                          <p:attrName>style.visibility</p:attrName>
                                        </p:attrNameLst>
                                      </p:cBhvr>
                                      <p:to>
                                        <p:strVal val="visible"/>
                                      </p:to>
                                    </p:set>
                                    <p:animEffect transition="in" filter="fade">
                                      <p:cBhvr>
                                        <p:cTn id="79" dur="2000"/>
                                        <p:tgtEl>
                                          <p:spTgt spid="76805">
                                            <p:txEl>
                                              <p:pRg st="1" end="1"/>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6805">
                                            <p:txEl>
                                              <p:pRg st="2" end="2"/>
                                            </p:txEl>
                                          </p:spTgt>
                                        </p:tgtEl>
                                        <p:attrNameLst>
                                          <p:attrName>style.visibility</p:attrName>
                                        </p:attrNameLst>
                                      </p:cBhvr>
                                      <p:to>
                                        <p:strVal val="visible"/>
                                      </p:to>
                                    </p:set>
                                    <p:animEffect transition="in" filter="fade">
                                      <p:cBhvr>
                                        <p:cTn id="82" dur="20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61443" grpId="0" animBg="1"/>
      <p:bldP spid="3" grpId="0" build="allAtOnce" animBg="1"/>
      <p:bldP spid="76805" grpId="0" build="allAtOnce" animBg="1"/>
      <p:bldP spid="61446" grpId="0"/>
      <p:bldP spid="61447" grpId="0"/>
      <p:bldP spid="61448" grpId="0"/>
      <p:bldP spid="61449" grpId="0"/>
      <p:bldP spid="61450" grpId="0"/>
      <p:bldP spid="61452" grpId="0"/>
      <p:bldP spid="6146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5867400" y="742950"/>
            <a:ext cx="3962400" cy="400050"/>
          </a:xfrm>
          <a:prstGeom prst="rect">
            <a:avLst/>
          </a:prstGeom>
          <a:noFill/>
          <a:ln w="9525">
            <a:noFill/>
            <a:miter lim="800000"/>
            <a:headEnd/>
            <a:tailEnd/>
          </a:ln>
        </p:spPr>
        <p:txBody>
          <a:bodyPr>
            <a:spAutoFit/>
          </a:bodyPr>
          <a:lstStyle/>
          <a:p>
            <a:pPr algn="ctr" eaLnBrk="1" hangingPunct="1">
              <a:buClr>
                <a:schemeClr val="accent2"/>
              </a:buClr>
            </a:pPr>
            <a:r>
              <a:rPr lang="en-US" altLang="en-US" sz="2000" b="1">
                <a:latin typeface="Tahoma" pitchFamily="34" charset="0"/>
                <a:cs typeface="Tahoma" pitchFamily="34" charset="0"/>
              </a:rPr>
              <a:t>Nhóm biển báo nguy hiểm:</a:t>
            </a:r>
            <a:endParaRPr lang="en-US" altLang="en-US" sz="2000">
              <a:latin typeface="Tahoma" pitchFamily="34" charset="0"/>
              <a:cs typeface="Tahoma" pitchFamily="34" charset="0"/>
            </a:endParaRPr>
          </a:p>
        </p:txBody>
      </p:sp>
      <p:sp>
        <p:nvSpPr>
          <p:cNvPr id="78850" name="TextBox 15"/>
          <p:cNvSpPr txBox="1">
            <a:spLocks noChangeArrowheads="1"/>
          </p:cNvSpPr>
          <p:nvPr/>
        </p:nvSpPr>
        <p:spPr bwMode="auto">
          <a:xfrm>
            <a:off x="5791200" y="1219200"/>
            <a:ext cx="4572000" cy="1981200"/>
          </a:xfrm>
          <a:prstGeom prst="rect">
            <a:avLst/>
          </a:prstGeom>
          <a:noFill/>
          <a:ln w="9525">
            <a:solidFill>
              <a:srgbClr val="FF0000"/>
            </a:solidFill>
            <a:miter lim="800000"/>
            <a:headEnd/>
            <a:tailEnd/>
          </a:ln>
        </p:spPr>
        <p:txBody>
          <a:bodyPr anchor="ctr"/>
          <a:lstStyle/>
          <a:p>
            <a:pPr eaLnBrk="1" hangingPunct="1">
              <a:lnSpc>
                <a:spcPct val="115000"/>
              </a:lnSpc>
              <a:buFont typeface="Arial" charset="0"/>
              <a:buChar char="•"/>
            </a:pPr>
            <a:r>
              <a:rPr lang="en-US" altLang="en-US" sz="2000" b="1" u="sng">
                <a:solidFill>
                  <a:srgbClr val="FF0000"/>
                </a:solidFill>
                <a:latin typeface="Tahoma" pitchFamily="34" charset="0"/>
                <a:cs typeface="Tahoma" pitchFamily="34" charset="0"/>
              </a:rPr>
              <a:t> Đặc điểm nhận biết: </a:t>
            </a:r>
          </a:p>
          <a:p>
            <a:pPr eaLnBrk="1" hangingPunct="1">
              <a:lnSpc>
                <a:spcPct val="115000"/>
              </a:lnSpc>
            </a:pPr>
            <a:r>
              <a:rPr lang="en-US" altLang="en-US">
                <a:latin typeface="Tahoma" pitchFamily="34" charset="0"/>
                <a:cs typeface="Tahoma" pitchFamily="34" charset="0"/>
              </a:rPr>
              <a:t>+ Hình tam giác đều</a:t>
            </a:r>
          </a:p>
          <a:p>
            <a:pPr eaLnBrk="1" hangingPunct="1">
              <a:lnSpc>
                <a:spcPct val="115000"/>
              </a:lnSpc>
            </a:pPr>
            <a:r>
              <a:rPr lang="en-US" altLang="en-US">
                <a:latin typeface="Tahoma" pitchFamily="34" charset="0"/>
                <a:cs typeface="Tahoma" pitchFamily="34" charset="0"/>
              </a:rPr>
              <a:t>+ Viền đỏ, nền vàng, hình vẽ màu đen mô tả sự việc báo hiệu giúp người đi đường biết trước tính chất các nguy hiểm trên đường để có biện pháp xử trí, phòng ngừa</a:t>
            </a:r>
          </a:p>
        </p:txBody>
      </p:sp>
      <p:sp>
        <p:nvSpPr>
          <p:cNvPr id="78851" name="TextBox 15"/>
          <p:cNvSpPr txBox="1">
            <a:spLocks noChangeArrowheads="1"/>
          </p:cNvSpPr>
          <p:nvPr/>
        </p:nvSpPr>
        <p:spPr bwMode="auto">
          <a:xfrm>
            <a:off x="5791200" y="3352801"/>
            <a:ext cx="4572000" cy="487363"/>
          </a:xfrm>
          <a:prstGeom prst="rect">
            <a:avLst/>
          </a:prstGeom>
          <a:noFill/>
          <a:ln w="9525">
            <a:solidFill>
              <a:srgbClr val="FF0000"/>
            </a:solidFill>
            <a:miter lim="800000"/>
            <a:headEnd/>
            <a:tailEnd/>
          </a:ln>
        </p:spPr>
        <p:txBody>
          <a:bodyPr anchor="ctr"/>
          <a:lstStyle/>
          <a:p>
            <a:pPr eaLnBrk="1" hangingPunct="1">
              <a:lnSpc>
                <a:spcPct val="200000"/>
              </a:lnSpc>
            </a:pPr>
            <a:r>
              <a:rPr lang="en-US" altLang="en-US" sz="2000" b="1" u="sng">
                <a:solidFill>
                  <a:srgbClr val="FF0000"/>
                </a:solidFill>
                <a:latin typeface="Tahoma" pitchFamily="34" charset="0"/>
                <a:cs typeface="Tahoma" pitchFamily="34" charset="0"/>
              </a:rPr>
              <a:t> Nội dung biển:</a:t>
            </a:r>
            <a:r>
              <a:rPr lang="en-US" altLang="en-US" b="1" u="sng">
                <a:solidFill>
                  <a:srgbClr val="FF0000"/>
                </a:solidFill>
                <a:latin typeface="Tahoma" pitchFamily="34" charset="0"/>
                <a:cs typeface="Tahoma" pitchFamily="34" charset="0"/>
              </a:rPr>
              <a:t>  </a:t>
            </a:r>
            <a:r>
              <a:rPr lang="en-US" altLang="en-US">
                <a:latin typeface="Tahoma" pitchFamily="34" charset="0"/>
                <a:cs typeface="Tahoma" pitchFamily="34" charset="0"/>
              </a:rPr>
              <a:t>Cảnh báo nguy hiểm</a:t>
            </a:r>
          </a:p>
        </p:txBody>
      </p:sp>
      <p:sp>
        <p:nvSpPr>
          <p:cNvPr id="62469" name="Rectangle 10"/>
          <p:cNvSpPr>
            <a:spLocks noChangeArrowheads="1"/>
          </p:cNvSpPr>
          <p:nvPr/>
        </p:nvSpPr>
        <p:spPr bwMode="auto">
          <a:xfrm>
            <a:off x="1841500" y="990600"/>
            <a:ext cx="3581400" cy="457200"/>
          </a:xfrm>
          <a:prstGeom prst="rect">
            <a:avLst/>
          </a:prstGeom>
          <a:solidFill>
            <a:srgbClr val="FFA7E8"/>
          </a:solidFill>
          <a:ln w="9525">
            <a:noFill/>
            <a:miter lim="800000"/>
            <a:headEnd/>
            <a:tailEnd/>
          </a:ln>
          <a:effectLst>
            <a:prstShdw prst="shdw17" dist="17961" dir="2700000">
              <a:srgbClr val="990000">
                <a:alpha val="74997"/>
              </a:srgbClr>
            </a:prstShdw>
          </a:effectLst>
        </p:spPr>
        <p:txBody>
          <a:bodyPr anchor="ctr"/>
          <a:lstStyle/>
          <a:p>
            <a:pPr marL="342900" indent="-342900" algn="ctr"/>
            <a:r>
              <a:rPr lang="en-US" altLang="en-US" b="1">
                <a:latin typeface="Tahoma" pitchFamily="34" charset="0"/>
                <a:cs typeface="Tahoma" pitchFamily="34" charset="0"/>
              </a:rPr>
              <a:t>Một số biển báo nguy hiểm</a:t>
            </a:r>
          </a:p>
        </p:txBody>
      </p:sp>
      <p:sp>
        <p:nvSpPr>
          <p:cNvPr id="78853" name="TextBox 14"/>
          <p:cNvSpPr txBox="1">
            <a:spLocks noChangeArrowheads="1"/>
          </p:cNvSpPr>
          <p:nvPr/>
        </p:nvSpPr>
        <p:spPr bwMode="auto">
          <a:xfrm>
            <a:off x="5791200" y="3992563"/>
            <a:ext cx="4572000" cy="2640012"/>
          </a:xfrm>
          <a:prstGeom prst="rect">
            <a:avLst/>
          </a:prstGeom>
          <a:noFill/>
          <a:ln w="9525">
            <a:solidFill>
              <a:srgbClr val="FF0000"/>
            </a:solidFill>
            <a:miter lim="800000"/>
            <a:headEnd/>
            <a:tailEnd/>
          </a:ln>
        </p:spPr>
        <p:txBody>
          <a:bodyPr>
            <a:spAutoFit/>
          </a:bodyPr>
          <a:lstStyle/>
          <a:p>
            <a:pPr eaLnBrk="1" hangingPunct="1">
              <a:lnSpc>
                <a:spcPct val="115000"/>
              </a:lnSpc>
              <a:buFont typeface="Arial" charset="0"/>
              <a:buChar char="•"/>
            </a:pPr>
            <a:r>
              <a:rPr lang="en-US" altLang="en-US" b="1" u="sng">
                <a:solidFill>
                  <a:srgbClr val="FF0000"/>
                </a:solidFill>
                <a:latin typeface="Tahoma" pitchFamily="34" charset="0"/>
                <a:cs typeface="Tahoma" pitchFamily="34" charset="0"/>
              </a:rPr>
              <a:t> Cách nhớ tên và nội dung của biển:</a:t>
            </a:r>
          </a:p>
          <a:p>
            <a:pPr eaLnBrk="1" hangingPunct="1">
              <a:lnSpc>
                <a:spcPct val="115000"/>
              </a:lnSpc>
              <a:buFontTx/>
              <a:buChar char="-"/>
            </a:pPr>
            <a:r>
              <a:rPr lang="en-US" altLang="en-US">
                <a:latin typeface="Tahoma" pitchFamily="34" charset="0"/>
                <a:cs typeface="Tahoma" pitchFamily="34" charset="0"/>
              </a:rPr>
              <a:t> Dựa vào đặc điểm nhận biết ở trên                 để nhớ loại biển là biển báo nguy hiểm</a:t>
            </a:r>
          </a:p>
          <a:p>
            <a:pPr eaLnBrk="1" hangingPunct="1">
              <a:lnSpc>
                <a:spcPct val="115000"/>
              </a:lnSpc>
              <a:buFontTx/>
              <a:buChar char="-"/>
            </a:pPr>
            <a:r>
              <a:rPr lang="en-US" altLang="en-US">
                <a:latin typeface="Tahoma" pitchFamily="34" charset="0"/>
                <a:cs typeface="Tahoma" pitchFamily="34" charset="0"/>
              </a:rPr>
              <a:t> Dựa vào hình vẽ màu đen để đoán                   và nhớ nội dung biển báo, ví dụ hình vẽ màu đen là hình người đi bộ sang ngang thì biển báo là nguy hiểm có người đi bộ qua đường</a:t>
            </a:r>
          </a:p>
        </p:txBody>
      </p:sp>
      <p:sp>
        <p:nvSpPr>
          <p:cNvPr id="62471" name="TextBox 22"/>
          <p:cNvSpPr txBox="1">
            <a:spLocks noChangeArrowheads="1"/>
          </p:cNvSpPr>
          <p:nvPr/>
        </p:nvSpPr>
        <p:spPr bwMode="auto">
          <a:xfrm>
            <a:off x="1600200" y="2819401"/>
            <a:ext cx="2590800" cy="290513"/>
          </a:xfrm>
          <a:prstGeom prst="rect">
            <a:avLst/>
          </a:prstGeom>
          <a:noFill/>
          <a:ln w="9525">
            <a:noFill/>
            <a:miter lim="800000"/>
            <a:headEnd/>
            <a:tailEnd/>
          </a:ln>
        </p:spPr>
        <p:txBody>
          <a:bodyPr>
            <a:spAutoFit/>
          </a:bodyPr>
          <a:lstStyle/>
          <a:p>
            <a:pPr eaLnBrk="1" hangingPunct="1"/>
            <a:r>
              <a:rPr lang="en-US" altLang="en-US" sz="1300" b="1">
                <a:latin typeface="Tahoma" pitchFamily="34" charset="0"/>
                <a:cs typeface="Tahoma" pitchFamily="34" charset="0"/>
              </a:rPr>
              <a:t>Chỗ ngoặt nguy hiểm</a:t>
            </a:r>
          </a:p>
        </p:txBody>
      </p:sp>
      <p:sp>
        <p:nvSpPr>
          <p:cNvPr id="62472" name="TextBox 23"/>
          <p:cNvSpPr txBox="1">
            <a:spLocks noChangeArrowheads="1"/>
          </p:cNvSpPr>
          <p:nvPr/>
        </p:nvSpPr>
        <p:spPr bwMode="auto">
          <a:xfrm>
            <a:off x="3530600" y="2819400"/>
            <a:ext cx="2133600" cy="292100"/>
          </a:xfrm>
          <a:prstGeom prst="rect">
            <a:avLst/>
          </a:prstGeom>
          <a:noFill/>
          <a:ln w="9525">
            <a:noFill/>
            <a:miter lim="800000"/>
            <a:headEnd/>
            <a:tailEnd/>
          </a:ln>
        </p:spPr>
        <p:txBody>
          <a:bodyPr>
            <a:spAutoFit/>
          </a:bodyPr>
          <a:lstStyle/>
          <a:p>
            <a:pPr algn="ctr" eaLnBrk="1" hangingPunct="1"/>
            <a:r>
              <a:rPr lang="en-US" altLang="en-US" sz="1300" b="1">
                <a:latin typeface="Tahoma" pitchFamily="34" charset="0"/>
                <a:cs typeface="Tahoma" pitchFamily="34" charset="0"/>
              </a:rPr>
              <a:t>Người đi bộ cắt ngang</a:t>
            </a:r>
          </a:p>
        </p:txBody>
      </p:sp>
      <p:sp>
        <p:nvSpPr>
          <p:cNvPr id="62473" name="TextBox 24"/>
          <p:cNvSpPr txBox="1">
            <a:spLocks noChangeArrowheads="1"/>
          </p:cNvSpPr>
          <p:nvPr/>
        </p:nvSpPr>
        <p:spPr bwMode="auto">
          <a:xfrm>
            <a:off x="1574800" y="6172200"/>
            <a:ext cx="2133600" cy="488950"/>
          </a:xfrm>
          <a:prstGeom prst="rect">
            <a:avLst/>
          </a:prstGeom>
          <a:noFill/>
          <a:ln w="9525">
            <a:noFill/>
            <a:miter lim="800000"/>
            <a:headEnd/>
            <a:tailEnd/>
          </a:ln>
        </p:spPr>
        <p:txBody>
          <a:bodyPr>
            <a:spAutoFit/>
          </a:bodyPr>
          <a:lstStyle/>
          <a:p>
            <a:pPr algn="ctr" eaLnBrk="1" hangingPunct="1"/>
            <a:r>
              <a:rPr lang="en-US" altLang="en-US" sz="1300" b="1">
                <a:latin typeface="Tahoma" pitchFamily="34" charset="0"/>
                <a:cs typeface="Tahoma" pitchFamily="34" charset="0"/>
              </a:rPr>
              <a:t>Giao nhau với đường ưu tiên</a:t>
            </a:r>
          </a:p>
        </p:txBody>
      </p:sp>
      <p:sp>
        <p:nvSpPr>
          <p:cNvPr id="62474" name="TextBox 25"/>
          <p:cNvSpPr txBox="1">
            <a:spLocks noChangeArrowheads="1"/>
          </p:cNvSpPr>
          <p:nvPr/>
        </p:nvSpPr>
        <p:spPr bwMode="auto">
          <a:xfrm>
            <a:off x="3429000" y="4419601"/>
            <a:ext cx="2362200" cy="492125"/>
          </a:xfrm>
          <a:prstGeom prst="rect">
            <a:avLst/>
          </a:prstGeom>
          <a:noFill/>
          <a:ln w="9525">
            <a:noFill/>
            <a:miter lim="800000"/>
            <a:headEnd/>
            <a:tailEnd/>
          </a:ln>
        </p:spPr>
        <p:txBody>
          <a:bodyPr>
            <a:spAutoFit/>
          </a:bodyPr>
          <a:lstStyle/>
          <a:p>
            <a:pPr algn="ctr" eaLnBrk="1" hangingPunct="1"/>
            <a:r>
              <a:rPr lang="en-US" altLang="en-US" sz="1300" b="1">
                <a:latin typeface="Tahoma" pitchFamily="34" charset="0"/>
                <a:cs typeface="Tahoma" pitchFamily="34" charset="0"/>
              </a:rPr>
              <a:t>Giao nhau với đường sắt                           không có rào chắn</a:t>
            </a:r>
          </a:p>
        </p:txBody>
      </p:sp>
      <p:sp>
        <p:nvSpPr>
          <p:cNvPr id="62475" name="TextBox 26"/>
          <p:cNvSpPr txBox="1">
            <a:spLocks noChangeArrowheads="1"/>
          </p:cNvSpPr>
          <p:nvPr/>
        </p:nvSpPr>
        <p:spPr bwMode="auto">
          <a:xfrm>
            <a:off x="1524000" y="4419601"/>
            <a:ext cx="2209800" cy="492125"/>
          </a:xfrm>
          <a:prstGeom prst="rect">
            <a:avLst/>
          </a:prstGeom>
          <a:noFill/>
          <a:ln w="9525">
            <a:noFill/>
            <a:miter lim="800000"/>
            <a:headEnd/>
            <a:tailEnd/>
          </a:ln>
        </p:spPr>
        <p:txBody>
          <a:bodyPr>
            <a:spAutoFit/>
          </a:bodyPr>
          <a:lstStyle/>
          <a:p>
            <a:pPr algn="ctr" eaLnBrk="1" hangingPunct="1"/>
            <a:r>
              <a:rPr lang="en-US" altLang="en-US" sz="1300" b="1">
                <a:latin typeface="Tahoma" pitchFamily="34" charset="0"/>
                <a:cs typeface="Tahoma" pitchFamily="34" charset="0"/>
              </a:rPr>
              <a:t>Giao nhau với đường                           không ưu tiên</a:t>
            </a:r>
          </a:p>
        </p:txBody>
      </p:sp>
      <p:sp>
        <p:nvSpPr>
          <p:cNvPr id="62476" name="TextBox 27"/>
          <p:cNvSpPr txBox="1">
            <a:spLocks noChangeArrowheads="1"/>
          </p:cNvSpPr>
          <p:nvPr/>
        </p:nvSpPr>
        <p:spPr bwMode="auto">
          <a:xfrm>
            <a:off x="3517900" y="6197600"/>
            <a:ext cx="2209800" cy="488950"/>
          </a:xfrm>
          <a:prstGeom prst="rect">
            <a:avLst/>
          </a:prstGeom>
          <a:noFill/>
          <a:ln w="9525">
            <a:noFill/>
            <a:miter lim="800000"/>
            <a:headEnd/>
            <a:tailEnd/>
          </a:ln>
        </p:spPr>
        <p:txBody>
          <a:bodyPr>
            <a:spAutoFit/>
          </a:bodyPr>
          <a:lstStyle/>
          <a:p>
            <a:pPr algn="ctr" eaLnBrk="1" hangingPunct="1"/>
            <a:r>
              <a:rPr lang="en-US" altLang="en-US" sz="1300" b="1">
                <a:latin typeface="Tahoma" pitchFamily="34" charset="0"/>
                <a:cs typeface="Tahoma" pitchFamily="34" charset="0"/>
              </a:rPr>
              <a:t>Nơi giao nhau có tín hiệu đèn</a:t>
            </a:r>
          </a:p>
        </p:txBody>
      </p:sp>
      <p:sp>
        <p:nvSpPr>
          <p:cNvPr id="90125" name="Slide Number Placeholder 18"/>
          <p:cNvSpPr>
            <a:spLocks noGrp="1"/>
          </p:cNvSpPr>
          <p:nvPr>
            <p:ph type="sldNum" sz="quarter" idx="12"/>
          </p:nvPr>
        </p:nvSpPr>
        <p:spPr bwMode="auto">
          <a:xfrm>
            <a:off x="8077200" y="6324601"/>
            <a:ext cx="2133600" cy="365125"/>
          </a:xfrm>
          <a:noFill/>
          <a:ln>
            <a:miter lim="800000"/>
            <a:headEnd/>
            <a:tailEnd/>
          </a:ln>
        </p:spPr>
        <p:txBody>
          <a:bodyPr/>
          <a:lstStyle/>
          <a:p>
            <a:fld id="{E6F3172A-DE7D-48A3-9AA7-D516EF0B9D4B}" type="slidenum">
              <a:rPr lang="en-US" altLang="en-US"/>
              <a:pPr/>
              <a:t>7</a:t>
            </a:fld>
            <a:endParaRPr lang="en-US" altLang="en-US"/>
          </a:p>
        </p:txBody>
      </p:sp>
      <p:pic>
        <p:nvPicPr>
          <p:cNvPr id="20" name="Picture 33"/>
          <p:cNvPicPr>
            <a:picLocks noChangeAspect="1" noChangeArrowheads="1"/>
          </p:cNvPicPr>
          <p:nvPr/>
        </p:nvPicPr>
        <p:blipFill>
          <a:blip r:embed="rId3" cstate="print"/>
          <a:srcRect r="79310"/>
          <a:stretch>
            <a:fillRect/>
          </a:stretch>
        </p:blipFill>
        <p:spPr bwMode="auto">
          <a:xfrm>
            <a:off x="1943100" y="3276600"/>
            <a:ext cx="1303338" cy="1143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1" name="Picture 34"/>
          <p:cNvPicPr>
            <a:picLocks noChangeAspect="1" noChangeArrowheads="1"/>
          </p:cNvPicPr>
          <p:nvPr/>
        </p:nvPicPr>
        <p:blipFill>
          <a:blip r:embed="rId4" cstate="print"/>
          <a:srcRect l="12766" r="14894" b="20000"/>
          <a:stretch>
            <a:fillRect/>
          </a:stretch>
        </p:blipFill>
        <p:spPr bwMode="auto">
          <a:xfrm>
            <a:off x="1905001" y="5067300"/>
            <a:ext cx="1387475" cy="1143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9108" name="Picture 20"/>
          <p:cNvPicPr>
            <a:picLocks noChangeAspect="1" noChangeArrowheads="1"/>
          </p:cNvPicPr>
          <p:nvPr/>
        </p:nvPicPr>
        <p:blipFill>
          <a:blip r:embed="rId5" cstate="print"/>
          <a:srcRect l="8261" t="6284" r="8261"/>
          <a:stretch>
            <a:fillRect/>
          </a:stretch>
        </p:blipFill>
        <p:spPr bwMode="auto">
          <a:xfrm>
            <a:off x="3962400" y="5029200"/>
            <a:ext cx="1365250" cy="12192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3" name="Picture 38"/>
          <p:cNvPicPr>
            <a:picLocks noChangeAspect="1" noChangeArrowheads="1"/>
          </p:cNvPicPr>
          <p:nvPr/>
        </p:nvPicPr>
        <p:blipFill>
          <a:blip r:embed="rId6" cstate="print"/>
          <a:srcRect l="9494" t="7895" r="9494"/>
          <a:stretch>
            <a:fillRect/>
          </a:stretch>
        </p:blipFill>
        <p:spPr bwMode="auto">
          <a:xfrm>
            <a:off x="4051301" y="1766888"/>
            <a:ext cx="1184275" cy="10795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9109" name="Picture 21"/>
          <p:cNvPicPr>
            <a:picLocks noChangeAspect="1" noChangeArrowheads="1"/>
          </p:cNvPicPr>
          <p:nvPr/>
        </p:nvPicPr>
        <p:blipFill>
          <a:blip r:embed="rId7" cstate="print"/>
          <a:srcRect l="9664" t="4450" r="9664" b="5621"/>
          <a:stretch>
            <a:fillRect/>
          </a:stretch>
        </p:blipFill>
        <p:spPr bwMode="auto">
          <a:xfrm>
            <a:off x="3949700" y="3282951"/>
            <a:ext cx="1308100" cy="112077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2" name="Picture 21"/>
          <p:cNvPicPr>
            <a:picLocks noChangeAspect="1" noChangeArrowheads="1"/>
          </p:cNvPicPr>
          <p:nvPr/>
        </p:nvPicPr>
        <p:blipFill>
          <a:blip r:embed="rId8" cstate="print"/>
          <a:srcRect l="62903" t="38453" r="21848" b="50293"/>
          <a:stretch>
            <a:fillRect/>
          </a:stretch>
        </p:blipFill>
        <p:spPr bwMode="auto">
          <a:xfrm>
            <a:off x="1943101" y="1752601"/>
            <a:ext cx="1139825" cy="1052513"/>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90132" name="Rectangle 23"/>
          <p:cNvSpPr>
            <a:spLocks noChangeArrowheads="1"/>
          </p:cNvSpPr>
          <p:nvPr/>
        </p:nvSpPr>
        <p:spPr bwMode="auto">
          <a:xfrm>
            <a:off x="2286000" y="-76200"/>
            <a:ext cx="6858000" cy="600075"/>
          </a:xfrm>
          <a:prstGeom prst="rect">
            <a:avLst/>
          </a:prstGeom>
          <a:noFill/>
          <a:ln w="9525">
            <a:noFill/>
            <a:miter lim="800000"/>
            <a:headEnd/>
            <a:tailEnd/>
          </a:ln>
        </p:spPr>
        <p:txBody>
          <a:bodyPr>
            <a:spAutoFit/>
          </a:bodyPr>
          <a:lstStyle/>
          <a:p>
            <a:pPr marL="457200" indent="-457200">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Tree>
    <p:extLst>
      <p:ext uri="{BB962C8B-B14F-4D97-AF65-F5344CB8AC3E}">
        <p14:creationId xmlns:p14="http://schemas.microsoft.com/office/powerpoint/2010/main" val="3824332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wipe(down)">
                                      <p:cBhvr>
                                        <p:cTn id="7" dur="500"/>
                                        <p:tgtEl>
                                          <p:spTgt spid="6246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2471"/>
                                        </p:tgtEl>
                                        <p:attrNameLst>
                                          <p:attrName>style.visibility</p:attrName>
                                        </p:attrNameLst>
                                      </p:cBhvr>
                                      <p:to>
                                        <p:strVal val="visible"/>
                                      </p:to>
                                    </p:set>
                                    <p:animEffect transition="in" filter="wipe(down)">
                                      <p:cBhvr>
                                        <p:cTn id="10" dur="500"/>
                                        <p:tgtEl>
                                          <p:spTgt spid="6247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2472"/>
                                        </p:tgtEl>
                                        <p:attrNameLst>
                                          <p:attrName>style.visibility</p:attrName>
                                        </p:attrNameLst>
                                      </p:cBhvr>
                                      <p:to>
                                        <p:strVal val="visible"/>
                                      </p:to>
                                    </p:set>
                                    <p:animEffect transition="in" filter="wipe(down)">
                                      <p:cBhvr>
                                        <p:cTn id="13" dur="500"/>
                                        <p:tgtEl>
                                          <p:spTgt spid="6247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2473"/>
                                        </p:tgtEl>
                                        <p:attrNameLst>
                                          <p:attrName>style.visibility</p:attrName>
                                        </p:attrNameLst>
                                      </p:cBhvr>
                                      <p:to>
                                        <p:strVal val="visible"/>
                                      </p:to>
                                    </p:set>
                                    <p:animEffect transition="in" filter="wipe(down)">
                                      <p:cBhvr>
                                        <p:cTn id="16" dur="500"/>
                                        <p:tgtEl>
                                          <p:spTgt spid="6247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2474"/>
                                        </p:tgtEl>
                                        <p:attrNameLst>
                                          <p:attrName>style.visibility</p:attrName>
                                        </p:attrNameLst>
                                      </p:cBhvr>
                                      <p:to>
                                        <p:strVal val="visible"/>
                                      </p:to>
                                    </p:set>
                                    <p:animEffect transition="in" filter="wipe(down)">
                                      <p:cBhvr>
                                        <p:cTn id="19" dur="500"/>
                                        <p:tgtEl>
                                          <p:spTgt spid="6247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2475"/>
                                        </p:tgtEl>
                                        <p:attrNameLst>
                                          <p:attrName>style.visibility</p:attrName>
                                        </p:attrNameLst>
                                      </p:cBhvr>
                                      <p:to>
                                        <p:strVal val="visible"/>
                                      </p:to>
                                    </p:set>
                                    <p:animEffect transition="in" filter="wipe(down)">
                                      <p:cBhvr>
                                        <p:cTn id="22" dur="500"/>
                                        <p:tgtEl>
                                          <p:spTgt spid="6247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2476"/>
                                        </p:tgtEl>
                                        <p:attrNameLst>
                                          <p:attrName>style.visibility</p:attrName>
                                        </p:attrNameLst>
                                      </p:cBhvr>
                                      <p:to>
                                        <p:strVal val="visible"/>
                                      </p:to>
                                    </p:set>
                                    <p:animEffect transition="in" filter="wipe(down)">
                                      <p:cBhvr>
                                        <p:cTn id="25" dur="500"/>
                                        <p:tgtEl>
                                          <p:spTgt spid="62476"/>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nodeType="withEffect">
                                  <p:stCondLst>
                                    <p:cond delay="0"/>
                                  </p:stCondLst>
                                  <p:childTnLst>
                                    <p:set>
                                      <p:cBhvr>
                                        <p:cTn id="33" dur="1" fill="hold">
                                          <p:stCondLst>
                                            <p:cond delay="0"/>
                                          </p:stCondLst>
                                        </p:cTn>
                                        <p:tgtEl>
                                          <p:spTgt spid="89108"/>
                                        </p:tgtEl>
                                        <p:attrNameLst>
                                          <p:attrName>style.visibility</p:attrName>
                                        </p:attrNameLst>
                                      </p:cBhvr>
                                      <p:to>
                                        <p:strVal val="visible"/>
                                      </p:to>
                                    </p:set>
                                    <p:animEffect transition="in" filter="wipe(down)">
                                      <p:cBhvr>
                                        <p:cTn id="34" dur="500"/>
                                        <p:tgtEl>
                                          <p:spTgt spid="89108"/>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89109"/>
                                        </p:tgtEl>
                                        <p:attrNameLst>
                                          <p:attrName>style.visibility</p:attrName>
                                        </p:attrNameLst>
                                      </p:cBhvr>
                                      <p:to>
                                        <p:strVal val="visible"/>
                                      </p:to>
                                    </p:set>
                                    <p:animEffect transition="in" filter="wipe(down)">
                                      <p:cBhvr>
                                        <p:cTn id="40" dur="500"/>
                                        <p:tgtEl>
                                          <p:spTgt spid="89109"/>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2466">
                                            <p:txEl>
                                              <p:pRg st="0" end="0"/>
                                            </p:txEl>
                                          </p:spTgt>
                                        </p:tgtEl>
                                        <p:attrNameLst>
                                          <p:attrName>style.visibility</p:attrName>
                                        </p:attrNameLst>
                                      </p:cBhvr>
                                      <p:to>
                                        <p:strVal val="visible"/>
                                      </p:to>
                                    </p:set>
                                    <p:anim calcmode="lin" valueType="num">
                                      <p:cBhvr additive="base">
                                        <p:cTn id="48" dur="500" fill="hold"/>
                                        <p:tgtEl>
                                          <p:spTgt spid="6246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246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8850">
                                            <p:bg/>
                                          </p:spTgt>
                                        </p:tgtEl>
                                        <p:attrNameLst>
                                          <p:attrName>style.visibility</p:attrName>
                                        </p:attrNameLst>
                                      </p:cBhvr>
                                      <p:to>
                                        <p:strVal val="visible"/>
                                      </p:to>
                                    </p:set>
                                    <p:anim calcmode="lin" valueType="num">
                                      <p:cBhvr additive="base">
                                        <p:cTn id="52" dur="500" fill="hold"/>
                                        <p:tgtEl>
                                          <p:spTgt spid="78850">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78850">
                                            <p:bg/>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8850">
                                            <p:txEl>
                                              <p:pRg st="0" end="0"/>
                                            </p:txEl>
                                          </p:spTgt>
                                        </p:tgtEl>
                                        <p:attrNameLst>
                                          <p:attrName>style.visibility</p:attrName>
                                        </p:attrNameLst>
                                      </p:cBhvr>
                                      <p:to>
                                        <p:strVal val="visible"/>
                                      </p:to>
                                    </p:set>
                                    <p:anim calcmode="lin" valueType="num">
                                      <p:cBhvr additive="base">
                                        <p:cTn id="56" dur="500" fill="hold"/>
                                        <p:tgtEl>
                                          <p:spTgt spid="78850">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8850">
                                            <p:txEl>
                                              <p:pRg st="0" end="0"/>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8850">
                                            <p:txEl>
                                              <p:pRg st="1" end="1"/>
                                            </p:txEl>
                                          </p:spTgt>
                                        </p:tgtEl>
                                        <p:attrNameLst>
                                          <p:attrName>style.visibility</p:attrName>
                                        </p:attrNameLst>
                                      </p:cBhvr>
                                      <p:to>
                                        <p:strVal val="visible"/>
                                      </p:to>
                                    </p:set>
                                    <p:anim calcmode="lin" valueType="num">
                                      <p:cBhvr additive="base">
                                        <p:cTn id="60" dur="500" fill="hold"/>
                                        <p:tgtEl>
                                          <p:spTgt spid="78850">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8850">
                                            <p:txEl>
                                              <p:pRg st="1" end="1"/>
                                            </p:txEl>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850">
                                            <p:txEl>
                                              <p:pRg st="2" end="2"/>
                                            </p:txEl>
                                          </p:spTgt>
                                        </p:tgtEl>
                                        <p:attrNameLst>
                                          <p:attrName>style.visibility</p:attrName>
                                        </p:attrNameLst>
                                      </p:cBhvr>
                                      <p:to>
                                        <p:strVal val="visible"/>
                                      </p:to>
                                    </p:set>
                                    <p:anim calcmode="lin" valueType="num">
                                      <p:cBhvr additive="base">
                                        <p:cTn id="64" dur="500" fill="hold"/>
                                        <p:tgtEl>
                                          <p:spTgt spid="78850">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88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78851">
                                            <p:bg/>
                                          </p:spTgt>
                                        </p:tgtEl>
                                        <p:attrNameLst>
                                          <p:attrName>style.visibility</p:attrName>
                                        </p:attrNameLst>
                                      </p:cBhvr>
                                      <p:to>
                                        <p:strVal val="visible"/>
                                      </p:to>
                                    </p:set>
                                    <p:anim calcmode="lin" valueType="num">
                                      <p:cBhvr additive="base">
                                        <p:cTn id="70" dur="500" fill="hold"/>
                                        <p:tgtEl>
                                          <p:spTgt spid="78851">
                                            <p:bg/>
                                          </p:spTgt>
                                        </p:tgtEl>
                                        <p:attrNameLst>
                                          <p:attrName>ppt_x</p:attrName>
                                        </p:attrNameLst>
                                      </p:cBhvr>
                                      <p:tavLst>
                                        <p:tav tm="0">
                                          <p:val>
                                            <p:strVal val="#ppt_x"/>
                                          </p:val>
                                        </p:tav>
                                        <p:tav tm="100000">
                                          <p:val>
                                            <p:strVal val="#ppt_x"/>
                                          </p:val>
                                        </p:tav>
                                      </p:tavLst>
                                    </p:anim>
                                    <p:anim calcmode="lin" valueType="num">
                                      <p:cBhvr additive="base">
                                        <p:cTn id="71" dur="500" fill="hold"/>
                                        <p:tgtEl>
                                          <p:spTgt spid="78851">
                                            <p:bg/>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8851">
                                            <p:txEl>
                                              <p:pRg st="0" end="0"/>
                                            </p:txEl>
                                          </p:spTgt>
                                        </p:tgtEl>
                                        <p:attrNameLst>
                                          <p:attrName>style.visibility</p:attrName>
                                        </p:attrNameLst>
                                      </p:cBhvr>
                                      <p:to>
                                        <p:strVal val="visible"/>
                                      </p:to>
                                    </p:set>
                                    <p:anim calcmode="lin" valueType="num">
                                      <p:cBhvr additive="base">
                                        <p:cTn id="74"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8853">
                                            <p:bg/>
                                          </p:spTgt>
                                        </p:tgtEl>
                                        <p:attrNameLst>
                                          <p:attrName>style.visibility</p:attrName>
                                        </p:attrNameLst>
                                      </p:cBhvr>
                                      <p:to>
                                        <p:strVal val="visible"/>
                                      </p:to>
                                    </p:set>
                                    <p:anim calcmode="lin" valueType="num">
                                      <p:cBhvr additive="base">
                                        <p:cTn id="80" dur="500" fill="hold"/>
                                        <p:tgtEl>
                                          <p:spTgt spid="78853">
                                            <p:bg/>
                                          </p:spTgt>
                                        </p:tgtEl>
                                        <p:attrNameLst>
                                          <p:attrName>ppt_x</p:attrName>
                                        </p:attrNameLst>
                                      </p:cBhvr>
                                      <p:tavLst>
                                        <p:tav tm="0">
                                          <p:val>
                                            <p:strVal val="#ppt_x"/>
                                          </p:val>
                                        </p:tav>
                                        <p:tav tm="100000">
                                          <p:val>
                                            <p:strVal val="#ppt_x"/>
                                          </p:val>
                                        </p:tav>
                                      </p:tavLst>
                                    </p:anim>
                                    <p:anim calcmode="lin" valueType="num">
                                      <p:cBhvr additive="base">
                                        <p:cTn id="81" dur="500" fill="hold"/>
                                        <p:tgtEl>
                                          <p:spTgt spid="78853">
                                            <p:bg/>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78853">
                                            <p:txEl>
                                              <p:pRg st="0" end="0"/>
                                            </p:txEl>
                                          </p:spTgt>
                                        </p:tgtEl>
                                        <p:attrNameLst>
                                          <p:attrName>style.visibility</p:attrName>
                                        </p:attrNameLst>
                                      </p:cBhvr>
                                      <p:to>
                                        <p:strVal val="visible"/>
                                      </p:to>
                                    </p:set>
                                    <p:anim calcmode="lin" valueType="num">
                                      <p:cBhvr additive="base">
                                        <p:cTn id="84" dur="500" fill="hold"/>
                                        <p:tgtEl>
                                          <p:spTgt spid="78853">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78853">
                                            <p:txEl>
                                              <p:pRg st="0" end="0"/>
                                            </p:txEl>
                                          </p:spTgt>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78853">
                                            <p:txEl>
                                              <p:pRg st="1" end="1"/>
                                            </p:txEl>
                                          </p:spTgt>
                                        </p:tgtEl>
                                        <p:attrNameLst>
                                          <p:attrName>style.visibility</p:attrName>
                                        </p:attrNameLst>
                                      </p:cBhvr>
                                      <p:to>
                                        <p:strVal val="visible"/>
                                      </p:to>
                                    </p:set>
                                    <p:anim calcmode="lin" valueType="num">
                                      <p:cBhvr additive="base">
                                        <p:cTn id="88" dur="500" fill="hold"/>
                                        <p:tgtEl>
                                          <p:spTgt spid="78853">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8853">
                                            <p:txEl>
                                              <p:pRg st="1" end="1"/>
                                            </p:txEl>
                                          </p:spTgt>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78853">
                                            <p:txEl>
                                              <p:pRg st="2" end="2"/>
                                            </p:txEl>
                                          </p:spTgt>
                                        </p:tgtEl>
                                        <p:attrNameLst>
                                          <p:attrName>style.visibility</p:attrName>
                                        </p:attrNameLst>
                                      </p:cBhvr>
                                      <p:to>
                                        <p:strVal val="visible"/>
                                      </p:to>
                                    </p:set>
                                    <p:anim calcmode="lin" valueType="num">
                                      <p:cBhvr additive="base">
                                        <p:cTn id="92" dur="500" fill="hold"/>
                                        <p:tgtEl>
                                          <p:spTgt spid="78853">
                                            <p:txEl>
                                              <p:pRg st="2" end="2"/>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7885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allAtOnce"/>
      <p:bldP spid="78850" grpId="0" build="allAtOnce" animBg="1"/>
      <p:bldP spid="78851" grpId="0" build="allAtOnce" animBg="1"/>
      <p:bldP spid="62469" grpId="0" animBg="1"/>
      <p:bldP spid="78853" grpId="0" build="allAtOnce" animBg="1"/>
      <p:bldP spid="62471" grpId="0"/>
      <p:bldP spid="62472" grpId="0"/>
      <p:bldP spid="62473" grpId="0"/>
      <p:bldP spid="62474" grpId="0"/>
      <p:bldP spid="62475" grpId="0"/>
      <p:bldP spid="624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txBox="1">
            <a:spLocks noChangeArrowheads="1"/>
          </p:cNvSpPr>
          <p:nvPr/>
        </p:nvSpPr>
        <p:spPr bwMode="auto">
          <a:xfrm>
            <a:off x="5638800" y="1447800"/>
            <a:ext cx="4648200" cy="1752600"/>
          </a:xfrm>
          <a:prstGeom prst="rect">
            <a:avLst/>
          </a:prstGeom>
          <a:noFill/>
          <a:ln w="9525">
            <a:solidFill>
              <a:srgbClr val="FF0000"/>
            </a:solidFill>
            <a:miter lim="800000"/>
            <a:headEnd/>
            <a:tailEnd/>
          </a:ln>
        </p:spPr>
        <p:txBody>
          <a:bodyPr anchor="ctr"/>
          <a:lstStyle/>
          <a:p>
            <a:pPr eaLnBrk="1" hangingPunct="1">
              <a:lnSpc>
                <a:spcPct val="120000"/>
              </a:lnSpc>
              <a:buFont typeface="Arial" charset="0"/>
              <a:buChar char="•"/>
            </a:pPr>
            <a:r>
              <a:rPr lang="en-US" altLang="en-US" sz="2000" b="1" u="sng">
                <a:solidFill>
                  <a:srgbClr val="FF0000"/>
                </a:solidFill>
                <a:latin typeface="Tahoma" pitchFamily="34" charset="0"/>
                <a:cs typeface="Tahoma" pitchFamily="34" charset="0"/>
              </a:rPr>
              <a:t> Đặc điểm nhận biết: </a:t>
            </a:r>
          </a:p>
          <a:p>
            <a:pPr eaLnBrk="1" hangingPunct="1">
              <a:lnSpc>
                <a:spcPct val="120000"/>
              </a:lnSpc>
            </a:pPr>
            <a:r>
              <a:rPr lang="en-US" altLang="en-US">
                <a:latin typeface="Tahoma" pitchFamily="34" charset="0"/>
                <a:cs typeface="Tahoma" pitchFamily="34" charset="0"/>
              </a:rPr>
              <a:t>Hình tròn, màu xanh lam, trên nền                        có hình vẽ màu trắng đặc trưng                         cho hiệu lệnh người sử dụng đường biết để thi hành</a:t>
            </a:r>
          </a:p>
        </p:txBody>
      </p:sp>
      <p:sp>
        <p:nvSpPr>
          <p:cNvPr id="80899" name="Rectangle 15"/>
          <p:cNvSpPr>
            <a:spLocks noChangeArrowheads="1"/>
          </p:cNvSpPr>
          <p:nvPr/>
        </p:nvSpPr>
        <p:spPr bwMode="auto">
          <a:xfrm>
            <a:off x="5638800" y="3352800"/>
            <a:ext cx="4648200" cy="554038"/>
          </a:xfrm>
          <a:prstGeom prst="rect">
            <a:avLst/>
          </a:prstGeom>
          <a:noFill/>
          <a:ln w="9525">
            <a:solidFill>
              <a:srgbClr val="FF0000"/>
            </a:solidFill>
            <a:miter lim="800000"/>
            <a:headEnd/>
            <a:tailEnd/>
          </a:ln>
        </p:spPr>
        <p:txBody>
          <a:bodyPr>
            <a:spAutoFit/>
          </a:bodyPr>
          <a:lstStyle/>
          <a:p>
            <a:pPr eaLnBrk="1" hangingPunct="1">
              <a:lnSpc>
                <a:spcPct val="150000"/>
              </a:lnSpc>
              <a:buFont typeface="Arial" charset="0"/>
              <a:buChar char="•"/>
            </a:pPr>
            <a:r>
              <a:rPr lang="en-US" altLang="en-US" sz="2000" b="1">
                <a:solidFill>
                  <a:srgbClr val="FF0000"/>
                </a:solidFill>
                <a:latin typeface="Tahoma" pitchFamily="34" charset="0"/>
                <a:cs typeface="Tahoma" pitchFamily="34" charset="0"/>
              </a:rPr>
              <a:t> Nội dung biển:</a:t>
            </a:r>
            <a:r>
              <a:rPr lang="en-US" altLang="en-US" b="1">
                <a:solidFill>
                  <a:srgbClr val="FF0000"/>
                </a:solidFill>
                <a:latin typeface="Tahoma" pitchFamily="34" charset="0"/>
                <a:cs typeface="Tahoma" pitchFamily="34" charset="0"/>
              </a:rPr>
              <a:t>  </a:t>
            </a:r>
            <a:r>
              <a:rPr lang="en-US" altLang="en-US">
                <a:latin typeface="Tahoma" pitchFamily="34" charset="0"/>
                <a:cs typeface="Tahoma" pitchFamily="34" charset="0"/>
              </a:rPr>
              <a:t>Đưa ra hướng dẫn </a:t>
            </a:r>
          </a:p>
        </p:txBody>
      </p:sp>
      <p:sp>
        <p:nvSpPr>
          <p:cNvPr id="63492" name="Rectangle 10"/>
          <p:cNvSpPr>
            <a:spLocks noChangeArrowheads="1"/>
          </p:cNvSpPr>
          <p:nvPr/>
        </p:nvSpPr>
        <p:spPr bwMode="auto">
          <a:xfrm>
            <a:off x="1981200" y="838200"/>
            <a:ext cx="3200400" cy="457200"/>
          </a:xfrm>
          <a:prstGeom prst="rect">
            <a:avLst/>
          </a:prstGeom>
          <a:solidFill>
            <a:srgbClr val="FFA7E8"/>
          </a:solidFill>
          <a:ln w="9525">
            <a:noFill/>
            <a:miter lim="800000"/>
            <a:headEnd/>
            <a:tailEnd/>
          </a:ln>
          <a:effectLst>
            <a:prstShdw prst="shdw17" dist="17961" dir="2700000">
              <a:srgbClr val="990000">
                <a:alpha val="74997"/>
              </a:srgbClr>
            </a:prstShdw>
          </a:effectLst>
        </p:spPr>
        <p:txBody>
          <a:bodyPr anchor="ctr"/>
          <a:lstStyle/>
          <a:p>
            <a:pPr marL="342900" indent="-342900" algn="ctr"/>
            <a:r>
              <a:rPr lang="en-US" altLang="en-US" b="1">
                <a:latin typeface="Tahoma" pitchFamily="34" charset="0"/>
                <a:cs typeface="Tahoma" pitchFamily="34" charset="0"/>
              </a:rPr>
              <a:t>Một số biển báo hiệu lệnh</a:t>
            </a:r>
          </a:p>
        </p:txBody>
      </p:sp>
      <p:sp>
        <p:nvSpPr>
          <p:cNvPr id="3" name="TextBox 13"/>
          <p:cNvSpPr txBox="1">
            <a:spLocks noChangeArrowheads="1"/>
          </p:cNvSpPr>
          <p:nvPr/>
        </p:nvSpPr>
        <p:spPr bwMode="auto">
          <a:xfrm>
            <a:off x="5638800" y="4064000"/>
            <a:ext cx="4648200" cy="2413000"/>
          </a:xfrm>
          <a:prstGeom prst="rect">
            <a:avLst/>
          </a:prstGeom>
          <a:noFill/>
          <a:ln w="9525">
            <a:solidFill>
              <a:srgbClr val="FF0000"/>
            </a:solidFill>
            <a:miter lim="800000"/>
            <a:headEnd/>
            <a:tailEnd/>
          </a:ln>
        </p:spPr>
        <p:txBody>
          <a:bodyPr>
            <a:spAutoFit/>
          </a:bodyPr>
          <a:lstStyle/>
          <a:p>
            <a:pPr eaLnBrk="1" hangingPunct="1">
              <a:lnSpc>
                <a:spcPct val="120000"/>
              </a:lnSpc>
              <a:buFont typeface="Arial" charset="0"/>
              <a:buChar char="•"/>
            </a:pPr>
            <a:r>
              <a:rPr lang="en-US" altLang="en-US" b="1">
                <a:solidFill>
                  <a:srgbClr val="FF0000"/>
                </a:solidFill>
                <a:latin typeface="Tahoma" pitchFamily="34" charset="0"/>
                <a:cs typeface="Tahoma" pitchFamily="34" charset="0"/>
              </a:rPr>
              <a:t> Cách nhớ tên và ý nghĩa của biển:</a:t>
            </a:r>
          </a:p>
          <a:p>
            <a:pPr eaLnBrk="1" hangingPunct="1">
              <a:lnSpc>
                <a:spcPct val="120000"/>
              </a:lnSpc>
              <a:buFontTx/>
              <a:buChar char="-"/>
            </a:pPr>
            <a:r>
              <a:rPr lang="en-US" altLang="en-US">
                <a:latin typeface="Tahoma" pitchFamily="34" charset="0"/>
                <a:cs typeface="Tahoma" pitchFamily="34" charset="0"/>
              </a:rPr>
              <a:t>Dựa vào đặc điểm nhận biết ở trên                    để nhớ loại biển là biển báo hiệu lệnh</a:t>
            </a:r>
          </a:p>
          <a:p>
            <a:pPr eaLnBrk="1" hangingPunct="1">
              <a:lnSpc>
                <a:spcPct val="120000"/>
              </a:lnSpc>
              <a:buFontTx/>
              <a:buChar char="-"/>
            </a:pPr>
            <a:r>
              <a:rPr lang="en-US" altLang="en-US">
                <a:latin typeface="Tahoma" pitchFamily="34" charset="0"/>
                <a:cs typeface="Tahoma" pitchFamily="34" charset="0"/>
              </a:rPr>
              <a:t> Dựa vào hình vẽ màu trắng để đoán                  và nhớ nội dung biển báo. Ví dụ hình vẽ màu trắng là hình mũi tên thẳng                               thì biển báo là chỉ được phép đi thẳng</a:t>
            </a:r>
          </a:p>
        </p:txBody>
      </p:sp>
      <p:sp>
        <p:nvSpPr>
          <p:cNvPr id="63494" name="TextBox 21"/>
          <p:cNvSpPr txBox="1">
            <a:spLocks noChangeArrowheads="1"/>
          </p:cNvSpPr>
          <p:nvPr/>
        </p:nvSpPr>
        <p:spPr bwMode="auto">
          <a:xfrm>
            <a:off x="1600200" y="2514601"/>
            <a:ext cx="19812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Đường dành cho người đi bộ</a:t>
            </a:r>
          </a:p>
        </p:txBody>
      </p:sp>
      <p:sp>
        <p:nvSpPr>
          <p:cNvPr id="63495" name="TextBox 22"/>
          <p:cNvSpPr txBox="1">
            <a:spLocks noChangeArrowheads="1"/>
          </p:cNvSpPr>
          <p:nvPr/>
        </p:nvSpPr>
        <p:spPr bwMode="auto">
          <a:xfrm>
            <a:off x="3276600" y="2524126"/>
            <a:ext cx="24384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Hướng phải đi</a:t>
            </a:r>
          </a:p>
          <a:p>
            <a:pPr algn="ctr" eaLnBrk="1" hangingPunct="1"/>
            <a:r>
              <a:rPr lang="en-US" altLang="en-US" sz="1400" b="1">
                <a:latin typeface="Tahoma" pitchFamily="34" charset="0"/>
                <a:cs typeface="Tahoma" pitchFamily="34" charset="0"/>
              </a:rPr>
              <a:t> vòng sang trái</a:t>
            </a:r>
          </a:p>
        </p:txBody>
      </p:sp>
      <p:sp>
        <p:nvSpPr>
          <p:cNvPr id="63496" name="TextBox 23"/>
          <p:cNvSpPr txBox="1">
            <a:spLocks noChangeArrowheads="1"/>
          </p:cNvSpPr>
          <p:nvPr/>
        </p:nvSpPr>
        <p:spPr bwMode="auto">
          <a:xfrm>
            <a:off x="1905000" y="4343401"/>
            <a:ext cx="1676400" cy="3079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Tốc độ tối thiểu</a:t>
            </a:r>
          </a:p>
        </p:txBody>
      </p:sp>
      <p:sp>
        <p:nvSpPr>
          <p:cNvPr id="63497" name="TextBox 24"/>
          <p:cNvSpPr txBox="1">
            <a:spLocks noChangeArrowheads="1"/>
          </p:cNvSpPr>
          <p:nvPr/>
        </p:nvSpPr>
        <p:spPr bwMode="auto">
          <a:xfrm>
            <a:off x="3581400" y="4343401"/>
            <a:ext cx="16764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Hướng đi thẳng phải theo</a:t>
            </a:r>
          </a:p>
        </p:txBody>
      </p:sp>
      <p:sp>
        <p:nvSpPr>
          <p:cNvPr id="63498" name="TextBox 25"/>
          <p:cNvSpPr txBox="1">
            <a:spLocks noChangeArrowheads="1"/>
          </p:cNvSpPr>
          <p:nvPr/>
        </p:nvSpPr>
        <p:spPr bwMode="auto">
          <a:xfrm>
            <a:off x="1676400" y="6096001"/>
            <a:ext cx="21336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Nơi giao nhau chạy theo vòng xuyến</a:t>
            </a:r>
          </a:p>
        </p:txBody>
      </p:sp>
      <p:sp>
        <p:nvSpPr>
          <p:cNvPr id="63499" name="TextBox 26"/>
          <p:cNvSpPr txBox="1">
            <a:spLocks noChangeArrowheads="1"/>
          </p:cNvSpPr>
          <p:nvPr/>
        </p:nvSpPr>
        <p:spPr bwMode="auto">
          <a:xfrm>
            <a:off x="3505200" y="6096001"/>
            <a:ext cx="2133600" cy="5238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Tuyến đường cầu vượt cắt qua</a:t>
            </a:r>
          </a:p>
        </p:txBody>
      </p:sp>
      <p:sp>
        <p:nvSpPr>
          <p:cNvPr id="92172" name="Slide Number Placeholder 18"/>
          <p:cNvSpPr>
            <a:spLocks noGrp="1"/>
          </p:cNvSpPr>
          <p:nvPr>
            <p:ph type="sldNum" sz="quarter" idx="12"/>
          </p:nvPr>
        </p:nvSpPr>
        <p:spPr bwMode="auto">
          <a:noFill/>
          <a:ln>
            <a:miter lim="800000"/>
            <a:headEnd/>
            <a:tailEnd/>
          </a:ln>
        </p:spPr>
        <p:txBody>
          <a:bodyPr/>
          <a:lstStyle/>
          <a:p>
            <a:fld id="{F31A18D8-428B-4632-8EED-A6DA2900DDB8}" type="slidenum">
              <a:rPr lang="en-US" altLang="en-US"/>
              <a:pPr/>
              <a:t>8</a:t>
            </a:fld>
            <a:endParaRPr lang="en-US" altLang="en-US"/>
          </a:p>
        </p:txBody>
      </p:sp>
      <p:pic>
        <p:nvPicPr>
          <p:cNvPr id="20" name="Picture 35"/>
          <p:cNvPicPr>
            <a:picLocks noChangeAspect="1" noChangeArrowheads="1"/>
          </p:cNvPicPr>
          <p:nvPr/>
        </p:nvPicPr>
        <p:blipFill>
          <a:blip r:embed="rId3" cstate="print"/>
          <a:srcRect r="79673"/>
          <a:stretch>
            <a:fillRect/>
          </a:stretch>
        </p:blipFill>
        <p:spPr bwMode="auto">
          <a:xfrm>
            <a:off x="3962400" y="3200400"/>
            <a:ext cx="1066800" cy="106838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1" name="Picture 36"/>
          <p:cNvPicPr>
            <a:picLocks noChangeAspect="1" noChangeArrowheads="1"/>
          </p:cNvPicPr>
          <p:nvPr/>
        </p:nvPicPr>
        <p:blipFill>
          <a:blip r:embed="rId4" cstate="print"/>
          <a:srcRect l="17894" r="19478" b="16832"/>
          <a:stretch>
            <a:fillRect/>
          </a:stretch>
        </p:blipFill>
        <p:spPr bwMode="auto">
          <a:xfrm>
            <a:off x="2082800" y="3200400"/>
            <a:ext cx="1066800" cy="10668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2" name="Picture 33"/>
          <p:cNvPicPr>
            <a:picLocks noChangeAspect="1" noChangeArrowheads="1"/>
          </p:cNvPicPr>
          <p:nvPr/>
        </p:nvPicPr>
        <p:blipFill>
          <a:blip r:embed="rId5" cstate="print"/>
          <a:srcRect/>
          <a:stretch>
            <a:fillRect/>
          </a:stretch>
        </p:blipFill>
        <p:spPr bwMode="auto">
          <a:xfrm>
            <a:off x="2070100" y="4935538"/>
            <a:ext cx="1206500" cy="1128712"/>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3" name="Picture 34"/>
          <p:cNvPicPr>
            <a:picLocks noChangeAspect="1" noChangeArrowheads="1"/>
          </p:cNvPicPr>
          <p:nvPr/>
        </p:nvPicPr>
        <p:blipFill>
          <a:blip r:embed="rId6" cstate="print"/>
          <a:srcRect l="7273"/>
          <a:stretch>
            <a:fillRect/>
          </a:stretch>
        </p:blipFill>
        <p:spPr bwMode="auto">
          <a:xfrm>
            <a:off x="2057400" y="1447801"/>
            <a:ext cx="1047750" cy="10382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4" name="Picture 37"/>
          <p:cNvPicPr>
            <a:picLocks noChangeAspect="1" noChangeArrowheads="1"/>
          </p:cNvPicPr>
          <p:nvPr/>
        </p:nvPicPr>
        <p:blipFill>
          <a:blip r:embed="rId7" cstate="print"/>
          <a:srcRect l="12121"/>
          <a:stretch>
            <a:fillRect/>
          </a:stretch>
        </p:blipFill>
        <p:spPr bwMode="auto">
          <a:xfrm>
            <a:off x="3962400" y="1447800"/>
            <a:ext cx="1066800" cy="10731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90132" name="Picture 20"/>
          <p:cNvPicPr>
            <a:picLocks noChangeAspect="1" noChangeArrowheads="1"/>
          </p:cNvPicPr>
          <p:nvPr/>
        </p:nvPicPr>
        <p:blipFill>
          <a:blip r:embed="rId8" cstate="print"/>
          <a:srcRect/>
          <a:stretch>
            <a:fillRect/>
          </a:stretch>
        </p:blipFill>
        <p:spPr bwMode="auto">
          <a:xfrm>
            <a:off x="3898900" y="4889500"/>
            <a:ext cx="1189038" cy="11430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63507" name="Text Box 2"/>
          <p:cNvSpPr txBox="1">
            <a:spLocks noChangeArrowheads="1"/>
          </p:cNvSpPr>
          <p:nvPr/>
        </p:nvSpPr>
        <p:spPr bwMode="auto">
          <a:xfrm>
            <a:off x="5867400" y="819150"/>
            <a:ext cx="3962400" cy="400050"/>
          </a:xfrm>
          <a:prstGeom prst="rect">
            <a:avLst/>
          </a:prstGeom>
          <a:noFill/>
          <a:ln w="9525">
            <a:noFill/>
            <a:miter lim="800000"/>
            <a:headEnd/>
            <a:tailEnd/>
          </a:ln>
        </p:spPr>
        <p:txBody>
          <a:bodyPr>
            <a:spAutoFit/>
          </a:bodyPr>
          <a:lstStyle/>
          <a:p>
            <a:pPr algn="ctr" eaLnBrk="1" hangingPunct="1">
              <a:buClr>
                <a:schemeClr val="accent2"/>
              </a:buClr>
            </a:pPr>
            <a:r>
              <a:rPr lang="en-US" altLang="en-US" sz="2000" b="1">
                <a:latin typeface="Tahoma" pitchFamily="34" charset="0"/>
                <a:cs typeface="Tahoma" pitchFamily="34" charset="0"/>
              </a:rPr>
              <a:t>Nhóm biển báo hiệu lệnh:</a:t>
            </a:r>
            <a:endParaRPr lang="en-US" altLang="en-US" sz="2000">
              <a:latin typeface="Tahoma" pitchFamily="34" charset="0"/>
              <a:cs typeface="Tahoma" pitchFamily="34" charset="0"/>
            </a:endParaRPr>
          </a:p>
        </p:txBody>
      </p:sp>
      <p:sp>
        <p:nvSpPr>
          <p:cNvPr id="92180" name="Rectangle 25"/>
          <p:cNvSpPr>
            <a:spLocks noChangeArrowheads="1"/>
          </p:cNvSpPr>
          <p:nvPr/>
        </p:nvSpPr>
        <p:spPr bwMode="auto">
          <a:xfrm>
            <a:off x="2286000" y="-76200"/>
            <a:ext cx="6858000" cy="600075"/>
          </a:xfrm>
          <a:prstGeom prst="rect">
            <a:avLst/>
          </a:prstGeom>
          <a:noFill/>
          <a:ln w="9525">
            <a:noFill/>
            <a:miter lim="800000"/>
            <a:headEnd/>
            <a:tailEnd/>
          </a:ln>
        </p:spPr>
        <p:txBody>
          <a:bodyPr>
            <a:spAutoFit/>
          </a:bodyPr>
          <a:lstStyle/>
          <a:p>
            <a:pPr marL="457200" indent="-457200">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Tree>
    <p:extLst>
      <p:ext uri="{BB962C8B-B14F-4D97-AF65-F5344CB8AC3E}">
        <p14:creationId xmlns:p14="http://schemas.microsoft.com/office/powerpoint/2010/main" val="2384704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wipe(down)">
                                      <p:cBhvr>
                                        <p:cTn id="7" dur="500"/>
                                        <p:tgtEl>
                                          <p:spTgt spid="6349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3494"/>
                                        </p:tgtEl>
                                        <p:attrNameLst>
                                          <p:attrName>style.visibility</p:attrName>
                                        </p:attrNameLst>
                                      </p:cBhvr>
                                      <p:to>
                                        <p:strVal val="visible"/>
                                      </p:to>
                                    </p:set>
                                    <p:animEffect transition="in" filter="wipe(down)">
                                      <p:cBhvr>
                                        <p:cTn id="10" dur="500"/>
                                        <p:tgtEl>
                                          <p:spTgt spid="634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3495"/>
                                        </p:tgtEl>
                                        <p:attrNameLst>
                                          <p:attrName>style.visibility</p:attrName>
                                        </p:attrNameLst>
                                      </p:cBhvr>
                                      <p:to>
                                        <p:strVal val="visible"/>
                                      </p:to>
                                    </p:set>
                                    <p:animEffect transition="in" filter="wipe(down)">
                                      <p:cBhvr>
                                        <p:cTn id="13" dur="500"/>
                                        <p:tgtEl>
                                          <p:spTgt spid="634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3496"/>
                                        </p:tgtEl>
                                        <p:attrNameLst>
                                          <p:attrName>style.visibility</p:attrName>
                                        </p:attrNameLst>
                                      </p:cBhvr>
                                      <p:to>
                                        <p:strVal val="visible"/>
                                      </p:to>
                                    </p:set>
                                    <p:animEffect transition="in" filter="wipe(down)">
                                      <p:cBhvr>
                                        <p:cTn id="16" dur="500"/>
                                        <p:tgtEl>
                                          <p:spTgt spid="634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3497"/>
                                        </p:tgtEl>
                                        <p:attrNameLst>
                                          <p:attrName>style.visibility</p:attrName>
                                        </p:attrNameLst>
                                      </p:cBhvr>
                                      <p:to>
                                        <p:strVal val="visible"/>
                                      </p:to>
                                    </p:set>
                                    <p:animEffect transition="in" filter="wipe(down)">
                                      <p:cBhvr>
                                        <p:cTn id="19" dur="500"/>
                                        <p:tgtEl>
                                          <p:spTgt spid="6349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3498"/>
                                        </p:tgtEl>
                                        <p:attrNameLst>
                                          <p:attrName>style.visibility</p:attrName>
                                        </p:attrNameLst>
                                      </p:cBhvr>
                                      <p:to>
                                        <p:strVal val="visible"/>
                                      </p:to>
                                    </p:set>
                                    <p:animEffect transition="in" filter="wipe(down)">
                                      <p:cBhvr>
                                        <p:cTn id="22" dur="500"/>
                                        <p:tgtEl>
                                          <p:spTgt spid="6349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3499"/>
                                        </p:tgtEl>
                                        <p:attrNameLst>
                                          <p:attrName>style.visibility</p:attrName>
                                        </p:attrNameLst>
                                      </p:cBhvr>
                                      <p:to>
                                        <p:strVal val="visible"/>
                                      </p:to>
                                    </p:set>
                                    <p:animEffect transition="in" filter="wipe(down)">
                                      <p:cBhvr>
                                        <p:cTn id="25" dur="500"/>
                                        <p:tgtEl>
                                          <p:spTgt spid="63499"/>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nodeType="withEffect">
                                  <p:stCondLst>
                                    <p:cond delay="0"/>
                                  </p:stCondLst>
                                  <p:childTnLst>
                                    <p:set>
                                      <p:cBhvr>
                                        <p:cTn id="42" dur="1" fill="hold">
                                          <p:stCondLst>
                                            <p:cond delay="0"/>
                                          </p:stCondLst>
                                        </p:cTn>
                                        <p:tgtEl>
                                          <p:spTgt spid="90132"/>
                                        </p:tgtEl>
                                        <p:attrNameLst>
                                          <p:attrName>style.visibility</p:attrName>
                                        </p:attrNameLst>
                                      </p:cBhvr>
                                      <p:to>
                                        <p:strVal val="visible"/>
                                      </p:to>
                                    </p:set>
                                    <p:animEffect transition="in" filter="wipe(down)">
                                      <p:cBhvr>
                                        <p:cTn id="43" dur="500"/>
                                        <p:tgtEl>
                                          <p:spTgt spid="901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3507">
                                            <p:txEl>
                                              <p:pRg st="0" end="0"/>
                                            </p:txEl>
                                          </p:spTgt>
                                        </p:tgtEl>
                                        <p:attrNameLst>
                                          <p:attrName>style.visibility</p:attrName>
                                        </p:attrNameLst>
                                      </p:cBhvr>
                                      <p:to>
                                        <p:strVal val="visible"/>
                                      </p:to>
                                    </p:set>
                                    <p:anim calcmode="lin" valueType="num">
                                      <p:cBhvr additive="base">
                                        <p:cTn id="48" dur="500" fill="hold"/>
                                        <p:tgtEl>
                                          <p:spTgt spid="6350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3507">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
                                            <p:bg/>
                                          </p:spTgt>
                                        </p:tgtEl>
                                        <p:attrNameLst>
                                          <p:attrName>style.visibility</p:attrName>
                                        </p:attrNameLst>
                                      </p:cBhvr>
                                      <p:to>
                                        <p:strVal val="visible"/>
                                      </p:to>
                                    </p:set>
                                    <p:anim calcmode="lin" valueType="num">
                                      <p:cBhvr additive="base">
                                        <p:cTn id="52" dur="500" fill="hold"/>
                                        <p:tgtEl>
                                          <p:spTgt spid="2">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2">
                                            <p:bg/>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 calcmode="lin" valueType="num">
                                      <p:cBhvr additive="base">
                                        <p:cTn id="5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
                                            <p:txEl>
                                              <p:pRg st="0" end="0"/>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 calcmode="lin" valueType="num">
                                      <p:cBhvr additive="base">
                                        <p:cTn id="6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0899">
                                            <p:bg/>
                                          </p:spTgt>
                                        </p:tgtEl>
                                        <p:attrNameLst>
                                          <p:attrName>style.visibility</p:attrName>
                                        </p:attrNameLst>
                                      </p:cBhvr>
                                      <p:to>
                                        <p:strVal val="visible"/>
                                      </p:to>
                                    </p:set>
                                    <p:anim calcmode="lin" valueType="num">
                                      <p:cBhvr additive="base">
                                        <p:cTn id="66" dur="500" fill="hold"/>
                                        <p:tgtEl>
                                          <p:spTgt spid="80899">
                                            <p:bg/>
                                          </p:spTgt>
                                        </p:tgtEl>
                                        <p:attrNameLst>
                                          <p:attrName>ppt_x</p:attrName>
                                        </p:attrNameLst>
                                      </p:cBhvr>
                                      <p:tavLst>
                                        <p:tav tm="0">
                                          <p:val>
                                            <p:strVal val="#ppt_x"/>
                                          </p:val>
                                        </p:tav>
                                        <p:tav tm="100000">
                                          <p:val>
                                            <p:strVal val="#ppt_x"/>
                                          </p:val>
                                        </p:tav>
                                      </p:tavLst>
                                    </p:anim>
                                    <p:anim calcmode="lin" valueType="num">
                                      <p:cBhvr additive="base">
                                        <p:cTn id="67" dur="500" fill="hold"/>
                                        <p:tgtEl>
                                          <p:spTgt spid="80899">
                                            <p:bg/>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0899">
                                            <p:txEl>
                                              <p:pRg st="0" end="0"/>
                                            </p:txEl>
                                          </p:spTgt>
                                        </p:tgtEl>
                                        <p:attrNameLst>
                                          <p:attrName>style.visibility</p:attrName>
                                        </p:attrNameLst>
                                      </p:cBhvr>
                                      <p:to>
                                        <p:strVal val="visible"/>
                                      </p:to>
                                    </p:set>
                                    <p:anim calcmode="lin" valueType="num">
                                      <p:cBhvr additive="base">
                                        <p:cTn id="70"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
                                            <p:bg/>
                                          </p:spTgt>
                                        </p:tgtEl>
                                        <p:attrNameLst>
                                          <p:attrName>style.visibility</p:attrName>
                                        </p:attrNameLst>
                                      </p:cBhvr>
                                      <p:to>
                                        <p:strVal val="visible"/>
                                      </p:to>
                                    </p:set>
                                    <p:anim calcmode="lin" valueType="num">
                                      <p:cBhvr additive="base">
                                        <p:cTn id="76" dur="500" fill="hold"/>
                                        <p:tgtEl>
                                          <p:spTgt spid="3">
                                            <p:bg/>
                                          </p:spTgt>
                                        </p:tgtEl>
                                        <p:attrNameLst>
                                          <p:attrName>ppt_x</p:attrName>
                                        </p:attrNameLst>
                                      </p:cBhvr>
                                      <p:tavLst>
                                        <p:tav tm="0">
                                          <p:val>
                                            <p:strVal val="#ppt_x"/>
                                          </p:val>
                                        </p:tav>
                                        <p:tav tm="100000">
                                          <p:val>
                                            <p:strVal val="#ppt_x"/>
                                          </p:val>
                                        </p:tav>
                                      </p:tavLst>
                                    </p:anim>
                                    <p:anim calcmode="lin" valueType="num">
                                      <p:cBhvr additive="base">
                                        <p:cTn id="77" dur="500" fill="hold"/>
                                        <p:tgtEl>
                                          <p:spTgt spid="3">
                                            <p:bg/>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
                                            <p:txEl>
                                              <p:pRg st="0" end="0"/>
                                            </p:txEl>
                                          </p:spTgt>
                                        </p:tgtEl>
                                        <p:attrNameLst>
                                          <p:attrName>style.visibility</p:attrName>
                                        </p:attrNameLst>
                                      </p:cBhvr>
                                      <p:to>
                                        <p:strVal val="visible"/>
                                      </p:to>
                                    </p:set>
                                    <p:anim calcmode="lin" valueType="num">
                                      <p:cBhvr additive="base">
                                        <p:cTn id="8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
                                            <p:txEl>
                                              <p:pRg st="1" end="1"/>
                                            </p:txEl>
                                          </p:spTgt>
                                        </p:tgtEl>
                                        <p:attrNameLst>
                                          <p:attrName>style.visibility</p:attrName>
                                        </p:attrNameLst>
                                      </p:cBhvr>
                                      <p:to>
                                        <p:strVal val="visible"/>
                                      </p:to>
                                    </p:set>
                                    <p:anim calcmode="lin" valueType="num">
                                      <p:cBhvr additive="base">
                                        <p:cTn id="8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
                                            <p:txEl>
                                              <p:pRg st="2" end="2"/>
                                            </p:txEl>
                                          </p:spTgt>
                                        </p:tgtEl>
                                        <p:attrNameLst>
                                          <p:attrName>style.visibility</p:attrName>
                                        </p:attrNameLst>
                                      </p:cBhvr>
                                      <p:to>
                                        <p:strVal val="visible"/>
                                      </p:to>
                                    </p:set>
                                    <p:anim calcmode="lin" valueType="num">
                                      <p:cBhvr additive="base">
                                        <p:cTn id="8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80899" grpId="0" build="allAtOnce" animBg="1"/>
      <p:bldP spid="63492" grpId="0" animBg="1"/>
      <p:bldP spid="3" grpId="0" build="allAtOnce" animBg="1"/>
      <p:bldP spid="63494" grpId="0"/>
      <p:bldP spid="63495" grpId="0"/>
      <p:bldP spid="63496" grpId="0"/>
      <p:bldP spid="63497" grpId="0"/>
      <p:bldP spid="63498" grpId="0"/>
      <p:bldP spid="63499" grpId="0"/>
      <p:bldP spid="6350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txBox="1">
            <a:spLocks noChangeArrowheads="1"/>
          </p:cNvSpPr>
          <p:nvPr/>
        </p:nvSpPr>
        <p:spPr bwMode="auto">
          <a:xfrm>
            <a:off x="5638800" y="1311275"/>
            <a:ext cx="4724400" cy="990600"/>
          </a:xfrm>
          <a:prstGeom prst="rect">
            <a:avLst/>
          </a:prstGeom>
          <a:noFill/>
          <a:ln w="9525">
            <a:solidFill>
              <a:srgbClr val="FF0000"/>
            </a:solidFill>
            <a:miter lim="800000"/>
            <a:headEnd/>
            <a:tailEnd/>
          </a:ln>
        </p:spPr>
        <p:txBody>
          <a:bodyPr anchor="ctr"/>
          <a:lstStyle/>
          <a:p>
            <a:pPr eaLnBrk="1" hangingPunct="1">
              <a:lnSpc>
                <a:spcPct val="120000"/>
              </a:lnSpc>
              <a:buFont typeface="Arial" charset="0"/>
              <a:buChar char="•"/>
            </a:pPr>
            <a:r>
              <a:rPr lang="en-US" altLang="en-US" sz="2000" b="1" u="sng">
                <a:solidFill>
                  <a:srgbClr val="FF0000"/>
                </a:solidFill>
                <a:latin typeface="Tahoma" pitchFamily="34" charset="0"/>
                <a:cs typeface="Tahoma" pitchFamily="34" charset="0"/>
              </a:rPr>
              <a:t> Đặc điểm nhận biết: </a:t>
            </a:r>
          </a:p>
          <a:p>
            <a:pPr eaLnBrk="1" hangingPunct="1">
              <a:lnSpc>
                <a:spcPct val="120000"/>
              </a:lnSpc>
            </a:pPr>
            <a:r>
              <a:rPr lang="en-US" altLang="en-US">
                <a:latin typeface="Tahoma" pitchFamily="34" charset="0"/>
                <a:cs typeface="Tahoma" pitchFamily="34" charset="0"/>
              </a:rPr>
              <a:t>   Hình chữ nhật hoặc hình vuông, nền xanh</a:t>
            </a:r>
          </a:p>
          <a:p>
            <a:pPr eaLnBrk="1" hangingPunct="1">
              <a:lnSpc>
                <a:spcPct val="120000"/>
              </a:lnSpc>
            </a:pPr>
            <a:r>
              <a:rPr lang="en-US" altLang="en-US">
                <a:latin typeface="Tahoma" pitchFamily="34" charset="0"/>
                <a:cs typeface="Tahoma" pitchFamily="34" charset="0"/>
              </a:rPr>
              <a:t>   lam</a:t>
            </a:r>
          </a:p>
        </p:txBody>
      </p:sp>
      <p:sp>
        <p:nvSpPr>
          <p:cNvPr id="82947" name="Rectangle 11"/>
          <p:cNvSpPr>
            <a:spLocks noChangeArrowheads="1"/>
          </p:cNvSpPr>
          <p:nvPr/>
        </p:nvSpPr>
        <p:spPr bwMode="auto">
          <a:xfrm>
            <a:off x="5638800" y="2454276"/>
            <a:ext cx="4724400" cy="1127125"/>
          </a:xfrm>
          <a:prstGeom prst="rect">
            <a:avLst/>
          </a:prstGeom>
          <a:noFill/>
          <a:ln w="9525">
            <a:solidFill>
              <a:srgbClr val="FF0000"/>
            </a:solidFill>
            <a:miter lim="800000"/>
            <a:headEnd/>
            <a:tailEnd/>
          </a:ln>
        </p:spPr>
        <p:txBody>
          <a:bodyPr>
            <a:spAutoFit/>
          </a:bodyPr>
          <a:lstStyle/>
          <a:p>
            <a:pPr eaLnBrk="1" hangingPunct="1">
              <a:lnSpc>
                <a:spcPct val="120000"/>
              </a:lnSpc>
              <a:buFont typeface="Arial" charset="0"/>
              <a:buChar char="•"/>
            </a:pPr>
            <a:r>
              <a:rPr lang="en-US" altLang="en-US" sz="2000" b="1" u="sng">
                <a:solidFill>
                  <a:srgbClr val="FF0000"/>
                </a:solidFill>
                <a:latin typeface="Tahoma" pitchFamily="34" charset="0"/>
                <a:cs typeface="Tahoma" pitchFamily="34" charset="0"/>
              </a:rPr>
              <a:t> Nội dung biển:</a:t>
            </a:r>
            <a:r>
              <a:rPr lang="en-US" altLang="en-US" b="1" u="sng">
                <a:solidFill>
                  <a:srgbClr val="FF0000"/>
                </a:solidFill>
                <a:latin typeface="Tahoma" pitchFamily="34" charset="0"/>
                <a:cs typeface="Tahoma" pitchFamily="34" charset="0"/>
              </a:rPr>
              <a:t> </a:t>
            </a:r>
            <a:r>
              <a:rPr lang="en-US" altLang="en-US">
                <a:latin typeface="Tahoma" pitchFamily="34" charset="0"/>
                <a:cs typeface="Tahoma" pitchFamily="34" charset="0"/>
              </a:rPr>
              <a:t>Báo cho người đi đường biết những định hướng cần thiết hoặc những thông tin có ích khác trong hành trình</a:t>
            </a:r>
          </a:p>
        </p:txBody>
      </p:sp>
      <p:sp>
        <p:nvSpPr>
          <p:cNvPr id="3" name="TextBox 12"/>
          <p:cNvSpPr txBox="1">
            <a:spLocks noChangeArrowheads="1"/>
          </p:cNvSpPr>
          <p:nvPr/>
        </p:nvSpPr>
        <p:spPr bwMode="auto">
          <a:xfrm>
            <a:off x="5638800" y="3810001"/>
            <a:ext cx="4724400" cy="2613025"/>
          </a:xfrm>
          <a:prstGeom prst="rect">
            <a:avLst/>
          </a:prstGeom>
          <a:noFill/>
          <a:ln w="9525">
            <a:solidFill>
              <a:srgbClr val="FF0000"/>
            </a:solidFill>
            <a:miter lim="800000"/>
            <a:headEnd/>
            <a:tailEnd/>
          </a:ln>
        </p:spPr>
        <p:txBody>
          <a:bodyPr>
            <a:spAutoFit/>
          </a:bodyPr>
          <a:lstStyle/>
          <a:p>
            <a:pPr eaLnBrk="1" hangingPunct="1">
              <a:lnSpc>
                <a:spcPct val="130000"/>
              </a:lnSpc>
              <a:buFont typeface="Arial" charset="0"/>
              <a:buChar char="•"/>
            </a:pPr>
            <a:r>
              <a:rPr lang="en-US" altLang="en-US" b="1" u="sng">
                <a:solidFill>
                  <a:srgbClr val="FF0000"/>
                </a:solidFill>
                <a:latin typeface="Tahoma" pitchFamily="34" charset="0"/>
                <a:cs typeface="Tahoma" pitchFamily="34" charset="0"/>
              </a:rPr>
              <a:t> Cách nhớ tên và nội dung của biển:</a:t>
            </a:r>
          </a:p>
          <a:p>
            <a:pPr eaLnBrk="1" hangingPunct="1">
              <a:lnSpc>
                <a:spcPct val="130000"/>
              </a:lnSpc>
              <a:buFontTx/>
              <a:buChar char="-"/>
            </a:pPr>
            <a:r>
              <a:rPr lang="en-US" altLang="en-US">
                <a:latin typeface="Tahoma" pitchFamily="34" charset="0"/>
                <a:cs typeface="Tahoma" pitchFamily="34" charset="0"/>
              </a:rPr>
              <a:t> Dựa vào đặc điểm nhận biết ở trên để nhớ loại biển là biển báo chỉ dẫn</a:t>
            </a:r>
          </a:p>
          <a:p>
            <a:pPr eaLnBrk="1" hangingPunct="1">
              <a:lnSpc>
                <a:spcPct val="130000"/>
              </a:lnSpc>
              <a:buFontTx/>
              <a:buChar char="-"/>
            </a:pPr>
            <a:r>
              <a:rPr lang="en-US" altLang="en-US">
                <a:latin typeface="Tahoma" pitchFamily="34" charset="0"/>
                <a:cs typeface="Tahoma" pitchFamily="34" charset="0"/>
              </a:rPr>
              <a:t> Dựa vào hình vẽ bên trong để đoán và nhớ nội dung biển báo: Ví dụ hình vẽ bên trong là hình người đi bộ sang ngang thì biển là chỉ dẫn đường người đi bộ sang ngang </a:t>
            </a:r>
          </a:p>
        </p:txBody>
      </p:sp>
      <p:sp>
        <p:nvSpPr>
          <p:cNvPr id="94213" name="Slide Number Placeholder 18"/>
          <p:cNvSpPr>
            <a:spLocks noGrp="1"/>
          </p:cNvSpPr>
          <p:nvPr>
            <p:ph type="sldNum" sz="quarter" idx="12"/>
          </p:nvPr>
        </p:nvSpPr>
        <p:spPr bwMode="auto">
          <a:xfrm>
            <a:off x="8001000" y="6356351"/>
            <a:ext cx="2133600" cy="365125"/>
          </a:xfrm>
          <a:noFill/>
          <a:ln>
            <a:miter lim="800000"/>
            <a:headEnd/>
            <a:tailEnd/>
          </a:ln>
        </p:spPr>
        <p:txBody>
          <a:bodyPr/>
          <a:lstStyle/>
          <a:p>
            <a:fld id="{B30BE6AE-3F9A-4C87-9FEB-0FC7547C429F}" type="slidenum">
              <a:rPr lang="en-US" altLang="en-US"/>
              <a:pPr/>
              <a:t>9</a:t>
            </a:fld>
            <a:endParaRPr lang="en-US" altLang="en-US"/>
          </a:p>
        </p:txBody>
      </p:sp>
      <p:grpSp>
        <p:nvGrpSpPr>
          <p:cNvPr id="4" name="Group 20"/>
          <p:cNvGrpSpPr>
            <a:grpSpLocks/>
          </p:cNvGrpSpPr>
          <p:nvPr/>
        </p:nvGrpSpPr>
        <p:grpSpPr bwMode="auto">
          <a:xfrm>
            <a:off x="1524000" y="838200"/>
            <a:ext cx="4495800" cy="5867400"/>
            <a:chOff x="0" y="838199"/>
            <a:chExt cx="4495800" cy="5867401"/>
          </a:xfrm>
        </p:grpSpPr>
        <p:sp>
          <p:nvSpPr>
            <p:cNvPr id="94217" name="Rectangle 10"/>
            <p:cNvSpPr>
              <a:spLocks noChangeArrowheads="1"/>
            </p:cNvSpPr>
            <p:nvPr/>
          </p:nvSpPr>
          <p:spPr bwMode="auto">
            <a:xfrm>
              <a:off x="381000" y="838199"/>
              <a:ext cx="3200400" cy="387927"/>
            </a:xfrm>
            <a:prstGeom prst="rect">
              <a:avLst/>
            </a:prstGeom>
            <a:solidFill>
              <a:srgbClr val="FFA7E8"/>
            </a:solidFill>
            <a:ln w="9525">
              <a:noFill/>
              <a:miter lim="800000"/>
              <a:headEnd/>
              <a:tailEnd/>
            </a:ln>
            <a:effectLst>
              <a:prstShdw prst="shdw17" dist="17961" dir="2700000">
                <a:srgbClr val="990000">
                  <a:alpha val="74997"/>
                </a:srgbClr>
              </a:prstShdw>
            </a:effectLst>
          </p:spPr>
          <p:txBody>
            <a:bodyPr anchor="ctr"/>
            <a:lstStyle/>
            <a:p>
              <a:pPr marL="342900" indent="-342900" algn="ctr"/>
              <a:r>
                <a:rPr lang="en-US" altLang="en-US" b="1">
                  <a:latin typeface="Tahoma" pitchFamily="34" charset="0"/>
                  <a:cs typeface="Tahoma" pitchFamily="34" charset="0"/>
                </a:rPr>
                <a:t>Một số biển báo chỉ dẫn</a:t>
              </a:r>
            </a:p>
          </p:txBody>
        </p:sp>
        <p:pic>
          <p:nvPicPr>
            <p:cNvPr id="94218" name="Picture 2"/>
            <p:cNvPicPr>
              <a:picLocks noChangeAspect="1" noChangeArrowheads="1"/>
            </p:cNvPicPr>
            <p:nvPr/>
          </p:nvPicPr>
          <p:blipFill>
            <a:blip r:embed="rId3" cstate="print"/>
            <a:srcRect l="38103" t="65054" r="50243" b="19331"/>
            <a:stretch>
              <a:fillRect/>
            </a:stretch>
          </p:blipFill>
          <p:spPr bwMode="auto">
            <a:xfrm>
              <a:off x="198438" y="1444625"/>
              <a:ext cx="1871749" cy="1567873"/>
            </a:xfrm>
            <a:prstGeom prst="rect">
              <a:avLst/>
            </a:prstGeom>
            <a:noFill/>
            <a:ln w="9525">
              <a:noFill/>
              <a:miter lim="800000"/>
              <a:headEnd/>
              <a:tailEnd/>
            </a:ln>
          </p:spPr>
        </p:pic>
        <p:sp>
          <p:nvSpPr>
            <p:cNvPr id="94219" name="TextBox 19"/>
            <p:cNvSpPr txBox="1">
              <a:spLocks noChangeArrowheads="1"/>
            </p:cNvSpPr>
            <p:nvPr/>
          </p:nvSpPr>
          <p:spPr bwMode="auto">
            <a:xfrm>
              <a:off x="304800" y="2736850"/>
              <a:ext cx="1752600" cy="3135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Đường ưu tiên</a:t>
              </a:r>
            </a:p>
          </p:txBody>
        </p:sp>
        <p:sp>
          <p:nvSpPr>
            <p:cNvPr id="94220" name="TextBox 20"/>
            <p:cNvSpPr txBox="1">
              <a:spLocks noChangeArrowheads="1"/>
            </p:cNvSpPr>
            <p:nvPr/>
          </p:nvSpPr>
          <p:spPr bwMode="auto">
            <a:xfrm>
              <a:off x="2057400" y="2740025"/>
              <a:ext cx="1752600" cy="313575"/>
            </a:xfrm>
            <a:prstGeom prst="rect">
              <a:avLst/>
            </a:prstGeom>
            <a:noFill/>
            <a:ln w="9525">
              <a:noFill/>
              <a:miter lim="800000"/>
              <a:headEnd/>
              <a:tailEnd/>
            </a:ln>
          </p:spPr>
          <p:txBody>
            <a:bodyPr>
              <a:spAutoFit/>
            </a:bodyPr>
            <a:lstStyle/>
            <a:p>
              <a:pPr eaLnBrk="1" hangingPunct="1"/>
              <a:r>
                <a:rPr lang="en-US" altLang="en-US" sz="1400" b="1">
                  <a:latin typeface="Tahoma" pitchFamily="34" charset="0"/>
                  <a:cs typeface="Tahoma" pitchFamily="34" charset="0"/>
                </a:rPr>
                <a:t>Đường một chiều</a:t>
              </a:r>
            </a:p>
          </p:txBody>
        </p:sp>
        <p:sp>
          <p:nvSpPr>
            <p:cNvPr id="94221" name="TextBox 21"/>
            <p:cNvSpPr txBox="1">
              <a:spLocks noChangeArrowheads="1"/>
            </p:cNvSpPr>
            <p:nvPr/>
          </p:nvSpPr>
          <p:spPr bwMode="auto">
            <a:xfrm>
              <a:off x="152400" y="4492625"/>
              <a:ext cx="1752600" cy="3135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Chỗ quay xe</a:t>
              </a:r>
            </a:p>
          </p:txBody>
        </p:sp>
        <p:sp>
          <p:nvSpPr>
            <p:cNvPr id="94222" name="TextBox 22"/>
            <p:cNvSpPr txBox="1">
              <a:spLocks noChangeArrowheads="1"/>
            </p:cNvSpPr>
            <p:nvPr/>
          </p:nvSpPr>
          <p:spPr bwMode="auto">
            <a:xfrm>
              <a:off x="1981200" y="4492625"/>
              <a:ext cx="1981200" cy="313575"/>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Chỉ hướng đường</a:t>
              </a:r>
            </a:p>
          </p:txBody>
        </p:sp>
        <p:sp>
          <p:nvSpPr>
            <p:cNvPr id="94223" name="TextBox 23"/>
            <p:cNvSpPr txBox="1">
              <a:spLocks noChangeArrowheads="1"/>
            </p:cNvSpPr>
            <p:nvPr/>
          </p:nvSpPr>
          <p:spPr bwMode="auto">
            <a:xfrm>
              <a:off x="1752600" y="6172200"/>
              <a:ext cx="2743200" cy="533400"/>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Đường người đi bộ</a:t>
              </a:r>
            </a:p>
            <a:p>
              <a:pPr algn="ctr" eaLnBrk="1" hangingPunct="1"/>
              <a:r>
                <a:rPr lang="en-US" altLang="en-US" sz="1400" b="1">
                  <a:latin typeface="Tahoma" pitchFamily="34" charset="0"/>
                  <a:cs typeface="Tahoma" pitchFamily="34" charset="0"/>
                </a:rPr>
                <a:t> sang ngang</a:t>
              </a:r>
            </a:p>
          </p:txBody>
        </p:sp>
        <p:sp>
          <p:nvSpPr>
            <p:cNvPr id="94224" name="TextBox 24"/>
            <p:cNvSpPr txBox="1">
              <a:spLocks noChangeArrowheads="1"/>
            </p:cNvSpPr>
            <p:nvPr/>
          </p:nvSpPr>
          <p:spPr bwMode="auto">
            <a:xfrm>
              <a:off x="0" y="6172200"/>
              <a:ext cx="2209800" cy="533400"/>
            </a:xfrm>
            <a:prstGeom prst="rect">
              <a:avLst/>
            </a:prstGeom>
            <a:noFill/>
            <a:ln w="9525">
              <a:noFill/>
              <a:miter lim="800000"/>
              <a:headEnd/>
              <a:tailEnd/>
            </a:ln>
          </p:spPr>
          <p:txBody>
            <a:bodyPr>
              <a:spAutoFit/>
            </a:bodyPr>
            <a:lstStyle/>
            <a:p>
              <a:pPr algn="ctr" eaLnBrk="1" hangingPunct="1"/>
              <a:r>
                <a:rPr lang="en-US" altLang="en-US" sz="1400" b="1">
                  <a:latin typeface="Tahoma" pitchFamily="34" charset="0"/>
                  <a:cs typeface="Tahoma" pitchFamily="34" charset="0"/>
                </a:rPr>
                <a:t>Cầu vượt qua đường cho người đi bộ</a:t>
              </a:r>
            </a:p>
          </p:txBody>
        </p:sp>
        <p:pic>
          <p:nvPicPr>
            <p:cNvPr id="20" name="Picture 36"/>
            <p:cNvPicPr>
              <a:picLocks noChangeAspect="1" noChangeArrowheads="1"/>
            </p:cNvPicPr>
            <p:nvPr/>
          </p:nvPicPr>
          <p:blipFill>
            <a:blip r:embed="rId4" cstate="print"/>
            <a:srcRect/>
            <a:stretch>
              <a:fillRect/>
            </a:stretch>
          </p:blipFill>
          <p:spPr bwMode="auto">
            <a:xfrm>
              <a:off x="2362200" y="1520824"/>
              <a:ext cx="1163638" cy="116363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4" name="Picture 33"/>
            <p:cNvPicPr>
              <a:picLocks noChangeAspect="1" noChangeArrowheads="1"/>
            </p:cNvPicPr>
            <p:nvPr/>
          </p:nvPicPr>
          <p:blipFill>
            <a:blip r:embed="rId5" cstate="print"/>
            <a:srcRect r="61290"/>
            <a:stretch>
              <a:fillRect/>
            </a:stretch>
          </p:blipFill>
          <p:spPr bwMode="auto">
            <a:xfrm>
              <a:off x="2362200" y="4953000"/>
              <a:ext cx="1174750" cy="116363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5" name="Picture 33"/>
            <p:cNvPicPr>
              <a:picLocks noChangeAspect="1" noChangeArrowheads="1"/>
            </p:cNvPicPr>
            <p:nvPr/>
          </p:nvPicPr>
          <p:blipFill>
            <a:blip r:embed="rId6" cstate="print"/>
            <a:srcRect/>
            <a:stretch>
              <a:fillRect/>
            </a:stretch>
          </p:blipFill>
          <p:spPr bwMode="auto">
            <a:xfrm>
              <a:off x="2197100" y="3273424"/>
              <a:ext cx="1550988" cy="12033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6" name="Picture 34"/>
            <p:cNvPicPr>
              <a:picLocks noChangeAspect="1" noChangeArrowheads="1"/>
            </p:cNvPicPr>
            <p:nvPr/>
          </p:nvPicPr>
          <p:blipFill>
            <a:blip r:embed="rId7" cstate="print"/>
            <a:srcRect/>
            <a:stretch>
              <a:fillRect/>
            </a:stretch>
          </p:blipFill>
          <p:spPr bwMode="auto">
            <a:xfrm>
              <a:off x="393700" y="3251199"/>
              <a:ext cx="1216025" cy="12636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7" name="Picture 35"/>
            <p:cNvPicPr>
              <a:picLocks noChangeAspect="1" noChangeArrowheads="1"/>
            </p:cNvPicPr>
            <p:nvPr/>
          </p:nvPicPr>
          <p:blipFill>
            <a:blip r:embed="rId8" cstate="print"/>
            <a:srcRect/>
            <a:stretch>
              <a:fillRect/>
            </a:stretch>
          </p:blipFill>
          <p:spPr bwMode="auto">
            <a:xfrm>
              <a:off x="381000" y="4953000"/>
              <a:ext cx="1241425" cy="1176338"/>
            </a:xfrm>
            <a:prstGeom prst="rect">
              <a:avLst/>
            </a:prstGeom>
            <a:noFill/>
            <a:ln w="9525">
              <a:noFill/>
              <a:miter lim="800000"/>
              <a:headEnd/>
              <a:tailEnd/>
            </a:ln>
            <a:effectLst>
              <a:prstShdw prst="shdw17" dist="17961" dir="2700000">
                <a:schemeClr val="accent1">
                  <a:gamma/>
                  <a:shade val="60000"/>
                  <a:invGamma/>
                </a:schemeClr>
              </a:prstShdw>
            </a:effectLst>
          </p:spPr>
        </p:pic>
      </p:grpSp>
      <p:sp>
        <p:nvSpPr>
          <p:cNvPr id="64531" name="Text Box 2"/>
          <p:cNvSpPr txBox="1">
            <a:spLocks noChangeArrowheads="1"/>
          </p:cNvSpPr>
          <p:nvPr/>
        </p:nvSpPr>
        <p:spPr bwMode="auto">
          <a:xfrm>
            <a:off x="5867400" y="819150"/>
            <a:ext cx="3962400" cy="400050"/>
          </a:xfrm>
          <a:prstGeom prst="rect">
            <a:avLst/>
          </a:prstGeom>
          <a:noFill/>
          <a:ln w="9525">
            <a:noFill/>
            <a:miter lim="800000"/>
            <a:headEnd/>
            <a:tailEnd/>
          </a:ln>
        </p:spPr>
        <p:txBody>
          <a:bodyPr>
            <a:spAutoFit/>
          </a:bodyPr>
          <a:lstStyle/>
          <a:p>
            <a:pPr algn="ctr" eaLnBrk="1" hangingPunct="1">
              <a:buClr>
                <a:schemeClr val="accent2"/>
              </a:buClr>
            </a:pPr>
            <a:r>
              <a:rPr lang="en-US" altLang="en-US" sz="2000" b="1">
                <a:latin typeface="Tahoma" pitchFamily="34" charset="0"/>
                <a:cs typeface="Tahoma" pitchFamily="34" charset="0"/>
              </a:rPr>
              <a:t>Nhóm biển báo chỉ dẫn:</a:t>
            </a:r>
            <a:endParaRPr lang="en-US" altLang="en-US" sz="2000">
              <a:latin typeface="Tahoma" pitchFamily="34" charset="0"/>
              <a:cs typeface="Tahoma" pitchFamily="34" charset="0"/>
            </a:endParaRPr>
          </a:p>
        </p:txBody>
      </p:sp>
      <p:sp>
        <p:nvSpPr>
          <p:cNvPr id="94216" name="Rectangle 21"/>
          <p:cNvSpPr>
            <a:spLocks noChangeArrowheads="1"/>
          </p:cNvSpPr>
          <p:nvPr/>
        </p:nvSpPr>
        <p:spPr bwMode="auto">
          <a:xfrm>
            <a:off x="2286000" y="-76200"/>
            <a:ext cx="6858000" cy="600075"/>
          </a:xfrm>
          <a:prstGeom prst="rect">
            <a:avLst/>
          </a:prstGeom>
          <a:noFill/>
          <a:ln w="9525">
            <a:noFill/>
            <a:miter lim="800000"/>
            <a:headEnd/>
            <a:tailEnd/>
          </a:ln>
        </p:spPr>
        <p:txBody>
          <a:bodyPr>
            <a:spAutoFit/>
          </a:bodyPr>
          <a:lstStyle/>
          <a:p>
            <a:pPr marL="457200" indent="-457200">
              <a:lnSpc>
                <a:spcPct val="150000"/>
              </a:lnSpc>
              <a:buFontTx/>
              <a:buAutoNum type="arabicPeriod"/>
            </a:pPr>
            <a:r>
              <a:rPr lang="en-US" altLang="en-US" sz="2200" b="1">
                <a:latin typeface="Tahoma" pitchFamily="34" charset="0"/>
                <a:cs typeface="Tahoma" pitchFamily="34" charset="0"/>
              </a:rPr>
              <a:t>Tìm hiểu hệ thống báo hiệu đường bộ:</a:t>
            </a:r>
          </a:p>
        </p:txBody>
      </p:sp>
    </p:spTree>
    <p:extLst>
      <p:ext uri="{BB962C8B-B14F-4D97-AF65-F5344CB8AC3E}">
        <p14:creationId xmlns:p14="http://schemas.microsoft.com/office/powerpoint/2010/main" val="3987297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4531">
                                            <p:txEl>
                                              <p:pRg st="0" end="0"/>
                                            </p:txEl>
                                          </p:spTgt>
                                        </p:tgtEl>
                                        <p:attrNameLst>
                                          <p:attrName>style.visibility</p:attrName>
                                        </p:attrNameLst>
                                      </p:cBhvr>
                                      <p:to>
                                        <p:strVal val="visible"/>
                                      </p:to>
                                    </p:set>
                                    <p:anim calcmode="lin" valueType="num">
                                      <p:cBhvr additive="base">
                                        <p:cTn id="12" dur="500" fill="hold"/>
                                        <p:tgtEl>
                                          <p:spTgt spid="645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4531">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bg/>
                                          </p:spTgt>
                                        </p:tgtEl>
                                        <p:attrNameLst>
                                          <p:attrName>style.visibility</p:attrName>
                                        </p:attrNameLst>
                                      </p:cBhvr>
                                      <p:to>
                                        <p:strVal val="visible"/>
                                      </p:to>
                                    </p:set>
                                    <p:anim calcmode="lin" valueType="num">
                                      <p:cBhvr additive="base">
                                        <p:cTn id="16"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2">
                                            <p:bg/>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2947">
                                            <p:bg/>
                                          </p:spTgt>
                                        </p:tgtEl>
                                        <p:attrNameLst>
                                          <p:attrName>style.visibility</p:attrName>
                                        </p:attrNameLst>
                                      </p:cBhvr>
                                      <p:to>
                                        <p:strVal val="visible"/>
                                      </p:to>
                                    </p:set>
                                    <p:anim calcmode="lin" valueType="num">
                                      <p:cBhvr additive="base">
                                        <p:cTn id="34" dur="500" fill="hold"/>
                                        <p:tgtEl>
                                          <p:spTgt spid="82947">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82947">
                                            <p:bg/>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2947">
                                            <p:txEl>
                                              <p:pRg st="0" end="0"/>
                                            </p:txEl>
                                          </p:spTgt>
                                        </p:tgtEl>
                                        <p:attrNameLst>
                                          <p:attrName>style.visibility</p:attrName>
                                        </p:attrNameLst>
                                      </p:cBhvr>
                                      <p:to>
                                        <p:strVal val="visible"/>
                                      </p:to>
                                    </p:set>
                                    <p:anim calcmode="lin" valueType="num">
                                      <p:cBhvr additive="base">
                                        <p:cTn id="38"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bg/>
                                          </p:spTgt>
                                        </p:tgtEl>
                                        <p:attrNameLst>
                                          <p:attrName>style.visibility</p:attrName>
                                        </p:attrNameLst>
                                      </p:cBhvr>
                                      <p:to>
                                        <p:strVal val="visible"/>
                                      </p:to>
                                    </p:set>
                                    <p:anim calcmode="lin" valueType="num">
                                      <p:cBhvr additive="base">
                                        <p:cTn id="4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45" dur="500" fill="hold"/>
                                        <p:tgtEl>
                                          <p:spTgt spid="3">
                                            <p:bg/>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 calcmode="lin" valueType="num">
                                      <p:cBhvr additive="base">
                                        <p:cTn id="4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 calcmode="lin" valueType="num">
                                      <p:cBhvr additive="base">
                                        <p:cTn id="5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 calcmode="lin" valueType="num">
                                      <p:cBhvr additive="base">
                                        <p:cTn id="5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82947" grpId="0" build="allAtOnce" animBg="1"/>
      <p:bldP spid="3" grpId="0" build="allAtOnce" animBg="1"/>
      <p:bldP spid="64531" grpId="0" build="allAtOnce"/>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46</TotalTime>
  <Words>1347</Words>
  <Application>Microsoft Office PowerPoint</Application>
  <PresentationFormat>Widescreen</PresentationFormat>
  <Paragraphs>132</Paragraphs>
  <Slides>13</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MS Mincho</vt:lpstr>
      <vt:lpstr>ＭＳ Ｐゴシック</vt:lpstr>
      <vt:lpstr>Arial</vt:lpstr>
      <vt:lpstr>Calibri</vt:lpstr>
      <vt:lpstr>Calibri Light</vt:lpstr>
      <vt:lpstr>Tahoma</vt:lpstr>
      <vt:lpstr>Times New Roman</vt:lpstr>
      <vt:lpstr>Trebuchet MS</vt:lpstr>
      <vt:lpstr>Tw Cen MT</vt:lpstr>
      <vt:lpstr>Wingdings</vt:lpstr>
      <vt:lpstr>Retrospect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DMCL</dc:creator>
  <cp:lastModifiedBy>DMCL</cp:lastModifiedBy>
  <cp:revision>17</cp:revision>
  <dcterms:created xsi:type="dcterms:W3CDTF">2021-05-14T13:03:22Z</dcterms:created>
  <dcterms:modified xsi:type="dcterms:W3CDTF">2021-05-15T14:11:56Z</dcterms:modified>
</cp:coreProperties>
</file>