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FFFF"/>
    <a:srgbClr val="33CC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FB2-05F5-4305-A7DB-5B23FFA3F26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2B8-8F66-493F-804E-E2714747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4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FB2-05F5-4305-A7DB-5B23FFA3F26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2B8-8F66-493F-804E-E2714747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5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FB2-05F5-4305-A7DB-5B23FFA3F26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2B8-8F66-493F-804E-E2714747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6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FB2-05F5-4305-A7DB-5B23FFA3F26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2B8-8F66-493F-804E-E2714747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4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FB2-05F5-4305-A7DB-5B23FFA3F26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2B8-8F66-493F-804E-E2714747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4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FB2-05F5-4305-A7DB-5B23FFA3F26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2B8-8F66-493F-804E-E2714747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6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FB2-05F5-4305-A7DB-5B23FFA3F26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2B8-8F66-493F-804E-E2714747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7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FB2-05F5-4305-A7DB-5B23FFA3F26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2B8-8F66-493F-804E-E2714747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FB2-05F5-4305-A7DB-5B23FFA3F26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2B8-8F66-493F-804E-E2714747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1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FB2-05F5-4305-A7DB-5B23FFA3F26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2B8-8F66-493F-804E-E2714747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7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7FB2-05F5-4305-A7DB-5B23FFA3F26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32B8-8F66-493F-804E-E2714747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2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7FB2-05F5-4305-A7DB-5B23FFA3F26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A32B8-8F66-493F-804E-E2714747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8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57200"/>
            <a:ext cx="6400800" cy="838200"/>
          </a:xfrm>
        </p:spPr>
        <p:txBody>
          <a:bodyPr>
            <a:normAutofit fontScale="925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EFCC6-904F-479A-84DE-6C041D0601DA}"/>
              </a:ext>
            </a:extLst>
          </p:cNvPr>
          <p:cNvSpPr txBox="1"/>
          <p:nvPr/>
        </p:nvSpPr>
        <p:spPr>
          <a:xfrm>
            <a:off x="533400" y="2133600"/>
            <a:ext cx="8610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GIÁO VIÊN CHỦ NHIỆM KHỐI 6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in10\Desktop\GVCN K6\609 Lế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" y="533400"/>
            <a:ext cx="3276600" cy="57912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3790F73-98B2-463D-8B0D-50CBBE5B85F9}"/>
              </a:ext>
            </a:extLst>
          </p:cNvPr>
          <p:cNvGrpSpPr/>
          <p:nvPr/>
        </p:nvGrpSpPr>
        <p:grpSpPr>
          <a:xfrm>
            <a:off x="3312160" y="2286000"/>
            <a:ext cx="6019800" cy="3581400"/>
            <a:chOff x="3276600" y="1905000"/>
            <a:chExt cx="6019800" cy="3581400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0D28206B-E11A-47AB-87B3-AA69713808E9}"/>
                </a:ext>
              </a:extLst>
            </p:cNvPr>
            <p:cNvSpPr txBox="1">
              <a:spLocks/>
            </p:cNvSpPr>
            <p:nvPr/>
          </p:nvSpPr>
          <p:spPr>
            <a:xfrm>
              <a:off x="3276600" y="1905000"/>
              <a:ext cx="6019800" cy="3581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GVCN </a:t>
              </a:r>
              <a:r>
                <a:rPr lang="en-US" sz="3600" b="1" i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6/</a:t>
              </a:r>
              <a:r>
                <a:rPr lang="vi-VN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môn: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văn</a:t>
              </a: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036 4983454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47D28A-CB23-4627-8BBA-D4058AC77007}"/>
                </a:ext>
              </a:extLst>
            </p:cNvPr>
            <p:cNvSpPr txBox="1"/>
            <p:nvPr/>
          </p:nvSpPr>
          <p:spPr>
            <a:xfrm>
              <a:off x="4003040" y="2468305"/>
              <a:ext cx="421132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 MỸ LẾN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49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win10\Desktop\GVCN K6\610 Tâ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t="8608" r="4999" b="1202"/>
          <a:stretch/>
        </p:blipFill>
        <p:spPr bwMode="auto">
          <a:xfrm>
            <a:off x="71120" y="685800"/>
            <a:ext cx="2860040" cy="5715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C306779-94AC-41ED-9A6C-E57F47E0B967}"/>
              </a:ext>
            </a:extLst>
          </p:cNvPr>
          <p:cNvGrpSpPr/>
          <p:nvPr/>
        </p:nvGrpSpPr>
        <p:grpSpPr>
          <a:xfrm>
            <a:off x="2971800" y="2209800"/>
            <a:ext cx="6156960" cy="3581400"/>
            <a:chOff x="3139440" y="1905000"/>
            <a:chExt cx="6156960" cy="3581400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25BD2C23-CE77-415E-ADD5-781CD3B35E56}"/>
                </a:ext>
              </a:extLst>
            </p:cNvPr>
            <p:cNvSpPr txBox="1">
              <a:spLocks/>
            </p:cNvSpPr>
            <p:nvPr/>
          </p:nvSpPr>
          <p:spPr>
            <a:xfrm>
              <a:off x="3276600" y="1905000"/>
              <a:ext cx="6019800" cy="3581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GVCN </a:t>
              </a:r>
              <a:r>
                <a:rPr lang="en-US" sz="3600" b="1" i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6/</a:t>
              </a:r>
              <a:r>
                <a:rPr lang="vi-VN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môn: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vi-VN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090 2807799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86965F-C0E0-4EA8-ACDC-2397460A7A6C}"/>
                </a:ext>
              </a:extLst>
            </p:cNvPr>
            <p:cNvSpPr txBox="1"/>
            <p:nvPr/>
          </p:nvSpPr>
          <p:spPr>
            <a:xfrm>
              <a:off x="3139440" y="2570202"/>
              <a:ext cx="61163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 THỊ THANH TÂM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49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209800"/>
            <a:ext cx="5334000" cy="3581400"/>
          </a:xfrm>
        </p:spPr>
        <p:txBody>
          <a:bodyPr>
            <a:noAutofit/>
          </a:bodyPr>
          <a:lstStyle/>
          <a:p>
            <a:pPr algn="l"/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GVCN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6/1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THỊ ANH ĐÀO</a:t>
            </a:r>
            <a:endParaRPr lang="vi-V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vi-VN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môn: </a:t>
            </a:r>
            <a:r>
              <a:rPr lang="vi-VN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vi-VN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090 3769091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in10\Desktop\GVCN K6\601 Đà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/>
          <a:stretch/>
        </p:blipFill>
        <p:spPr bwMode="auto">
          <a:xfrm>
            <a:off x="228600" y="914400"/>
            <a:ext cx="3124200" cy="543052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ECF31343-E1DB-443B-99E3-2A85901075FD}"/>
              </a:ext>
            </a:extLst>
          </p:cNvPr>
          <p:cNvSpPr txBox="1">
            <a:spLocks/>
          </p:cNvSpPr>
          <p:nvPr/>
        </p:nvSpPr>
        <p:spPr>
          <a:xfrm>
            <a:off x="3657600" y="3733800"/>
            <a:ext cx="3352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1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10\Desktop\GVCN K6\602 Huyề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/>
          <a:stretch/>
        </p:blipFill>
        <p:spPr bwMode="auto">
          <a:xfrm>
            <a:off x="127000" y="495300"/>
            <a:ext cx="3124200" cy="5867400"/>
          </a:xfrm>
          <a:prstGeom prst="rect">
            <a:avLst/>
          </a:prstGeom>
          <a:ln w="38100" cap="sq">
            <a:solidFill>
              <a:srgbClr val="D600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9AAB6D5-FB69-413D-A1AB-315B44029764}"/>
              </a:ext>
            </a:extLst>
          </p:cNvPr>
          <p:cNvGrpSpPr/>
          <p:nvPr/>
        </p:nvGrpSpPr>
        <p:grpSpPr>
          <a:xfrm>
            <a:off x="3276600" y="2286000"/>
            <a:ext cx="6019800" cy="3581400"/>
            <a:chOff x="3276600" y="1905000"/>
            <a:chExt cx="6019800" cy="3581400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B0EC0C63-D749-4D79-84E4-6F94EB9DCC8B}"/>
                </a:ext>
              </a:extLst>
            </p:cNvPr>
            <p:cNvSpPr txBox="1">
              <a:spLocks/>
            </p:cNvSpPr>
            <p:nvPr/>
          </p:nvSpPr>
          <p:spPr>
            <a:xfrm>
              <a:off x="3276600" y="1905000"/>
              <a:ext cx="6019800" cy="3581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GVCN </a:t>
              </a:r>
              <a:r>
                <a:rPr lang="en-US" sz="3600" b="1" i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6/</a:t>
              </a:r>
              <a:r>
                <a:rPr lang="vi-VN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môn: Sinh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vi-VN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097 6745965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FC496A-97E5-4860-91F7-6808C6DD91F6}"/>
                </a:ext>
              </a:extLst>
            </p:cNvPr>
            <p:cNvSpPr txBox="1"/>
            <p:nvPr/>
          </p:nvSpPr>
          <p:spPr>
            <a:xfrm>
              <a:off x="3276600" y="2494002"/>
              <a:ext cx="563880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TRẦN THỊ NGỌC HUYỀN</a:t>
              </a:r>
              <a:endPara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5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10\Desktop\GVCN K6\603 Dươ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1"/>
          <a:stretch/>
        </p:blipFill>
        <p:spPr bwMode="auto">
          <a:xfrm>
            <a:off x="228600" y="553720"/>
            <a:ext cx="2971800" cy="5791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13A8843-DEED-4000-9818-FFEE67FA0DC1}"/>
              </a:ext>
            </a:extLst>
          </p:cNvPr>
          <p:cNvGrpSpPr/>
          <p:nvPr/>
        </p:nvGrpSpPr>
        <p:grpSpPr>
          <a:xfrm>
            <a:off x="3276600" y="2286000"/>
            <a:ext cx="6019800" cy="3581400"/>
            <a:chOff x="3276600" y="1905000"/>
            <a:chExt cx="6019800" cy="3581400"/>
          </a:xfrm>
        </p:grpSpPr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59DB78BC-04B9-445C-AAD1-2F32FB8DA703}"/>
                </a:ext>
              </a:extLst>
            </p:cNvPr>
            <p:cNvSpPr txBox="1">
              <a:spLocks/>
            </p:cNvSpPr>
            <p:nvPr/>
          </p:nvSpPr>
          <p:spPr>
            <a:xfrm>
              <a:off x="3276600" y="1905000"/>
              <a:ext cx="6019800" cy="3581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GVCN </a:t>
              </a:r>
              <a:r>
                <a:rPr lang="en-US" sz="3600" b="1" i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6/</a:t>
              </a:r>
              <a:r>
                <a:rPr lang="vi-VN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môn: Sinh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vi-VN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034 4813910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BD80D6-3B9A-4D8F-A3C2-87BBEF6AE862}"/>
                </a:ext>
              </a:extLst>
            </p:cNvPr>
            <p:cNvSpPr txBox="1"/>
            <p:nvPr/>
          </p:nvSpPr>
          <p:spPr>
            <a:xfrm>
              <a:off x="3467100" y="2514322"/>
              <a:ext cx="563880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 THỊ THÙY DƯƠNG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5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10\Desktop\GVCN K6\604 Ngâ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/>
          <a:stretch/>
        </p:blipFill>
        <p:spPr bwMode="auto">
          <a:xfrm>
            <a:off x="83820" y="457200"/>
            <a:ext cx="3276600" cy="5791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93ACB8-C388-4950-86DC-4A44DA6F520B}"/>
              </a:ext>
            </a:extLst>
          </p:cNvPr>
          <p:cNvGrpSpPr/>
          <p:nvPr/>
        </p:nvGrpSpPr>
        <p:grpSpPr>
          <a:xfrm>
            <a:off x="3360420" y="2438400"/>
            <a:ext cx="6019800" cy="3581400"/>
            <a:chOff x="3276600" y="1905000"/>
            <a:chExt cx="6019800" cy="3581400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39386BB7-78B0-4D40-9465-DECDE65CFA28}"/>
                </a:ext>
              </a:extLst>
            </p:cNvPr>
            <p:cNvSpPr txBox="1">
              <a:spLocks/>
            </p:cNvSpPr>
            <p:nvPr/>
          </p:nvSpPr>
          <p:spPr>
            <a:xfrm>
              <a:off x="3276600" y="1905000"/>
              <a:ext cx="6019800" cy="3581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GVCN </a:t>
              </a:r>
              <a:r>
                <a:rPr lang="en-US" sz="3600" b="1" i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6/</a:t>
              </a:r>
              <a:r>
                <a:rPr lang="vi-VN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môn: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endParaRPr lang="vi-VN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070 4461156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76C48B-9DDC-4F32-B363-EF3BA0A7749E}"/>
                </a:ext>
              </a:extLst>
            </p:cNvPr>
            <p:cNvSpPr txBox="1"/>
            <p:nvPr/>
          </p:nvSpPr>
          <p:spPr>
            <a:xfrm>
              <a:off x="3622040" y="2542401"/>
              <a:ext cx="563880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TRẦN THỊ </a:t>
              </a:r>
              <a:r>
                <a:rPr 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 NGÂN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83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n10\Desktop\GVCN K6\605 Trin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7"/>
          <a:stretch/>
        </p:blipFill>
        <p:spPr bwMode="auto">
          <a:xfrm>
            <a:off x="152400" y="571500"/>
            <a:ext cx="3048000" cy="571499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A7B6AFE-81B5-444C-9578-35496E1DAFFC}"/>
              </a:ext>
            </a:extLst>
          </p:cNvPr>
          <p:cNvGrpSpPr/>
          <p:nvPr/>
        </p:nvGrpSpPr>
        <p:grpSpPr>
          <a:xfrm>
            <a:off x="3276600" y="2362200"/>
            <a:ext cx="5486400" cy="3581400"/>
            <a:chOff x="3276600" y="1905000"/>
            <a:chExt cx="5486400" cy="3581400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F2E6682C-B4D1-429E-90C2-AB29293DDAC5}"/>
                </a:ext>
              </a:extLst>
            </p:cNvPr>
            <p:cNvSpPr txBox="1">
              <a:spLocks/>
            </p:cNvSpPr>
            <p:nvPr/>
          </p:nvSpPr>
          <p:spPr>
            <a:xfrm>
              <a:off x="3276600" y="1905000"/>
              <a:ext cx="5486400" cy="3581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GVCN </a:t>
              </a:r>
              <a:r>
                <a:rPr lang="en-US" sz="3600" b="1" i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6/</a:t>
              </a:r>
              <a:r>
                <a:rPr lang="vi-VN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môn: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văn</a:t>
              </a: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096 6021976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B1782F-5F98-4B46-BF04-7CFA7B783BEC}"/>
                </a:ext>
              </a:extLst>
            </p:cNvPr>
            <p:cNvSpPr txBox="1"/>
            <p:nvPr/>
          </p:nvSpPr>
          <p:spPr>
            <a:xfrm>
              <a:off x="4114800" y="2514600"/>
              <a:ext cx="43053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 THỊ TRINH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83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n10\Desktop\GVCN K6\606 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2971800" cy="59436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81692BF-3696-4953-A9B5-A5D0B9B5C8E4}"/>
              </a:ext>
            </a:extLst>
          </p:cNvPr>
          <p:cNvGrpSpPr/>
          <p:nvPr/>
        </p:nvGrpSpPr>
        <p:grpSpPr>
          <a:xfrm>
            <a:off x="3200400" y="2286000"/>
            <a:ext cx="6019800" cy="3581400"/>
            <a:chOff x="3276600" y="1905000"/>
            <a:chExt cx="6019800" cy="3581400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6314DE5E-1EA4-4921-BC6D-4EF2CBB6A3B8}"/>
                </a:ext>
              </a:extLst>
            </p:cNvPr>
            <p:cNvSpPr txBox="1">
              <a:spLocks/>
            </p:cNvSpPr>
            <p:nvPr/>
          </p:nvSpPr>
          <p:spPr>
            <a:xfrm>
              <a:off x="3276600" y="1905000"/>
              <a:ext cx="6019800" cy="3581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GVCN </a:t>
              </a:r>
              <a:r>
                <a:rPr lang="en-US" sz="3600" b="1" i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6/</a:t>
              </a:r>
              <a:r>
                <a:rPr lang="vi-VN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môn: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endParaRPr lang="vi-VN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097 8158623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887FD0-4CC3-4F5F-B8BE-653C4A75B6FF}"/>
                </a:ext>
              </a:extLst>
            </p:cNvPr>
            <p:cNvSpPr txBox="1"/>
            <p:nvPr/>
          </p:nvSpPr>
          <p:spPr>
            <a:xfrm>
              <a:off x="3581400" y="2590800"/>
              <a:ext cx="56388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K’ 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 PHƯƠNG 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83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n10\Desktop\GVCN K6\607 Duyê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2743200" cy="56388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7F62FBD-4A1D-4513-AD8C-7F6495C7ECE7}"/>
              </a:ext>
            </a:extLst>
          </p:cNvPr>
          <p:cNvGrpSpPr/>
          <p:nvPr/>
        </p:nvGrpSpPr>
        <p:grpSpPr>
          <a:xfrm>
            <a:off x="3200400" y="2362200"/>
            <a:ext cx="6400800" cy="3581400"/>
            <a:chOff x="3276600" y="1905000"/>
            <a:chExt cx="6400800" cy="3581400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0357A0EB-A715-4608-BD7A-2AC9526AB4F2}"/>
                </a:ext>
              </a:extLst>
            </p:cNvPr>
            <p:cNvSpPr txBox="1">
              <a:spLocks/>
            </p:cNvSpPr>
            <p:nvPr/>
          </p:nvSpPr>
          <p:spPr>
            <a:xfrm>
              <a:off x="3276600" y="1905000"/>
              <a:ext cx="6019800" cy="3581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GVCN </a:t>
              </a:r>
              <a:r>
                <a:rPr lang="en-US" sz="3600" b="1" i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6/</a:t>
              </a:r>
              <a:r>
                <a:rPr lang="vi-VN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môn: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anh</a:t>
              </a: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090 8592425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D8D1FC-663E-4312-BE6B-917F4C568653}"/>
                </a:ext>
              </a:extLst>
            </p:cNvPr>
            <p:cNvSpPr txBox="1"/>
            <p:nvPr/>
          </p:nvSpPr>
          <p:spPr>
            <a:xfrm>
              <a:off x="4038600" y="2514600"/>
              <a:ext cx="56388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 THỊ DUYÊN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49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n10\Desktop\GVCN K6\608 Tươ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1097280"/>
            <a:ext cx="3235569" cy="52578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5237240-70FB-4D4D-BE06-66823BBBF235}"/>
              </a:ext>
            </a:extLst>
          </p:cNvPr>
          <p:cNvGrpSpPr/>
          <p:nvPr/>
        </p:nvGrpSpPr>
        <p:grpSpPr>
          <a:xfrm>
            <a:off x="3296529" y="2199640"/>
            <a:ext cx="6324600" cy="3581400"/>
            <a:chOff x="3276600" y="1905000"/>
            <a:chExt cx="6324600" cy="3581400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BB4B1571-86BC-4C9C-9411-71E59C6949F3}"/>
                </a:ext>
              </a:extLst>
            </p:cNvPr>
            <p:cNvSpPr txBox="1">
              <a:spLocks/>
            </p:cNvSpPr>
            <p:nvPr/>
          </p:nvSpPr>
          <p:spPr>
            <a:xfrm>
              <a:off x="3276600" y="1905000"/>
              <a:ext cx="6019800" cy="3581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GVCN </a:t>
              </a:r>
              <a:r>
                <a:rPr lang="en-US" sz="3600" b="1" i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6/</a:t>
              </a:r>
              <a:r>
                <a:rPr lang="vi-VN" sz="36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môn: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vi-VN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buFontTx/>
                <a:buChar char="-"/>
              </a:pP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dirty="0" err="1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vi-V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034 3591468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04900C-9E8A-4E37-9754-405A7696C6AD}"/>
                </a:ext>
              </a:extLst>
            </p:cNvPr>
            <p:cNvSpPr txBox="1"/>
            <p:nvPr/>
          </p:nvSpPr>
          <p:spPr>
            <a:xfrm>
              <a:off x="3962400" y="2438400"/>
              <a:ext cx="56388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 THỊ TƯƠI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49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227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Tran Thi Ngoc Huyen_GV</cp:lastModifiedBy>
  <cp:revision>29</cp:revision>
  <dcterms:created xsi:type="dcterms:W3CDTF">2020-08-19T15:32:34Z</dcterms:created>
  <dcterms:modified xsi:type="dcterms:W3CDTF">2020-08-20T01:42:22Z</dcterms:modified>
</cp:coreProperties>
</file>