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1856CE6-8F61-4A35-978D-C3214D6B0C85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B3C9BDD-F2A3-4129-A205-D0AA19DAEF1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Unit 1 </a:t>
            </a:r>
          </a:p>
          <a:p>
            <a:r>
              <a:rPr lang="en-US" dirty="0"/>
              <a:t>Lesson 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7</a:t>
            </a:r>
          </a:p>
        </p:txBody>
      </p:sp>
    </p:spTree>
    <p:extLst>
      <p:ext uri="{BB962C8B-B14F-4D97-AF65-F5344CB8AC3E}">
        <p14:creationId xmlns:p14="http://schemas.microsoft.com/office/powerpoint/2010/main" val="205372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Controlled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Students read the dialogue again and make their own dialogue with these points.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)</a:t>
            </a:r>
          </a:p>
          <a:p>
            <a:r>
              <a:rPr lang="en-US" dirty="0"/>
              <a:t>-saying hello ( </a:t>
            </a:r>
            <a:r>
              <a:rPr lang="en-US" dirty="0" err="1"/>
              <a:t>chào</a:t>
            </a:r>
            <a:r>
              <a:rPr lang="en-US" dirty="0"/>
              <a:t>) </a:t>
            </a:r>
          </a:p>
          <a:p>
            <a:r>
              <a:rPr lang="en-US" dirty="0"/>
              <a:t>-introducing(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) </a:t>
            </a:r>
          </a:p>
          <a:p>
            <a:r>
              <a:rPr lang="en-US" dirty="0"/>
              <a:t>-asking about class , name, etc. (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tên,vv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55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 practice ( cues ) (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752600"/>
            <a:ext cx="66294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5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4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trên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04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CONSOLIDATION  (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) </a:t>
            </a:r>
          </a:p>
          <a:p>
            <a:r>
              <a:rPr lang="en-US" dirty="0"/>
              <a:t>-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/>
              <a:t>mói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091" y="1549926"/>
            <a:ext cx="6937305" cy="452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9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BRAISTORMING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activities </a:t>
            </a:r>
          </a:p>
          <a:p>
            <a:r>
              <a:rPr lang="en-US" dirty="0"/>
              <a:t>2. feeling </a:t>
            </a:r>
          </a:p>
          <a:p>
            <a:r>
              <a:rPr lang="en-US" dirty="0"/>
              <a:t>3. communication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6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Suggested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</a:t>
            </a:r>
          </a:p>
          <a:p>
            <a:r>
              <a:rPr lang="en-US" dirty="0"/>
              <a:t>Visit relatives , go on tour, go to the countryside, study something, play games with friends </a:t>
            </a:r>
          </a:p>
          <a:p>
            <a:r>
              <a:rPr lang="en-US" dirty="0"/>
              <a:t>2</a:t>
            </a:r>
          </a:p>
          <a:p>
            <a:r>
              <a:rPr lang="en-US" dirty="0"/>
              <a:t>Relaxing, funny, exciting, interesting</a:t>
            </a:r>
          </a:p>
          <a:p>
            <a:r>
              <a:rPr lang="en-US" dirty="0"/>
              <a:t>3.</a:t>
            </a:r>
          </a:p>
          <a:p>
            <a:r>
              <a:rPr lang="en-US" dirty="0"/>
              <a:t>Chatting with friends, texting, going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2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Notes:</a:t>
            </a:r>
          </a:p>
          <a:p>
            <a:r>
              <a:rPr lang="en-US" dirty="0"/>
              <a:t>1. again (</a:t>
            </a:r>
            <a:r>
              <a:rPr lang="en-US" dirty="0" err="1"/>
              <a:t>adv</a:t>
            </a:r>
            <a:r>
              <a:rPr lang="en-US" dirty="0"/>
              <a:t>) =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</a:p>
          <a:p>
            <a:r>
              <a:rPr lang="en-US" dirty="0"/>
              <a:t>2. This is ….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…. (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)</a:t>
            </a:r>
          </a:p>
          <a:p>
            <a:r>
              <a:rPr lang="en-US" dirty="0"/>
              <a:t>3. new (a) – </a:t>
            </a:r>
            <a:r>
              <a:rPr lang="en-US" dirty="0" err="1"/>
              <a:t>mới</a:t>
            </a:r>
            <a:r>
              <a:rPr lang="en-US" dirty="0"/>
              <a:t> </a:t>
            </a:r>
          </a:p>
          <a:p>
            <a:r>
              <a:rPr lang="en-US" dirty="0"/>
              <a:t>4.classmate (n) –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5. Nice/good to see you – </a:t>
            </a:r>
            <a:r>
              <a:rPr lang="en-US" dirty="0" err="1"/>
              <a:t>vui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bạn</a:t>
            </a:r>
            <a:endParaRPr lang="en-US" dirty="0"/>
          </a:p>
          <a:p>
            <a:r>
              <a:rPr lang="en-US" dirty="0"/>
              <a:t>6. So am I.-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vậy</a:t>
            </a:r>
            <a:endParaRPr lang="en-US" dirty="0"/>
          </a:p>
          <a:p>
            <a:r>
              <a:rPr lang="en-US" dirty="0"/>
              <a:t>7. TO BE ( simple present – review)-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đơn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5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“ to be “ </a:t>
            </a:r>
            <a:r>
              <a:rPr lang="en-US" dirty="0" err="1"/>
              <a:t>và</a:t>
            </a:r>
            <a:r>
              <a:rPr lang="en-US" dirty="0"/>
              <a:t> “ V”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thường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010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Listen  and say key ideas of the dialogue.</a:t>
            </a:r>
          </a:p>
          <a:p>
            <a:endParaRPr lang="en-US" dirty="0"/>
          </a:p>
          <a:p>
            <a:r>
              <a:rPr lang="en-US" dirty="0"/>
              <a:t>T gives response to students’ ideas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qua/</a:t>
            </a:r>
            <a:r>
              <a:rPr lang="en-US" dirty="0" err="1"/>
              <a:t>nghe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thoại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ý </a:t>
            </a:r>
            <a:r>
              <a:rPr lang="en-US" dirty="0" err="1"/>
              <a:t>chính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1055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answers (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527175"/>
            <a:ext cx="7543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16406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keys (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lòi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1. Her name is </a:t>
            </a:r>
            <a:r>
              <a:rPr lang="en-US" dirty="0" err="1"/>
              <a:t>Hoa</a:t>
            </a:r>
            <a:r>
              <a:rPr lang="en-US" dirty="0"/>
              <a:t>.</a:t>
            </a:r>
          </a:p>
          <a:p>
            <a:r>
              <a:rPr lang="en-US" dirty="0"/>
              <a:t>2.She is in class 7A.</a:t>
            </a:r>
          </a:p>
          <a:p>
            <a:r>
              <a:rPr lang="en-US" dirty="0"/>
              <a:t>3.Nam is also in class 7A.</a:t>
            </a:r>
          </a:p>
        </p:txBody>
      </p:sp>
    </p:spTree>
    <p:extLst>
      <p:ext uri="{BB962C8B-B14F-4D97-AF65-F5344CB8AC3E}">
        <p14:creationId xmlns:p14="http://schemas.microsoft.com/office/powerpoint/2010/main" val="1342972031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53</TotalTime>
  <Words>335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Georgia</vt:lpstr>
      <vt:lpstr>Wingdings</vt:lpstr>
      <vt:lpstr>Wingdings 2</vt:lpstr>
      <vt:lpstr>Civic</vt:lpstr>
      <vt:lpstr>English 7</vt:lpstr>
      <vt:lpstr>PowerPoint Presentation</vt:lpstr>
      <vt:lpstr>BRAISTORMING </vt:lpstr>
      <vt:lpstr>Suggested ideas</vt:lpstr>
      <vt:lpstr>Pre- reading</vt:lpstr>
      <vt:lpstr>Thì hiện tại đơn của “ to be “ và “ V” động từ thường</vt:lpstr>
      <vt:lpstr>Task1 </vt:lpstr>
      <vt:lpstr>Questions &amp; answers ( trả lời câu hỏi) </vt:lpstr>
      <vt:lpstr>Expected keys ( trả lòi gợi ý)</vt:lpstr>
      <vt:lpstr>Controlled practice</vt:lpstr>
      <vt:lpstr>Further  practice ( cues ) ( thực hành thêm 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</dc:title>
  <dc:creator>HP</dc:creator>
  <cp:lastModifiedBy>Dang Quang Trung</cp:lastModifiedBy>
  <cp:revision>12</cp:revision>
  <dcterms:created xsi:type="dcterms:W3CDTF">2021-08-19T04:37:25Z</dcterms:created>
  <dcterms:modified xsi:type="dcterms:W3CDTF">2021-09-21T11:28:57Z</dcterms:modified>
</cp:coreProperties>
</file>