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11" r:id="rId3"/>
    <p:sldMasterId id="2147483737" r:id="rId4"/>
  </p:sldMasterIdLst>
  <p:notesMasterIdLst>
    <p:notesMasterId r:id="rId27"/>
  </p:notesMasterIdLst>
  <p:sldIdLst>
    <p:sldId id="256" r:id="rId5"/>
    <p:sldId id="257" r:id="rId6"/>
    <p:sldId id="260" r:id="rId7"/>
    <p:sldId id="289" r:id="rId8"/>
    <p:sldId id="290" r:id="rId9"/>
    <p:sldId id="291" r:id="rId10"/>
    <p:sldId id="292" r:id="rId11"/>
    <p:sldId id="265" r:id="rId12"/>
    <p:sldId id="264" r:id="rId13"/>
    <p:sldId id="281" r:id="rId14"/>
    <p:sldId id="269" r:id="rId15"/>
    <p:sldId id="283" r:id="rId16"/>
    <p:sldId id="263" r:id="rId17"/>
    <p:sldId id="273" r:id="rId18"/>
    <p:sldId id="259" r:id="rId19"/>
    <p:sldId id="274" r:id="rId20"/>
    <p:sldId id="284" r:id="rId21"/>
    <p:sldId id="271" r:id="rId22"/>
    <p:sldId id="285" r:id="rId23"/>
    <p:sldId id="286" r:id="rId24"/>
    <p:sldId id="287" r:id="rId25"/>
    <p:sldId id="288"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FF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9CDCE-461A-40E6-892F-41977CCE8581}" type="datetimeFigureOut">
              <a:rPr lang="vi-VN" smtClean="0"/>
              <a:t>16/11/2022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AB6D7-FD55-49BD-9322-EA1527BEC713}" type="slidenum">
              <a:rPr lang="vi-VN" smtClean="0"/>
              <a:t>‹#›</a:t>
            </a:fld>
            <a:endParaRPr lang="vi-VN"/>
          </a:p>
        </p:txBody>
      </p:sp>
    </p:spTree>
    <p:extLst>
      <p:ext uri="{BB962C8B-B14F-4D97-AF65-F5344CB8AC3E}">
        <p14:creationId xmlns:p14="http://schemas.microsoft.com/office/powerpoint/2010/main" val="384161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fbbafc587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fbbafc587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5"/>
        <p:cNvGrpSpPr/>
        <p:nvPr/>
      </p:nvGrpSpPr>
      <p:grpSpPr>
        <a:xfrm>
          <a:off x="0" y="0"/>
          <a:ext cx="0" cy="0"/>
          <a:chOff x="0" y="0"/>
          <a:chExt cx="0" cy="0"/>
        </a:xfrm>
      </p:grpSpPr>
      <p:sp>
        <p:nvSpPr>
          <p:cNvPr id="3496" name="Google Shape;3496;gb346627ac1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7" name="Google Shape;3497;gb346627ac1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0"/>
        <p:cNvGrpSpPr/>
        <p:nvPr/>
      </p:nvGrpSpPr>
      <p:grpSpPr>
        <a:xfrm>
          <a:off x="0" y="0"/>
          <a:ext cx="0" cy="0"/>
          <a:chOff x="0" y="0"/>
          <a:chExt cx="0" cy="0"/>
        </a:xfrm>
      </p:grpSpPr>
      <p:sp>
        <p:nvSpPr>
          <p:cNvPr id="3361" name="Google Shape;33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2" name="Google Shape;33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f5ce8b8a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f5ce8b8a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ef8dab604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ef8dab604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g898feb88a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4" name="Google Shape;3394;g898feb88a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ef8dab604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ef8dab604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ef8dab604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ef8dab604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ef8dab604e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ef8dab604e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ef8dab604e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ef8dab604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83E69D8-B908-4072-8F4C-9FB1A7EA58D5}" type="slidenum">
              <a:rPr lang="zh-CN" altLang="en-US" smtClean="0"/>
              <a:t>2</a:t>
            </a:fld>
            <a:endParaRPr lang="zh-CN" altLang="en-US"/>
          </a:p>
        </p:txBody>
      </p:sp>
    </p:spTree>
    <p:extLst>
      <p:ext uri="{BB962C8B-B14F-4D97-AF65-F5344CB8AC3E}">
        <p14:creationId xmlns:p14="http://schemas.microsoft.com/office/powerpoint/2010/main" val="49754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ef8dab604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ef8dab604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9"/>
        <p:cNvGrpSpPr/>
        <p:nvPr/>
      </p:nvGrpSpPr>
      <p:grpSpPr>
        <a:xfrm>
          <a:off x="0" y="0"/>
          <a:ext cx="0" cy="0"/>
          <a:chOff x="0" y="0"/>
          <a:chExt cx="0" cy="0"/>
        </a:xfrm>
      </p:grpSpPr>
      <p:sp>
        <p:nvSpPr>
          <p:cNvPr id="3440" name="Google Shape;3440;gb346627ac1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1" name="Google Shape;3441;gb346627ac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19c06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19c06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19c06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19c06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05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19c06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19c06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97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19c06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19c06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38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19c068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19c068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13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ef8dab604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ef8dab604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f8dab604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ef8dab604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storyset.com/?utm_source=slidesgo_template&amp;utm_medium=referral-link&amp;utm_campaign=slidesgo_contents_of_this_template&amp;utm_term=storyset&amp;utm_content=storyset" TargetMode="Externa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5901-FFF8-727F-17AA-D44CD2902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814F35F-D322-9D96-7D6A-83B8789C4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B84F0F2-D6F1-80AA-8033-E26149689ACD}"/>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C5F3338F-4558-5872-B6A7-31FC8E4E35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C82C75-B9BF-E47A-A346-54ADF35D32AD}"/>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149705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97D0-EA16-68C1-E6BD-116EFC41670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BA3BF8B-C321-4755-1A0C-D583CA244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278A82-142B-66D5-2E30-110B0AE28676}"/>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1DC3265E-1A4F-FFCF-F760-D2DE8E8A1D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BB7743E-C0A0-7EBC-E66D-BF30D949C9FB}"/>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248283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AB9F8-169F-AB2E-EF46-2E0FC50E0C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9BEB6B5-BCA2-5AC7-5D50-C735F28179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0F98F1-BA86-A019-D118-D664219D9E68}"/>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6464831D-12AF-BC7E-CBB9-E218170BC6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E0CEBE7-7708-E104-CBE7-2EFB70F325B3}"/>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317859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32650296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23617" y="1002051"/>
            <a:ext cx="5486000" cy="36632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66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5923617" y="4869881"/>
            <a:ext cx="5486000" cy="4100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7316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560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09600" y="548800"/>
            <a:ext cx="10972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609600" y="1536633"/>
            <a:ext cx="10972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a:lvl2pPr>
            <a:lvl3pPr marL="1828754" lvl="2" indent="-406390">
              <a:spcBef>
                <a:spcPts val="0"/>
              </a:spcBef>
              <a:spcAft>
                <a:spcPts val="0"/>
              </a:spcAft>
              <a:buSzPts val="1200"/>
              <a:buChar char="■"/>
              <a:defRPr/>
            </a:lvl3pPr>
            <a:lvl4pPr marL="2438339" lvl="3" indent="-406390">
              <a:spcBef>
                <a:spcPts val="0"/>
              </a:spcBef>
              <a:spcAft>
                <a:spcPts val="0"/>
              </a:spcAft>
              <a:buSzPts val="1200"/>
              <a:buChar char="●"/>
              <a:defRPr/>
            </a:lvl4pPr>
            <a:lvl5pPr marL="3047924" lvl="4" indent="-406390">
              <a:spcBef>
                <a:spcPts val="0"/>
              </a:spcBef>
              <a:spcAft>
                <a:spcPts val="0"/>
              </a:spcAft>
              <a:buSzPts val="1200"/>
              <a:buChar char="○"/>
              <a:defRPr/>
            </a:lvl5pPr>
            <a:lvl6pPr marL="3657509" lvl="5" indent="-406390">
              <a:spcBef>
                <a:spcPts val="0"/>
              </a:spcBef>
              <a:spcAft>
                <a:spcPts val="0"/>
              </a:spcAft>
              <a:buSzPts val="1200"/>
              <a:buChar char="■"/>
              <a:defRPr/>
            </a:lvl6pPr>
            <a:lvl7pPr marL="4267093" lvl="6" indent="-406390">
              <a:spcBef>
                <a:spcPts val="0"/>
              </a:spcBef>
              <a:spcAft>
                <a:spcPts val="0"/>
              </a:spcAft>
              <a:buSzPts val="1200"/>
              <a:buChar char="●"/>
              <a:defRPr/>
            </a:lvl7pPr>
            <a:lvl8pPr marL="4876678" lvl="7" indent="-406390">
              <a:spcBef>
                <a:spcPts val="0"/>
              </a:spcBef>
              <a:spcAft>
                <a:spcPts val="0"/>
              </a:spcAft>
              <a:buSzPts val="1200"/>
              <a:buChar char="○"/>
              <a:defRPr/>
            </a:lvl8pPr>
            <a:lvl9pPr marL="5486263" lvl="8" indent="-406390">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758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0" y="548800"/>
            <a:ext cx="10972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2" name="Google Shape;22;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460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9600" y="548800"/>
            <a:ext cx="109728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707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15600" y="740800"/>
            <a:ext cx="866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9" name="Google Shape;29;p7"/>
          <p:cNvSpPr txBox="1">
            <a:spLocks noGrp="1"/>
          </p:cNvSpPr>
          <p:nvPr>
            <p:ph type="body" idx="1"/>
          </p:nvPr>
        </p:nvSpPr>
        <p:spPr>
          <a:xfrm>
            <a:off x="415600" y="1852800"/>
            <a:ext cx="866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1312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3" name="Google Shape;33;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241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0604-F5CB-3F33-A447-C5AEC2DC20E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C9B0115-D329-764A-37B9-7DAF38136A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78A6012-19C4-D33A-9791-096CD6118B98}"/>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0BEB2EE4-3C4F-6CDC-62BD-50D08322A6C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F57C107-8167-811C-4F6D-A6B02A746355}"/>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121883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399200" y="1559000"/>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6" name="Google Shape;36;p9"/>
          <p:cNvSpPr txBox="1">
            <a:spLocks noGrp="1"/>
          </p:cNvSpPr>
          <p:nvPr>
            <p:ph type="subTitle" idx="1"/>
          </p:nvPr>
        </p:nvSpPr>
        <p:spPr>
          <a:xfrm>
            <a:off x="3399200" y="3652200"/>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2853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
        <p:nvSpPr>
          <p:cNvPr id="39" name="Google Shape;39;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6670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2" name="Google Shape;42;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06390" algn="ctr">
              <a:spcBef>
                <a:spcPts val="0"/>
              </a:spcBef>
              <a:spcAft>
                <a:spcPts val="0"/>
              </a:spcAft>
              <a:buSzPts val="1200"/>
              <a:buChar char="●"/>
              <a:defRPr/>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endParaRPr/>
          </a:p>
        </p:txBody>
      </p:sp>
      <p:sp>
        <p:nvSpPr>
          <p:cNvPr id="43" name="Google Shape;43;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7848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108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130626"/>
            </a:gs>
            <a:gs pos="100000">
              <a:srgbClr val="000000"/>
            </a:gs>
          </a:gsLst>
          <a:lin ang="5400012" scaled="0"/>
        </a:gra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009333" y="148300"/>
            <a:ext cx="11195600" cy="6561400"/>
            <a:chOff x="757000" y="111225"/>
            <a:chExt cx="8396700" cy="4921050"/>
          </a:xfrm>
        </p:grpSpPr>
        <p:cxnSp>
          <p:nvCxnSpPr>
            <p:cNvPr id="10" name="Google Shape;10;p2"/>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 name="Google Shape;11;p2"/>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2" name="Google Shape;12;p2"/>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 name="Google Shape;13;p2"/>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 name="Google Shape;14;p2"/>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 name="Google Shape;15;p2"/>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 name="Google Shape;16;p2"/>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 name="Google Shape;17;p2"/>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 name="Google Shape;18;p2"/>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 name="Google Shape;19;p2"/>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 name="Google Shape;20;p2"/>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 name="Google Shape;21;p2"/>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 name="Google Shape;22;p2"/>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 name="Google Shape;23;p2"/>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4" name="Google Shape;24;p2"/>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 name="Google Shape;25;p2"/>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 name="Google Shape;26;p2"/>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7" name="Google Shape;27;p2"/>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 name="Google Shape;28;p2"/>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 name="Google Shape;29;p2"/>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 name="Google Shape;30;p2"/>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 name="Google Shape;31;p2"/>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 name="Google Shape;32;p2"/>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3" name="Google Shape;33;p2"/>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4" name="Google Shape;34;p2"/>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5" name="Google Shape;35;p2"/>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6" name="Google Shape;36;p2"/>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7" name="Google Shape;37;p2"/>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8" name="Google Shape;38;p2"/>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9" name="Google Shape;39;p2"/>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0" name="Google Shape;40;p2"/>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1" name="Google Shape;41;p2"/>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42" name="Google Shape;42;p2"/>
          <p:cNvGrpSpPr/>
          <p:nvPr/>
        </p:nvGrpSpPr>
        <p:grpSpPr>
          <a:xfrm>
            <a:off x="33667" y="-57"/>
            <a:ext cx="975700" cy="6857857"/>
            <a:chOff x="25250" y="-43"/>
            <a:chExt cx="731775" cy="5143393"/>
          </a:xfrm>
        </p:grpSpPr>
        <p:sp>
          <p:nvSpPr>
            <p:cNvPr id="43" name="Google Shape;43;p2"/>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 name="Google Shape;94;p2"/>
            <p:cNvGrpSpPr/>
            <p:nvPr/>
          </p:nvGrpSpPr>
          <p:grpSpPr>
            <a:xfrm>
              <a:off x="25250" y="249316"/>
              <a:ext cx="385214" cy="185485"/>
              <a:chOff x="25250" y="249316"/>
              <a:chExt cx="385214" cy="185485"/>
            </a:xfrm>
          </p:grpSpPr>
          <p:sp>
            <p:nvSpPr>
              <p:cNvPr id="95" name="Google Shape;95;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 name="Google Shape;98;p2"/>
            <p:cNvGrpSpPr/>
            <p:nvPr/>
          </p:nvGrpSpPr>
          <p:grpSpPr>
            <a:xfrm>
              <a:off x="25250" y="621253"/>
              <a:ext cx="385214" cy="185485"/>
              <a:chOff x="25250" y="249316"/>
              <a:chExt cx="385214" cy="185485"/>
            </a:xfrm>
          </p:grpSpPr>
          <p:sp>
            <p:nvSpPr>
              <p:cNvPr id="99" name="Google Shape;99;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2"/>
            <p:cNvGrpSpPr/>
            <p:nvPr/>
          </p:nvGrpSpPr>
          <p:grpSpPr>
            <a:xfrm>
              <a:off x="25250" y="992691"/>
              <a:ext cx="385214" cy="185485"/>
              <a:chOff x="25250" y="249316"/>
              <a:chExt cx="385214" cy="185485"/>
            </a:xfrm>
          </p:grpSpPr>
          <p:sp>
            <p:nvSpPr>
              <p:cNvPr id="103" name="Google Shape;103;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2"/>
            <p:cNvGrpSpPr/>
            <p:nvPr/>
          </p:nvGrpSpPr>
          <p:grpSpPr>
            <a:xfrm>
              <a:off x="25250" y="1364378"/>
              <a:ext cx="385214" cy="185485"/>
              <a:chOff x="25250" y="249316"/>
              <a:chExt cx="385214" cy="185485"/>
            </a:xfrm>
          </p:grpSpPr>
          <p:sp>
            <p:nvSpPr>
              <p:cNvPr id="107" name="Google Shape;107;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a:off x="25250" y="1736066"/>
              <a:ext cx="385214" cy="185485"/>
              <a:chOff x="25250" y="249316"/>
              <a:chExt cx="385214" cy="185485"/>
            </a:xfrm>
          </p:grpSpPr>
          <p:sp>
            <p:nvSpPr>
              <p:cNvPr id="111" name="Google Shape;111;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2"/>
            <p:cNvGrpSpPr/>
            <p:nvPr/>
          </p:nvGrpSpPr>
          <p:grpSpPr>
            <a:xfrm>
              <a:off x="25250" y="2108003"/>
              <a:ext cx="385214" cy="185485"/>
              <a:chOff x="25250" y="249316"/>
              <a:chExt cx="385214" cy="185485"/>
            </a:xfrm>
          </p:grpSpPr>
          <p:sp>
            <p:nvSpPr>
              <p:cNvPr id="115" name="Google Shape;115;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2"/>
            <p:cNvGrpSpPr/>
            <p:nvPr/>
          </p:nvGrpSpPr>
          <p:grpSpPr>
            <a:xfrm>
              <a:off x="25250" y="2479441"/>
              <a:ext cx="385214" cy="185485"/>
              <a:chOff x="25250" y="249316"/>
              <a:chExt cx="385214" cy="185485"/>
            </a:xfrm>
          </p:grpSpPr>
          <p:sp>
            <p:nvSpPr>
              <p:cNvPr id="119" name="Google Shape;119;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25250" y="2851128"/>
              <a:ext cx="385214" cy="185485"/>
              <a:chOff x="25250" y="249316"/>
              <a:chExt cx="385214" cy="185485"/>
            </a:xfrm>
          </p:grpSpPr>
          <p:sp>
            <p:nvSpPr>
              <p:cNvPr id="123" name="Google Shape;123;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2"/>
            <p:cNvGrpSpPr/>
            <p:nvPr/>
          </p:nvGrpSpPr>
          <p:grpSpPr>
            <a:xfrm>
              <a:off x="25250" y="3222828"/>
              <a:ext cx="385214" cy="185485"/>
              <a:chOff x="25250" y="249316"/>
              <a:chExt cx="385214" cy="185485"/>
            </a:xfrm>
          </p:grpSpPr>
          <p:sp>
            <p:nvSpPr>
              <p:cNvPr id="127" name="Google Shape;127;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2"/>
            <p:cNvGrpSpPr/>
            <p:nvPr/>
          </p:nvGrpSpPr>
          <p:grpSpPr>
            <a:xfrm>
              <a:off x="25250" y="3594766"/>
              <a:ext cx="385214" cy="185485"/>
              <a:chOff x="25250" y="249316"/>
              <a:chExt cx="385214" cy="185485"/>
            </a:xfrm>
          </p:grpSpPr>
          <p:sp>
            <p:nvSpPr>
              <p:cNvPr id="131" name="Google Shape;131;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2"/>
            <p:cNvGrpSpPr/>
            <p:nvPr/>
          </p:nvGrpSpPr>
          <p:grpSpPr>
            <a:xfrm>
              <a:off x="25250" y="3966203"/>
              <a:ext cx="385214" cy="185485"/>
              <a:chOff x="25250" y="249316"/>
              <a:chExt cx="385214" cy="185485"/>
            </a:xfrm>
          </p:grpSpPr>
          <p:sp>
            <p:nvSpPr>
              <p:cNvPr id="135" name="Google Shape;135;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2"/>
            <p:cNvGrpSpPr/>
            <p:nvPr/>
          </p:nvGrpSpPr>
          <p:grpSpPr>
            <a:xfrm>
              <a:off x="25250" y="4337891"/>
              <a:ext cx="385214" cy="185485"/>
              <a:chOff x="25250" y="249316"/>
              <a:chExt cx="385214" cy="185485"/>
            </a:xfrm>
          </p:grpSpPr>
          <p:sp>
            <p:nvSpPr>
              <p:cNvPr id="139" name="Google Shape;139;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 name="Google Shape;142;p2"/>
            <p:cNvGrpSpPr/>
            <p:nvPr/>
          </p:nvGrpSpPr>
          <p:grpSpPr>
            <a:xfrm>
              <a:off x="25250" y="4709566"/>
              <a:ext cx="385214" cy="185485"/>
              <a:chOff x="25250" y="249316"/>
              <a:chExt cx="385214" cy="185485"/>
            </a:xfrm>
          </p:grpSpPr>
          <p:sp>
            <p:nvSpPr>
              <p:cNvPr id="143" name="Google Shape;143;p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 name="Google Shape;146;p2"/>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 name="Google Shape;147;p2"/>
          <p:cNvSpPr/>
          <p:nvPr/>
        </p:nvSpPr>
        <p:spPr>
          <a:xfrm>
            <a:off x="85" y="6818111"/>
            <a:ext cx="34791" cy="39852"/>
          </a:xfrm>
          <a:custGeom>
            <a:avLst/>
            <a:gdLst/>
            <a:ahLst/>
            <a:cxnLst/>
            <a:rect l="l" t="t" r="r" b="b"/>
            <a:pathLst>
              <a:path w="237" h="271" extrusionOk="0">
                <a:moveTo>
                  <a:pt x="1" y="0"/>
                </a:moveTo>
                <a:lnTo>
                  <a:pt x="1" y="135"/>
                </a:lnTo>
                <a:cubicBezTo>
                  <a:pt x="41" y="182"/>
                  <a:pt x="82" y="230"/>
                  <a:pt x="122" y="270"/>
                </a:cubicBezTo>
                <a:lnTo>
                  <a:pt x="237" y="270"/>
                </a:lnTo>
                <a:cubicBezTo>
                  <a:pt x="156" y="182"/>
                  <a:pt x="75" y="95"/>
                  <a:pt x="1" y="0"/>
                </a:cubicBezTo>
                <a:close/>
              </a:path>
            </a:pathLst>
          </a:custGeom>
          <a:solidFill>
            <a:srgbClr val="DFC2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
          <p:cNvSpPr txBox="1">
            <a:spLocks noGrp="1"/>
          </p:cNvSpPr>
          <p:nvPr>
            <p:ph type="ctrTitle"/>
          </p:nvPr>
        </p:nvSpPr>
        <p:spPr>
          <a:xfrm>
            <a:off x="3532167" y="1432700"/>
            <a:ext cx="7691600" cy="3782800"/>
          </a:xfrm>
          <a:prstGeom prst="rect">
            <a:avLst/>
          </a:prstGeom>
          <a:effectLst>
            <a:outerShdw blurRad="428625" algn="bl" rotWithShape="0">
              <a:schemeClr val="accent6"/>
            </a:outerShdw>
          </a:effectLst>
        </p:spPr>
        <p:txBody>
          <a:bodyPr spcFirstLastPara="1" wrap="square" lIns="91425" tIns="91425" rIns="91425" bIns="91425" anchor="ctr" anchorCtr="0">
            <a:noAutofit/>
          </a:bodyPr>
          <a:lstStyle>
            <a:lvl1pPr lvl="0" algn="r">
              <a:spcBef>
                <a:spcPts val="0"/>
              </a:spcBef>
              <a:spcAft>
                <a:spcPts val="0"/>
              </a:spcAft>
              <a:buSzPts val="7200"/>
              <a:buNone/>
              <a:defRPr sz="12133">
                <a:solidFill>
                  <a:schemeClr val="accent6"/>
                </a:solidFill>
              </a:defRPr>
            </a:lvl1pPr>
            <a:lvl2pPr lvl="1" algn="ctr">
              <a:lnSpc>
                <a:spcPct val="80000"/>
              </a:lnSpc>
              <a:spcBef>
                <a:spcPts val="0"/>
              </a:spcBef>
              <a:spcAft>
                <a:spcPts val="0"/>
              </a:spcAft>
              <a:buSzPts val="7200"/>
              <a:buNone/>
              <a:defRPr sz="9600"/>
            </a:lvl2pPr>
            <a:lvl3pPr lvl="2" algn="ctr">
              <a:lnSpc>
                <a:spcPct val="80000"/>
              </a:lnSpc>
              <a:spcBef>
                <a:spcPts val="0"/>
              </a:spcBef>
              <a:spcAft>
                <a:spcPts val="0"/>
              </a:spcAft>
              <a:buSzPts val="7200"/>
              <a:buNone/>
              <a:defRPr sz="9600"/>
            </a:lvl3pPr>
            <a:lvl4pPr lvl="3" algn="ctr">
              <a:lnSpc>
                <a:spcPct val="80000"/>
              </a:lnSpc>
              <a:spcBef>
                <a:spcPts val="0"/>
              </a:spcBef>
              <a:spcAft>
                <a:spcPts val="0"/>
              </a:spcAft>
              <a:buSzPts val="7200"/>
              <a:buNone/>
              <a:defRPr sz="9600"/>
            </a:lvl4pPr>
            <a:lvl5pPr lvl="4" algn="ctr">
              <a:lnSpc>
                <a:spcPct val="80000"/>
              </a:lnSpc>
              <a:spcBef>
                <a:spcPts val="0"/>
              </a:spcBef>
              <a:spcAft>
                <a:spcPts val="0"/>
              </a:spcAft>
              <a:buSzPts val="7200"/>
              <a:buNone/>
              <a:defRPr sz="9600"/>
            </a:lvl5pPr>
            <a:lvl6pPr lvl="5" algn="ctr">
              <a:lnSpc>
                <a:spcPct val="80000"/>
              </a:lnSpc>
              <a:spcBef>
                <a:spcPts val="0"/>
              </a:spcBef>
              <a:spcAft>
                <a:spcPts val="0"/>
              </a:spcAft>
              <a:buSzPts val="7200"/>
              <a:buNone/>
              <a:defRPr sz="9600"/>
            </a:lvl6pPr>
            <a:lvl7pPr lvl="6" algn="ctr">
              <a:lnSpc>
                <a:spcPct val="80000"/>
              </a:lnSpc>
              <a:spcBef>
                <a:spcPts val="0"/>
              </a:spcBef>
              <a:spcAft>
                <a:spcPts val="0"/>
              </a:spcAft>
              <a:buSzPts val="7200"/>
              <a:buNone/>
              <a:defRPr sz="9600"/>
            </a:lvl7pPr>
            <a:lvl8pPr lvl="7" algn="ctr">
              <a:lnSpc>
                <a:spcPct val="80000"/>
              </a:lnSpc>
              <a:spcBef>
                <a:spcPts val="0"/>
              </a:spcBef>
              <a:spcAft>
                <a:spcPts val="0"/>
              </a:spcAft>
              <a:buSzPts val="7200"/>
              <a:buNone/>
              <a:defRPr sz="9600"/>
            </a:lvl8pPr>
            <a:lvl9pPr lvl="8" algn="ctr">
              <a:lnSpc>
                <a:spcPct val="80000"/>
              </a:lnSpc>
              <a:spcBef>
                <a:spcPts val="0"/>
              </a:spcBef>
              <a:spcAft>
                <a:spcPts val="0"/>
              </a:spcAft>
              <a:buSzPts val="7200"/>
              <a:buNone/>
              <a:defRPr sz="9600"/>
            </a:lvl9pPr>
          </a:lstStyle>
          <a:p>
            <a:endParaRPr/>
          </a:p>
        </p:txBody>
      </p:sp>
      <p:sp>
        <p:nvSpPr>
          <p:cNvPr id="149" name="Google Shape;149;p2"/>
          <p:cNvSpPr txBox="1">
            <a:spLocks noGrp="1"/>
          </p:cNvSpPr>
          <p:nvPr>
            <p:ph type="subTitle" idx="1"/>
          </p:nvPr>
        </p:nvSpPr>
        <p:spPr>
          <a:xfrm>
            <a:off x="5651500" y="4770500"/>
            <a:ext cx="5572000" cy="6548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400"/>
              <a:buFont typeface="Arial"/>
              <a:buNone/>
              <a:defRPr sz="2000"/>
            </a:lvl1pPr>
            <a:lvl2pPr lvl="1" algn="ctr">
              <a:lnSpc>
                <a:spcPct val="100000"/>
              </a:lnSpc>
              <a:spcBef>
                <a:spcPts val="0"/>
              </a:spcBef>
              <a:spcAft>
                <a:spcPts val="0"/>
              </a:spcAft>
              <a:buSzPts val="2400"/>
              <a:buFont typeface="Arial"/>
              <a:buNone/>
              <a:defRPr sz="3200">
                <a:latin typeface="Arial"/>
                <a:ea typeface="Arial"/>
                <a:cs typeface="Arial"/>
                <a:sym typeface="Arial"/>
              </a:defRPr>
            </a:lvl2pPr>
            <a:lvl3pPr lvl="2" algn="ctr">
              <a:lnSpc>
                <a:spcPct val="100000"/>
              </a:lnSpc>
              <a:spcBef>
                <a:spcPts val="0"/>
              </a:spcBef>
              <a:spcAft>
                <a:spcPts val="0"/>
              </a:spcAft>
              <a:buSzPts val="2400"/>
              <a:buFont typeface="Arial"/>
              <a:buNone/>
              <a:defRPr sz="3200">
                <a:latin typeface="Arial"/>
                <a:ea typeface="Arial"/>
                <a:cs typeface="Arial"/>
                <a:sym typeface="Arial"/>
              </a:defRPr>
            </a:lvl3pPr>
            <a:lvl4pPr lvl="3" algn="ctr">
              <a:lnSpc>
                <a:spcPct val="100000"/>
              </a:lnSpc>
              <a:spcBef>
                <a:spcPts val="0"/>
              </a:spcBef>
              <a:spcAft>
                <a:spcPts val="0"/>
              </a:spcAft>
              <a:buSzPts val="2400"/>
              <a:buFont typeface="Arial"/>
              <a:buNone/>
              <a:defRPr sz="3200">
                <a:latin typeface="Arial"/>
                <a:ea typeface="Arial"/>
                <a:cs typeface="Arial"/>
                <a:sym typeface="Arial"/>
              </a:defRPr>
            </a:lvl4pPr>
            <a:lvl5pPr lvl="4" algn="ctr">
              <a:lnSpc>
                <a:spcPct val="100000"/>
              </a:lnSpc>
              <a:spcBef>
                <a:spcPts val="0"/>
              </a:spcBef>
              <a:spcAft>
                <a:spcPts val="0"/>
              </a:spcAft>
              <a:buSzPts val="2400"/>
              <a:buFont typeface="Arial"/>
              <a:buNone/>
              <a:defRPr sz="3200">
                <a:latin typeface="Arial"/>
                <a:ea typeface="Arial"/>
                <a:cs typeface="Arial"/>
                <a:sym typeface="Arial"/>
              </a:defRPr>
            </a:lvl5pPr>
            <a:lvl6pPr lvl="5" algn="ctr">
              <a:lnSpc>
                <a:spcPct val="100000"/>
              </a:lnSpc>
              <a:spcBef>
                <a:spcPts val="0"/>
              </a:spcBef>
              <a:spcAft>
                <a:spcPts val="0"/>
              </a:spcAft>
              <a:buSzPts val="2400"/>
              <a:buFont typeface="Arial"/>
              <a:buNone/>
              <a:defRPr sz="3200">
                <a:latin typeface="Arial"/>
                <a:ea typeface="Arial"/>
                <a:cs typeface="Arial"/>
                <a:sym typeface="Arial"/>
              </a:defRPr>
            </a:lvl6pPr>
            <a:lvl7pPr lvl="6" algn="ctr">
              <a:lnSpc>
                <a:spcPct val="100000"/>
              </a:lnSpc>
              <a:spcBef>
                <a:spcPts val="0"/>
              </a:spcBef>
              <a:spcAft>
                <a:spcPts val="0"/>
              </a:spcAft>
              <a:buSzPts val="2400"/>
              <a:buFont typeface="Arial"/>
              <a:buNone/>
              <a:defRPr sz="3200">
                <a:latin typeface="Arial"/>
                <a:ea typeface="Arial"/>
                <a:cs typeface="Arial"/>
                <a:sym typeface="Arial"/>
              </a:defRPr>
            </a:lvl7pPr>
            <a:lvl8pPr lvl="7" algn="ctr">
              <a:lnSpc>
                <a:spcPct val="100000"/>
              </a:lnSpc>
              <a:spcBef>
                <a:spcPts val="0"/>
              </a:spcBef>
              <a:spcAft>
                <a:spcPts val="0"/>
              </a:spcAft>
              <a:buSzPts val="2400"/>
              <a:buFont typeface="Arial"/>
              <a:buNone/>
              <a:defRPr sz="3200">
                <a:latin typeface="Arial"/>
                <a:ea typeface="Arial"/>
                <a:cs typeface="Arial"/>
                <a:sym typeface="Arial"/>
              </a:defRPr>
            </a:lvl8pPr>
            <a:lvl9pPr lvl="8" algn="ctr">
              <a:lnSpc>
                <a:spcPct val="100000"/>
              </a:lnSpc>
              <a:spcBef>
                <a:spcPts val="0"/>
              </a:spcBef>
              <a:spcAft>
                <a:spcPts val="0"/>
              </a:spcAft>
              <a:buSzPts val="2400"/>
              <a:buFont typeface="Arial"/>
              <a:buNone/>
              <a:defRPr sz="3200">
                <a:latin typeface="Arial"/>
                <a:ea typeface="Arial"/>
                <a:cs typeface="Arial"/>
                <a:sym typeface="Arial"/>
              </a:defRPr>
            </a:lvl9pPr>
          </a:lstStyle>
          <a:p>
            <a:endParaRPr/>
          </a:p>
        </p:txBody>
      </p:sp>
    </p:spTree>
    <p:extLst>
      <p:ext uri="{BB962C8B-B14F-4D97-AF65-F5344CB8AC3E}">
        <p14:creationId xmlns:p14="http://schemas.microsoft.com/office/powerpoint/2010/main" val="1022359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0"/>
        <p:cNvGrpSpPr/>
        <p:nvPr/>
      </p:nvGrpSpPr>
      <p:grpSpPr>
        <a:xfrm>
          <a:off x="0" y="0"/>
          <a:ext cx="0" cy="0"/>
          <a:chOff x="0" y="0"/>
          <a:chExt cx="0" cy="0"/>
        </a:xfrm>
      </p:grpSpPr>
      <p:grpSp>
        <p:nvGrpSpPr>
          <p:cNvPr id="151" name="Google Shape;151;p3"/>
          <p:cNvGrpSpPr/>
          <p:nvPr/>
        </p:nvGrpSpPr>
        <p:grpSpPr>
          <a:xfrm>
            <a:off x="33667" y="-57"/>
            <a:ext cx="12171267" cy="6857857"/>
            <a:chOff x="25250" y="-43"/>
            <a:chExt cx="9128450" cy="5143393"/>
          </a:xfrm>
        </p:grpSpPr>
        <p:grpSp>
          <p:nvGrpSpPr>
            <p:cNvPr id="152" name="Google Shape;152;p3"/>
            <p:cNvGrpSpPr/>
            <p:nvPr/>
          </p:nvGrpSpPr>
          <p:grpSpPr>
            <a:xfrm flipH="1">
              <a:off x="25250" y="111225"/>
              <a:ext cx="8396700" cy="4921050"/>
              <a:chOff x="757000" y="111225"/>
              <a:chExt cx="8396700" cy="4921050"/>
            </a:xfrm>
          </p:grpSpPr>
          <p:cxnSp>
            <p:nvCxnSpPr>
              <p:cNvPr id="153" name="Google Shape;153;p3"/>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4" name="Google Shape;154;p3"/>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5" name="Google Shape;155;p3"/>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6" name="Google Shape;156;p3"/>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7" name="Google Shape;157;p3"/>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8" name="Google Shape;158;p3"/>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59" name="Google Shape;159;p3"/>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0" name="Google Shape;160;p3"/>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1" name="Google Shape;161;p3"/>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2" name="Google Shape;162;p3"/>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 name="Google Shape;163;p3"/>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 name="Google Shape;164;p3"/>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 name="Google Shape;165;p3"/>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6" name="Google Shape;166;p3"/>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7" name="Google Shape;167;p3"/>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8" name="Google Shape;168;p3"/>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9" name="Google Shape;169;p3"/>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0" name="Google Shape;170;p3"/>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1" name="Google Shape;171;p3"/>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2" name="Google Shape;172;p3"/>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3" name="Google Shape;173;p3"/>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4" name="Google Shape;174;p3"/>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5" name="Google Shape;175;p3"/>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6" name="Google Shape;176;p3"/>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7" name="Google Shape;177;p3"/>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8" name="Google Shape;178;p3"/>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 name="Google Shape;179;p3"/>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 name="Google Shape;180;p3"/>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 name="Google Shape;181;p3"/>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2" name="Google Shape;182;p3"/>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3" name="Google Shape;183;p3"/>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4" name="Google Shape;184;p3"/>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85" name="Google Shape;185;p3"/>
            <p:cNvGrpSpPr/>
            <p:nvPr/>
          </p:nvGrpSpPr>
          <p:grpSpPr>
            <a:xfrm flipH="1">
              <a:off x="8421925" y="-43"/>
              <a:ext cx="731775" cy="5143393"/>
              <a:chOff x="25250" y="-43"/>
              <a:chExt cx="731775" cy="5143393"/>
            </a:xfrm>
          </p:grpSpPr>
          <p:sp>
            <p:nvSpPr>
              <p:cNvPr id="186" name="Google Shape;186;p3"/>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3"/>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3"/>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7" name="Google Shape;237;p3"/>
              <p:cNvGrpSpPr/>
              <p:nvPr/>
            </p:nvGrpSpPr>
            <p:grpSpPr>
              <a:xfrm>
                <a:off x="25250" y="249316"/>
                <a:ext cx="385214" cy="185485"/>
                <a:chOff x="25250" y="249316"/>
                <a:chExt cx="385214" cy="185485"/>
              </a:xfrm>
            </p:grpSpPr>
            <p:sp>
              <p:nvSpPr>
                <p:cNvPr id="238" name="Google Shape;238;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 name="Google Shape;241;p3"/>
              <p:cNvGrpSpPr/>
              <p:nvPr/>
            </p:nvGrpSpPr>
            <p:grpSpPr>
              <a:xfrm>
                <a:off x="25250" y="621253"/>
                <a:ext cx="385214" cy="185485"/>
                <a:chOff x="25250" y="249316"/>
                <a:chExt cx="385214" cy="185485"/>
              </a:xfrm>
            </p:grpSpPr>
            <p:sp>
              <p:nvSpPr>
                <p:cNvPr id="242" name="Google Shape;242;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3"/>
              <p:cNvGrpSpPr/>
              <p:nvPr/>
            </p:nvGrpSpPr>
            <p:grpSpPr>
              <a:xfrm>
                <a:off x="25250" y="992691"/>
                <a:ext cx="385214" cy="185485"/>
                <a:chOff x="25250" y="249316"/>
                <a:chExt cx="385214" cy="185485"/>
              </a:xfrm>
            </p:grpSpPr>
            <p:sp>
              <p:nvSpPr>
                <p:cNvPr id="246" name="Google Shape;246;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3"/>
              <p:cNvGrpSpPr/>
              <p:nvPr/>
            </p:nvGrpSpPr>
            <p:grpSpPr>
              <a:xfrm>
                <a:off x="25250" y="1364378"/>
                <a:ext cx="385214" cy="185485"/>
                <a:chOff x="25250" y="249316"/>
                <a:chExt cx="385214" cy="185485"/>
              </a:xfrm>
            </p:grpSpPr>
            <p:sp>
              <p:nvSpPr>
                <p:cNvPr id="250" name="Google Shape;250;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 name="Google Shape;253;p3"/>
              <p:cNvGrpSpPr/>
              <p:nvPr/>
            </p:nvGrpSpPr>
            <p:grpSpPr>
              <a:xfrm>
                <a:off x="25250" y="1736066"/>
                <a:ext cx="385214" cy="185485"/>
                <a:chOff x="25250" y="249316"/>
                <a:chExt cx="385214" cy="185485"/>
              </a:xfrm>
            </p:grpSpPr>
            <p:sp>
              <p:nvSpPr>
                <p:cNvPr id="254" name="Google Shape;254;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 name="Google Shape;257;p3"/>
              <p:cNvGrpSpPr/>
              <p:nvPr/>
            </p:nvGrpSpPr>
            <p:grpSpPr>
              <a:xfrm>
                <a:off x="25250" y="2108003"/>
                <a:ext cx="385214" cy="185485"/>
                <a:chOff x="25250" y="249316"/>
                <a:chExt cx="385214" cy="185485"/>
              </a:xfrm>
            </p:grpSpPr>
            <p:sp>
              <p:nvSpPr>
                <p:cNvPr id="258" name="Google Shape;258;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3"/>
              <p:cNvGrpSpPr/>
              <p:nvPr/>
            </p:nvGrpSpPr>
            <p:grpSpPr>
              <a:xfrm>
                <a:off x="25250" y="2479441"/>
                <a:ext cx="385214" cy="185485"/>
                <a:chOff x="25250" y="249316"/>
                <a:chExt cx="385214" cy="185485"/>
              </a:xfrm>
            </p:grpSpPr>
            <p:sp>
              <p:nvSpPr>
                <p:cNvPr id="262" name="Google Shape;262;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 name="Google Shape;265;p3"/>
              <p:cNvGrpSpPr/>
              <p:nvPr/>
            </p:nvGrpSpPr>
            <p:grpSpPr>
              <a:xfrm>
                <a:off x="25250" y="2851128"/>
                <a:ext cx="385214" cy="185485"/>
                <a:chOff x="25250" y="249316"/>
                <a:chExt cx="385214" cy="185485"/>
              </a:xfrm>
            </p:grpSpPr>
            <p:sp>
              <p:nvSpPr>
                <p:cNvPr id="266" name="Google Shape;266;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 name="Google Shape;269;p3"/>
              <p:cNvGrpSpPr/>
              <p:nvPr/>
            </p:nvGrpSpPr>
            <p:grpSpPr>
              <a:xfrm>
                <a:off x="25250" y="3222828"/>
                <a:ext cx="385214" cy="185485"/>
                <a:chOff x="25250" y="249316"/>
                <a:chExt cx="385214" cy="185485"/>
              </a:xfrm>
            </p:grpSpPr>
            <p:sp>
              <p:nvSpPr>
                <p:cNvPr id="270" name="Google Shape;270;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3" name="Google Shape;273;p3"/>
              <p:cNvGrpSpPr/>
              <p:nvPr/>
            </p:nvGrpSpPr>
            <p:grpSpPr>
              <a:xfrm>
                <a:off x="25250" y="3594766"/>
                <a:ext cx="385214" cy="185485"/>
                <a:chOff x="25250" y="249316"/>
                <a:chExt cx="385214" cy="185485"/>
              </a:xfrm>
            </p:grpSpPr>
            <p:sp>
              <p:nvSpPr>
                <p:cNvPr id="274" name="Google Shape;274;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 name="Google Shape;277;p3"/>
              <p:cNvGrpSpPr/>
              <p:nvPr/>
            </p:nvGrpSpPr>
            <p:grpSpPr>
              <a:xfrm>
                <a:off x="25250" y="3966203"/>
                <a:ext cx="385214" cy="185485"/>
                <a:chOff x="25250" y="249316"/>
                <a:chExt cx="385214" cy="185485"/>
              </a:xfrm>
            </p:grpSpPr>
            <p:sp>
              <p:nvSpPr>
                <p:cNvPr id="278" name="Google Shape;278;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3"/>
              <p:cNvGrpSpPr/>
              <p:nvPr/>
            </p:nvGrpSpPr>
            <p:grpSpPr>
              <a:xfrm>
                <a:off x="25250" y="4337891"/>
                <a:ext cx="385214" cy="185485"/>
                <a:chOff x="25250" y="249316"/>
                <a:chExt cx="385214" cy="185485"/>
              </a:xfrm>
            </p:grpSpPr>
            <p:sp>
              <p:nvSpPr>
                <p:cNvPr id="282" name="Google Shape;282;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3"/>
              <p:cNvGrpSpPr/>
              <p:nvPr/>
            </p:nvGrpSpPr>
            <p:grpSpPr>
              <a:xfrm>
                <a:off x="25250" y="4709566"/>
                <a:ext cx="385214" cy="185485"/>
                <a:chOff x="25250" y="249316"/>
                <a:chExt cx="385214" cy="185485"/>
              </a:xfrm>
            </p:grpSpPr>
            <p:sp>
              <p:nvSpPr>
                <p:cNvPr id="286" name="Google Shape;286;p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3"/>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0" name="Google Shape;290;p3"/>
          <p:cNvSpPr txBox="1">
            <a:spLocks noGrp="1"/>
          </p:cNvSpPr>
          <p:nvPr>
            <p:ph type="subTitle" idx="1"/>
          </p:nvPr>
        </p:nvSpPr>
        <p:spPr>
          <a:xfrm>
            <a:off x="3532167" y="5698733"/>
            <a:ext cx="5127600" cy="44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1" name="Google Shape;291;p3"/>
          <p:cNvSpPr txBox="1">
            <a:spLocks noGrp="1"/>
          </p:cNvSpPr>
          <p:nvPr>
            <p:ph type="title"/>
          </p:nvPr>
        </p:nvSpPr>
        <p:spPr>
          <a:xfrm>
            <a:off x="2700084" y="1555243"/>
            <a:ext cx="6788000" cy="11224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solidFill>
                  <a:schemeClr val="accent1"/>
                </a:solidFill>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92" name="Google Shape;292;p3"/>
          <p:cNvSpPr txBox="1">
            <a:spLocks noGrp="1"/>
          </p:cNvSpPr>
          <p:nvPr>
            <p:ph type="title" idx="2" hasCustomPrompt="1"/>
          </p:nvPr>
        </p:nvSpPr>
        <p:spPr>
          <a:xfrm>
            <a:off x="5137133" y="32259"/>
            <a:ext cx="1921600" cy="17008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7200"/>
              <a:buNone/>
              <a:defRPr sz="12666">
                <a:solidFill>
                  <a:schemeClr val="accent1"/>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221584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3"/>
        <p:cNvGrpSpPr/>
        <p:nvPr/>
      </p:nvGrpSpPr>
      <p:grpSpPr>
        <a:xfrm>
          <a:off x="0" y="0"/>
          <a:ext cx="0" cy="0"/>
          <a:chOff x="0" y="0"/>
          <a:chExt cx="0" cy="0"/>
        </a:xfrm>
      </p:grpSpPr>
      <p:grpSp>
        <p:nvGrpSpPr>
          <p:cNvPr id="294" name="Google Shape;294;p4"/>
          <p:cNvGrpSpPr/>
          <p:nvPr/>
        </p:nvGrpSpPr>
        <p:grpSpPr>
          <a:xfrm>
            <a:off x="33667" y="-57"/>
            <a:ext cx="12171267" cy="6857857"/>
            <a:chOff x="25250" y="-43"/>
            <a:chExt cx="9128450" cy="5143393"/>
          </a:xfrm>
        </p:grpSpPr>
        <p:grpSp>
          <p:nvGrpSpPr>
            <p:cNvPr id="295" name="Google Shape;295;p4"/>
            <p:cNvGrpSpPr/>
            <p:nvPr/>
          </p:nvGrpSpPr>
          <p:grpSpPr>
            <a:xfrm flipH="1">
              <a:off x="25250" y="111225"/>
              <a:ext cx="8396700" cy="4921050"/>
              <a:chOff x="757000" y="111225"/>
              <a:chExt cx="8396700" cy="4921050"/>
            </a:xfrm>
          </p:grpSpPr>
          <p:cxnSp>
            <p:nvCxnSpPr>
              <p:cNvPr id="296" name="Google Shape;296;p4"/>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7" name="Google Shape;297;p4"/>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8" name="Google Shape;298;p4"/>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9" name="Google Shape;299;p4"/>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0" name="Google Shape;300;p4"/>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1" name="Google Shape;301;p4"/>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2" name="Google Shape;302;p4"/>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3" name="Google Shape;303;p4"/>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4" name="Google Shape;304;p4"/>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5" name="Google Shape;305;p4"/>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6" name="Google Shape;306;p4"/>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7" name="Google Shape;307;p4"/>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8" name="Google Shape;308;p4"/>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09" name="Google Shape;309;p4"/>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0" name="Google Shape;310;p4"/>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1" name="Google Shape;311;p4"/>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2" name="Google Shape;312;p4"/>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3" name="Google Shape;313;p4"/>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4" name="Google Shape;314;p4"/>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5" name="Google Shape;315;p4"/>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6" name="Google Shape;316;p4"/>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7" name="Google Shape;317;p4"/>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8" name="Google Shape;318;p4"/>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19" name="Google Shape;319;p4"/>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0" name="Google Shape;320;p4"/>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1" name="Google Shape;321;p4"/>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2" name="Google Shape;322;p4"/>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3" name="Google Shape;323;p4"/>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4" name="Google Shape;324;p4"/>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5" name="Google Shape;325;p4"/>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6" name="Google Shape;326;p4"/>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327" name="Google Shape;327;p4"/>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328" name="Google Shape;328;p4"/>
            <p:cNvGrpSpPr/>
            <p:nvPr/>
          </p:nvGrpSpPr>
          <p:grpSpPr>
            <a:xfrm flipH="1">
              <a:off x="8421925" y="-43"/>
              <a:ext cx="731775" cy="5143393"/>
              <a:chOff x="25250" y="-43"/>
              <a:chExt cx="731775" cy="5143393"/>
            </a:xfrm>
          </p:grpSpPr>
          <p:sp>
            <p:nvSpPr>
              <p:cNvPr id="329" name="Google Shape;329;p4"/>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4"/>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4"/>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0" name="Google Shape;380;p4"/>
              <p:cNvGrpSpPr/>
              <p:nvPr/>
            </p:nvGrpSpPr>
            <p:grpSpPr>
              <a:xfrm>
                <a:off x="25250" y="249316"/>
                <a:ext cx="385214" cy="185485"/>
                <a:chOff x="25250" y="249316"/>
                <a:chExt cx="385214" cy="185485"/>
              </a:xfrm>
            </p:grpSpPr>
            <p:sp>
              <p:nvSpPr>
                <p:cNvPr id="381" name="Google Shape;381;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4" name="Google Shape;384;p4"/>
              <p:cNvGrpSpPr/>
              <p:nvPr/>
            </p:nvGrpSpPr>
            <p:grpSpPr>
              <a:xfrm>
                <a:off x="25250" y="621253"/>
                <a:ext cx="385214" cy="185485"/>
                <a:chOff x="25250" y="249316"/>
                <a:chExt cx="385214" cy="185485"/>
              </a:xfrm>
            </p:grpSpPr>
            <p:sp>
              <p:nvSpPr>
                <p:cNvPr id="385" name="Google Shape;385;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 name="Google Shape;388;p4"/>
              <p:cNvGrpSpPr/>
              <p:nvPr/>
            </p:nvGrpSpPr>
            <p:grpSpPr>
              <a:xfrm>
                <a:off x="25250" y="992691"/>
                <a:ext cx="385214" cy="185485"/>
                <a:chOff x="25250" y="249316"/>
                <a:chExt cx="385214" cy="185485"/>
              </a:xfrm>
            </p:grpSpPr>
            <p:sp>
              <p:nvSpPr>
                <p:cNvPr id="389" name="Google Shape;389;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2" name="Google Shape;392;p4"/>
              <p:cNvGrpSpPr/>
              <p:nvPr/>
            </p:nvGrpSpPr>
            <p:grpSpPr>
              <a:xfrm>
                <a:off x="25250" y="1364378"/>
                <a:ext cx="385214" cy="185485"/>
                <a:chOff x="25250" y="249316"/>
                <a:chExt cx="385214" cy="185485"/>
              </a:xfrm>
            </p:grpSpPr>
            <p:sp>
              <p:nvSpPr>
                <p:cNvPr id="393" name="Google Shape;393;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4"/>
              <p:cNvGrpSpPr/>
              <p:nvPr/>
            </p:nvGrpSpPr>
            <p:grpSpPr>
              <a:xfrm>
                <a:off x="25250" y="1736066"/>
                <a:ext cx="385214" cy="185485"/>
                <a:chOff x="25250" y="249316"/>
                <a:chExt cx="385214" cy="185485"/>
              </a:xfrm>
            </p:grpSpPr>
            <p:sp>
              <p:nvSpPr>
                <p:cNvPr id="397" name="Google Shape;397;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 name="Google Shape;400;p4"/>
              <p:cNvGrpSpPr/>
              <p:nvPr/>
            </p:nvGrpSpPr>
            <p:grpSpPr>
              <a:xfrm>
                <a:off x="25250" y="2108003"/>
                <a:ext cx="385214" cy="185485"/>
                <a:chOff x="25250" y="249316"/>
                <a:chExt cx="385214" cy="185485"/>
              </a:xfrm>
            </p:grpSpPr>
            <p:sp>
              <p:nvSpPr>
                <p:cNvPr id="401" name="Google Shape;401;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4"/>
              <p:cNvGrpSpPr/>
              <p:nvPr/>
            </p:nvGrpSpPr>
            <p:grpSpPr>
              <a:xfrm>
                <a:off x="25250" y="2479441"/>
                <a:ext cx="385214" cy="185485"/>
                <a:chOff x="25250" y="249316"/>
                <a:chExt cx="385214" cy="185485"/>
              </a:xfrm>
            </p:grpSpPr>
            <p:sp>
              <p:nvSpPr>
                <p:cNvPr id="405" name="Google Shape;405;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8" name="Google Shape;408;p4"/>
              <p:cNvGrpSpPr/>
              <p:nvPr/>
            </p:nvGrpSpPr>
            <p:grpSpPr>
              <a:xfrm>
                <a:off x="25250" y="2851128"/>
                <a:ext cx="385214" cy="185485"/>
                <a:chOff x="25250" y="249316"/>
                <a:chExt cx="385214" cy="185485"/>
              </a:xfrm>
            </p:grpSpPr>
            <p:sp>
              <p:nvSpPr>
                <p:cNvPr id="409" name="Google Shape;409;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4"/>
              <p:cNvGrpSpPr/>
              <p:nvPr/>
            </p:nvGrpSpPr>
            <p:grpSpPr>
              <a:xfrm>
                <a:off x="25250" y="3222828"/>
                <a:ext cx="385214" cy="185485"/>
                <a:chOff x="25250" y="249316"/>
                <a:chExt cx="385214" cy="185485"/>
              </a:xfrm>
            </p:grpSpPr>
            <p:sp>
              <p:nvSpPr>
                <p:cNvPr id="413" name="Google Shape;413;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4"/>
              <p:cNvGrpSpPr/>
              <p:nvPr/>
            </p:nvGrpSpPr>
            <p:grpSpPr>
              <a:xfrm>
                <a:off x="25250" y="3594766"/>
                <a:ext cx="385214" cy="185485"/>
                <a:chOff x="25250" y="249316"/>
                <a:chExt cx="385214" cy="185485"/>
              </a:xfrm>
            </p:grpSpPr>
            <p:sp>
              <p:nvSpPr>
                <p:cNvPr id="417" name="Google Shape;417;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4"/>
              <p:cNvGrpSpPr/>
              <p:nvPr/>
            </p:nvGrpSpPr>
            <p:grpSpPr>
              <a:xfrm>
                <a:off x="25250" y="3966203"/>
                <a:ext cx="385214" cy="185485"/>
                <a:chOff x="25250" y="249316"/>
                <a:chExt cx="385214" cy="185485"/>
              </a:xfrm>
            </p:grpSpPr>
            <p:sp>
              <p:nvSpPr>
                <p:cNvPr id="421" name="Google Shape;421;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 name="Google Shape;424;p4"/>
              <p:cNvGrpSpPr/>
              <p:nvPr/>
            </p:nvGrpSpPr>
            <p:grpSpPr>
              <a:xfrm>
                <a:off x="25250" y="4337891"/>
                <a:ext cx="385214" cy="185485"/>
                <a:chOff x="25250" y="249316"/>
                <a:chExt cx="385214" cy="185485"/>
              </a:xfrm>
            </p:grpSpPr>
            <p:sp>
              <p:nvSpPr>
                <p:cNvPr id="425" name="Google Shape;425;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4"/>
              <p:cNvGrpSpPr/>
              <p:nvPr/>
            </p:nvGrpSpPr>
            <p:grpSpPr>
              <a:xfrm>
                <a:off x="25250" y="4709566"/>
                <a:ext cx="385214" cy="185485"/>
                <a:chOff x="25250" y="249316"/>
                <a:chExt cx="385214" cy="185485"/>
              </a:xfrm>
            </p:grpSpPr>
            <p:sp>
              <p:nvSpPr>
                <p:cNvPr id="429" name="Google Shape;429;p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4"/>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3" name="Google Shape;433;p4"/>
          <p:cNvSpPr txBox="1">
            <a:spLocks noGrp="1"/>
          </p:cNvSpPr>
          <p:nvPr>
            <p:ph type="title"/>
          </p:nvPr>
        </p:nvSpPr>
        <p:spPr>
          <a:xfrm>
            <a:off x="968300" y="723900"/>
            <a:ext cx="102552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spcBef>
                <a:spcPts val="0"/>
              </a:spcBef>
              <a:spcAft>
                <a:spcPts val="0"/>
              </a:spcAft>
              <a:buSzPts val="3200"/>
              <a:buNone/>
              <a:defRPr sz="5333" u="sng">
                <a:solidFill>
                  <a:schemeClr val="accent6"/>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34" name="Google Shape;434;p4"/>
          <p:cNvSpPr txBox="1">
            <a:spLocks noGrp="1"/>
          </p:cNvSpPr>
          <p:nvPr>
            <p:ph type="subTitle" idx="1"/>
          </p:nvPr>
        </p:nvSpPr>
        <p:spPr>
          <a:xfrm>
            <a:off x="968300" y="1485900"/>
            <a:ext cx="10255200" cy="421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extLst>
      <p:ext uri="{BB962C8B-B14F-4D97-AF65-F5344CB8AC3E}">
        <p14:creationId xmlns:p14="http://schemas.microsoft.com/office/powerpoint/2010/main" val="1994990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35"/>
        <p:cNvGrpSpPr/>
        <p:nvPr/>
      </p:nvGrpSpPr>
      <p:grpSpPr>
        <a:xfrm>
          <a:off x="0" y="0"/>
          <a:ext cx="0" cy="0"/>
          <a:chOff x="0" y="0"/>
          <a:chExt cx="0" cy="0"/>
        </a:xfrm>
      </p:grpSpPr>
      <p:grpSp>
        <p:nvGrpSpPr>
          <p:cNvPr id="436" name="Google Shape;436;p5"/>
          <p:cNvGrpSpPr/>
          <p:nvPr/>
        </p:nvGrpSpPr>
        <p:grpSpPr>
          <a:xfrm>
            <a:off x="33667" y="-57"/>
            <a:ext cx="12171267" cy="6857857"/>
            <a:chOff x="25250" y="-43"/>
            <a:chExt cx="9128450" cy="5143393"/>
          </a:xfrm>
        </p:grpSpPr>
        <p:grpSp>
          <p:nvGrpSpPr>
            <p:cNvPr id="437" name="Google Shape;437;p5"/>
            <p:cNvGrpSpPr/>
            <p:nvPr/>
          </p:nvGrpSpPr>
          <p:grpSpPr>
            <a:xfrm flipH="1">
              <a:off x="25250" y="111225"/>
              <a:ext cx="8396700" cy="4921050"/>
              <a:chOff x="757000" y="111225"/>
              <a:chExt cx="8396700" cy="4921050"/>
            </a:xfrm>
          </p:grpSpPr>
          <p:cxnSp>
            <p:nvCxnSpPr>
              <p:cNvPr id="438" name="Google Shape;438;p5"/>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39" name="Google Shape;439;p5"/>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0" name="Google Shape;440;p5"/>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1" name="Google Shape;441;p5"/>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2" name="Google Shape;442;p5"/>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3" name="Google Shape;443;p5"/>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4" name="Google Shape;444;p5"/>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5" name="Google Shape;445;p5"/>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6" name="Google Shape;446;p5"/>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7" name="Google Shape;447;p5"/>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8" name="Google Shape;448;p5"/>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49" name="Google Shape;449;p5"/>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0" name="Google Shape;450;p5"/>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1" name="Google Shape;451;p5"/>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2" name="Google Shape;452;p5"/>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3" name="Google Shape;453;p5"/>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4" name="Google Shape;454;p5"/>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5" name="Google Shape;455;p5"/>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6" name="Google Shape;456;p5"/>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7" name="Google Shape;457;p5"/>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8" name="Google Shape;458;p5"/>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59" name="Google Shape;459;p5"/>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0" name="Google Shape;460;p5"/>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1" name="Google Shape;461;p5"/>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2" name="Google Shape;462;p5"/>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3" name="Google Shape;463;p5"/>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4" name="Google Shape;464;p5"/>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5" name="Google Shape;465;p5"/>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6" name="Google Shape;466;p5"/>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7" name="Google Shape;467;p5"/>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8" name="Google Shape;468;p5"/>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469" name="Google Shape;469;p5"/>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470" name="Google Shape;470;p5"/>
            <p:cNvGrpSpPr/>
            <p:nvPr/>
          </p:nvGrpSpPr>
          <p:grpSpPr>
            <a:xfrm flipH="1">
              <a:off x="8421925" y="-43"/>
              <a:ext cx="731775" cy="5143393"/>
              <a:chOff x="25250" y="-43"/>
              <a:chExt cx="731775" cy="5143393"/>
            </a:xfrm>
          </p:grpSpPr>
          <p:sp>
            <p:nvSpPr>
              <p:cNvPr id="471" name="Google Shape;471;p5"/>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5"/>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5"/>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5"/>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5"/>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5"/>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5"/>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5"/>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5"/>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5"/>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5"/>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5"/>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5"/>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5"/>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5"/>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5"/>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5"/>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5"/>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5"/>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2" name="Google Shape;522;p5"/>
              <p:cNvGrpSpPr/>
              <p:nvPr/>
            </p:nvGrpSpPr>
            <p:grpSpPr>
              <a:xfrm>
                <a:off x="25250" y="249316"/>
                <a:ext cx="385214" cy="185485"/>
                <a:chOff x="25250" y="249316"/>
                <a:chExt cx="385214" cy="185485"/>
              </a:xfrm>
            </p:grpSpPr>
            <p:sp>
              <p:nvSpPr>
                <p:cNvPr id="523" name="Google Shape;523;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6" name="Google Shape;526;p5"/>
              <p:cNvGrpSpPr/>
              <p:nvPr/>
            </p:nvGrpSpPr>
            <p:grpSpPr>
              <a:xfrm>
                <a:off x="25250" y="621253"/>
                <a:ext cx="385214" cy="185485"/>
                <a:chOff x="25250" y="249316"/>
                <a:chExt cx="385214" cy="185485"/>
              </a:xfrm>
            </p:grpSpPr>
            <p:sp>
              <p:nvSpPr>
                <p:cNvPr id="527" name="Google Shape;527;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5"/>
              <p:cNvGrpSpPr/>
              <p:nvPr/>
            </p:nvGrpSpPr>
            <p:grpSpPr>
              <a:xfrm>
                <a:off x="25250" y="992691"/>
                <a:ext cx="385214" cy="185485"/>
                <a:chOff x="25250" y="249316"/>
                <a:chExt cx="385214" cy="185485"/>
              </a:xfrm>
            </p:grpSpPr>
            <p:sp>
              <p:nvSpPr>
                <p:cNvPr id="531" name="Google Shape;531;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 name="Google Shape;534;p5"/>
              <p:cNvGrpSpPr/>
              <p:nvPr/>
            </p:nvGrpSpPr>
            <p:grpSpPr>
              <a:xfrm>
                <a:off x="25250" y="1364378"/>
                <a:ext cx="385214" cy="185485"/>
                <a:chOff x="25250" y="249316"/>
                <a:chExt cx="385214" cy="185485"/>
              </a:xfrm>
            </p:grpSpPr>
            <p:sp>
              <p:nvSpPr>
                <p:cNvPr id="535" name="Google Shape;535;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8" name="Google Shape;538;p5"/>
              <p:cNvGrpSpPr/>
              <p:nvPr/>
            </p:nvGrpSpPr>
            <p:grpSpPr>
              <a:xfrm>
                <a:off x="25250" y="1736066"/>
                <a:ext cx="385214" cy="185485"/>
                <a:chOff x="25250" y="249316"/>
                <a:chExt cx="385214" cy="185485"/>
              </a:xfrm>
            </p:grpSpPr>
            <p:sp>
              <p:nvSpPr>
                <p:cNvPr id="539" name="Google Shape;539;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2" name="Google Shape;542;p5"/>
              <p:cNvGrpSpPr/>
              <p:nvPr/>
            </p:nvGrpSpPr>
            <p:grpSpPr>
              <a:xfrm>
                <a:off x="25250" y="2108003"/>
                <a:ext cx="385214" cy="185485"/>
                <a:chOff x="25250" y="249316"/>
                <a:chExt cx="385214" cy="185485"/>
              </a:xfrm>
            </p:grpSpPr>
            <p:sp>
              <p:nvSpPr>
                <p:cNvPr id="543" name="Google Shape;543;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 name="Google Shape;546;p5"/>
              <p:cNvGrpSpPr/>
              <p:nvPr/>
            </p:nvGrpSpPr>
            <p:grpSpPr>
              <a:xfrm>
                <a:off x="25250" y="2479441"/>
                <a:ext cx="385214" cy="185485"/>
                <a:chOff x="25250" y="249316"/>
                <a:chExt cx="385214" cy="185485"/>
              </a:xfrm>
            </p:grpSpPr>
            <p:sp>
              <p:nvSpPr>
                <p:cNvPr id="547" name="Google Shape;547;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0" name="Google Shape;550;p5"/>
              <p:cNvGrpSpPr/>
              <p:nvPr/>
            </p:nvGrpSpPr>
            <p:grpSpPr>
              <a:xfrm>
                <a:off x="25250" y="2851128"/>
                <a:ext cx="385214" cy="185485"/>
                <a:chOff x="25250" y="249316"/>
                <a:chExt cx="385214" cy="185485"/>
              </a:xfrm>
            </p:grpSpPr>
            <p:sp>
              <p:nvSpPr>
                <p:cNvPr id="551" name="Google Shape;551;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4" name="Google Shape;554;p5"/>
              <p:cNvGrpSpPr/>
              <p:nvPr/>
            </p:nvGrpSpPr>
            <p:grpSpPr>
              <a:xfrm>
                <a:off x="25250" y="3222828"/>
                <a:ext cx="385214" cy="185485"/>
                <a:chOff x="25250" y="249316"/>
                <a:chExt cx="385214" cy="185485"/>
              </a:xfrm>
            </p:grpSpPr>
            <p:sp>
              <p:nvSpPr>
                <p:cNvPr id="555" name="Google Shape;555;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 name="Google Shape;558;p5"/>
              <p:cNvGrpSpPr/>
              <p:nvPr/>
            </p:nvGrpSpPr>
            <p:grpSpPr>
              <a:xfrm>
                <a:off x="25250" y="3594766"/>
                <a:ext cx="385214" cy="185485"/>
                <a:chOff x="25250" y="249316"/>
                <a:chExt cx="385214" cy="185485"/>
              </a:xfrm>
            </p:grpSpPr>
            <p:sp>
              <p:nvSpPr>
                <p:cNvPr id="559" name="Google Shape;559;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2" name="Google Shape;562;p5"/>
              <p:cNvGrpSpPr/>
              <p:nvPr/>
            </p:nvGrpSpPr>
            <p:grpSpPr>
              <a:xfrm>
                <a:off x="25250" y="3966203"/>
                <a:ext cx="385214" cy="185485"/>
                <a:chOff x="25250" y="249316"/>
                <a:chExt cx="385214" cy="185485"/>
              </a:xfrm>
            </p:grpSpPr>
            <p:sp>
              <p:nvSpPr>
                <p:cNvPr id="563" name="Google Shape;563;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 name="Google Shape;566;p5"/>
              <p:cNvGrpSpPr/>
              <p:nvPr/>
            </p:nvGrpSpPr>
            <p:grpSpPr>
              <a:xfrm>
                <a:off x="25250" y="4337891"/>
                <a:ext cx="385214" cy="185485"/>
                <a:chOff x="25250" y="249316"/>
                <a:chExt cx="385214" cy="185485"/>
              </a:xfrm>
            </p:grpSpPr>
            <p:sp>
              <p:nvSpPr>
                <p:cNvPr id="567" name="Google Shape;567;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5"/>
              <p:cNvGrpSpPr/>
              <p:nvPr/>
            </p:nvGrpSpPr>
            <p:grpSpPr>
              <a:xfrm>
                <a:off x="25250" y="4709566"/>
                <a:ext cx="385214" cy="185485"/>
                <a:chOff x="25250" y="249316"/>
                <a:chExt cx="385214" cy="185485"/>
              </a:xfrm>
            </p:grpSpPr>
            <p:sp>
              <p:nvSpPr>
                <p:cNvPr id="571" name="Google Shape;571;p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4" name="Google Shape;574;p5"/>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75" name="Google Shape;575;p5"/>
          <p:cNvSpPr txBox="1">
            <a:spLocks noGrp="1"/>
          </p:cNvSpPr>
          <p:nvPr>
            <p:ph type="title"/>
          </p:nvPr>
        </p:nvSpPr>
        <p:spPr>
          <a:xfrm>
            <a:off x="968400" y="723900"/>
            <a:ext cx="102552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a:spcBef>
                <a:spcPts val="0"/>
              </a:spcBef>
              <a:spcAft>
                <a:spcPts val="0"/>
              </a:spcAft>
              <a:buSzPts val="3200"/>
              <a:buNone/>
              <a:defRPr sz="5333">
                <a:solidFill>
                  <a:schemeClr val="accent6"/>
                </a:solidFill>
              </a:defRPr>
            </a:lvl1pPr>
            <a:lvl2pPr lvl="1" algn="ctr">
              <a:spcBef>
                <a:spcPts val="0"/>
              </a:spcBef>
              <a:spcAft>
                <a:spcPts val="0"/>
              </a:spcAft>
              <a:buSzPts val="3200"/>
              <a:buNone/>
              <a:defRPr/>
            </a:lvl2pPr>
            <a:lvl3pPr lvl="2" algn="ctr">
              <a:spcBef>
                <a:spcPts val="0"/>
              </a:spcBef>
              <a:spcAft>
                <a:spcPts val="0"/>
              </a:spcAft>
              <a:buSzPts val="3200"/>
              <a:buNone/>
              <a:defRPr/>
            </a:lvl3pPr>
            <a:lvl4pPr lvl="3" algn="ctr">
              <a:spcBef>
                <a:spcPts val="0"/>
              </a:spcBef>
              <a:spcAft>
                <a:spcPts val="0"/>
              </a:spcAft>
              <a:buSzPts val="3200"/>
              <a:buNone/>
              <a:defRPr/>
            </a:lvl4pPr>
            <a:lvl5pPr lvl="4" algn="ctr">
              <a:spcBef>
                <a:spcPts val="0"/>
              </a:spcBef>
              <a:spcAft>
                <a:spcPts val="0"/>
              </a:spcAft>
              <a:buSzPts val="3200"/>
              <a:buNone/>
              <a:defRPr/>
            </a:lvl5pPr>
            <a:lvl6pPr lvl="5" algn="ctr">
              <a:spcBef>
                <a:spcPts val="0"/>
              </a:spcBef>
              <a:spcAft>
                <a:spcPts val="0"/>
              </a:spcAft>
              <a:buSzPts val="3200"/>
              <a:buNone/>
              <a:defRPr/>
            </a:lvl6pPr>
            <a:lvl7pPr lvl="6" algn="ctr">
              <a:spcBef>
                <a:spcPts val="0"/>
              </a:spcBef>
              <a:spcAft>
                <a:spcPts val="0"/>
              </a:spcAft>
              <a:buSzPts val="3200"/>
              <a:buNone/>
              <a:defRPr/>
            </a:lvl7pPr>
            <a:lvl8pPr lvl="7" algn="ctr">
              <a:spcBef>
                <a:spcPts val="0"/>
              </a:spcBef>
              <a:spcAft>
                <a:spcPts val="0"/>
              </a:spcAft>
              <a:buSzPts val="3200"/>
              <a:buNone/>
              <a:defRPr/>
            </a:lvl8pPr>
            <a:lvl9pPr lvl="8" algn="ctr">
              <a:spcBef>
                <a:spcPts val="0"/>
              </a:spcBef>
              <a:spcAft>
                <a:spcPts val="0"/>
              </a:spcAft>
              <a:buSzPts val="3200"/>
              <a:buNone/>
              <a:defRPr/>
            </a:lvl9pPr>
          </a:lstStyle>
          <a:p>
            <a:endParaRPr/>
          </a:p>
        </p:txBody>
      </p:sp>
      <p:sp>
        <p:nvSpPr>
          <p:cNvPr id="576" name="Google Shape;576;p5"/>
          <p:cNvSpPr txBox="1">
            <a:spLocks noGrp="1"/>
          </p:cNvSpPr>
          <p:nvPr>
            <p:ph type="subTitle" idx="1"/>
          </p:nvPr>
        </p:nvSpPr>
        <p:spPr>
          <a:xfrm>
            <a:off x="2018933" y="3676009"/>
            <a:ext cx="29912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1"/>
                </a:solidFill>
                <a:latin typeface="Damion"/>
                <a:ea typeface="Damion"/>
                <a:cs typeface="Damion"/>
                <a:sym typeface="Damion"/>
              </a:defRPr>
            </a:lvl1pPr>
            <a:lvl2pPr lvl="1" algn="ctr" rtl="0">
              <a:spcBef>
                <a:spcPts val="0"/>
              </a:spcBef>
              <a:spcAft>
                <a:spcPts val="0"/>
              </a:spcAft>
              <a:buNone/>
              <a:defRPr sz="4267">
                <a:solidFill>
                  <a:schemeClr val="accent1"/>
                </a:solidFill>
                <a:latin typeface="Damion"/>
                <a:ea typeface="Damion"/>
                <a:cs typeface="Damion"/>
                <a:sym typeface="Damion"/>
              </a:defRPr>
            </a:lvl2pPr>
            <a:lvl3pPr lvl="2" algn="ctr" rtl="0">
              <a:spcBef>
                <a:spcPts val="0"/>
              </a:spcBef>
              <a:spcAft>
                <a:spcPts val="0"/>
              </a:spcAft>
              <a:buNone/>
              <a:defRPr sz="4267">
                <a:solidFill>
                  <a:schemeClr val="accent1"/>
                </a:solidFill>
                <a:latin typeface="Damion"/>
                <a:ea typeface="Damion"/>
                <a:cs typeface="Damion"/>
                <a:sym typeface="Damion"/>
              </a:defRPr>
            </a:lvl3pPr>
            <a:lvl4pPr lvl="3" algn="ctr" rtl="0">
              <a:spcBef>
                <a:spcPts val="0"/>
              </a:spcBef>
              <a:spcAft>
                <a:spcPts val="0"/>
              </a:spcAft>
              <a:buNone/>
              <a:defRPr sz="4267">
                <a:solidFill>
                  <a:schemeClr val="accent1"/>
                </a:solidFill>
                <a:latin typeface="Damion"/>
                <a:ea typeface="Damion"/>
                <a:cs typeface="Damion"/>
                <a:sym typeface="Damion"/>
              </a:defRPr>
            </a:lvl4pPr>
            <a:lvl5pPr lvl="4" algn="ctr" rtl="0">
              <a:spcBef>
                <a:spcPts val="0"/>
              </a:spcBef>
              <a:spcAft>
                <a:spcPts val="0"/>
              </a:spcAft>
              <a:buNone/>
              <a:defRPr sz="4267">
                <a:solidFill>
                  <a:schemeClr val="accent1"/>
                </a:solidFill>
                <a:latin typeface="Damion"/>
                <a:ea typeface="Damion"/>
                <a:cs typeface="Damion"/>
                <a:sym typeface="Damion"/>
              </a:defRPr>
            </a:lvl5pPr>
            <a:lvl6pPr lvl="5" algn="ctr" rtl="0">
              <a:spcBef>
                <a:spcPts val="0"/>
              </a:spcBef>
              <a:spcAft>
                <a:spcPts val="0"/>
              </a:spcAft>
              <a:buNone/>
              <a:defRPr sz="4267">
                <a:solidFill>
                  <a:schemeClr val="accent1"/>
                </a:solidFill>
                <a:latin typeface="Damion"/>
                <a:ea typeface="Damion"/>
                <a:cs typeface="Damion"/>
                <a:sym typeface="Damion"/>
              </a:defRPr>
            </a:lvl6pPr>
            <a:lvl7pPr lvl="6" algn="ctr" rtl="0">
              <a:spcBef>
                <a:spcPts val="0"/>
              </a:spcBef>
              <a:spcAft>
                <a:spcPts val="0"/>
              </a:spcAft>
              <a:buNone/>
              <a:defRPr sz="4267">
                <a:solidFill>
                  <a:schemeClr val="accent1"/>
                </a:solidFill>
                <a:latin typeface="Damion"/>
                <a:ea typeface="Damion"/>
                <a:cs typeface="Damion"/>
                <a:sym typeface="Damion"/>
              </a:defRPr>
            </a:lvl7pPr>
            <a:lvl8pPr lvl="7" algn="ctr" rtl="0">
              <a:spcBef>
                <a:spcPts val="0"/>
              </a:spcBef>
              <a:spcAft>
                <a:spcPts val="0"/>
              </a:spcAft>
              <a:buNone/>
              <a:defRPr sz="4267">
                <a:solidFill>
                  <a:schemeClr val="accent1"/>
                </a:solidFill>
                <a:latin typeface="Damion"/>
                <a:ea typeface="Damion"/>
                <a:cs typeface="Damion"/>
                <a:sym typeface="Damion"/>
              </a:defRPr>
            </a:lvl8pPr>
            <a:lvl9pPr lvl="8" algn="ct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577" name="Google Shape;577;p5"/>
          <p:cNvSpPr txBox="1">
            <a:spLocks noGrp="1"/>
          </p:cNvSpPr>
          <p:nvPr>
            <p:ph type="subTitle" idx="2"/>
          </p:nvPr>
        </p:nvSpPr>
        <p:spPr>
          <a:xfrm>
            <a:off x="2295333" y="4216676"/>
            <a:ext cx="2438400" cy="121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733"/>
            </a:lvl1pPr>
            <a:lvl2pPr lvl="1" algn="ctr" rtl="0">
              <a:spcBef>
                <a:spcPts val="0"/>
              </a:spcBef>
              <a:spcAft>
                <a:spcPts val="0"/>
              </a:spcAft>
              <a:buNone/>
              <a:defRPr sz="1733"/>
            </a:lvl2pPr>
            <a:lvl3pPr lvl="2" algn="ctr" rtl="0">
              <a:spcBef>
                <a:spcPts val="0"/>
              </a:spcBef>
              <a:spcAft>
                <a:spcPts val="0"/>
              </a:spcAft>
              <a:buNone/>
              <a:defRPr sz="1733"/>
            </a:lvl3pPr>
            <a:lvl4pPr lvl="3" algn="ctr" rtl="0">
              <a:spcBef>
                <a:spcPts val="0"/>
              </a:spcBef>
              <a:spcAft>
                <a:spcPts val="0"/>
              </a:spcAft>
              <a:buNone/>
              <a:defRPr sz="1733"/>
            </a:lvl4pPr>
            <a:lvl5pPr lvl="4" algn="ctr" rtl="0">
              <a:spcBef>
                <a:spcPts val="0"/>
              </a:spcBef>
              <a:spcAft>
                <a:spcPts val="0"/>
              </a:spcAft>
              <a:buNone/>
              <a:defRPr sz="1733"/>
            </a:lvl5pPr>
            <a:lvl6pPr lvl="5" algn="ctr" rtl="0">
              <a:spcBef>
                <a:spcPts val="0"/>
              </a:spcBef>
              <a:spcAft>
                <a:spcPts val="0"/>
              </a:spcAft>
              <a:buNone/>
              <a:defRPr sz="1733"/>
            </a:lvl6pPr>
            <a:lvl7pPr lvl="6" algn="ctr" rtl="0">
              <a:spcBef>
                <a:spcPts val="0"/>
              </a:spcBef>
              <a:spcAft>
                <a:spcPts val="0"/>
              </a:spcAft>
              <a:buNone/>
              <a:defRPr sz="1733"/>
            </a:lvl7pPr>
            <a:lvl8pPr lvl="7" algn="ctr" rtl="0">
              <a:spcBef>
                <a:spcPts val="0"/>
              </a:spcBef>
              <a:spcAft>
                <a:spcPts val="0"/>
              </a:spcAft>
              <a:buNone/>
              <a:defRPr sz="1733"/>
            </a:lvl8pPr>
            <a:lvl9pPr lvl="8" algn="ctr" rtl="0">
              <a:spcBef>
                <a:spcPts val="0"/>
              </a:spcBef>
              <a:spcAft>
                <a:spcPts val="0"/>
              </a:spcAft>
              <a:buNone/>
              <a:defRPr sz="1733"/>
            </a:lvl9pPr>
          </a:lstStyle>
          <a:p>
            <a:endParaRPr/>
          </a:p>
        </p:txBody>
      </p:sp>
      <p:sp>
        <p:nvSpPr>
          <p:cNvPr id="578" name="Google Shape;578;p5"/>
          <p:cNvSpPr txBox="1">
            <a:spLocks noGrp="1"/>
          </p:cNvSpPr>
          <p:nvPr>
            <p:ph type="subTitle" idx="3"/>
          </p:nvPr>
        </p:nvSpPr>
        <p:spPr>
          <a:xfrm>
            <a:off x="7181867" y="3676009"/>
            <a:ext cx="29912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2"/>
                </a:solidFill>
                <a:latin typeface="Damion"/>
                <a:ea typeface="Damion"/>
                <a:cs typeface="Damion"/>
                <a:sym typeface="Damion"/>
              </a:defRPr>
            </a:lvl1pPr>
            <a:lvl2pPr lvl="1" algn="ctr" rtl="0">
              <a:spcBef>
                <a:spcPts val="0"/>
              </a:spcBef>
              <a:spcAft>
                <a:spcPts val="0"/>
              </a:spcAft>
              <a:buNone/>
              <a:defRPr sz="4267">
                <a:solidFill>
                  <a:schemeClr val="accent2"/>
                </a:solidFill>
                <a:latin typeface="Damion"/>
                <a:ea typeface="Damion"/>
                <a:cs typeface="Damion"/>
                <a:sym typeface="Damion"/>
              </a:defRPr>
            </a:lvl2pPr>
            <a:lvl3pPr lvl="2" algn="ctr" rtl="0">
              <a:spcBef>
                <a:spcPts val="0"/>
              </a:spcBef>
              <a:spcAft>
                <a:spcPts val="0"/>
              </a:spcAft>
              <a:buNone/>
              <a:defRPr sz="4267">
                <a:solidFill>
                  <a:schemeClr val="accent2"/>
                </a:solidFill>
                <a:latin typeface="Damion"/>
                <a:ea typeface="Damion"/>
                <a:cs typeface="Damion"/>
                <a:sym typeface="Damion"/>
              </a:defRPr>
            </a:lvl3pPr>
            <a:lvl4pPr lvl="3" algn="ctr" rtl="0">
              <a:spcBef>
                <a:spcPts val="0"/>
              </a:spcBef>
              <a:spcAft>
                <a:spcPts val="0"/>
              </a:spcAft>
              <a:buNone/>
              <a:defRPr sz="4267">
                <a:solidFill>
                  <a:schemeClr val="accent2"/>
                </a:solidFill>
                <a:latin typeface="Damion"/>
                <a:ea typeface="Damion"/>
                <a:cs typeface="Damion"/>
                <a:sym typeface="Damion"/>
              </a:defRPr>
            </a:lvl4pPr>
            <a:lvl5pPr lvl="4" algn="ctr" rtl="0">
              <a:spcBef>
                <a:spcPts val="0"/>
              </a:spcBef>
              <a:spcAft>
                <a:spcPts val="0"/>
              </a:spcAft>
              <a:buNone/>
              <a:defRPr sz="4267">
                <a:solidFill>
                  <a:schemeClr val="accent2"/>
                </a:solidFill>
                <a:latin typeface="Damion"/>
                <a:ea typeface="Damion"/>
                <a:cs typeface="Damion"/>
                <a:sym typeface="Damion"/>
              </a:defRPr>
            </a:lvl5pPr>
            <a:lvl6pPr lvl="5" algn="ctr" rtl="0">
              <a:spcBef>
                <a:spcPts val="0"/>
              </a:spcBef>
              <a:spcAft>
                <a:spcPts val="0"/>
              </a:spcAft>
              <a:buNone/>
              <a:defRPr sz="4267">
                <a:solidFill>
                  <a:schemeClr val="accent2"/>
                </a:solidFill>
                <a:latin typeface="Damion"/>
                <a:ea typeface="Damion"/>
                <a:cs typeface="Damion"/>
                <a:sym typeface="Damion"/>
              </a:defRPr>
            </a:lvl6pPr>
            <a:lvl7pPr lvl="6" algn="ctr" rtl="0">
              <a:spcBef>
                <a:spcPts val="0"/>
              </a:spcBef>
              <a:spcAft>
                <a:spcPts val="0"/>
              </a:spcAft>
              <a:buNone/>
              <a:defRPr sz="4267">
                <a:solidFill>
                  <a:schemeClr val="accent2"/>
                </a:solidFill>
                <a:latin typeface="Damion"/>
                <a:ea typeface="Damion"/>
                <a:cs typeface="Damion"/>
                <a:sym typeface="Damion"/>
              </a:defRPr>
            </a:lvl7pPr>
            <a:lvl8pPr lvl="7" algn="ctr" rtl="0">
              <a:spcBef>
                <a:spcPts val="0"/>
              </a:spcBef>
              <a:spcAft>
                <a:spcPts val="0"/>
              </a:spcAft>
              <a:buNone/>
              <a:defRPr sz="4267">
                <a:solidFill>
                  <a:schemeClr val="accent2"/>
                </a:solidFill>
                <a:latin typeface="Damion"/>
                <a:ea typeface="Damion"/>
                <a:cs typeface="Damion"/>
                <a:sym typeface="Damion"/>
              </a:defRPr>
            </a:lvl8pPr>
            <a:lvl9pPr lvl="8" algn="ctr"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579" name="Google Shape;579;p5"/>
          <p:cNvSpPr txBox="1">
            <a:spLocks noGrp="1"/>
          </p:cNvSpPr>
          <p:nvPr>
            <p:ph type="subTitle" idx="4"/>
          </p:nvPr>
        </p:nvSpPr>
        <p:spPr>
          <a:xfrm>
            <a:off x="7458267" y="4216679"/>
            <a:ext cx="2438400" cy="121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733"/>
            </a:lvl1pPr>
            <a:lvl2pPr lvl="1" algn="ctr" rtl="0">
              <a:spcBef>
                <a:spcPts val="0"/>
              </a:spcBef>
              <a:spcAft>
                <a:spcPts val="0"/>
              </a:spcAft>
              <a:buNone/>
              <a:defRPr sz="1733"/>
            </a:lvl2pPr>
            <a:lvl3pPr lvl="2" algn="ctr" rtl="0">
              <a:spcBef>
                <a:spcPts val="0"/>
              </a:spcBef>
              <a:spcAft>
                <a:spcPts val="0"/>
              </a:spcAft>
              <a:buNone/>
              <a:defRPr sz="1733"/>
            </a:lvl3pPr>
            <a:lvl4pPr lvl="3" algn="ctr" rtl="0">
              <a:spcBef>
                <a:spcPts val="0"/>
              </a:spcBef>
              <a:spcAft>
                <a:spcPts val="0"/>
              </a:spcAft>
              <a:buNone/>
              <a:defRPr sz="1733"/>
            </a:lvl4pPr>
            <a:lvl5pPr lvl="4" algn="ctr" rtl="0">
              <a:spcBef>
                <a:spcPts val="0"/>
              </a:spcBef>
              <a:spcAft>
                <a:spcPts val="0"/>
              </a:spcAft>
              <a:buNone/>
              <a:defRPr sz="1733"/>
            </a:lvl5pPr>
            <a:lvl6pPr lvl="5" algn="ctr" rtl="0">
              <a:spcBef>
                <a:spcPts val="0"/>
              </a:spcBef>
              <a:spcAft>
                <a:spcPts val="0"/>
              </a:spcAft>
              <a:buNone/>
              <a:defRPr sz="1733"/>
            </a:lvl6pPr>
            <a:lvl7pPr lvl="6" algn="ctr" rtl="0">
              <a:spcBef>
                <a:spcPts val="0"/>
              </a:spcBef>
              <a:spcAft>
                <a:spcPts val="0"/>
              </a:spcAft>
              <a:buNone/>
              <a:defRPr sz="1733"/>
            </a:lvl7pPr>
            <a:lvl8pPr lvl="7" algn="ctr" rtl="0">
              <a:spcBef>
                <a:spcPts val="0"/>
              </a:spcBef>
              <a:spcAft>
                <a:spcPts val="0"/>
              </a:spcAft>
              <a:buNone/>
              <a:defRPr sz="1733"/>
            </a:lvl8pPr>
            <a:lvl9pPr lvl="8" algn="ctr" rtl="0">
              <a:spcBef>
                <a:spcPts val="0"/>
              </a:spcBef>
              <a:spcAft>
                <a:spcPts val="0"/>
              </a:spcAft>
              <a:buNone/>
              <a:defRPr sz="1733"/>
            </a:lvl9pPr>
          </a:lstStyle>
          <a:p>
            <a:endParaRPr/>
          </a:p>
        </p:txBody>
      </p:sp>
      <p:grpSp>
        <p:nvGrpSpPr>
          <p:cNvPr id="580" name="Google Shape;580;p5"/>
          <p:cNvGrpSpPr/>
          <p:nvPr/>
        </p:nvGrpSpPr>
        <p:grpSpPr>
          <a:xfrm>
            <a:off x="6043800" y="2545415"/>
            <a:ext cx="104400" cy="2783171"/>
            <a:chOff x="4532850" y="2348299"/>
            <a:chExt cx="78300" cy="2087378"/>
          </a:xfrm>
        </p:grpSpPr>
        <p:sp>
          <p:nvSpPr>
            <p:cNvPr id="581" name="Google Shape;581;p5"/>
            <p:cNvSpPr/>
            <p:nvPr/>
          </p:nvSpPr>
          <p:spPr>
            <a:xfrm>
              <a:off x="4532850" y="2635310"/>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5"/>
            <p:cNvSpPr/>
            <p:nvPr/>
          </p:nvSpPr>
          <p:spPr>
            <a:xfrm>
              <a:off x="4532850" y="2922321"/>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5"/>
            <p:cNvSpPr/>
            <p:nvPr/>
          </p:nvSpPr>
          <p:spPr>
            <a:xfrm>
              <a:off x="4532850" y="3209332"/>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5"/>
            <p:cNvSpPr/>
            <p:nvPr/>
          </p:nvSpPr>
          <p:spPr>
            <a:xfrm>
              <a:off x="4532850" y="2348299"/>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5"/>
            <p:cNvSpPr/>
            <p:nvPr/>
          </p:nvSpPr>
          <p:spPr>
            <a:xfrm>
              <a:off x="4532850" y="3783354"/>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5"/>
            <p:cNvSpPr/>
            <p:nvPr/>
          </p:nvSpPr>
          <p:spPr>
            <a:xfrm>
              <a:off x="4532850" y="4070365"/>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5"/>
            <p:cNvSpPr/>
            <p:nvPr/>
          </p:nvSpPr>
          <p:spPr>
            <a:xfrm>
              <a:off x="4532850" y="4357376"/>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5"/>
            <p:cNvSpPr/>
            <p:nvPr/>
          </p:nvSpPr>
          <p:spPr>
            <a:xfrm>
              <a:off x="4532850" y="3496343"/>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52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9"/>
        <p:cNvGrpSpPr/>
        <p:nvPr/>
      </p:nvGrpSpPr>
      <p:grpSpPr>
        <a:xfrm>
          <a:off x="0" y="0"/>
          <a:ext cx="0" cy="0"/>
          <a:chOff x="0" y="0"/>
          <a:chExt cx="0" cy="0"/>
        </a:xfrm>
      </p:grpSpPr>
      <p:grpSp>
        <p:nvGrpSpPr>
          <p:cNvPr id="590" name="Google Shape;590;p6"/>
          <p:cNvGrpSpPr/>
          <p:nvPr/>
        </p:nvGrpSpPr>
        <p:grpSpPr>
          <a:xfrm>
            <a:off x="33667" y="-57"/>
            <a:ext cx="12171267" cy="6857857"/>
            <a:chOff x="25250" y="-43"/>
            <a:chExt cx="9128450" cy="5143393"/>
          </a:xfrm>
        </p:grpSpPr>
        <p:grpSp>
          <p:nvGrpSpPr>
            <p:cNvPr id="591" name="Google Shape;591;p6"/>
            <p:cNvGrpSpPr/>
            <p:nvPr/>
          </p:nvGrpSpPr>
          <p:grpSpPr>
            <a:xfrm flipH="1">
              <a:off x="25250" y="111225"/>
              <a:ext cx="8396700" cy="4921050"/>
              <a:chOff x="757000" y="111225"/>
              <a:chExt cx="8396700" cy="4921050"/>
            </a:xfrm>
          </p:grpSpPr>
          <p:cxnSp>
            <p:nvCxnSpPr>
              <p:cNvPr id="592" name="Google Shape;592;p6"/>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3" name="Google Shape;593;p6"/>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4" name="Google Shape;594;p6"/>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5" name="Google Shape;595;p6"/>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6" name="Google Shape;596;p6"/>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7" name="Google Shape;597;p6"/>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8" name="Google Shape;598;p6"/>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599" name="Google Shape;599;p6"/>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0" name="Google Shape;600;p6"/>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1" name="Google Shape;601;p6"/>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2" name="Google Shape;602;p6"/>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3" name="Google Shape;603;p6"/>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4" name="Google Shape;604;p6"/>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5" name="Google Shape;605;p6"/>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6" name="Google Shape;606;p6"/>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7" name="Google Shape;607;p6"/>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8" name="Google Shape;608;p6"/>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09" name="Google Shape;609;p6"/>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0" name="Google Shape;610;p6"/>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1" name="Google Shape;611;p6"/>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2" name="Google Shape;612;p6"/>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3" name="Google Shape;613;p6"/>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4" name="Google Shape;614;p6"/>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5" name="Google Shape;615;p6"/>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6" name="Google Shape;616;p6"/>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7" name="Google Shape;617;p6"/>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8" name="Google Shape;618;p6"/>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19" name="Google Shape;619;p6"/>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20" name="Google Shape;620;p6"/>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21" name="Google Shape;621;p6"/>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22" name="Google Shape;622;p6"/>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623" name="Google Shape;623;p6"/>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624" name="Google Shape;624;p6"/>
            <p:cNvGrpSpPr/>
            <p:nvPr/>
          </p:nvGrpSpPr>
          <p:grpSpPr>
            <a:xfrm flipH="1">
              <a:off x="8421925" y="-43"/>
              <a:ext cx="731775" cy="5143393"/>
              <a:chOff x="25250" y="-43"/>
              <a:chExt cx="731775" cy="5143393"/>
            </a:xfrm>
          </p:grpSpPr>
          <p:sp>
            <p:nvSpPr>
              <p:cNvPr id="625" name="Google Shape;625;p6"/>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6"/>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6"/>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6"/>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6"/>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6"/>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6"/>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6"/>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6"/>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6"/>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6"/>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6"/>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6"/>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6"/>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6"/>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6"/>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6"/>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6"/>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6"/>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6"/>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6"/>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6"/>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6"/>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6"/>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6"/>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6"/>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6"/>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6"/>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6"/>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6"/>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6"/>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6"/>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6"/>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6"/>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6"/>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6"/>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6"/>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6"/>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6"/>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6"/>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6"/>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6"/>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6"/>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6"/>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6"/>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6"/>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6"/>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6"/>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6"/>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6"/>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6"/>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6" name="Google Shape;676;p6"/>
              <p:cNvGrpSpPr/>
              <p:nvPr/>
            </p:nvGrpSpPr>
            <p:grpSpPr>
              <a:xfrm>
                <a:off x="25250" y="249316"/>
                <a:ext cx="385214" cy="185485"/>
                <a:chOff x="25250" y="249316"/>
                <a:chExt cx="385214" cy="185485"/>
              </a:xfrm>
            </p:grpSpPr>
            <p:sp>
              <p:nvSpPr>
                <p:cNvPr id="677" name="Google Shape;677;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0" name="Google Shape;680;p6"/>
              <p:cNvGrpSpPr/>
              <p:nvPr/>
            </p:nvGrpSpPr>
            <p:grpSpPr>
              <a:xfrm>
                <a:off x="25250" y="621253"/>
                <a:ext cx="385214" cy="185485"/>
                <a:chOff x="25250" y="249316"/>
                <a:chExt cx="385214" cy="185485"/>
              </a:xfrm>
            </p:grpSpPr>
            <p:sp>
              <p:nvSpPr>
                <p:cNvPr id="681" name="Google Shape;681;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4" name="Google Shape;684;p6"/>
              <p:cNvGrpSpPr/>
              <p:nvPr/>
            </p:nvGrpSpPr>
            <p:grpSpPr>
              <a:xfrm>
                <a:off x="25250" y="992691"/>
                <a:ext cx="385214" cy="185485"/>
                <a:chOff x="25250" y="249316"/>
                <a:chExt cx="385214" cy="185485"/>
              </a:xfrm>
            </p:grpSpPr>
            <p:sp>
              <p:nvSpPr>
                <p:cNvPr id="685" name="Google Shape;685;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8" name="Google Shape;688;p6"/>
              <p:cNvGrpSpPr/>
              <p:nvPr/>
            </p:nvGrpSpPr>
            <p:grpSpPr>
              <a:xfrm>
                <a:off x="25250" y="1364378"/>
                <a:ext cx="385214" cy="185485"/>
                <a:chOff x="25250" y="249316"/>
                <a:chExt cx="385214" cy="185485"/>
              </a:xfrm>
            </p:grpSpPr>
            <p:sp>
              <p:nvSpPr>
                <p:cNvPr id="689" name="Google Shape;689;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2" name="Google Shape;692;p6"/>
              <p:cNvGrpSpPr/>
              <p:nvPr/>
            </p:nvGrpSpPr>
            <p:grpSpPr>
              <a:xfrm>
                <a:off x="25250" y="1736066"/>
                <a:ext cx="385214" cy="185485"/>
                <a:chOff x="25250" y="249316"/>
                <a:chExt cx="385214" cy="185485"/>
              </a:xfrm>
            </p:grpSpPr>
            <p:sp>
              <p:nvSpPr>
                <p:cNvPr id="693" name="Google Shape;693;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6" name="Google Shape;696;p6"/>
              <p:cNvGrpSpPr/>
              <p:nvPr/>
            </p:nvGrpSpPr>
            <p:grpSpPr>
              <a:xfrm>
                <a:off x="25250" y="2108003"/>
                <a:ext cx="385214" cy="185485"/>
                <a:chOff x="25250" y="249316"/>
                <a:chExt cx="385214" cy="185485"/>
              </a:xfrm>
            </p:grpSpPr>
            <p:sp>
              <p:nvSpPr>
                <p:cNvPr id="697" name="Google Shape;697;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0" name="Google Shape;700;p6"/>
              <p:cNvGrpSpPr/>
              <p:nvPr/>
            </p:nvGrpSpPr>
            <p:grpSpPr>
              <a:xfrm>
                <a:off x="25250" y="2479441"/>
                <a:ext cx="385214" cy="185485"/>
                <a:chOff x="25250" y="249316"/>
                <a:chExt cx="385214" cy="185485"/>
              </a:xfrm>
            </p:grpSpPr>
            <p:sp>
              <p:nvSpPr>
                <p:cNvPr id="701" name="Google Shape;701;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4" name="Google Shape;704;p6"/>
              <p:cNvGrpSpPr/>
              <p:nvPr/>
            </p:nvGrpSpPr>
            <p:grpSpPr>
              <a:xfrm>
                <a:off x="25250" y="2851128"/>
                <a:ext cx="385214" cy="185485"/>
                <a:chOff x="25250" y="249316"/>
                <a:chExt cx="385214" cy="185485"/>
              </a:xfrm>
            </p:grpSpPr>
            <p:sp>
              <p:nvSpPr>
                <p:cNvPr id="705" name="Google Shape;705;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8" name="Google Shape;708;p6"/>
              <p:cNvGrpSpPr/>
              <p:nvPr/>
            </p:nvGrpSpPr>
            <p:grpSpPr>
              <a:xfrm>
                <a:off x="25250" y="3222828"/>
                <a:ext cx="385214" cy="185485"/>
                <a:chOff x="25250" y="249316"/>
                <a:chExt cx="385214" cy="185485"/>
              </a:xfrm>
            </p:grpSpPr>
            <p:sp>
              <p:nvSpPr>
                <p:cNvPr id="709" name="Google Shape;709;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 name="Google Shape;712;p6"/>
              <p:cNvGrpSpPr/>
              <p:nvPr/>
            </p:nvGrpSpPr>
            <p:grpSpPr>
              <a:xfrm>
                <a:off x="25250" y="3594766"/>
                <a:ext cx="385214" cy="185485"/>
                <a:chOff x="25250" y="249316"/>
                <a:chExt cx="385214" cy="185485"/>
              </a:xfrm>
            </p:grpSpPr>
            <p:sp>
              <p:nvSpPr>
                <p:cNvPr id="713" name="Google Shape;713;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6"/>
              <p:cNvGrpSpPr/>
              <p:nvPr/>
            </p:nvGrpSpPr>
            <p:grpSpPr>
              <a:xfrm>
                <a:off x="25250" y="3966203"/>
                <a:ext cx="385214" cy="185485"/>
                <a:chOff x="25250" y="249316"/>
                <a:chExt cx="385214" cy="185485"/>
              </a:xfrm>
            </p:grpSpPr>
            <p:sp>
              <p:nvSpPr>
                <p:cNvPr id="717" name="Google Shape;717;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6"/>
              <p:cNvGrpSpPr/>
              <p:nvPr/>
            </p:nvGrpSpPr>
            <p:grpSpPr>
              <a:xfrm>
                <a:off x="25250" y="4337891"/>
                <a:ext cx="385214" cy="185485"/>
                <a:chOff x="25250" y="249316"/>
                <a:chExt cx="385214" cy="185485"/>
              </a:xfrm>
            </p:grpSpPr>
            <p:sp>
              <p:nvSpPr>
                <p:cNvPr id="721" name="Google Shape;721;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4" name="Google Shape;724;p6"/>
              <p:cNvGrpSpPr/>
              <p:nvPr/>
            </p:nvGrpSpPr>
            <p:grpSpPr>
              <a:xfrm>
                <a:off x="25250" y="4709566"/>
                <a:ext cx="385214" cy="185485"/>
                <a:chOff x="25250" y="249316"/>
                <a:chExt cx="385214" cy="185485"/>
              </a:xfrm>
            </p:grpSpPr>
            <p:sp>
              <p:nvSpPr>
                <p:cNvPr id="725" name="Google Shape;725;p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8" name="Google Shape;728;p6"/>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9" name="Google Shape;729;p6"/>
          <p:cNvSpPr txBox="1">
            <a:spLocks noGrp="1"/>
          </p:cNvSpPr>
          <p:nvPr>
            <p:ph type="title"/>
          </p:nvPr>
        </p:nvSpPr>
        <p:spPr>
          <a:xfrm>
            <a:off x="968400" y="723900"/>
            <a:ext cx="102552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a:spcBef>
                <a:spcPts val="0"/>
              </a:spcBef>
              <a:spcAft>
                <a:spcPts val="0"/>
              </a:spcAft>
              <a:buSzPts val="3200"/>
              <a:buNone/>
              <a:defRPr sz="5333">
                <a:solidFill>
                  <a:schemeClr val="accent6"/>
                </a:solidFill>
              </a:defRPr>
            </a:lvl1pPr>
            <a:lvl2pPr lvl="1" algn="ctr">
              <a:spcBef>
                <a:spcPts val="0"/>
              </a:spcBef>
              <a:spcAft>
                <a:spcPts val="0"/>
              </a:spcAft>
              <a:buSzPts val="3200"/>
              <a:buNone/>
              <a:defRPr/>
            </a:lvl2pPr>
            <a:lvl3pPr lvl="2" algn="ctr">
              <a:spcBef>
                <a:spcPts val="0"/>
              </a:spcBef>
              <a:spcAft>
                <a:spcPts val="0"/>
              </a:spcAft>
              <a:buSzPts val="3200"/>
              <a:buNone/>
              <a:defRPr/>
            </a:lvl3pPr>
            <a:lvl4pPr lvl="3" algn="ctr">
              <a:spcBef>
                <a:spcPts val="0"/>
              </a:spcBef>
              <a:spcAft>
                <a:spcPts val="0"/>
              </a:spcAft>
              <a:buSzPts val="3200"/>
              <a:buNone/>
              <a:defRPr/>
            </a:lvl4pPr>
            <a:lvl5pPr lvl="4" algn="ctr">
              <a:spcBef>
                <a:spcPts val="0"/>
              </a:spcBef>
              <a:spcAft>
                <a:spcPts val="0"/>
              </a:spcAft>
              <a:buSzPts val="3200"/>
              <a:buNone/>
              <a:defRPr/>
            </a:lvl5pPr>
            <a:lvl6pPr lvl="5" algn="ctr">
              <a:spcBef>
                <a:spcPts val="0"/>
              </a:spcBef>
              <a:spcAft>
                <a:spcPts val="0"/>
              </a:spcAft>
              <a:buSzPts val="3200"/>
              <a:buNone/>
              <a:defRPr/>
            </a:lvl6pPr>
            <a:lvl7pPr lvl="6" algn="ctr">
              <a:spcBef>
                <a:spcPts val="0"/>
              </a:spcBef>
              <a:spcAft>
                <a:spcPts val="0"/>
              </a:spcAft>
              <a:buSzPts val="3200"/>
              <a:buNone/>
              <a:defRPr/>
            </a:lvl7pPr>
            <a:lvl8pPr lvl="7" algn="ctr">
              <a:spcBef>
                <a:spcPts val="0"/>
              </a:spcBef>
              <a:spcAft>
                <a:spcPts val="0"/>
              </a:spcAft>
              <a:buSzPts val="3200"/>
              <a:buNone/>
              <a:defRPr/>
            </a:lvl8pPr>
            <a:lvl9pPr lvl="8" algn="ctr">
              <a:spcBef>
                <a:spcPts val="0"/>
              </a:spcBef>
              <a:spcAft>
                <a:spcPts val="0"/>
              </a:spcAft>
              <a:buSzPts val="3200"/>
              <a:buNone/>
              <a:defRPr/>
            </a:lvl9pPr>
          </a:lstStyle>
          <a:p>
            <a:endParaRPr/>
          </a:p>
        </p:txBody>
      </p:sp>
    </p:spTree>
    <p:extLst>
      <p:ext uri="{BB962C8B-B14F-4D97-AF65-F5344CB8AC3E}">
        <p14:creationId xmlns:p14="http://schemas.microsoft.com/office/powerpoint/2010/main" val="368820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0"/>
        <p:cNvGrpSpPr/>
        <p:nvPr/>
      </p:nvGrpSpPr>
      <p:grpSpPr>
        <a:xfrm>
          <a:off x="0" y="0"/>
          <a:ext cx="0" cy="0"/>
          <a:chOff x="0" y="0"/>
          <a:chExt cx="0" cy="0"/>
        </a:xfrm>
      </p:grpSpPr>
      <p:grpSp>
        <p:nvGrpSpPr>
          <p:cNvPr id="731" name="Google Shape;731;p7"/>
          <p:cNvGrpSpPr/>
          <p:nvPr/>
        </p:nvGrpSpPr>
        <p:grpSpPr>
          <a:xfrm>
            <a:off x="33667" y="-57"/>
            <a:ext cx="12171267" cy="6857857"/>
            <a:chOff x="25250" y="-43"/>
            <a:chExt cx="9128450" cy="5143393"/>
          </a:xfrm>
        </p:grpSpPr>
        <p:grpSp>
          <p:nvGrpSpPr>
            <p:cNvPr id="732" name="Google Shape;732;p7"/>
            <p:cNvGrpSpPr/>
            <p:nvPr/>
          </p:nvGrpSpPr>
          <p:grpSpPr>
            <a:xfrm flipH="1">
              <a:off x="25250" y="111225"/>
              <a:ext cx="8396700" cy="4921050"/>
              <a:chOff x="757000" y="111225"/>
              <a:chExt cx="8396700" cy="4921050"/>
            </a:xfrm>
          </p:grpSpPr>
          <p:cxnSp>
            <p:nvCxnSpPr>
              <p:cNvPr id="733" name="Google Shape;733;p7"/>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4" name="Google Shape;734;p7"/>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5" name="Google Shape;735;p7"/>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6" name="Google Shape;736;p7"/>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7" name="Google Shape;737;p7"/>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8" name="Google Shape;738;p7"/>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39" name="Google Shape;739;p7"/>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0" name="Google Shape;740;p7"/>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1" name="Google Shape;741;p7"/>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2" name="Google Shape;742;p7"/>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3" name="Google Shape;743;p7"/>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4" name="Google Shape;744;p7"/>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5" name="Google Shape;745;p7"/>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6" name="Google Shape;746;p7"/>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7" name="Google Shape;747;p7"/>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8" name="Google Shape;748;p7"/>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49" name="Google Shape;749;p7"/>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0" name="Google Shape;750;p7"/>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1" name="Google Shape;751;p7"/>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2" name="Google Shape;752;p7"/>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3" name="Google Shape;753;p7"/>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4" name="Google Shape;754;p7"/>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5" name="Google Shape;755;p7"/>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6" name="Google Shape;756;p7"/>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7" name="Google Shape;757;p7"/>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8" name="Google Shape;758;p7"/>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59" name="Google Shape;759;p7"/>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60" name="Google Shape;760;p7"/>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61" name="Google Shape;761;p7"/>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62" name="Google Shape;762;p7"/>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63" name="Google Shape;763;p7"/>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764" name="Google Shape;764;p7"/>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765" name="Google Shape;765;p7"/>
            <p:cNvGrpSpPr/>
            <p:nvPr/>
          </p:nvGrpSpPr>
          <p:grpSpPr>
            <a:xfrm flipH="1">
              <a:off x="8421925" y="-43"/>
              <a:ext cx="731775" cy="5143393"/>
              <a:chOff x="25250" y="-43"/>
              <a:chExt cx="731775" cy="5143393"/>
            </a:xfrm>
          </p:grpSpPr>
          <p:sp>
            <p:nvSpPr>
              <p:cNvPr id="766" name="Google Shape;766;p7"/>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7"/>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7"/>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7"/>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7"/>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7"/>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7"/>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7"/>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7"/>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7"/>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7"/>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7"/>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7"/>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7"/>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7"/>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7"/>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7"/>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7"/>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7"/>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7"/>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7"/>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7"/>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7"/>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7"/>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7"/>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7"/>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7"/>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7"/>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7"/>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7"/>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7"/>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7"/>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7"/>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7"/>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7"/>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7"/>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7"/>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7"/>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7"/>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7"/>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7"/>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7"/>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7"/>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7"/>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7"/>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7"/>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7"/>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7"/>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7"/>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7"/>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7"/>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7" name="Google Shape;817;p7"/>
              <p:cNvGrpSpPr/>
              <p:nvPr/>
            </p:nvGrpSpPr>
            <p:grpSpPr>
              <a:xfrm>
                <a:off x="25250" y="249316"/>
                <a:ext cx="385214" cy="185485"/>
                <a:chOff x="25250" y="249316"/>
                <a:chExt cx="385214" cy="185485"/>
              </a:xfrm>
            </p:grpSpPr>
            <p:sp>
              <p:nvSpPr>
                <p:cNvPr id="818" name="Google Shape;818;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1" name="Google Shape;821;p7"/>
              <p:cNvGrpSpPr/>
              <p:nvPr/>
            </p:nvGrpSpPr>
            <p:grpSpPr>
              <a:xfrm>
                <a:off x="25250" y="621253"/>
                <a:ext cx="385214" cy="185485"/>
                <a:chOff x="25250" y="249316"/>
                <a:chExt cx="385214" cy="185485"/>
              </a:xfrm>
            </p:grpSpPr>
            <p:sp>
              <p:nvSpPr>
                <p:cNvPr id="822" name="Google Shape;822;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a:off x="25250" y="992691"/>
                <a:ext cx="385214" cy="185485"/>
                <a:chOff x="25250" y="249316"/>
                <a:chExt cx="385214" cy="185485"/>
              </a:xfrm>
            </p:grpSpPr>
            <p:sp>
              <p:nvSpPr>
                <p:cNvPr id="826" name="Google Shape;826;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7"/>
              <p:cNvGrpSpPr/>
              <p:nvPr/>
            </p:nvGrpSpPr>
            <p:grpSpPr>
              <a:xfrm>
                <a:off x="25250" y="1364378"/>
                <a:ext cx="385214" cy="185485"/>
                <a:chOff x="25250" y="249316"/>
                <a:chExt cx="385214" cy="185485"/>
              </a:xfrm>
            </p:grpSpPr>
            <p:sp>
              <p:nvSpPr>
                <p:cNvPr id="830" name="Google Shape;830;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7"/>
              <p:cNvGrpSpPr/>
              <p:nvPr/>
            </p:nvGrpSpPr>
            <p:grpSpPr>
              <a:xfrm>
                <a:off x="25250" y="1736066"/>
                <a:ext cx="385214" cy="185485"/>
                <a:chOff x="25250" y="249316"/>
                <a:chExt cx="385214" cy="185485"/>
              </a:xfrm>
            </p:grpSpPr>
            <p:sp>
              <p:nvSpPr>
                <p:cNvPr id="834" name="Google Shape;834;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7" name="Google Shape;837;p7"/>
              <p:cNvGrpSpPr/>
              <p:nvPr/>
            </p:nvGrpSpPr>
            <p:grpSpPr>
              <a:xfrm>
                <a:off x="25250" y="2108003"/>
                <a:ext cx="385214" cy="185485"/>
                <a:chOff x="25250" y="249316"/>
                <a:chExt cx="385214" cy="185485"/>
              </a:xfrm>
            </p:grpSpPr>
            <p:sp>
              <p:nvSpPr>
                <p:cNvPr id="838" name="Google Shape;838;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7"/>
              <p:cNvGrpSpPr/>
              <p:nvPr/>
            </p:nvGrpSpPr>
            <p:grpSpPr>
              <a:xfrm>
                <a:off x="25250" y="2479441"/>
                <a:ext cx="385214" cy="185485"/>
                <a:chOff x="25250" y="249316"/>
                <a:chExt cx="385214" cy="185485"/>
              </a:xfrm>
            </p:grpSpPr>
            <p:sp>
              <p:nvSpPr>
                <p:cNvPr id="842" name="Google Shape;842;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a:off x="25250" y="2851128"/>
                <a:ext cx="385214" cy="185485"/>
                <a:chOff x="25250" y="249316"/>
                <a:chExt cx="385214" cy="185485"/>
              </a:xfrm>
            </p:grpSpPr>
            <p:sp>
              <p:nvSpPr>
                <p:cNvPr id="846" name="Google Shape;846;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7"/>
              <p:cNvGrpSpPr/>
              <p:nvPr/>
            </p:nvGrpSpPr>
            <p:grpSpPr>
              <a:xfrm>
                <a:off x="25250" y="3222828"/>
                <a:ext cx="385214" cy="185485"/>
                <a:chOff x="25250" y="249316"/>
                <a:chExt cx="385214" cy="185485"/>
              </a:xfrm>
            </p:grpSpPr>
            <p:sp>
              <p:nvSpPr>
                <p:cNvPr id="850" name="Google Shape;850;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7"/>
              <p:cNvGrpSpPr/>
              <p:nvPr/>
            </p:nvGrpSpPr>
            <p:grpSpPr>
              <a:xfrm>
                <a:off x="25250" y="3594766"/>
                <a:ext cx="385214" cy="185485"/>
                <a:chOff x="25250" y="249316"/>
                <a:chExt cx="385214" cy="185485"/>
              </a:xfrm>
            </p:grpSpPr>
            <p:sp>
              <p:nvSpPr>
                <p:cNvPr id="854" name="Google Shape;854;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7" name="Google Shape;857;p7"/>
              <p:cNvGrpSpPr/>
              <p:nvPr/>
            </p:nvGrpSpPr>
            <p:grpSpPr>
              <a:xfrm>
                <a:off x="25250" y="3966203"/>
                <a:ext cx="385214" cy="185485"/>
                <a:chOff x="25250" y="249316"/>
                <a:chExt cx="385214" cy="185485"/>
              </a:xfrm>
            </p:grpSpPr>
            <p:sp>
              <p:nvSpPr>
                <p:cNvPr id="858" name="Google Shape;858;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a:off x="25250" y="4337891"/>
                <a:ext cx="385214" cy="185485"/>
                <a:chOff x="25250" y="249316"/>
                <a:chExt cx="385214" cy="185485"/>
              </a:xfrm>
            </p:grpSpPr>
            <p:sp>
              <p:nvSpPr>
                <p:cNvPr id="862" name="Google Shape;862;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5" name="Google Shape;865;p7"/>
              <p:cNvGrpSpPr/>
              <p:nvPr/>
            </p:nvGrpSpPr>
            <p:grpSpPr>
              <a:xfrm>
                <a:off x="25250" y="4709566"/>
                <a:ext cx="385214" cy="185485"/>
                <a:chOff x="25250" y="249316"/>
                <a:chExt cx="385214" cy="185485"/>
              </a:xfrm>
            </p:grpSpPr>
            <p:sp>
              <p:nvSpPr>
                <p:cNvPr id="866" name="Google Shape;866;p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9" name="Google Shape;869;p7"/>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0" name="Google Shape;870;p7"/>
          <p:cNvSpPr txBox="1">
            <a:spLocks noGrp="1"/>
          </p:cNvSpPr>
          <p:nvPr>
            <p:ph type="title"/>
          </p:nvPr>
        </p:nvSpPr>
        <p:spPr>
          <a:xfrm>
            <a:off x="968000" y="723900"/>
            <a:ext cx="102560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rtl="0">
              <a:spcBef>
                <a:spcPts val="0"/>
              </a:spcBef>
              <a:spcAft>
                <a:spcPts val="0"/>
              </a:spcAft>
              <a:buSzPts val="3200"/>
              <a:buNone/>
              <a:defRPr sz="5333">
                <a:solidFill>
                  <a:schemeClr val="accent6"/>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71" name="Google Shape;871;p7"/>
          <p:cNvSpPr txBox="1">
            <a:spLocks noGrp="1"/>
          </p:cNvSpPr>
          <p:nvPr>
            <p:ph type="subTitle" idx="1"/>
          </p:nvPr>
        </p:nvSpPr>
        <p:spPr>
          <a:xfrm>
            <a:off x="4173600" y="1741200"/>
            <a:ext cx="3844800" cy="1953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81740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9CAF-DF06-221D-C905-76157AACC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1A4793D-37F3-DE24-E277-B738A90AF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C2B4C-5601-A311-96DD-B180D5D0BF6E}"/>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0590C731-AFFD-324E-0BD2-854B296058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C209122-0C8D-A7A0-237B-AF667F24EFA1}"/>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2753829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2"/>
        <p:cNvGrpSpPr/>
        <p:nvPr/>
      </p:nvGrpSpPr>
      <p:grpSpPr>
        <a:xfrm>
          <a:off x="0" y="0"/>
          <a:ext cx="0" cy="0"/>
          <a:chOff x="0" y="0"/>
          <a:chExt cx="0" cy="0"/>
        </a:xfrm>
      </p:grpSpPr>
      <p:grpSp>
        <p:nvGrpSpPr>
          <p:cNvPr id="873" name="Google Shape;873;p8"/>
          <p:cNvGrpSpPr/>
          <p:nvPr/>
        </p:nvGrpSpPr>
        <p:grpSpPr>
          <a:xfrm flipH="1">
            <a:off x="33667" y="-57"/>
            <a:ext cx="12171267" cy="6857857"/>
            <a:chOff x="25250" y="-43"/>
            <a:chExt cx="9128450" cy="5143393"/>
          </a:xfrm>
        </p:grpSpPr>
        <p:grpSp>
          <p:nvGrpSpPr>
            <p:cNvPr id="874" name="Google Shape;874;p8"/>
            <p:cNvGrpSpPr/>
            <p:nvPr/>
          </p:nvGrpSpPr>
          <p:grpSpPr>
            <a:xfrm flipH="1">
              <a:off x="25250" y="111225"/>
              <a:ext cx="8396700" cy="4921050"/>
              <a:chOff x="757000" y="111225"/>
              <a:chExt cx="8396700" cy="4921050"/>
            </a:xfrm>
          </p:grpSpPr>
          <p:cxnSp>
            <p:nvCxnSpPr>
              <p:cNvPr id="875" name="Google Shape;875;p8"/>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76" name="Google Shape;876;p8"/>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77" name="Google Shape;877;p8"/>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78" name="Google Shape;878;p8"/>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79" name="Google Shape;879;p8"/>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0" name="Google Shape;880;p8"/>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1" name="Google Shape;881;p8"/>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2" name="Google Shape;882;p8"/>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3" name="Google Shape;883;p8"/>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4" name="Google Shape;884;p8"/>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5" name="Google Shape;885;p8"/>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6" name="Google Shape;886;p8"/>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7" name="Google Shape;887;p8"/>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8" name="Google Shape;888;p8"/>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89" name="Google Shape;889;p8"/>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0" name="Google Shape;890;p8"/>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1" name="Google Shape;891;p8"/>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2" name="Google Shape;892;p8"/>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3" name="Google Shape;893;p8"/>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4" name="Google Shape;894;p8"/>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5" name="Google Shape;895;p8"/>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6" name="Google Shape;896;p8"/>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7" name="Google Shape;897;p8"/>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8" name="Google Shape;898;p8"/>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899" name="Google Shape;899;p8"/>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0" name="Google Shape;900;p8"/>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1" name="Google Shape;901;p8"/>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2" name="Google Shape;902;p8"/>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3" name="Google Shape;903;p8"/>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4" name="Google Shape;904;p8"/>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5" name="Google Shape;905;p8"/>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906" name="Google Shape;906;p8"/>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907" name="Google Shape;907;p8"/>
            <p:cNvGrpSpPr/>
            <p:nvPr/>
          </p:nvGrpSpPr>
          <p:grpSpPr>
            <a:xfrm flipH="1">
              <a:off x="8421925" y="-43"/>
              <a:ext cx="731775" cy="5143393"/>
              <a:chOff x="25250" y="-43"/>
              <a:chExt cx="731775" cy="5143393"/>
            </a:xfrm>
          </p:grpSpPr>
          <p:sp>
            <p:nvSpPr>
              <p:cNvPr id="908" name="Google Shape;908;p8"/>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8"/>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8"/>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8"/>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8"/>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8"/>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8"/>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8"/>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8"/>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8"/>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8"/>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8"/>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8"/>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8"/>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8"/>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8"/>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8"/>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8"/>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8"/>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8"/>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8"/>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8"/>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8"/>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8"/>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8"/>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8"/>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8"/>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8"/>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8"/>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8"/>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8"/>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8"/>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8"/>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8"/>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8"/>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8"/>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8"/>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8"/>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8"/>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8"/>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8"/>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8"/>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8"/>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8"/>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8"/>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8"/>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8"/>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9" name="Google Shape;959;p8"/>
              <p:cNvGrpSpPr/>
              <p:nvPr/>
            </p:nvGrpSpPr>
            <p:grpSpPr>
              <a:xfrm>
                <a:off x="25250" y="249316"/>
                <a:ext cx="385214" cy="185485"/>
                <a:chOff x="25250" y="249316"/>
                <a:chExt cx="385214" cy="185485"/>
              </a:xfrm>
            </p:grpSpPr>
            <p:sp>
              <p:nvSpPr>
                <p:cNvPr id="960" name="Google Shape;960;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3" name="Google Shape;963;p8"/>
              <p:cNvGrpSpPr/>
              <p:nvPr/>
            </p:nvGrpSpPr>
            <p:grpSpPr>
              <a:xfrm>
                <a:off x="25250" y="621253"/>
                <a:ext cx="385214" cy="185485"/>
                <a:chOff x="25250" y="249316"/>
                <a:chExt cx="385214" cy="185485"/>
              </a:xfrm>
            </p:grpSpPr>
            <p:sp>
              <p:nvSpPr>
                <p:cNvPr id="964" name="Google Shape;964;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8"/>
              <p:cNvGrpSpPr/>
              <p:nvPr/>
            </p:nvGrpSpPr>
            <p:grpSpPr>
              <a:xfrm>
                <a:off x="25250" y="992691"/>
                <a:ext cx="385214" cy="185485"/>
                <a:chOff x="25250" y="249316"/>
                <a:chExt cx="385214" cy="185485"/>
              </a:xfrm>
            </p:grpSpPr>
            <p:sp>
              <p:nvSpPr>
                <p:cNvPr id="968" name="Google Shape;968;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1" name="Google Shape;971;p8"/>
              <p:cNvGrpSpPr/>
              <p:nvPr/>
            </p:nvGrpSpPr>
            <p:grpSpPr>
              <a:xfrm>
                <a:off x="25250" y="1364378"/>
                <a:ext cx="385214" cy="185485"/>
                <a:chOff x="25250" y="249316"/>
                <a:chExt cx="385214" cy="185485"/>
              </a:xfrm>
            </p:grpSpPr>
            <p:sp>
              <p:nvSpPr>
                <p:cNvPr id="972" name="Google Shape;972;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5" name="Google Shape;975;p8"/>
              <p:cNvGrpSpPr/>
              <p:nvPr/>
            </p:nvGrpSpPr>
            <p:grpSpPr>
              <a:xfrm>
                <a:off x="25250" y="1736066"/>
                <a:ext cx="385214" cy="185485"/>
                <a:chOff x="25250" y="249316"/>
                <a:chExt cx="385214" cy="185485"/>
              </a:xfrm>
            </p:grpSpPr>
            <p:sp>
              <p:nvSpPr>
                <p:cNvPr id="976" name="Google Shape;976;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9" name="Google Shape;979;p8"/>
              <p:cNvGrpSpPr/>
              <p:nvPr/>
            </p:nvGrpSpPr>
            <p:grpSpPr>
              <a:xfrm>
                <a:off x="25250" y="2108003"/>
                <a:ext cx="385214" cy="185485"/>
                <a:chOff x="25250" y="249316"/>
                <a:chExt cx="385214" cy="185485"/>
              </a:xfrm>
            </p:grpSpPr>
            <p:sp>
              <p:nvSpPr>
                <p:cNvPr id="980" name="Google Shape;980;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8"/>
              <p:cNvGrpSpPr/>
              <p:nvPr/>
            </p:nvGrpSpPr>
            <p:grpSpPr>
              <a:xfrm>
                <a:off x="25250" y="2479441"/>
                <a:ext cx="385214" cy="185485"/>
                <a:chOff x="25250" y="249316"/>
                <a:chExt cx="385214" cy="185485"/>
              </a:xfrm>
            </p:grpSpPr>
            <p:sp>
              <p:nvSpPr>
                <p:cNvPr id="984" name="Google Shape;984;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7" name="Google Shape;987;p8"/>
              <p:cNvGrpSpPr/>
              <p:nvPr/>
            </p:nvGrpSpPr>
            <p:grpSpPr>
              <a:xfrm>
                <a:off x="25250" y="2851128"/>
                <a:ext cx="385214" cy="185485"/>
                <a:chOff x="25250" y="249316"/>
                <a:chExt cx="385214" cy="185485"/>
              </a:xfrm>
            </p:grpSpPr>
            <p:sp>
              <p:nvSpPr>
                <p:cNvPr id="988" name="Google Shape;988;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8"/>
              <p:cNvGrpSpPr/>
              <p:nvPr/>
            </p:nvGrpSpPr>
            <p:grpSpPr>
              <a:xfrm>
                <a:off x="25250" y="3222828"/>
                <a:ext cx="385214" cy="185485"/>
                <a:chOff x="25250" y="249316"/>
                <a:chExt cx="385214" cy="185485"/>
              </a:xfrm>
            </p:grpSpPr>
            <p:sp>
              <p:nvSpPr>
                <p:cNvPr id="992" name="Google Shape;992;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5" name="Google Shape;995;p8"/>
              <p:cNvGrpSpPr/>
              <p:nvPr/>
            </p:nvGrpSpPr>
            <p:grpSpPr>
              <a:xfrm>
                <a:off x="25250" y="3594766"/>
                <a:ext cx="385214" cy="185485"/>
                <a:chOff x="25250" y="249316"/>
                <a:chExt cx="385214" cy="185485"/>
              </a:xfrm>
            </p:grpSpPr>
            <p:sp>
              <p:nvSpPr>
                <p:cNvPr id="996" name="Google Shape;996;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9" name="Google Shape;999;p8"/>
              <p:cNvGrpSpPr/>
              <p:nvPr/>
            </p:nvGrpSpPr>
            <p:grpSpPr>
              <a:xfrm>
                <a:off x="25250" y="3966203"/>
                <a:ext cx="385214" cy="185485"/>
                <a:chOff x="25250" y="249316"/>
                <a:chExt cx="385214" cy="185485"/>
              </a:xfrm>
            </p:grpSpPr>
            <p:sp>
              <p:nvSpPr>
                <p:cNvPr id="1000" name="Google Shape;1000;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8"/>
              <p:cNvGrpSpPr/>
              <p:nvPr/>
            </p:nvGrpSpPr>
            <p:grpSpPr>
              <a:xfrm>
                <a:off x="25250" y="4337891"/>
                <a:ext cx="385214" cy="185485"/>
                <a:chOff x="25250" y="249316"/>
                <a:chExt cx="385214" cy="185485"/>
              </a:xfrm>
            </p:grpSpPr>
            <p:sp>
              <p:nvSpPr>
                <p:cNvPr id="1004" name="Google Shape;1004;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25250" y="4709566"/>
                <a:ext cx="385214" cy="185485"/>
                <a:chOff x="25250" y="249316"/>
                <a:chExt cx="385214" cy="185485"/>
              </a:xfrm>
            </p:grpSpPr>
            <p:sp>
              <p:nvSpPr>
                <p:cNvPr id="1008" name="Google Shape;1008;p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1" name="Google Shape;1011;p8"/>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2" name="Google Shape;1012;p8"/>
          <p:cNvSpPr txBox="1">
            <a:spLocks noGrp="1"/>
          </p:cNvSpPr>
          <p:nvPr>
            <p:ph type="title"/>
          </p:nvPr>
        </p:nvSpPr>
        <p:spPr>
          <a:xfrm>
            <a:off x="2307000" y="1827600"/>
            <a:ext cx="7578000" cy="32028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ctr">
              <a:spcBef>
                <a:spcPts val="0"/>
              </a:spcBef>
              <a:spcAft>
                <a:spcPts val="0"/>
              </a:spcAft>
              <a:buSzPts val="7200"/>
              <a:buNone/>
              <a:defRPr sz="13333">
                <a:solidFill>
                  <a:schemeClr val="accent6"/>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Tree>
    <p:extLst>
      <p:ext uri="{BB962C8B-B14F-4D97-AF65-F5344CB8AC3E}">
        <p14:creationId xmlns:p14="http://schemas.microsoft.com/office/powerpoint/2010/main" val="1800638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3"/>
        <p:cNvGrpSpPr/>
        <p:nvPr/>
      </p:nvGrpSpPr>
      <p:grpSpPr>
        <a:xfrm>
          <a:off x="0" y="0"/>
          <a:ext cx="0" cy="0"/>
          <a:chOff x="0" y="0"/>
          <a:chExt cx="0" cy="0"/>
        </a:xfrm>
      </p:grpSpPr>
      <p:grpSp>
        <p:nvGrpSpPr>
          <p:cNvPr id="1014" name="Google Shape;1014;p9"/>
          <p:cNvGrpSpPr/>
          <p:nvPr/>
        </p:nvGrpSpPr>
        <p:grpSpPr>
          <a:xfrm>
            <a:off x="33667" y="-57"/>
            <a:ext cx="12171267" cy="6857857"/>
            <a:chOff x="25250" y="-43"/>
            <a:chExt cx="9128450" cy="5143393"/>
          </a:xfrm>
        </p:grpSpPr>
        <p:grpSp>
          <p:nvGrpSpPr>
            <p:cNvPr id="1015" name="Google Shape;1015;p9"/>
            <p:cNvGrpSpPr/>
            <p:nvPr/>
          </p:nvGrpSpPr>
          <p:grpSpPr>
            <a:xfrm flipH="1">
              <a:off x="25250" y="111225"/>
              <a:ext cx="8396700" cy="4921050"/>
              <a:chOff x="757000" y="111225"/>
              <a:chExt cx="8396700" cy="4921050"/>
            </a:xfrm>
          </p:grpSpPr>
          <p:cxnSp>
            <p:nvCxnSpPr>
              <p:cNvPr id="1016" name="Google Shape;1016;p9"/>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17" name="Google Shape;1017;p9"/>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18" name="Google Shape;1018;p9"/>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19" name="Google Shape;1019;p9"/>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0" name="Google Shape;1020;p9"/>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1" name="Google Shape;1021;p9"/>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2" name="Google Shape;1022;p9"/>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3" name="Google Shape;1023;p9"/>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4" name="Google Shape;1024;p9"/>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5" name="Google Shape;1025;p9"/>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6" name="Google Shape;1026;p9"/>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7" name="Google Shape;1027;p9"/>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8" name="Google Shape;1028;p9"/>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29" name="Google Shape;1029;p9"/>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0" name="Google Shape;1030;p9"/>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1" name="Google Shape;1031;p9"/>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2" name="Google Shape;1032;p9"/>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3" name="Google Shape;1033;p9"/>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4" name="Google Shape;1034;p9"/>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5" name="Google Shape;1035;p9"/>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6" name="Google Shape;1036;p9"/>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7" name="Google Shape;1037;p9"/>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8" name="Google Shape;1038;p9"/>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39" name="Google Shape;1039;p9"/>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0" name="Google Shape;1040;p9"/>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1" name="Google Shape;1041;p9"/>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2" name="Google Shape;1042;p9"/>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3" name="Google Shape;1043;p9"/>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4" name="Google Shape;1044;p9"/>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5" name="Google Shape;1045;p9"/>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6" name="Google Shape;1046;p9"/>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047" name="Google Shape;1047;p9"/>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048" name="Google Shape;1048;p9"/>
            <p:cNvGrpSpPr/>
            <p:nvPr/>
          </p:nvGrpSpPr>
          <p:grpSpPr>
            <a:xfrm flipH="1">
              <a:off x="8421925" y="-43"/>
              <a:ext cx="731775" cy="5143393"/>
              <a:chOff x="25250" y="-43"/>
              <a:chExt cx="731775" cy="5143393"/>
            </a:xfrm>
          </p:grpSpPr>
          <p:sp>
            <p:nvSpPr>
              <p:cNvPr id="1049" name="Google Shape;1049;p9"/>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9"/>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9"/>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0" name="Google Shape;1100;p9"/>
              <p:cNvGrpSpPr/>
              <p:nvPr/>
            </p:nvGrpSpPr>
            <p:grpSpPr>
              <a:xfrm>
                <a:off x="25250" y="249316"/>
                <a:ext cx="385214" cy="185485"/>
                <a:chOff x="25250" y="249316"/>
                <a:chExt cx="385214" cy="185485"/>
              </a:xfrm>
            </p:grpSpPr>
            <p:sp>
              <p:nvSpPr>
                <p:cNvPr id="1101" name="Google Shape;1101;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4" name="Google Shape;1104;p9"/>
              <p:cNvGrpSpPr/>
              <p:nvPr/>
            </p:nvGrpSpPr>
            <p:grpSpPr>
              <a:xfrm>
                <a:off x="25250" y="621253"/>
                <a:ext cx="385214" cy="185485"/>
                <a:chOff x="25250" y="249316"/>
                <a:chExt cx="385214" cy="185485"/>
              </a:xfrm>
            </p:grpSpPr>
            <p:sp>
              <p:nvSpPr>
                <p:cNvPr id="1105" name="Google Shape;1105;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8" name="Google Shape;1108;p9"/>
              <p:cNvGrpSpPr/>
              <p:nvPr/>
            </p:nvGrpSpPr>
            <p:grpSpPr>
              <a:xfrm>
                <a:off x="25250" y="992691"/>
                <a:ext cx="385214" cy="185485"/>
                <a:chOff x="25250" y="249316"/>
                <a:chExt cx="385214" cy="185485"/>
              </a:xfrm>
            </p:grpSpPr>
            <p:sp>
              <p:nvSpPr>
                <p:cNvPr id="1109" name="Google Shape;1109;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2" name="Google Shape;1112;p9"/>
              <p:cNvGrpSpPr/>
              <p:nvPr/>
            </p:nvGrpSpPr>
            <p:grpSpPr>
              <a:xfrm>
                <a:off x="25250" y="1364378"/>
                <a:ext cx="385214" cy="185485"/>
                <a:chOff x="25250" y="249316"/>
                <a:chExt cx="385214" cy="185485"/>
              </a:xfrm>
            </p:grpSpPr>
            <p:sp>
              <p:nvSpPr>
                <p:cNvPr id="1113" name="Google Shape;1113;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6" name="Google Shape;1116;p9"/>
              <p:cNvGrpSpPr/>
              <p:nvPr/>
            </p:nvGrpSpPr>
            <p:grpSpPr>
              <a:xfrm>
                <a:off x="25250" y="1736066"/>
                <a:ext cx="385214" cy="185485"/>
                <a:chOff x="25250" y="249316"/>
                <a:chExt cx="385214" cy="185485"/>
              </a:xfrm>
            </p:grpSpPr>
            <p:sp>
              <p:nvSpPr>
                <p:cNvPr id="1117" name="Google Shape;1117;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9"/>
              <p:cNvGrpSpPr/>
              <p:nvPr/>
            </p:nvGrpSpPr>
            <p:grpSpPr>
              <a:xfrm>
                <a:off x="25250" y="2108003"/>
                <a:ext cx="385214" cy="185485"/>
                <a:chOff x="25250" y="249316"/>
                <a:chExt cx="385214" cy="185485"/>
              </a:xfrm>
            </p:grpSpPr>
            <p:sp>
              <p:nvSpPr>
                <p:cNvPr id="1121" name="Google Shape;1121;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4" name="Google Shape;1124;p9"/>
              <p:cNvGrpSpPr/>
              <p:nvPr/>
            </p:nvGrpSpPr>
            <p:grpSpPr>
              <a:xfrm>
                <a:off x="25250" y="2479441"/>
                <a:ext cx="385214" cy="185485"/>
                <a:chOff x="25250" y="249316"/>
                <a:chExt cx="385214" cy="185485"/>
              </a:xfrm>
            </p:grpSpPr>
            <p:sp>
              <p:nvSpPr>
                <p:cNvPr id="1125" name="Google Shape;1125;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8" name="Google Shape;1128;p9"/>
              <p:cNvGrpSpPr/>
              <p:nvPr/>
            </p:nvGrpSpPr>
            <p:grpSpPr>
              <a:xfrm>
                <a:off x="25250" y="2851128"/>
                <a:ext cx="385214" cy="185485"/>
                <a:chOff x="25250" y="249316"/>
                <a:chExt cx="385214" cy="185485"/>
              </a:xfrm>
            </p:grpSpPr>
            <p:sp>
              <p:nvSpPr>
                <p:cNvPr id="1129" name="Google Shape;1129;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2" name="Google Shape;1132;p9"/>
              <p:cNvGrpSpPr/>
              <p:nvPr/>
            </p:nvGrpSpPr>
            <p:grpSpPr>
              <a:xfrm>
                <a:off x="25250" y="3222828"/>
                <a:ext cx="385214" cy="185485"/>
                <a:chOff x="25250" y="249316"/>
                <a:chExt cx="385214" cy="185485"/>
              </a:xfrm>
            </p:grpSpPr>
            <p:sp>
              <p:nvSpPr>
                <p:cNvPr id="1133" name="Google Shape;1133;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6" name="Google Shape;1136;p9"/>
              <p:cNvGrpSpPr/>
              <p:nvPr/>
            </p:nvGrpSpPr>
            <p:grpSpPr>
              <a:xfrm>
                <a:off x="25250" y="3594766"/>
                <a:ext cx="385214" cy="185485"/>
                <a:chOff x="25250" y="249316"/>
                <a:chExt cx="385214" cy="185485"/>
              </a:xfrm>
            </p:grpSpPr>
            <p:sp>
              <p:nvSpPr>
                <p:cNvPr id="1137" name="Google Shape;1137;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0" name="Google Shape;1140;p9"/>
              <p:cNvGrpSpPr/>
              <p:nvPr/>
            </p:nvGrpSpPr>
            <p:grpSpPr>
              <a:xfrm>
                <a:off x="25250" y="3966203"/>
                <a:ext cx="385214" cy="185485"/>
                <a:chOff x="25250" y="249316"/>
                <a:chExt cx="385214" cy="185485"/>
              </a:xfrm>
            </p:grpSpPr>
            <p:sp>
              <p:nvSpPr>
                <p:cNvPr id="1141" name="Google Shape;1141;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9"/>
              <p:cNvGrpSpPr/>
              <p:nvPr/>
            </p:nvGrpSpPr>
            <p:grpSpPr>
              <a:xfrm>
                <a:off x="25250" y="4337891"/>
                <a:ext cx="385214" cy="185485"/>
                <a:chOff x="25250" y="249316"/>
                <a:chExt cx="385214" cy="185485"/>
              </a:xfrm>
            </p:grpSpPr>
            <p:sp>
              <p:nvSpPr>
                <p:cNvPr id="1145" name="Google Shape;1145;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8" name="Google Shape;1148;p9"/>
              <p:cNvGrpSpPr/>
              <p:nvPr/>
            </p:nvGrpSpPr>
            <p:grpSpPr>
              <a:xfrm>
                <a:off x="25250" y="4709566"/>
                <a:ext cx="385214" cy="185485"/>
                <a:chOff x="25250" y="249316"/>
                <a:chExt cx="385214" cy="185485"/>
              </a:xfrm>
            </p:grpSpPr>
            <p:sp>
              <p:nvSpPr>
                <p:cNvPr id="1149" name="Google Shape;1149;p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2" name="Google Shape;1152;p9"/>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53" name="Google Shape;1153;p9"/>
          <p:cNvSpPr txBox="1">
            <a:spLocks noGrp="1"/>
          </p:cNvSpPr>
          <p:nvPr>
            <p:ph type="title"/>
          </p:nvPr>
        </p:nvSpPr>
        <p:spPr>
          <a:xfrm>
            <a:off x="2187500" y="2152617"/>
            <a:ext cx="5127600" cy="1325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l" rtl="0">
              <a:spcBef>
                <a:spcPts val="0"/>
              </a:spcBef>
              <a:spcAft>
                <a:spcPts val="0"/>
              </a:spcAft>
              <a:buSzPts val="3200"/>
              <a:buNone/>
              <a:defRPr sz="12000">
                <a:solidFill>
                  <a:schemeClr val="accent6"/>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154" name="Google Shape;1154;p9"/>
          <p:cNvSpPr txBox="1">
            <a:spLocks noGrp="1"/>
          </p:cNvSpPr>
          <p:nvPr>
            <p:ph type="subTitle" idx="1"/>
          </p:nvPr>
        </p:nvSpPr>
        <p:spPr>
          <a:xfrm>
            <a:off x="2187500" y="3656984"/>
            <a:ext cx="4635200" cy="1048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Tree>
    <p:extLst>
      <p:ext uri="{BB962C8B-B14F-4D97-AF65-F5344CB8AC3E}">
        <p14:creationId xmlns:p14="http://schemas.microsoft.com/office/powerpoint/2010/main" val="365254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1155"/>
        <p:cNvGrpSpPr/>
        <p:nvPr/>
      </p:nvGrpSpPr>
      <p:grpSpPr>
        <a:xfrm>
          <a:off x="0" y="0"/>
          <a:ext cx="0" cy="0"/>
          <a:chOff x="0" y="0"/>
          <a:chExt cx="0" cy="0"/>
        </a:xfrm>
      </p:grpSpPr>
      <p:sp>
        <p:nvSpPr>
          <p:cNvPr id="1156" name="Google Shape;1156;p10"/>
          <p:cNvSpPr txBox="1">
            <a:spLocks noGrp="1"/>
          </p:cNvSpPr>
          <p:nvPr>
            <p:ph type="title"/>
          </p:nvPr>
        </p:nvSpPr>
        <p:spPr>
          <a:xfrm>
            <a:off x="3568600" y="1848400"/>
            <a:ext cx="5054800" cy="31612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rtl="0">
              <a:lnSpc>
                <a:spcPct val="100000"/>
              </a:lnSpc>
              <a:spcBef>
                <a:spcPts val="0"/>
              </a:spcBef>
              <a:spcAft>
                <a:spcPts val="0"/>
              </a:spcAft>
              <a:buSzPts val="3200"/>
              <a:buNone/>
              <a:defRPr sz="5733">
                <a:solidFill>
                  <a:schemeClr val="accent6"/>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684310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57"/>
        <p:cNvGrpSpPr/>
        <p:nvPr/>
      </p:nvGrpSpPr>
      <p:grpSpPr>
        <a:xfrm>
          <a:off x="0" y="0"/>
          <a:ext cx="0" cy="0"/>
          <a:chOff x="0" y="0"/>
          <a:chExt cx="0" cy="0"/>
        </a:xfrm>
      </p:grpSpPr>
      <p:grpSp>
        <p:nvGrpSpPr>
          <p:cNvPr id="1158" name="Google Shape;1158;p11"/>
          <p:cNvGrpSpPr/>
          <p:nvPr/>
        </p:nvGrpSpPr>
        <p:grpSpPr>
          <a:xfrm>
            <a:off x="33667" y="-57"/>
            <a:ext cx="12171267" cy="6857857"/>
            <a:chOff x="25250" y="-43"/>
            <a:chExt cx="9128450" cy="5143393"/>
          </a:xfrm>
        </p:grpSpPr>
        <p:grpSp>
          <p:nvGrpSpPr>
            <p:cNvPr id="1159" name="Google Shape;1159;p11"/>
            <p:cNvGrpSpPr/>
            <p:nvPr/>
          </p:nvGrpSpPr>
          <p:grpSpPr>
            <a:xfrm flipH="1">
              <a:off x="25250" y="111225"/>
              <a:ext cx="8396700" cy="4921050"/>
              <a:chOff x="757000" y="111225"/>
              <a:chExt cx="8396700" cy="4921050"/>
            </a:xfrm>
          </p:grpSpPr>
          <p:cxnSp>
            <p:nvCxnSpPr>
              <p:cNvPr id="1160" name="Google Shape;1160;p11"/>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1" name="Google Shape;1161;p11"/>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2" name="Google Shape;1162;p11"/>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3" name="Google Shape;1163;p11"/>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4" name="Google Shape;1164;p11"/>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5" name="Google Shape;1165;p11"/>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6" name="Google Shape;1166;p11"/>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7" name="Google Shape;1167;p11"/>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8" name="Google Shape;1168;p11"/>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69" name="Google Shape;1169;p11"/>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0" name="Google Shape;1170;p11"/>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1" name="Google Shape;1171;p11"/>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2" name="Google Shape;1172;p11"/>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3" name="Google Shape;1173;p11"/>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4" name="Google Shape;1174;p11"/>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5" name="Google Shape;1175;p11"/>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6" name="Google Shape;1176;p11"/>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7" name="Google Shape;1177;p11"/>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8" name="Google Shape;1178;p11"/>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79" name="Google Shape;1179;p11"/>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0" name="Google Shape;1180;p11"/>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1" name="Google Shape;1181;p11"/>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2" name="Google Shape;1182;p11"/>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3" name="Google Shape;1183;p11"/>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4" name="Google Shape;1184;p11"/>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5" name="Google Shape;1185;p11"/>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6" name="Google Shape;1186;p11"/>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7" name="Google Shape;1187;p11"/>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8" name="Google Shape;1188;p11"/>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89" name="Google Shape;1189;p11"/>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90" name="Google Shape;1190;p11"/>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191" name="Google Shape;1191;p11"/>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192" name="Google Shape;1192;p11"/>
            <p:cNvGrpSpPr/>
            <p:nvPr/>
          </p:nvGrpSpPr>
          <p:grpSpPr>
            <a:xfrm flipH="1">
              <a:off x="8421925" y="-43"/>
              <a:ext cx="731775" cy="5143393"/>
              <a:chOff x="25250" y="-43"/>
              <a:chExt cx="731775" cy="5143393"/>
            </a:xfrm>
          </p:grpSpPr>
          <p:sp>
            <p:nvSpPr>
              <p:cNvPr id="1193" name="Google Shape;1193;p11"/>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1"/>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1"/>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1"/>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1"/>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1"/>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1"/>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1"/>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1"/>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1"/>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1"/>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1"/>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1"/>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1"/>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1"/>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1"/>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1"/>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1"/>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1"/>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1"/>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1"/>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1"/>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1"/>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1"/>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1"/>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1"/>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1"/>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1"/>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4" name="Google Shape;1244;p11"/>
              <p:cNvGrpSpPr/>
              <p:nvPr/>
            </p:nvGrpSpPr>
            <p:grpSpPr>
              <a:xfrm>
                <a:off x="25250" y="249316"/>
                <a:ext cx="385214" cy="185485"/>
                <a:chOff x="25250" y="249316"/>
                <a:chExt cx="385214" cy="185485"/>
              </a:xfrm>
            </p:grpSpPr>
            <p:sp>
              <p:nvSpPr>
                <p:cNvPr id="1245" name="Google Shape;1245;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8" name="Google Shape;1248;p11"/>
              <p:cNvGrpSpPr/>
              <p:nvPr/>
            </p:nvGrpSpPr>
            <p:grpSpPr>
              <a:xfrm>
                <a:off x="25250" y="621253"/>
                <a:ext cx="385214" cy="185485"/>
                <a:chOff x="25250" y="249316"/>
                <a:chExt cx="385214" cy="185485"/>
              </a:xfrm>
            </p:grpSpPr>
            <p:sp>
              <p:nvSpPr>
                <p:cNvPr id="1249" name="Google Shape;1249;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2" name="Google Shape;1252;p11"/>
              <p:cNvGrpSpPr/>
              <p:nvPr/>
            </p:nvGrpSpPr>
            <p:grpSpPr>
              <a:xfrm>
                <a:off x="25250" y="992691"/>
                <a:ext cx="385214" cy="185485"/>
                <a:chOff x="25250" y="249316"/>
                <a:chExt cx="385214" cy="185485"/>
              </a:xfrm>
            </p:grpSpPr>
            <p:sp>
              <p:nvSpPr>
                <p:cNvPr id="1253" name="Google Shape;1253;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11"/>
              <p:cNvGrpSpPr/>
              <p:nvPr/>
            </p:nvGrpSpPr>
            <p:grpSpPr>
              <a:xfrm>
                <a:off x="25250" y="1364378"/>
                <a:ext cx="385214" cy="185485"/>
                <a:chOff x="25250" y="249316"/>
                <a:chExt cx="385214" cy="185485"/>
              </a:xfrm>
            </p:grpSpPr>
            <p:sp>
              <p:nvSpPr>
                <p:cNvPr id="1257" name="Google Shape;1257;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0" name="Google Shape;1260;p11"/>
              <p:cNvGrpSpPr/>
              <p:nvPr/>
            </p:nvGrpSpPr>
            <p:grpSpPr>
              <a:xfrm>
                <a:off x="25250" y="1736066"/>
                <a:ext cx="385214" cy="185485"/>
                <a:chOff x="25250" y="249316"/>
                <a:chExt cx="385214" cy="185485"/>
              </a:xfrm>
            </p:grpSpPr>
            <p:sp>
              <p:nvSpPr>
                <p:cNvPr id="1261" name="Google Shape;1261;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4" name="Google Shape;1264;p11"/>
              <p:cNvGrpSpPr/>
              <p:nvPr/>
            </p:nvGrpSpPr>
            <p:grpSpPr>
              <a:xfrm>
                <a:off x="25250" y="2108003"/>
                <a:ext cx="385214" cy="185485"/>
                <a:chOff x="25250" y="249316"/>
                <a:chExt cx="385214" cy="185485"/>
              </a:xfrm>
            </p:grpSpPr>
            <p:sp>
              <p:nvSpPr>
                <p:cNvPr id="1265" name="Google Shape;1265;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8" name="Google Shape;1268;p11"/>
              <p:cNvGrpSpPr/>
              <p:nvPr/>
            </p:nvGrpSpPr>
            <p:grpSpPr>
              <a:xfrm>
                <a:off x="25250" y="2479441"/>
                <a:ext cx="385214" cy="185485"/>
                <a:chOff x="25250" y="249316"/>
                <a:chExt cx="385214" cy="185485"/>
              </a:xfrm>
            </p:grpSpPr>
            <p:sp>
              <p:nvSpPr>
                <p:cNvPr id="1269" name="Google Shape;1269;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11"/>
              <p:cNvGrpSpPr/>
              <p:nvPr/>
            </p:nvGrpSpPr>
            <p:grpSpPr>
              <a:xfrm>
                <a:off x="25250" y="2851128"/>
                <a:ext cx="385214" cy="185485"/>
                <a:chOff x="25250" y="249316"/>
                <a:chExt cx="385214" cy="185485"/>
              </a:xfrm>
            </p:grpSpPr>
            <p:sp>
              <p:nvSpPr>
                <p:cNvPr id="1273" name="Google Shape;1273;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6" name="Google Shape;1276;p11"/>
              <p:cNvGrpSpPr/>
              <p:nvPr/>
            </p:nvGrpSpPr>
            <p:grpSpPr>
              <a:xfrm>
                <a:off x="25250" y="3222828"/>
                <a:ext cx="385214" cy="185485"/>
                <a:chOff x="25250" y="249316"/>
                <a:chExt cx="385214" cy="185485"/>
              </a:xfrm>
            </p:grpSpPr>
            <p:sp>
              <p:nvSpPr>
                <p:cNvPr id="1277" name="Google Shape;1277;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0" name="Google Shape;1280;p11"/>
              <p:cNvGrpSpPr/>
              <p:nvPr/>
            </p:nvGrpSpPr>
            <p:grpSpPr>
              <a:xfrm>
                <a:off x="25250" y="3594766"/>
                <a:ext cx="385214" cy="185485"/>
                <a:chOff x="25250" y="249316"/>
                <a:chExt cx="385214" cy="185485"/>
              </a:xfrm>
            </p:grpSpPr>
            <p:sp>
              <p:nvSpPr>
                <p:cNvPr id="1281" name="Google Shape;1281;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4" name="Google Shape;1284;p11"/>
              <p:cNvGrpSpPr/>
              <p:nvPr/>
            </p:nvGrpSpPr>
            <p:grpSpPr>
              <a:xfrm>
                <a:off x="25250" y="3966203"/>
                <a:ext cx="385214" cy="185485"/>
                <a:chOff x="25250" y="249316"/>
                <a:chExt cx="385214" cy="185485"/>
              </a:xfrm>
            </p:grpSpPr>
            <p:sp>
              <p:nvSpPr>
                <p:cNvPr id="1285" name="Google Shape;1285;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8" name="Google Shape;1288;p11"/>
              <p:cNvGrpSpPr/>
              <p:nvPr/>
            </p:nvGrpSpPr>
            <p:grpSpPr>
              <a:xfrm>
                <a:off x="25250" y="4337891"/>
                <a:ext cx="385214" cy="185485"/>
                <a:chOff x="25250" y="249316"/>
                <a:chExt cx="385214" cy="185485"/>
              </a:xfrm>
            </p:grpSpPr>
            <p:sp>
              <p:nvSpPr>
                <p:cNvPr id="1289" name="Google Shape;1289;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2" name="Google Shape;1292;p11"/>
              <p:cNvGrpSpPr/>
              <p:nvPr/>
            </p:nvGrpSpPr>
            <p:grpSpPr>
              <a:xfrm>
                <a:off x="25250" y="4709566"/>
                <a:ext cx="385214" cy="185485"/>
                <a:chOff x="25250" y="249316"/>
                <a:chExt cx="385214" cy="185485"/>
              </a:xfrm>
            </p:grpSpPr>
            <p:sp>
              <p:nvSpPr>
                <p:cNvPr id="1293" name="Google Shape;1293;p1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6" name="Google Shape;1296;p11"/>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97" name="Google Shape;1297;p11"/>
          <p:cNvSpPr txBox="1">
            <a:spLocks noGrp="1"/>
          </p:cNvSpPr>
          <p:nvPr>
            <p:ph type="title" hasCustomPrompt="1"/>
          </p:nvPr>
        </p:nvSpPr>
        <p:spPr>
          <a:xfrm>
            <a:off x="2108200" y="2291963"/>
            <a:ext cx="7975600" cy="17308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13200">
                <a:solidFill>
                  <a:schemeClr val="accent6"/>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1298" name="Google Shape;1298;p11"/>
          <p:cNvSpPr txBox="1">
            <a:spLocks noGrp="1"/>
          </p:cNvSpPr>
          <p:nvPr>
            <p:ph type="subTitle" idx="1"/>
          </p:nvPr>
        </p:nvSpPr>
        <p:spPr>
          <a:xfrm>
            <a:off x="2420717" y="394723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867"/>
            </a:lvl1pPr>
            <a:lvl2pPr lvl="1">
              <a:spcBef>
                <a:spcPts val="0"/>
              </a:spcBef>
              <a:spcAft>
                <a:spcPts val="0"/>
              </a:spcAft>
              <a:buNone/>
              <a:defRPr sz="1867"/>
            </a:lvl2pPr>
            <a:lvl3pPr lvl="2">
              <a:spcBef>
                <a:spcPts val="0"/>
              </a:spcBef>
              <a:spcAft>
                <a:spcPts val="0"/>
              </a:spcAft>
              <a:buNone/>
              <a:defRPr sz="1867"/>
            </a:lvl3pPr>
            <a:lvl4pPr lvl="3">
              <a:spcBef>
                <a:spcPts val="0"/>
              </a:spcBef>
              <a:spcAft>
                <a:spcPts val="0"/>
              </a:spcAft>
              <a:buNone/>
              <a:defRPr sz="1867"/>
            </a:lvl4pPr>
            <a:lvl5pPr lvl="4">
              <a:spcBef>
                <a:spcPts val="0"/>
              </a:spcBef>
              <a:spcAft>
                <a:spcPts val="0"/>
              </a:spcAft>
              <a:buNone/>
              <a:defRPr sz="1867"/>
            </a:lvl5pPr>
            <a:lvl6pPr lvl="5">
              <a:spcBef>
                <a:spcPts val="0"/>
              </a:spcBef>
              <a:spcAft>
                <a:spcPts val="0"/>
              </a:spcAft>
              <a:buNone/>
              <a:defRPr sz="1867"/>
            </a:lvl6pPr>
            <a:lvl7pPr lvl="6">
              <a:spcBef>
                <a:spcPts val="0"/>
              </a:spcBef>
              <a:spcAft>
                <a:spcPts val="0"/>
              </a:spcAft>
              <a:buNone/>
              <a:defRPr sz="1867"/>
            </a:lvl7pPr>
            <a:lvl8pPr lvl="7">
              <a:spcBef>
                <a:spcPts val="0"/>
              </a:spcBef>
              <a:spcAft>
                <a:spcPts val="0"/>
              </a:spcAft>
              <a:buNone/>
              <a:defRPr sz="1867"/>
            </a:lvl8pPr>
            <a:lvl9pPr lvl="8">
              <a:spcBef>
                <a:spcPts val="0"/>
              </a:spcBef>
              <a:spcAft>
                <a:spcPts val="0"/>
              </a:spcAft>
              <a:buNone/>
              <a:defRPr sz="1867"/>
            </a:lvl9pPr>
          </a:lstStyle>
          <a:p>
            <a:endParaRPr/>
          </a:p>
        </p:txBody>
      </p:sp>
      <p:sp>
        <p:nvSpPr>
          <p:cNvPr id="1299" name="Google Shape;1299;p11"/>
          <p:cNvSpPr/>
          <p:nvPr/>
        </p:nvSpPr>
        <p:spPr>
          <a:xfrm>
            <a:off x="2084005" y="1821233"/>
            <a:ext cx="8024000" cy="3190000"/>
          </a:xfrm>
          <a:prstGeom prst="roundRect">
            <a:avLst>
              <a:gd name="adj" fmla="val 11728"/>
            </a:avLst>
          </a:prstGeom>
          <a:noFill/>
          <a:ln w="38100" cap="flat" cmpd="sng">
            <a:solidFill>
              <a:schemeClr val="accent2"/>
            </a:solidFill>
            <a:prstDash val="solid"/>
            <a:round/>
            <a:headEnd type="none" w="sm" len="sm"/>
            <a:tailEnd type="none" w="sm" len="sm"/>
          </a:ln>
          <a:effectLst>
            <a:outerShdw blurRad="285750" algn="bl" rotWithShape="0">
              <a:schemeClr val="accent2"/>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11"/>
          <p:cNvSpPr/>
          <p:nvPr/>
        </p:nvSpPr>
        <p:spPr>
          <a:xfrm>
            <a:off x="1851000" y="1625600"/>
            <a:ext cx="8490000" cy="3606800"/>
          </a:xfrm>
          <a:prstGeom prst="roundRect">
            <a:avLst>
              <a:gd name="adj" fmla="val 11728"/>
            </a:avLst>
          </a:prstGeom>
          <a:noFill/>
          <a:ln w="38100" cap="flat" cmpd="sng">
            <a:solidFill>
              <a:schemeClr val="accent3"/>
            </a:solidFill>
            <a:prstDash val="solid"/>
            <a:round/>
            <a:headEnd type="none" w="sm" len="sm"/>
            <a:tailEnd type="none" w="sm" len="sm"/>
          </a:ln>
          <a:effectLst>
            <a:outerShdw blurRad="285750" algn="bl" rotWithShape="0">
              <a:schemeClr val="accent3"/>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45970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01"/>
        <p:cNvGrpSpPr/>
        <p:nvPr/>
      </p:nvGrpSpPr>
      <p:grpSpPr>
        <a:xfrm>
          <a:off x="0" y="0"/>
          <a:ext cx="0" cy="0"/>
          <a:chOff x="0" y="0"/>
          <a:chExt cx="0" cy="0"/>
        </a:xfrm>
      </p:grpSpPr>
    </p:spTree>
    <p:extLst>
      <p:ext uri="{BB962C8B-B14F-4D97-AF65-F5344CB8AC3E}">
        <p14:creationId xmlns:p14="http://schemas.microsoft.com/office/powerpoint/2010/main" val="376911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02"/>
        <p:cNvGrpSpPr/>
        <p:nvPr/>
      </p:nvGrpSpPr>
      <p:grpSpPr>
        <a:xfrm>
          <a:off x="0" y="0"/>
          <a:ext cx="0" cy="0"/>
          <a:chOff x="0" y="0"/>
          <a:chExt cx="0" cy="0"/>
        </a:xfrm>
      </p:grpSpPr>
      <p:grpSp>
        <p:nvGrpSpPr>
          <p:cNvPr id="1303" name="Google Shape;1303;p13"/>
          <p:cNvGrpSpPr/>
          <p:nvPr/>
        </p:nvGrpSpPr>
        <p:grpSpPr>
          <a:xfrm flipH="1">
            <a:off x="33667" y="-57"/>
            <a:ext cx="12171267" cy="6857857"/>
            <a:chOff x="25250" y="-43"/>
            <a:chExt cx="9128450" cy="5143393"/>
          </a:xfrm>
        </p:grpSpPr>
        <p:grpSp>
          <p:nvGrpSpPr>
            <p:cNvPr id="1304" name="Google Shape;1304;p13"/>
            <p:cNvGrpSpPr/>
            <p:nvPr/>
          </p:nvGrpSpPr>
          <p:grpSpPr>
            <a:xfrm flipH="1">
              <a:off x="25250" y="111225"/>
              <a:ext cx="8396700" cy="4921050"/>
              <a:chOff x="757000" y="111225"/>
              <a:chExt cx="8396700" cy="4921050"/>
            </a:xfrm>
          </p:grpSpPr>
          <p:cxnSp>
            <p:nvCxnSpPr>
              <p:cNvPr id="1305" name="Google Shape;1305;p13"/>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06" name="Google Shape;1306;p13"/>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07" name="Google Shape;1307;p13"/>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08" name="Google Shape;1308;p13"/>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09" name="Google Shape;1309;p13"/>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0" name="Google Shape;1310;p13"/>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1" name="Google Shape;1311;p13"/>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2" name="Google Shape;1312;p13"/>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3" name="Google Shape;1313;p13"/>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4" name="Google Shape;1314;p13"/>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5" name="Google Shape;1315;p13"/>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6" name="Google Shape;1316;p13"/>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7" name="Google Shape;1317;p13"/>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8" name="Google Shape;1318;p13"/>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19" name="Google Shape;1319;p13"/>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0" name="Google Shape;1320;p13"/>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1" name="Google Shape;1321;p13"/>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2" name="Google Shape;1322;p13"/>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3" name="Google Shape;1323;p13"/>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4" name="Google Shape;1324;p13"/>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5" name="Google Shape;1325;p13"/>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6" name="Google Shape;1326;p13"/>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7" name="Google Shape;1327;p13"/>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8" name="Google Shape;1328;p13"/>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29" name="Google Shape;1329;p13"/>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0" name="Google Shape;1330;p13"/>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1" name="Google Shape;1331;p13"/>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2" name="Google Shape;1332;p13"/>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3" name="Google Shape;1333;p13"/>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4" name="Google Shape;1334;p13"/>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5" name="Google Shape;1335;p13"/>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336" name="Google Shape;1336;p13"/>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337" name="Google Shape;1337;p13"/>
            <p:cNvGrpSpPr/>
            <p:nvPr/>
          </p:nvGrpSpPr>
          <p:grpSpPr>
            <a:xfrm flipH="1">
              <a:off x="8421925" y="-43"/>
              <a:ext cx="731775" cy="5143393"/>
              <a:chOff x="25250" y="-43"/>
              <a:chExt cx="731775" cy="5143393"/>
            </a:xfrm>
          </p:grpSpPr>
          <p:sp>
            <p:nvSpPr>
              <p:cNvPr id="1338" name="Google Shape;1338;p13"/>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3"/>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3"/>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3"/>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3"/>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3"/>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3"/>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3"/>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3"/>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3"/>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3"/>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3"/>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3"/>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3"/>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3"/>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3"/>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3"/>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3"/>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3"/>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3"/>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3"/>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3"/>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3"/>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3"/>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3"/>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3"/>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3"/>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3"/>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3"/>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3"/>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3"/>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3"/>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3"/>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3"/>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3"/>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3"/>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3"/>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3"/>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3"/>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3"/>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3"/>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3"/>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3"/>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3"/>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3"/>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3"/>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3"/>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3"/>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3"/>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3"/>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3"/>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89" name="Google Shape;1389;p13"/>
              <p:cNvGrpSpPr/>
              <p:nvPr/>
            </p:nvGrpSpPr>
            <p:grpSpPr>
              <a:xfrm>
                <a:off x="25250" y="249316"/>
                <a:ext cx="385214" cy="185485"/>
                <a:chOff x="25250" y="249316"/>
                <a:chExt cx="385214" cy="185485"/>
              </a:xfrm>
            </p:grpSpPr>
            <p:sp>
              <p:nvSpPr>
                <p:cNvPr id="1390" name="Google Shape;1390;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3" name="Google Shape;1393;p13"/>
              <p:cNvGrpSpPr/>
              <p:nvPr/>
            </p:nvGrpSpPr>
            <p:grpSpPr>
              <a:xfrm>
                <a:off x="25250" y="621253"/>
                <a:ext cx="385214" cy="185485"/>
                <a:chOff x="25250" y="249316"/>
                <a:chExt cx="385214" cy="185485"/>
              </a:xfrm>
            </p:grpSpPr>
            <p:sp>
              <p:nvSpPr>
                <p:cNvPr id="1394" name="Google Shape;1394;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7" name="Google Shape;1397;p13"/>
              <p:cNvGrpSpPr/>
              <p:nvPr/>
            </p:nvGrpSpPr>
            <p:grpSpPr>
              <a:xfrm>
                <a:off x="25250" y="992691"/>
                <a:ext cx="385214" cy="185485"/>
                <a:chOff x="25250" y="249316"/>
                <a:chExt cx="385214" cy="185485"/>
              </a:xfrm>
            </p:grpSpPr>
            <p:sp>
              <p:nvSpPr>
                <p:cNvPr id="1398" name="Google Shape;1398;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1" name="Google Shape;1401;p13"/>
              <p:cNvGrpSpPr/>
              <p:nvPr/>
            </p:nvGrpSpPr>
            <p:grpSpPr>
              <a:xfrm>
                <a:off x="25250" y="1364378"/>
                <a:ext cx="385214" cy="185485"/>
                <a:chOff x="25250" y="249316"/>
                <a:chExt cx="385214" cy="185485"/>
              </a:xfrm>
            </p:grpSpPr>
            <p:sp>
              <p:nvSpPr>
                <p:cNvPr id="1402" name="Google Shape;1402;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5" name="Google Shape;1405;p13"/>
              <p:cNvGrpSpPr/>
              <p:nvPr/>
            </p:nvGrpSpPr>
            <p:grpSpPr>
              <a:xfrm>
                <a:off x="25250" y="1736066"/>
                <a:ext cx="385214" cy="185485"/>
                <a:chOff x="25250" y="249316"/>
                <a:chExt cx="385214" cy="185485"/>
              </a:xfrm>
            </p:grpSpPr>
            <p:sp>
              <p:nvSpPr>
                <p:cNvPr id="1406" name="Google Shape;1406;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9" name="Google Shape;1409;p13"/>
              <p:cNvGrpSpPr/>
              <p:nvPr/>
            </p:nvGrpSpPr>
            <p:grpSpPr>
              <a:xfrm>
                <a:off x="25250" y="2108003"/>
                <a:ext cx="385214" cy="185485"/>
                <a:chOff x="25250" y="249316"/>
                <a:chExt cx="385214" cy="185485"/>
              </a:xfrm>
            </p:grpSpPr>
            <p:sp>
              <p:nvSpPr>
                <p:cNvPr id="1410" name="Google Shape;1410;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3" name="Google Shape;1413;p13"/>
              <p:cNvGrpSpPr/>
              <p:nvPr/>
            </p:nvGrpSpPr>
            <p:grpSpPr>
              <a:xfrm>
                <a:off x="25250" y="2479441"/>
                <a:ext cx="385214" cy="185485"/>
                <a:chOff x="25250" y="249316"/>
                <a:chExt cx="385214" cy="185485"/>
              </a:xfrm>
            </p:grpSpPr>
            <p:sp>
              <p:nvSpPr>
                <p:cNvPr id="1414" name="Google Shape;1414;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7" name="Google Shape;1417;p13"/>
              <p:cNvGrpSpPr/>
              <p:nvPr/>
            </p:nvGrpSpPr>
            <p:grpSpPr>
              <a:xfrm>
                <a:off x="25250" y="2851128"/>
                <a:ext cx="385214" cy="185485"/>
                <a:chOff x="25250" y="249316"/>
                <a:chExt cx="385214" cy="185485"/>
              </a:xfrm>
            </p:grpSpPr>
            <p:sp>
              <p:nvSpPr>
                <p:cNvPr id="1418" name="Google Shape;1418;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1" name="Google Shape;1421;p13"/>
              <p:cNvGrpSpPr/>
              <p:nvPr/>
            </p:nvGrpSpPr>
            <p:grpSpPr>
              <a:xfrm>
                <a:off x="25250" y="3222828"/>
                <a:ext cx="385214" cy="185485"/>
                <a:chOff x="25250" y="249316"/>
                <a:chExt cx="385214" cy="185485"/>
              </a:xfrm>
            </p:grpSpPr>
            <p:sp>
              <p:nvSpPr>
                <p:cNvPr id="1422" name="Google Shape;1422;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5" name="Google Shape;1425;p13"/>
              <p:cNvGrpSpPr/>
              <p:nvPr/>
            </p:nvGrpSpPr>
            <p:grpSpPr>
              <a:xfrm>
                <a:off x="25250" y="3594766"/>
                <a:ext cx="385214" cy="185485"/>
                <a:chOff x="25250" y="249316"/>
                <a:chExt cx="385214" cy="185485"/>
              </a:xfrm>
            </p:grpSpPr>
            <p:sp>
              <p:nvSpPr>
                <p:cNvPr id="1426" name="Google Shape;1426;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9" name="Google Shape;1429;p13"/>
              <p:cNvGrpSpPr/>
              <p:nvPr/>
            </p:nvGrpSpPr>
            <p:grpSpPr>
              <a:xfrm>
                <a:off x="25250" y="3966203"/>
                <a:ext cx="385214" cy="185485"/>
                <a:chOff x="25250" y="249316"/>
                <a:chExt cx="385214" cy="185485"/>
              </a:xfrm>
            </p:grpSpPr>
            <p:sp>
              <p:nvSpPr>
                <p:cNvPr id="1430" name="Google Shape;1430;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13"/>
              <p:cNvGrpSpPr/>
              <p:nvPr/>
            </p:nvGrpSpPr>
            <p:grpSpPr>
              <a:xfrm>
                <a:off x="25250" y="4337891"/>
                <a:ext cx="385214" cy="185485"/>
                <a:chOff x="25250" y="249316"/>
                <a:chExt cx="385214" cy="185485"/>
              </a:xfrm>
            </p:grpSpPr>
            <p:sp>
              <p:nvSpPr>
                <p:cNvPr id="1434" name="Google Shape;1434;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7" name="Google Shape;1437;p13"/>
              <p:cNvGrpSpPr/>
              <p:nvPr/>
            </p:nvGrpSpPr>
            <p:grpSpPr>
              <a:xfrm>
                <a:off x="25250" y="4709566"/>
                <a:ext cx="385214" cy="185485"/>
                <a:chOff x="25250" y="249316"/>
                <a:chExt cx="385214" cy="185485"/>
              </a:xfrm>
            </p:grpSpPr>
            <p:sp>
              <p:nvSpPr>
                <p:cNvPr id="1438" name="Google Shape;1438;p1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1" name="Google Shape;1441;p13"/>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42" name="Google Shape;1442;p13"/>
          <p:cNvSpPr txBox="1">
            <a:spLocks noGrp="1"/>
          </p:cNvSpPr>
          <p:nvPr>
            <p:ph type="title"/>
          </p:nvPr>
        </p:nvSpPr>
        <p:spPr>
          <a:xfrm>
            <a:off x="968400" y="723900"/>
            <a:ext cx="10255200" cy="609600"/>
          </a:xfrm>
          <a:prstGeom prst="rect">
            <a:avLst/>
          </a:prstGeom>
          <a:effectLst>
            <a:outerShdw blurRad="271463"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None/>
              <a:defRPr sz="5333" u="sng">
                <a:solidFill>
                  <a:schemeClr val="accent6"/>
                </a:solidFill>
              </a:defRPr>
            </a:lvl1pPr>
            <a:lvl2pPr lvl="1" algn="ctr" rtl="0">
              <a:spcBef>
                <a:spcPts val="0"/>
              </a:spcBef>
              <a:spcAft>
                <a:spcPts val="0"/>
              </a:spcAft>
              <a:buNone/>
              <a:defRPr sz="5333" u="sng">
                <a:solidFill>
                  <a:schemeClr val="accent6"/>
                </a:solidFill>
              </a:defRPr>
            </a:lvl2pPr>
            <a:lvl3pPr lvl="2" algn="ctr" rtl="0">
              <a:spcBef>
                <a:spcPts val="0"/>
              </a:spcBef>
              <a:spcAft>
                <a:spcPts val="0"/>
              </a:spcAft>
              <a:buNone/>
              <a:defRPr sz="5333" u="sng">
                <a:solidFill>
                  <a:schemeClr val="accent6"/>
                </a:solidFill>
              </a:defRPr>
            </a:lvl3pPr>
            <a:lvl4pPr lvl="3" algn="ctr" rtl="0">
              <a:spcBef>
                <a:spcPts val="0"/>
              </a:spcBef>
              <a:spcAft>
                <a:spcPts val="0"/>
              </a:spcAft>
              <a:buNone/>
              <a:defRPr sz="5333" u="sng">
                <a:solidFill>
                  <a:schemeClr val="accent6"/>
                </a:solidFill>
              </a:defRPr>
            </a:lvl4pPr>
            <a:lvl5pPr lvl="4" algn="ctr" rtl="0">
              <a:spcBef>
                <a:spcPts val="0"/>
              </a:spcBef>
              <a:spcAft>
                <a:spcPts val="0"/>
              </a:spcAft>
              <a:buNone/>
              <a:defRPr sz="5333" u="sng">
                <a:solidFill>
                  <a:schemeClr val="accent6"/>
                </a:solidFill>
              </a:defRPr>
            </a:lvl5pPr>
            <a:lvl6pPr lvl="5" algn="ctr" rtl="0">
              <a:spcBef>
                <a:spcPts val="0"/>
              </a:spcBef>
              <a:spcAft>
                <a:spcPts val="0"/>
              </a:spcAft>
              <a:buNone/>
              <a:defRPr sz="5333" u="sng">
                <a:solidFill>
                  <a:schemeClr val="accent6"/>
                </a:solidFill>
              </a:defRPr>
            </a:lvl6pPr>
            <a:lvl7pPr lvl="6" algn="ctr" rtl="0">
              <a:spcBef>
                <a:spcPts val="0"/>
              </a:spcBef>
              <a:spcAft>
                <a:spcPts val="0"/>
              </a:spcAft>
              <a:buNone/>
              <a:defRPr sz="5333" u="sng">
                <a:solidFill>
                  <a:schemeClr val="accent6"/>
                </a:solidFill>
              </a:defRPr>
            </a:lvl7pPr>
            <a:lvl8pPr lvl="7" algn="ctr" rtl="0">
              <a:spcBef>
                <a:spcPts val="0"/>
              </a:spcBef>
              <a:spcAft>
                <a:spcPts val="0"/>
              </a:spcAft>
              <a:buNone/>
              <a:defRPr sz="5333" u="sng">
                <a:solidFill>
                  <a:schemeClr val="accent6"/>
                </a:solidFill>
              </a:defRPr>
            </a:lvl8pPr>
            <a:lvl9pPr lvl="8" algn="ctr" rtl="0">
              <a:spcBef>
                <a:spcPts val="0"/>
              </a:spcBef>
              <a:spcAft>
                <a:spcPts val="0"/>
              </a:spcAft>
              <a:buNone/>
              <a:defRPr sz="5333" u="sng">
                <a:solidFill>
                  <a:schemeClr val="accent6"/>
                </a:solidFill>
              </a:defRPr>
            </a:lvl9pPr>
          </a:lstStyle>
          <a:p>
            <a:endParaRPr/>
          </a:p>
        </p:txBody>
      </p:sp>
      <p:sp>
        <p:nvSpPr>
          <p:cNvPr id="1443" name="Google Shape;1443;p13"/>
          <p:cNvSpPr txBox="1">
            <a:spLocks noGrp="1"/>
          </p:cNvSpPr>
          <p:nvPr>
            <p:ph type="subTitle" idx="1"/>
          </p:nvPr>
        </p:nvSpPr>
        <p:spPr>
          <a:xfrm>
            <a:off x="866800" y="1993184"/>
            <a:ext cx="3263600" cy="4876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r" rtl="0">
              <a:spcBef>
                <a:spcPts val="0"/>
              </a:spcBef>
              <a:spcAft>
                <a:spcPts val="0"/>
              </a:spcAft>
              <a:buNone/>
              <a:defRPr sz="4267">
                <a:solidFill>
                  <a:schemeClr val="accent1"/>
                </a:solidFill>
                <a:latin typeface="Damion"/>
                <a:ea typeface="Damion"/>
                <a:cs typeface="Damion"/>
                <a:sym typeface="Damion"/>
              </a:defRPr>
            </a:lvl1pPr>
            <a:lvl2pPr lvl="1" algn="r" rtl="0">
              <a:spcBef>
                <a:spcPts val="0"/>
              </a:spcBef>
              <a:spcAft>
                <a:spcPts val="0"/>
              </a:spcAft>
              <a:buNone/>
              <a:defRPr sz="4267">
                <a:solidFill>
                  <a:schemeClr val="accent1"/>
                </a:solidFill>
                <a:latin typeface="Damion"/>
                <a:ea typeface="Damion"/>
                <a:cs typeface="Damion"/>
                <a:sym typeface="Damion"/>
              </a:defRPr>
            </a:lvl2pPr>
            <a:lvl3pPr lvl="2" algn="r" rtl="0">
              <a:spcBef>
                <a:spcPts val="0"/>
              </a:spcBef>
              <a:spcAft>
                <a:spcPts val="0"/>
              </a:spcAft>
              <a:buNone/>
              <a:defRPr sz="4267">
                <a:solidFill>
                  <a:schemeClr val="accent1"/>
                </a:solidFill>
                <a:latin typeface="Damion"/>
                <a:ea typeface="Damion"/>
                <a:cs typeface="Damion"/>
                <a:sym typeface="Damion"/>
              </a:defRPr>
            </a:lvl3pPr>
            <a:lvl4pPr lvl="3" algn="r" rtl="0">
              <a:spcBef>
                <a:spcPts val="0"/>
              </a:spcBef>
              <a:spcAft>
                <a:spcPts val="0"/>
              </a:spcAft>
              <a:buNone/>
              <a:defRPr sz="4267">
                <a:solidFill>
                  <a:schemeClr val="accent1"/>
                </a:solidFill>
                <a:latin typeface="Damion"/>
                <a:ea typeface="Damion"/>
                <a:cs typeface="Damion"/>
                <a:sym typeface="Damion"/>
              </a:defRPr>
            </a:lvl4pPr>
            <a:lvl5pPr lvl="4" algn="r" rtl="0">
              <a:spcBef>
                <a:spcPts val="0"/>
              </a:spcBef>
              <a:spcAft>
                <a:spcPts val="0"/>
              </a:spcAft>
              <a:buNone/>
              <a:defRPr sz="4267">
                <a:solidFill>
                  <a:schemeClr val="accent1"/>
                </a:solidFill>
                <a:latin typeface="Damion"/>
                <a:ea typeface="Damion"/>
                <a:cs typeface="Damion"/>
                <a:sym typeface="Damion"/>
              </a:defRPr>
            </a:lvl5pPr>
            <a:lvl6pPr lvl="5" algn="r" rtl="0">
              <a:spcBef>
                <a:spcPts val="0"/>
              </a:spcBef>
              <a:spcAft>
                <a:spcPts val="0"/>
              </a:spcAft>
              <a:buNone/>
              <a:defRPr sz="4267">
                <a:solidFill>
                  <a:schemeClr val="accent1"/>
                </a:solidFill>
                <a:latin typeface="Damion"/>
                <a:ea typeface="Damion"/>
                <a:cs typeface="Damion"/>
                <a:sym typeface="Damion"/>
              </a:defRPr>
            </a:lvl6pPr>
            <a:lvl7pPr lvl="6" algn="r" rtl="0">
              <a:spcBef>
                <a:spcPts val="0"/>
              </a:spcBef>
              <a:spcAft>
                <a:spcPts val="0"/>
              </a:spcAft>
              <a:buNone/>
              <a:defRPr sz="4267">
                <a:solidFill>
                  <a:schemeClr val="accent1"/>
                </a:solidFill>
                <a:latin typeface="Damion"/>
                <a:ea typeface="Damion"/>
                <a:cs typeface="Damion"/>
                <a:sym typeface="Damion"/>
              </a:defRPr>
            </a:lvl7pPr>
            <a:lvl8pPr lvl="7" algn="r" rtl="0">
              <a:spcBef>
                <a:spcPts val="0"/>
              </a:spcBef>
              <a:spcAft>
                <a:spcPts val="0"/>
              </a:spcAft>
              <a:buNone/>
              <a:defRPr sz="4267">
                <a:solidFill>
                  <a:schemeClr val="accent1"/>
                </a:solidFill>
                <a:latin typeface="Damion"/>
                <a:ea typeface="Damion"/>
                <a:cs typeface="Damion"/>
                <a:sym typeface="Damion"/>
              </a:defRPr>
            </a:lvl8pPr>
            <a:lvl9pPr lvl="8" algn="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1444" name="Google Shape;1444;p13"/>
          <p:cNvSpPr txBox="1">
            <a:spLocks noGrp="1"/>
          </p:cNvSpPr>
          <p:nvPr>
            <p:ph type="subTitle" idx="2"/>
          </p:nvPr>
        </p:nvSpPr>
        <p:spPr>
          <a:xfrm>
            <a:off x="1692000" y="2532084"/>
            <a:ext cx="24384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445" name="Google Shape;1445;p13"/>
          <p:cNvSpPr txBox="1">
            <a:spLocks noGrp="1"/>
          </p:cNvSpPr>
          <p:nvPr>
            <p:ph type="subTitle" idx="3"/>
          </p:nvPr>
        </p:nvSpPr>
        <p:spPr>
          <a:xfrm>
            <a:off x="866800" y="3912217"/>
            <a:ext cx="3263600" cy="4876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algn="r" rtl="0">
              <a:spcBef>
                <a:spcPts val="0"/>
              </a:spcBef>
              <a:spcAft>
                <a:spcPts val="0"/>
              </a:spcAft>
              <a:buNone/>
              <a:defRPr sz="4267">
                <a:solidFill>
                  <a:schemeClr val="accent3"/>
                </a:solidFill>
                <a:latin typeface="Damion"/>
                <a:ea typeface="Damion"/>
                <a:cs typeface="Damion"/>
                <a:sym typeface="Damion"/>
              </a:defRPr>
            </a:lvl1pPr>
            <a:lvl2pPr lvl="1" algn="r" rtl="0">
              <a:spcBef>
                <a:spcPts val="0"/>
              </a:spcBef>
              <a:spcAft>
                <a:spcPts val="0"/>
              </a:spcAft>
              <a:buNone/>
              <a:defRPr sz="4267">
                <a:solidFill>
                  <a:schemeClr val="accent3"/>
                </a:solidFill>
                <a:latin typeface="Damion"/>
                <a:ea typeface="Damion"/>
                <a:cs typeface="Damion"/>
                <a:sym typeface="Damion"/>
              </a:defRPr>
            </a:lvl2pPr>
            <a:lvl3pPr lvl="2" algn="r" rtl="0">
              <a:spcBef>
                <a:spcPts val="0"/>
              </a:spcBef>
              <a:spcAft>
                <a:spcPts val="0"/>
              </a:spcAft>
              <a:buNone/>
              <a:defRPr sz="4267">
                <a:solidFill>
                  <a:schemeClr val="accent3"/>
                </a:solidFill>
                <a:latin typeface="Damion"/>
                <a:ea typeface="Damion"/>
                <a:cs typeface="Damion"/>
                <a:sym typeface="Damion"/>
              </a:defRPr>
            </a:lvl3pPr>
            <a:lvl4pPr lvl="3" algn="r" rtl="0">
              <a:spcBef>
                <a:spcPts val="0"/>
              </a:spcBef>
              <a:spcAft>
                <a:spcPts val="0"/>
              </a:spcAft>
              <a:buNone/>
              <a:defRPr sz="4267">
                <a:solidFill>
                  <a:schemeClr val="accent3"/>
                </a:solidFill>
                <a:latin typeface="Damion"/>
                <a:ea typeface="Damion"/>
                <a:cs typeface="Damion"/>
                <a:sym typeface="Damion"/>
              </a:defRPr>
            </a:lvl4pPr>
            <a:lvl5pPr lvl="4" algn="r" rtl="0">
              <a:spcBef>
                <a:spcPts val="0"/>
              </a:spcBef>
              <a:spcAft>
                <a:spcPts val="0"/>
              </a:spcAft>
              <a:buNone/>
              <a:defRPr sz="4267">
                <a:solidFill>
                  <a:schemeClr val="accent3"/>
                </a:solidFill>
                <a:latin typeface="Damion"/>
                <a:ea typeface="Damion"/>
                <a:cs typeface="Damion"/>
                <a:sym typeface="Damion"/>
              </a:defRPr>
            </a:lvl5pPr>
            <a:lvl6pPr lvl="5" algn="r" rtl="0">
              <a:spcBef>
                <a:spcPts val="0"/>
              </a:spcBef>
              <a:spcAft>
                <a:spcPts val="0"/>
              </a:spcAft>
              <a:buNone/>
              <a:defRPr sz="4267">
                <a:solidFill>
                  <a:schemeClr val="accent3"/>
                </a:solidFill>
                <a:latin typeface="Damion"/>
                <a:ea typeface="Damion"/>
                <a:cs typeface="Damion"/>
                <a:sym typeface="Damion"/>
              </a:defRPr>
            </a:lvl6pPr>
            <a:lvl7pPr lvl="6" algn="r" rtl="0">
              <a:spcBef>
                <a:spcPts val="0"/>
              </a:spcBef>
              <a:spcAft>
                <a:spcPts val="0"/>
              </a:spcAft>
              <a:buNone/>
              <a:defRPr sz="4267">
                <a:solidFill>
                  <a:schemeClr val="accent3"/>
                </a:solidFill>
                <a:latin typeface="Damion"/>
                <a:ea typeface="Damion"/>
                <a:cs typeface="Damion"/>
                <a:sym typeface="Damion"/>
              </a:defRPr>
            </a:lvl7pPr>
            <a:lvl8pPr lvl="7" algn="r" rtl="0">
              <a:spcBef>
                <a:spcPts val="0"/>
              </a:spcBef>
              <a:spcAft>
                <a:spcPts val="0"/>
              </a:spcAft>
              <a:buNone/>
              <a:defRPr sz="4267">
                <a:solidFill>
                  <a:schemeClr val="accent3"/>
                </a:solidFill>
                <a:latin typeface="Damion"/>
                <a:ea typeface="Damion"/>
                <a:cs typeface="Damion"/>
                <a:sym typeface="Damion"/>
              </a:defRPr>
            </a:lvl8pPr>
            <a:lvl9pPr lvl="8" algn="r" rtl="0">
              <a:spcBef>
                <a:spcPts val="0"/>
              </a:spcBef>
              <a:spcAft>
                <a:spcPts val="0"/>
              </a:spcAft>
              <a:buNone/>
              <a:defRPr sz="4267">
                <a:solidFill>
                  <a:schemeClr val="accent3"/>
                </a:solidFill>
                <a:latin typeface="Damion"/>
                <a:ea typeface="Damion"/>
                <a:cs typeface="Damion"/>
                <a:sym typeface="Damion"/>
              </a:defRPr>
            </a:lvl9pPr>
          </a:lstStyle>
          <a:p>
            <a:endParaRPr/>
          </a:p>
        </p:txBody>
      </p:sp>
      <p:sp>
        <p:nvSpPr>
          <p:cNvPr id="1446" name="Google Shape;1446;p13"/>
          <p:cNvSpPr txBox="1">
            <a:spLocks noGrp="1"/>
          </p:cNvSpPr>
          <p:nvPr>
            <p:ph type="subTitle" idx="4"/>
          </p:nvPr>
        </p:nvSpPr>
        <p:spPr>
          <a:xfrm>
            <a:off x="1692000" y="4458417"/>
            <a:ext cx="24384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447" name="Google Shape;1447;p13"/>
          <p:cNvSpPr txBox="1">
            <a:spLocks noGrp="1"/>
          </p:cNvSpPr>
          <p:nvPr>
            <p:ph type="subTitle" idx="5"/>
          </p:nvPr>
        </p:nvSpPr>
        <p:spPr>
          <a:xfrm>
            <a:off x="8061600" y="1993184"/>
            <a:ext cx="32636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None/>
              <a:defRPr sz="4267">
                <a:solidFill>
                  <a:schemeClr val="accent2"/>
                </a:solidFill>
                <a:latin typeface="Damion"/>
                <a:ea typeface="Damion"/>
                <a:cs typeface="Damion"/>
                <a:sym typeface="Damion"/>
              </a:defRPr>
            </a:lvl1pPr>
            <a:lvl2pPr lvl="1" rtl="0">
              <a:spcBef>
                <a:spcPts val="0"/>
              </a:spcBef>
              <a:spcAft>
                <a:spcPts val="0"/>
              </a:spcAft>
              <a:buNone/>
              <a:defRPr sz="4267">
                <a:solidFill>
                  <a:schemeClr val="accent2"/>
                </a:solidFill>
                <a:latin typeface="Damion"/>
                <a:ea typeface="Damion"/>
                <a:cs typeface="Damion"/>
                <a:sym typeface="Damion"/>
              </a:defRPr>
            </a:lvl2pPr>
            <a:lvl3pPr lvl="2" rtl="0">
              <a:spcBef>
                <a:spcPts val="0"/>
              </a:spcBef>
              <a:spcAft>
                <a:spcPts val="0"/>
              </a:spcAft>
              <a:buNone/>
              <a:defRPr sz="4267">
                <a:solidFill>
                  <a:schemeClr val="accent2"/>
                </a:solidFill>
                <a:latin typeface="Damion"/>
                <a:ea typeface="Damion"/>
                <a:cs typeface="Damion"/>
                <a:sym typeface="Damion"/>
              </a:defRPr>
            </a:lvl3pPr>
            <a:lvl4pPr lvl="3" rtl="0">
              <a:spcBef>
                <a:spcPts val="0"/>
              </a:spcBef>
              <a:spcAft>
                <a:spcPts val="0"/>
              </a:spcAft>
              <a:buNone/>
              <a:defRPr sz="4267">
                <a:solidFill>
                  <a:schemeClr val="accent2"/>
                </a:solidFill>
                <a:latin typeface="Damion"/>
                <a:ea typeface="Damion"/>
                <a:cs typeface="Damion"/>
                <a:sym typeface="Damion"/>
              </a:defRPr>
            </a:lvl4pPr>
            <a:lvl5pPr lvl="4" rtl="0">
              <a:spcBef>
                <a:spcPts val="0"/>
              </a:spcBef>
              <a:spcAft>
                <a:spcPts val="0"/>
              </a:spcAft>
              <a:buNone/>
              <a:defRPr sz="4267">
                <a:solidFill>
                  <a:schemeClr val="accent2"/>
                </a:solidFill>
                <a:latin typeface="Damion"/>
                <a:ea typeface="Damion"/>
                <a:cs typeface="Damion"/>
                <a:sym typeface="Damion"/>
              </a:defRPr>
            </a:lvl5pPr>
            <a:lvl6pPr lvl="5" rtl="0">
              <a:spcBef>
                <a:spcPts val="0"/>
              </a:spcBef>
              <a:spcAft>
                <a:spcPts val="0"/>
              </a:spcAft>
              <a:buNone/>
              <a:defRPr sz="4267">
                <a:solidFill>
                  <a:schemeClr val="accent2"/>
                </a:solidFill>
                <a:latin typeface="Damion"/>
                <a:ea typeface="Damion"/>
                <a:cs typeface="Damion"/>
                <a:sym typeface="Damion"/>
              </a:defRPr>
            </a:lvl6pPr>
            <a:lvl7pPr lvl="6" rtl="0">
              <a:spcBef>
                <a:spcPts val="0"/>
              </a:spcBef>
              <a:spcAft>
                <a:spcPts val="0"/>
              </a:spcAft>
              <a:buNone/>
              <a:defRPr sz="4267">
                <a:solidFill>
                  <a:schemeClr val="accent2"/>
                </a:solidFill>
                <a:latin typeface="Damion"/>
                <a:ea typeface="Damion"/>
                <a:cs typeface="Damion"/>
                <a:sym typeface="Damion"/>
              </a:defRPr>
            </a:lvl7pPr>
            <a:lvl8pPr lvl="7" rtl="0">
              <a:spcBef>
                <a:spcPts val="0"/>
              </a:spcBef>
              <a:spcAft>
                <a:spcPts val="0"/>
              </a:spcAft>
              <a:buNone/>
              <a:defRPr sz="4267">
                <a:solidFill>
                  <a:schemeClr val="accent2"/>
                </a:solidFill>
                <a:latin typeface="Damion"/>
                <a:ea typeface="Damion"/>
                <a:cs typeface="Damion"/>
                <a:sym typeface="Damion"/>
              </a:defRPr>
            </a:lvl8pPr>
            <a:lvl9pPr lvl="8"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1448" name="Google Shape;1448;p13"/>
          <p:cNvSpPr txBox="1">
            <a:spLocks noGrp="1"/>
          </p:cNvSpPr>
          <p:nvPr>
            <p:ph type="subTitle" idx="6"/>
          </p:nvPr>
        </p:nvSpPr>
        <p:spPr>
          <a:xfrm>
            <a:off x="8061600" y="2532084"/>
            <a:ext cx="2438400" cy="121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49" name="Google Shape;1449;p13"/>
          <p:cNvSpPr txBox="1">
            <a:spLocks noGrp="1"/>
          </p:cNvSpPr>
          <p:nvPr>
            <p:ph type="subTitle" idx="7"/>
          </p:nvPr>
        </p:nvSpPr>
        <p:spPr>
          <a:xfrm>
            <a:off x="8061600" y="3912212"/>
            <a:ext cx="3263600" cy="487600"/>
          </a:xfrm>
          <a:prstGeom prst="rect">
            <a:avLst/>
          </a:prstGeom>
          <a:effectLst>
            <a:outerShdw blurRad="28575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None/>
              <a:defRPr sz="4267">
                <a:solidFill>
                  <a:schemeClr val="accent4"/>
                </a:solidFill>
                <a:latin typeface="Damion"/>
                <a:ea typeface="Damion"/>
                <a:cs typeface="Damion"/>
                <a:sym typeface="Damion"/>
              </a:defRPr>
            </a:lvl1pPr>
            <a:lvl2pPr lvl="1" rtl="0">
              <a:spcBef>
                <a:spcPts val="0"/>
              </a:spcBef>
              <a:spcAft>
                <a:spcPts val="0"/>
              </a:spcAft>
              <a:buNone/>
              <a:defRPr sz="4267">
                <a:solidFill>
                  <a:schemeClr val="accent4"/>
                </a:solidFill>
                <a:latin typeface="Damion"/>
                <a:ea typeface="Damion"/>
                <a:cs typeface="Damion"/>
                <a:sym typeface="Damion"/>
              </a:defRPr>
            </a:lvl2pPr>
            <a:lvl3pPr lvl="2" rtl="0">
              <a:spcBef>
                <a:spcPts val="0"/>
              </a:spcBef>
              <a:spcAft>
                <a:spcPts val="0"/>
              </a:spcAft>
              <a:buNone/>
              <a:defRPr sz="4267">
                <a:solidFill>
                  <a:schemeClr val="accent4"/>
                </a:solidFill>
                <a:latin typeface="Damion"/>
                <a:ea typeface="Damion"/>
                <a:cs typeface="Damion"/>
                <a:sym typeface="Damion"/>
              </a:defRPr>
            </a:lvl3pPr>
            <a:lvl4pPr lvl="3" rtl="0">
              <a:spcBef>
                <a:spcPts val="0"/>
              </a:spcBef>
              <a:spcAft>
                <a:spcPts val="0"/>
              </a:spcAft>
              <a:buNone/>
              <a:defRPr sz="4267">
                <a:solidFill>
                  <a:schemeClr val="accent4"/>
                </a:solidFill>
                <a:latin typeface="Damion"/>
                <a:ea typeface="Damion"/>
                <a:cs typeface="Damion"/>
                <a:sym typeface="Damion"/>
              </a:defRPr>
            </a:lvl4pPr>
            <a:lvl5pPr lvl="4" rtl="0">
              <a:spcBef>
                <a:spcPts val="0"/>
              </a:spcBef>
              <a:spcAft>
                <a:spcPts val="0"/>
              </a:spcAft>
              <a:buNone/>
              <a:defRPr sz="4267">
                <a:solidFill>
                  <a:schemeClr val="accent4"/>
                </a:solidFill>
                <a:latin typeface="Damion"/>
                <a:ea typeface="Damion"/>
                <a:cs typeface="Damion"/>
                <a:sym typeface="Damion"/>
              </a:defRPr>
            </a:lvl5pPr>
            <a:lvl6pPr lvl="5" rtl="0">
              <a:spcBef>
                <a:spcPts val="0"/>
              </a:spcBef>
              <a:spcAft>
                <a:spcPts val="0"/>
              </a:spcAft>
              <a:buNone/>
              <a:defRPr sz="4267">
                <a:solidFill>
                  <a:schemeClr val="accent4"/>
                </a:solidFill>
                <a:latin typeface="Damion"/>
                <a:ea typeface="Damion"/>
                <a:cs typeface="Damion"/>
                <a:sym typeface="Damion"/>
              </a:defRPr>
            </a:lvl6pPr>
            <a:lvl7pPr lvl="6" rtl="0">
              <a:spcBef>
                <a:spcPts val="0"/>
              </a:spcBef>
              <a:spcAft>
                <a:spcPts val="0"/>
              </a:spcAft>
              <a:buNone/>
              <a:defRPr sz="4267">
                <a:solidFill>
                  <a:schemeClr val="accent4"/>
                </a:solidFill>
                <a:latin typeface="Damion"/>
                <a:ea typeface="Damion"/>
                <a:cs typeface="Damion"/>
                <a:sym typeface="Damion"/>
              </a:defRPr>
            </a:lvl7pPr>
            <a:lvl8pPr lvl="7" rtl="0">
              <a:spcBef>
                <a:spcPts val="0"/>
              </a:spcBef>
              <a:spcAft>
                <a:spcPts val="0"/>
              </a:spcAft>
              <a:buNone/>
              <a:defRPr sz="4267">
                <a:solidFill>
                  <a:schemeClr val="accent4"/>
                </a:solidFill>
                <a:latin typeface="Damion"/>
                <a:ea typeface="Damion"/>
                <a:cs typeface="Damion"/>
                <a:sym typeface="Damion"/>
              </a:defRPr>
            </a:lvl8pPr>
            <a:lvl9pPr lvl="8" rtl="0">
              <a:spcBef>
                <a:spcPts val="0"/>
              </a:spcBef>
              <a:spcAft>
                <a:spcPts val="0"/>
              </a:spcAft>
              <a:buNone/>
              <a:defRPr sz="4267">
                <a:solidFill>
                  <a:schemeClr val="accent4"/>
                </a:solidFill>
                <a:latin typeface="Damion"/>
                <a:ea typeface="Damion"/>
                <a:cs typeface="Damion"/>
                <a:sym typeface="Damion"/>
              </a:defRPr>
            </a:lvl9pPr>
          </a:lstStyle>
          <a:p>
            <a:endParaRPr/>
          </a:p>
        </p:txBody>
      </p:sp>
      <p:sp>
        <p:nvSpPr>
          <p:cNvPr id="1450" name="Google Shape;1450;p13"/>
          <p:cNvSpPr txBox="1">
            <a:spLocks noGrp="1"/>
          </p:cNvSpPr>
          <p:nvPr>
            <p:ph type="subTitle" idx="8"/>
          </p:nvPr>
        </p:nvSpPr>
        <p:spPr>
          <a:xfrm>
            <a:off x="8061600" y="4458417"/>
            <a:ext cx="2438400" cy="121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51" name="Google Shape;1451;p13"/>
          <p:cNvSpPr txBox="1">
            <a:spLocks noGrp="1"/>
          </p:cNvSpPr>
          <p:nvPr>
            <p:ph type="title" idx="9" hasCustomPrompt="1"/>
          </p:nvPr>
        </p:nvSpPr>
        <p:spPr>
          <a:xfrm>
            <a:off x="4444328" y="2442267"/>
            <a:ext cx="987600" cy="8776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6400">
                <a:solidFill>
                  <a:schemeClr val="accent1"/>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52" name="Google Shape;1452;p13"/>
          <p:cNvSpPr txBox="1">
            <a:spLocks noGrp="1"/>
          </p:cNvSpPr>
          <p:nvPr>
            <p:ph type="title" idx="13" hasCustomPrompt="1"/>
          </p:nvPr>
        </p:nvSpPr>
        <p:spPr>
          <a:xfrm>
            <a:off x="4444328" y="4350933"/>
            <a:ext cx="987600" cy="8776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6400">
                <a:solidFill>
                  <a:schemeClr val="accent3"/>
                </a:solidFill>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53" name="Google Shape;1453;p13"/>
          <p:cNvSpPr txBox="1">
            <a:spLocks noGrp="1"/>
          </p:cNvSpPr>
          <p:nvPr>
            <p:ph type="title" idx="14" hasCustomPrompt="1"/>
          </p:nvPr>
        </p:nvSpPr>
        <p:spPr>
          <a:xfrm>
            <a:off x="6760072" y="2442267"/>
            <a:ext cx="987600" cy="87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64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54" name="Google Shape;1454;p13"/>
          <p:cNvSpPr txBox="1">
            <a:spLocks noGrp="1"/>
          </p:cNvSpPr>
          <p:nvPr>
            <p:ph type="title" idx="15" hasCustomPrompt="1"/>
          </p:nvPr>
        </p:nvSpPr>
        <p:spPr>
          <a:xfrm>
            <a:off x="6760072" y="4350933"/>
            <a:ext cx="987600" cy="877600"/>
          </a:xfrm>
          <a:prstGeom prst="rect">
            <a:avLst/>
          </a:prstGeom>
          <a:effectLst>
            <a:outerShdw blurRad="285750" algn="bl" rotWithShape="0">
              <a:schemeClr val="accent4"/>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6400">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1455" name="Google Shape;1455;p13"/>
          <p:cNvGrpSpPr/>
          <p:nvPr/>
        </p:nvGrpSpPr>
        <p:grpSpPr>
          <a:xfrm>
            <a:off x="6043800" y="2443815"/>
            <a:ext cx="104400" cy="2783171"/>
            <a:chOff x="4532850" y="2348299"/>
            <a:chExt cx="78300" cy="2087378"/>
          </a:xfrm>
        </p:grpSpPr>
        <p:sp>
          <p:nvSpPr>
            <p:cNvPr id="1456" name="Google Shape;1456;p13"/>
            <p:cNvSpPr/>
            <p:nvPr/>
          </p:nvSpPr>
          <p:spPr>
            <a:xfrm>
              <a:off x="4532850" y="2635310"/>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3"/>
            <p:cNvSpPr/>
            <p:nvPr/>
          </p:nvSpPr>
          <p:spPr>
            <a:xfrm>
              <a:off x="4532850" y="2922321"/>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3"/>
            <p:cNvSpPr/>
            <p:nvPr/>
          </p:nvSpPr>
          <p:spPr>
            <a:xfrm>
              <a:off x="4532850" y="3209332"/>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3"/>
            <p:cNvSpPr/>
            <p:nvPr/>
          </p:nvSpPr>
          <p:spPr>
            <a:xfrm>
              <a:off x="4532850" y="2348299"/>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3"/>
            <p:cNvSpPr/>
            <p:nvPr/>
          </p:nvSpPr>
          <p:spPr>
            <a:xfrm>
              <a:off x="4532850" y="3783354"/>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3"/>
            <p:cNvSpPr/>
            <p:nvPr/>
          </p:nvSpPr>
          <p:spPr>
            <a:xfrm>
              <a:off x="4532850" y="4070365"/>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3"/>
            <p:cNvSpPr/>
            <p:nvPr/>
          </p:nvSpPr>
          <p:spPr>
            <a:xfrm>
              <a:off x="4532850" y="4357376"/>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3"/>
            <p:cNvSpPr/>
            <p:nvPr/>
          </p:nvSpPr>
          <p:spPr>
            <a:xfrm>
              <a:off x="4532850" y="3496343"/>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6872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64"/>
        <p:cNvGrpSpPr/>
        <p:nvPr/>
      </p:nvGrpSpPr>
      <p:grpSpPr>
        <a:xfrm>
          <a:off x="0" y="0"/>
          <a:ext cx="0" cy="0"/>
          <a:chOff x="0" y="0"/>
          <a:chExt cx="0" cy="0"/>
        </a:xfrm>
      </p:grpSpPr>
      <p:grpSp>
        <p:nvGrpSpPr>
          <p:cNvPr id="1465" name="Google Shape;1465;p14"/>
          <p:cNvGrpSpPr/>
          <p:nvPr/>
        </p:nvGrpSpPr>
        <p:grpSpPr>
          <a:xfrm flipH="1">
            <a:off x="33667" y="-57"/>
            <a:ext cx="12171267" cy="6857857"/>
            <a:chOff x="25250" y="-43"/>
            <a:chExt cx="9128450" cy="5143393"/>
          </a:xfrm>
        </p:grpSpPr>
        <p:grpSp>
          <p:nvGrpSpPr>
            <p:cNvPr id="1466" name="Google Shape;1466;p14"/>
            <p:cNvGrpSpPr/>
            <p:nvPr/>
          </p:nvGrpSpPr>
          <p:grpSpPr>
            <a:xfrm flipH="1">
              <a:off x="25250" y="111225"/>
              <a:ext cx="8396700" cy="4921050"/>
              <a:chOff x="757000" y="111225"/>
              <a:chExt cx="8396700" cy="4921050"/>
            </a:xfrm>
          </p:grpSpPr>
          <p:cxnSp>
            <p:nvCxnSpPr>
              <p:cNvPr id="1467" name="Google Shape;1467;p14"/>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68" name="Google Shape;1468;p14"/>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69" name="Google Shape;1469;p14"/>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0" name="Google Shape;1470;p14"/>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1" name="Google Shape;1471;p14"/>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2" name="Google Shape;1472;p14"/>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3" name="Google Shape;1473;p14"/>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4" name="Google Shape;1474;p14"/>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5" name="Google Shape;1475;p14"/>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6" name="Google Shape;1476;p14"/>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7" name="Google Shape;1477;p14"/>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8" name="Google Shape;1478;p14"/>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79" name="Google Shape;1479;p14"/>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0" name="Google Shape;1480;p14"/>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1" name="Google Shape;1481;p14"/>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2" name="Google Shape;1482;p14"/>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3" name="Google Shape;1483;p14"/>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4" name="Google Shape;1484;p14"/>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5" name="Google Shape;1485;p14"/>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6" name="Google Shape;1486;p14"/>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7" name="Google Shape;1487;p14"/>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8" name="Google Shape;1488;p14"/>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89" name="Google Shape;1489;p14"/>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0" name="Google Shape;1490;p14"/>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1" name="Google Shape;1491;p14"/>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2" name="Google Shape;1492;p14"/>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3" name="Google Shape;1493;p14"/>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4" name="Google Shape;1494;p14"/>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5" name="Google Shape;1495;p14"/>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6" name="Google Shape;1496;p14"/>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7" name="Google Shape;1497;p14"/>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498" name="Google Shape;1498;p14"/>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499" name="Google Shape;1499;p14"/>
            <p:cNvGrpSpPr/>
            <p:nvPr/>
          </p:nvGrpSpPr>
          <p:grpSpPr>
            <a:xfrm flipH="1">
              <a:off x="8421925" y="-43"/>
              <a:ext cx="731775" cy="5143393"/>
              <a:chOff x="25250" y="-43"/>
              <a:chExt cx="731775" cy="5143393"/>
            </a:xfrm>
          </p:grpSpPr>
          <p:sp>
            <p:nvSpPr>
              <p:cNvPr id="1500" name="Google Shape;1500;p14"/>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4"/>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4"/>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4"/>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4"/>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4"/>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4"/>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4"/>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4"/>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4"/>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4"/>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4"/>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4"/>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51" name="Google Shape;1551;p14"/>
              <p:cNvGrpSpPr/>
              <p:nvPr/>
            </p:nvGrpSpPr>
            <p:grpSpPr>
              <a:xfrm>
                <a:off x="25250" y="249316"/>
                <a:ext cx="385214" cy="185485"/>
                <a:chOff x="25250" y="249316"/>
                <a:chExt cx="385214" cy="185485"/>
              </a:xfrm>
            </p:grpSpPr>
            <p:sp>
              <p:nvSpPr>
                <p:cNvPr id="1552" name="Google Shape;1552;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5" name="Google Shape;1555;p14"/>
              <p:cNvGrpSpPr/>
              <p:nvPr/>
            </p:nvGrpSpPr>
            <p:grpSpPr>
              <a:xfrm>
                <a:off x="25250" y="621253"/>
                <a:ext cx="385214" cy="185485"/>
                <a:chOff x="25250" y="249316"/>
                <a:chExt cx="385214" cy="185485"/>
              </a:xfrm>
            </p:grpSpPr>
            <p:sp>
              <p:nvSpPr>
                <p:cNvPr id="1556" name="Google Shape;1556;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9" name="Google Shape;1559;p14"/>
              <p:cNvGrpSpPr/>
              <p:nvPr/>
            </p:nvGrpSpPr>
            <p:grpSpPr>
              <a:xfrm>
                <a:off x="25250" y="992691"/>
                <a:ext cx="385214" cy="185485"/>
                <a:chOff x="25250" y="249316"/>
                <a:chExt cx="385214" cy="185485"/>
              </a:xfrm>
            </p:grpSpPr>
            <p:sp>
              <p:nvSpPr>
                <p:cNvPr id="1560" name="Google Shape;1560;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3" name="Google Shape;1563;p14"/>
              <p:cNvGrpSpPr/>
              <p:nvPr/>
            </p:nvGrpSpPr>
            <p:grpSpPr>
              <a:xfrm>
                <a:off x="25250" y="1364378"/>
                <a:ext cx="385214" cy="185485"/>
                <a:chOff x="25250" y="249316"/>
                <a:chExt cx="385214" cy="185485"/>
              </a:xfrm>
            </p:grpSpPr>
            <p:sp>
              <p:nvSpPr>
                <p:cNvPr id="1564" name="Google Shape;1564;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7" name="Google Shape;1567;p14"/>
              <p:cNvGrpSpPr/>
              <p:nvPr/>
            </p:nvGrpSpPr>
            <p:grpSpPr>
              <a:xfrm>
                <a:off x="25250" y="1736066"/>
                <a:ext cx="385214" cy="185485"/>
                <a:chOff x="25250" y="249316"/>
                <a:chExt cx="385214" cy="185485"/>
              </a:xfrm>
            </p:grpSpPr>
            <p:sp>
              <p:nvSpPr>
                <p:cNvPr id="1568" name="Google Shape;1568;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1" name="Google Shape;1571;p14"/>
              <p:cNvGrpSpPr/>
              <p:nvPr/>
            </p:nvGrpSpPr>
            <p:grpSpPr>
              <a:xfrm>
                <a:off x="25250" y="2108003"/>
                <a:ext cx="385214" cy="185485"/>
                <a:chOff x="25250" y="249316"/>
                <a:chExt cx="385214" cy="185485"/>
              </a:xfrm>
            </p:grpSpPr>
            <p:sp>
              <p:nvSpPr>
                <p:cNvPr id="1572" name="Google Shape;1572;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4"/>
              <p:cNvGrpSpPr/>
              <p:nvPr/>
            </p:nvGrpSpPr>
            <p:grpSpPr>
              <a:xfrm>
                <a:off x="25250" y="2479441"/>
                <a:ext cx="385214" cy="185485"/>
                <a:chOff x="25250" y="249316"/>
                <a:chExt cx="385214" cy="185485"/>
              </a:xfrm>
            </p:grpSpPr>
            <p:sp>
              <p:nvSpPr>
                <p:cNvPr id="1576" name="Google Shape;1576;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9" name="Google Shape;1579;p14"/>
              <p:cNvGrpSpPr/>
              <p:nvPr/>
            </p:nvGrpSpPr>
            <p:grpSpPr>
              <a:xfrm>
                <a:off x="25250" y="2851128"/>
                <a:ext cx="385214" cy="185485"/>
                <a:chOff x="25250" y="249316"/>
                <a:chExt cx="385214" cy="185485"/>
              </a:xfrm>
            </p:grpSpPr>
            <p:sp>
              <p:nvSpPr>
                <p:cNvPr id="1580" name="Google Shape;1580;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3" name="Google Shape;1583;p14"/>
              <p:cNvGrpSpPr/>
              <p:nvPr/>
            </p:nvGrpSpPr>
            <p:grpSpPr>
              <a:xfrm>
                <a:off x="25250" y="3222828"/>
                <a:ext cx="385214" cy="185485"/>
                <a:chOff x="25250" y="249316"/>
                <a:chExt cx="385214" cy="185485"/>
              </a:xfrm>
            </p:grpSpPr>
            <p:sp>
              <p:nvSpPr>
                <p:cNvPr id="1584" name="Google Shape;1584;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7" name="Google Shape;1587;p14"/>
              <p:cNvGrpSpPr/>
              <p:nvPr/>
            </p:nvGrpSpPr>
            <p:grpSpPr>
              <a:xfrm>
                <a:off x="25250" y="3594766"/>
                <a:ext cx="385214" cy="185485"/>
                <a:chOff x="25250" y="249316"/>
                <a:chExt cx="385214" cy="185485"/>
              </a:xfrm>
            </p:grpSpPr>
            <p:sp>
              <p:nvSpPr>
                <p:cNvPr id="1588" name="Google Shape;1588;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4"/>
              <p:cNvGrpSpPr/>
              <p:nvPr/>
            </p:nvGrpSpPr>
            <p:grpSpPr>
              <a:xfrm>
                <a:off x="25250" y="3966203"/>
                <a:ext cx="385214" cy="185485"/>
                <a:chOff x="25250" y="249316"/>
                <a:chExt cx="385214" cy="185485"/>
              </a:xfrm>
            </p:grpSpPr>
            <p:sp>
              <p:nvSpPr>
                <p:cNvPr id="1592" name="Google Shape;1592;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5" name="Google Shape;1595;p14"/>
              <p:cNvGrpSpPr/>
              <p:nvPr/>
            </p:nvGrpSpPr>
            <p:grpSpPr>
              <a:xfrm>
                <a:off x="25250" y="4337891"/>
                <a:ext cx="385214" cy="185485"/>
                <a:chOff x="25250" y="249316"/>
                <a:chExt cx="385214" cy="185485"/>
              </a:xfrm>
            </p:grpSpPr>
            <p:sp>
              <p:nvSpPr>
                <p:cNvPr id="1596" name="Google Shape;1596;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14"/>
              <p:cNvGrpSpPr/>
              <p:nvPr/>
            </p:nvGrpSpPr>
            <p:grpSpPr>
              <a:xfrm>
                <a:off x="25250" y="4709566"/>
                <a:ext cx="385214" cy="185485"/>
                <a:chOff x="25250" y="249316"/>
                <a:chExt cx="385214" cy="185485"/>
              </a:xfrm>
            </p:grpSpPr>
            <p:sp>
              <p:nvSpPr>
                <p:cNvPr id="1600" name="Google Shape;1600;p1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04" name="Google Shape;1604;p14"/>
          <p:cNvSpPr txBox="1">
            <a:spLocks noGrp="1"/>
          </p:cNvSpPr>
          <p:nvPr>
            <p:ph type="title"/>
          </p:nvPr>
        </p:nvSpPr>
        <p:spPr>
          <a:xfrm>
            <a:off x="968400" y="723900"/>
            <a:ext cx="10255200" cy="609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733"/>
            </a:lvl1pPr>
            <a:lvl2pPr lvl="1">
              <a:spcBef>
                <a:spcPts val="0"/>
              </a:spcBef>
              <a:spcAft>
                <a:spcPts val="0"/>
              </a:spcAft>
              <a:buNone/>
              <a:defRPr sz="3733"/>
            </a:lvl2pPr>
            <a:lvl3pPr lvl="2">
              <a:spcBef>
                <a:spcPts val="0"/>
              </a:spcBef>
              <a:spcAft>
                <a:spcPts val="0"/>
              </a:spcAft>
              <a:buNone/>
              <a:defRPr sz="3733"/>
            </a:lvl3pPr>
            <a:lvl4pPr lvl="3">
              <a:spcBef>
                <a:spcPts val="0"/>
              </a:spcBef>
              <a:spcAft>
                <a:spcPts val="0"/>
              </a:spcAft>
              <a:buNone/>
              <a:defRPr sz="3733"/>
            </a:lvl4pPr>
            <a:lvl5pPr lvl="4">
              <a:spcBef>
                <a:spcPts val="0"/>
              </a:spcBef>
              <a:spcAft>
                <a:spcPts val="0"/>
              </a:spcAft>
              <a:buNone/>
              <a:defRPr sz="3733"/>
            </a:lvl5pPr>
            <a:lvl6pPr lvl="5">
              <a:spcBef>
                <a:spcPts val="0"/>
              </a:spcBef>
              <a:spcAft>
                <a:spcPts val="0"/>
              </a:spcAft>
              <a:buNone/>
              <a:defRPr sz="3733"/>
            </a:lvl6pPr>
            <a:lvl7pPr lvl="6">
              <a:spcBef>
                <a:spcPts val="0"/>
              </a:spcBef>
              <a:spcAft>
                <a:spcPts val="0"/>
              </a:spcAft>
              <a:buNone/>
              <a:defRPr sz="3733"/>
            </a:lvl7pPr>
            <a:lvl8pPr lvl="7">
              <a:spcBef>
                <a:spcPts val="0"/>
              </a:spcBef>
              <a:spcAft>
                <a:spcPts val="0"/>
              </a:spcAft>
              <a:buNone/>
              <a:defRPr sz="3733"/>
            </a:lvl8pPr>
            <a:lvl9pPr lvl="8">
              <a:spcBef>
                <a:spcPts val="0"/>
              </a:spcBef>
              <a:spcAft>
                <a:spcPts val="0"/>
              </a:spcAft>
              <a:buNone/>
              <a:defRPr sz="3733"/>
            </a:lvl9pPr>
          </a:lstStyle>
          <a:p>
            <a:endParaRPr/>
          </a:p>
        </p:txBody>
      </p:sp>
      <p:sp>
        <p:nvSpPr>
          <p:cNvPr id="1605" name="Google Shape;1605;p14"/>
          <p:cNvSpPr txBox="1">
            <a:spLocks noGrp="1"/>
          </p:cNvSpPr>
          <p:nvPr>
            <p:ph type="subTitle" idx="1"/>
          </p:nvPr>
        </p:nvSpPr>
        <p:spPr>
          <a:xfrm>
            <a:off x="1700467" y="3372100"/>
            <a:ext cx="24248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1"/>
                </a:solidFill>
                <a:latin typeface="Damion"/>
                <a:ea typeface="Damion"/>
                <a:cs typeface="Damion"/>
                <a:sym typeface="Damion"/>
              </a:defRPr>
            </a:lvl1pPr>
            <a:lvl2pPr lvl="1" algn="ctr" rtl="0">
              <a:spcBef>
                <a:spcPts val="0"/>
              </a:spcBef>
              <a:spcAft>
                <a:spcPts val="0"/>
              </a:spcAft>
              <a:buNone/>
              <a:defRPr sz="4267">
                <a:solidFill>
                  <a:schemeClr val="accent1"/>
                </a:solidFill>
                <a:latin typeface="Damion"/>
                <a:ea typeface="Damion"/>
                <a:cs typeface="Damion"/>
                <a:sym typeface="Damion"/>
              </a:defRPr>
            </a:lvl2pPr>
            <a:lvl3pPr lvl="2" algn="ctr" rtl="0">
              <a:spcBef>
                <a:spcPts val="0"/>
              </a:spcBef>
              <a:spcAft>
                <a:spcPts val="0"/>
              </a:spcAft>
              <a:buNone/>
              <a:defRPr sz="4267">
                <a:solidFill>
                  <a:schemeClr val="accent1"/>
                </a:solidFill>
                <a:latin typeface="Damion"/>
                <a:ea typeface="Damion"/>
                <a:cs typeface="Damion"/>
                <a:sym typeface="Damion"/>
              </a:defRPr>
            </a:lvl3pPr>
            <a:lvl4pPr lvl="3" algn="ctr" rtl="0">
              <a:spcBef>
                <a:spcPts val="0"/>
              </a:spcBef>
              <a:spcAft>
                <a:spcPts val="0"/>
              </a:spcAft>
              <a:buNone/>
              <a:defRPr sz="4267">
                <a:solidFill>
                  <a:schemeClr val="accent1"/>
                </a:solidFill>
                <a:latin typeface="Damion"/>
                <a:ea typeface="Damion"/>
                <a:cs typeface="Damion"/>
                <a:sym typeface="Damion"/>
              </a:defRPr>
            </a:lvl4pPr>
            <a:lvl5pPr lvl="4" algn="ctr" rtl="0">
              <a:spcBef>
                <a:spcPts val="0"/>
              </a:spcBef>
              <a:spcAft>
                <a:spcPts val="0"/>
              </a:spcAft>
              <a:buNone/>
              <a:defRPr sz="4267">
                <a:solidFill>
                  <a:schemeClr val="accent1"/>
                </a:solidFill>
                <a:latin typeface="Damion"/>
                <a:ea typeface="Damion"/>
                <a:cs typeface="Damion"/>
                <a:sym typeface="Damion"/>
              </a:defRPr>
            </a:lvl5pPr>
            <a:lvl6pPr lvl="5" algn="ctr" rtl="0">
              <a:spcBef>
                <a:spcPts val="0"/>
              </a:spcBef>
              <a:spcAft>
                <a:spcPts val="0"/>
              </a:spcAft>
              <a:buNone/>
              <a:defRPr sz="4267">
                <a:solidFill>
                  <a:schemeClr val="accent1"/>
                </a:solidFill>
                <a:latin typeface="Damion"/>
                <a:ea typeface="Damion"/>
                <a:cs typeface="Damion"/>
                <a:sym typeface="Damion"/>
              </a:defRPr>
            </a:lvl6pPr>
            <a:lvl7pPr lvl="6" algn="ctr" rtl="0">
              <a:spcBef>
                <a:spcPts val="0"/>
              </a:spcBef>
              <a:spcAft>
                <a:spcPts val="0"/>
              </a:spcAft>
              <a:buNone/>
              <a:defRPr sz="4267">
                <a:solidFill>
                  <a:schemeClr val="accent1"/>
                </a:solidFill>
                <a:latin typeface="Damion"/>
                <a:ea typeface="Damion"/>
                <a:cs typeface="Damion"/>
                <a:sym typeface="Damion"/>
              </a:defRPr>
            </a:lvl7pPr>
            <a:lvl8pPr lvl="7" algn="ctr" rtl="0">
              <a:spcBef>
                <a:spcPts val="0"/>
              </a:spcBef>
              <a:spcAft>
                <a:spcPts val="0"/>
              </a:spcAft>
              <a:buNone/>
              <a:defRPr sz="4267">
                <a:solidFill>
                  <a:schemeClr val="accent1"/>
                </a:solidFill>
                <a:latin typeface="Damion"/>
                <a:ea typeface="Damion"/>
                <a:cs typeface="Damion"/>
                <a:sym typeface="Damion"/>
              </a:defRPr>
            </a:lvl8pPr>
            <a:lvl9pPr lvl="8" algn="ct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1606" name="Google Shape;1606;p14"/>
          <p:cNvSpPr txBox="1">
            <a:spLocks noGrp="1"/>
          </p:cNvSpPr>
          <p:nvPr>
            <p:ph type="subTitle" idx="2"/>
          </p:nvPr>
        </p:nvSpPr>
        <p:spPr>
          <a:xfrm>
            <a:off x="1693667" y="3913400"/>
            <a:ext cx="2438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07" name="Google Shape;1607;p14"/>
          <p:cNvSpPr txBox="1">
            <a:spLocks noGrp="1"/>
          </p:cNvSpPr>
          <p:nvPr>
            <p:ph type="subTitle" idx="3"/>
          </p:nvPr>
        </p:nvSpPr>
        <p:spPr>
          <a:xfrm>
            <a:off x="4883600" y="3372100"/>
            <a:ext cx="24248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2"/>
                </a:solidFill>
                <a:latin typeface="Damion"/>
                <a:ea typeface="Damion"/>
                <a:cs typeface="Damion"/>
                <a:sym typeface="Damion"/>
              </a:defRPr>
            </a:lvl1pPr>
            <a:lvl2pPr lvl="1" algn="ctr" rtl="0">
              <a:spcBef>
                <a:spcPts val="0"/>
              </a:spcBef>
              <a:spcAft>
                <a:spcPts val="0"/>
              </a:spcAft>
              <a:buNone/>
              <a:defRPr sz="4267">
                <a:solidFill>
                  <a:schemeClr val="accent2"/>
                </a:solidFill>
                <a:latin typeface="Damion"/>
                <a:ea typeface="Damion"/>
                <a:cs typeface="Damion"/>
                <a:sym typeface="Damion"/>
              </a:defRPr>
            </a:lvl2pPr>
            <a:lvl3pPr lvl="2" algn="ctr" rtl="0">
              <a:spcBef>
                <a:spcPts val="0"/>
              </a:spcBef>
              <a:spcAft>
                <a:spcPts val="0"/>
              </a:spcAft>
              <a:buNone/>
              <a:defRPr sz="4267">
                <a:solidFill>
                  <a:schemeClr val="accent2"/>
                </a:solidFill>
                <a:latin typeface="Damion"/>
                <a:ea typeface="Damion"/>
                <a:cs typeface="Damion"/>
                <a:sym typeface="Damion"/>
              </a:defRPr>
            </a:lvl3pPr>
            <a:lvl4pPr lvl="3" algn="ctr" rtl="0">
              <a:spcBef>
                <a:spcPts val="0"/>
              </a:spcBef>
              <a:spcAft>
                <a:spcPts val="0"/>
              </a:spcAft>
              <a:buNone/>
              <a:defRPr sz="4267">
                <a:solidFill>
                  <a:schemeClr val="accent2"/>
                </a:solidFill>
                <a:latin typeface="Damion"/>
                <a:ea typeface="Damion"/>
                <a:cs typeface="Damion"/>
                <a:sym typeface="Damion"/>
              </a:defRPr>
            </a:lvl4pPr>
            <a:lvl5pPr lvl="4" algn="ctr" rtl="0">
              <a:spcBef>
                <a:spcPts val="0"/>
              </a:spcBef>
              <a:spcAft>
                <a:spcPts val="0"/>
              </a:spcAft>
              <a:buNone/>
              <a:defRPr sz="4267">
                <a:solidFill>
                  <a:schemeClr val="accent2"/>
                </a:solidFill>
                <a:latin typeface="Damion"/>
                <a:ea typeface="Damion"/>
                <a:cs typeface="Damion"/>
                <a:sym typeface="Damion"/>
              </a:defRPr>
            </a:lvl5pPr>
            <a:lvl6pPr lvl="5" algn="ctr" rtl="0">
              <a:spcBef>
                <a:spcPts val="0"/>
              </a:spcBef>
              <a:spcAft>
                <a:spcPts val="0"/>
              </a:spcAft>
              <a:buNone/>
              <a:defRPr sz="4267">
                <a:solidFill>
                  <a:schemeClr val="accent2"/>
                </a:solidFill>
                <a:latin typeface="Damion"/>
                <a:ea typeface="Damion"/>
                <a:cs typeface="Damion"/>
                <a:sym typeface="Damion"/>
              </a:defRPr>
            </a:lvl6pPr>
            <a:lvl7pPr lvl="6" algn="ctr" rtl="0">
              <a:spcBef>
                <a:spcPts val="0"/>
              </a:spcBef>
              <a:spcAft>
                <a:spcPts val="0"/>
              </a:spcAft>
              <a:buNone/>
              <a:defRPr sz="4267">
                <a:solidFill>
                  <a:schemeClr val="accent2"/>
                </a:solidFill>
                <a:latin typeface="Damion"/>
                <a:ea typeface="Damion"/>
                <a:cs typeface="Damion"/>
                <a:sym typeface="Damion"/>
              </a:defRPr>
            </a:lvl7pPr>
            <a:lvl8pPr lvl="7" algn="ctr" rtl="0">
              <a:spcBef>
                <a:spcPts val="0"/>
              </a:spcBef>
              <a:spcAft>
                <a:spcPts val="0"/>
              </a:spcAft>
              <a:buNone/>
              <a:defRPr sz="4267">
                <a:solidFill>
                  <a:schemeClr val="accent2"/>
                </a:solidFill>
                <a:latin typeface="Damion"/>
                <a:ea typeface="Damion"/>
                <a:cs typeface="Damion"/>
                <a:sym typeface="Damion"/>
              </a:defRPr>
            </a:lvl8pPr>
            <a:lvl9pPr lvl="8" algn="ctr"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1608" name="Google Shape;1608;p14"/>
          <p:cNvSpPr txBox="1">
            <a:spLocks noGrp="1"/>
          </p:cNvSpPr>
          <p:nvPr>
            <p:ph type="subTitle" idx="4"/>
          </p:nvPr>
        </p:nvSpPr>
        <p:spPr>
          <a:xfrm>
            <a:off x="4876800" y="3913400"/>
            <a:ext cx="2438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09" name="Google Shape;1609;p14"/>
          <p:cNvSpPr txBox="1">
            <a:spLocks noGrp="1"/>
          </p:cNvSpPr>
          <p:nvPr>
            <p:ph type="subTitle" idx="5"/>
          </p:nvPr>
        </p:nvSpPr>
        <p:spPr>
          <a:xfrm>
            <a:off x="8066733" y="3372100"/>
            <a:ext cx="2424800" cy="4876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3"/>
                </a:solidFill>
                <a:latin typeface="Damion"/>
                <a:ea typeface="Damion"/>
                <a:cs typeface="Damion"/>
                <a:sym typeface="Damion"/>
              </a:defRPr>
            </a:lvl1pPr>
            <a:lvl2pPr lvl="1" algn="ctr" rtl="0">
              <a:spcBef>
                <a:spcPts val="0"/>
              </a:spcBef>
              <a:spcAft>
                <a:spcPts val="0"/>
              </a:spcAft>
              <a:buNone/>
              <a:defRPr sz="4267">
                <a:solidFill>
                  <a:schemeClr val="accent3"/>
                </a:solidFill>
                <a:latin typeface="Damion"/>
                <a:ea typeface="Damion"/>
                <a:cs typeface="Damion"/>
                <a:sym typeface="Damion"/>
              </a:defRPr>
            </a:lvl2pPr>
            <a:lvl3pPr lvl="2" algn="ctr" rtl="0">
              <a:spcBef>
                <a:spcPts val="0"/>
              </a:spcBef>
              <a:spcAft>
                <a:spcPts val="0"/>
              </a:spcAft>
              <a:buNone/>
              <a:defRPr sz="4267">
                <a:solidFill>
                  <a:schemeClr val="accent3"/>
                </a:solidFill>
                <a:latin typeface="Damion"/>
                <a:ea typeface="Damion"/>
                <a:cs typeface="Damion"/>
                <a:sym typeface="Damion"/>
              </a:defRPr>
            </a:lvl3pPr>
            <a:lvl4pPr lvl="3" algn="ctr" rtl="0">
              <a:spcBef>
                <a:spcPts val="0"/>
              </a:spcBef>
              <a:spcAft>
                <a:spcPts val="0"/>
              </a:spcAft>
              <a:buNone/>
              <a:defRPr sz="4267">
                <a:solidFill>
                  <a:schemeClr val="accent3"/>
                </a:solidFill>
                <a:latin typeface="Damion"/>
                <a:ea typeface="Damion"/>
                <a:cs typeface="Damion"/>
                <a:sym typeface="Damion"/>
              </a:defRPr>
            </a:lvl4pPr>
            <a:lvl5pPr lvl="4" algn="ctr" rtl="0">
              <a:spcBef>
                <a:spcPts val="0"/>
              </a:spcBef>
              <a:spcAft>
                <a:spcPts val="0"/>
              </a:spcAft>
              <a:buNone/>
              <a:defRPr sz="4267">
                <a:solidFill>
                  <a:schemeClr val="accent3"/>
                </a:solidFill>
                <a:latin typeface="Damion"/>
                <a:ea typeface="Damion"/>
                <a:cs typeface="Damion"/>
                <a:sym typeface="Damion"/>
              </a:defRPr>
            </a:lvl5pPr>
            <a:lvl6pPr lvl="5" algn="ctr" rtl="0">
              <a:spcBef>
                <a:spcPts val="0"/>
              </a:spcBef>
              <a:spcAft>
                <a:spcPts val="0"/>
              </a:spcAft>
              <a:buNone/>
              <a:defRPr sz="4267">
                <a:solidFill>
                  <a:schemeClr val="accent3"/>
                </a:solidFill>
                <a:latin typeface="Damion"/>
                <a:ea typeface="Damion"/>
                <a:cs typeface="Damion"/>
                <a:sym typeface="Damion"/>
              </a:defRPr>
            </a:lvl6pPr>
            <a:lvl7pPr lvl="6" algn="ctr" rtl="0">
              <a:spcBef>
                <a:spcPts val="0"/>
              </a:spcBef>
              <a:spcAft>
                <a:spcPts val="0"/>
              </a:spcAft>
              <a:buNone/>
              <a:defRPr sz="4267">
                <a:solidFill>
                  <a:schemeClr val="accent3"/>
                </a:solidFill>
                <a:latin typeface="Damion"/>
                <a:ea typeface="Damion"/>
                <a:cs typeface="Damion"/>
                <a:sym typeface="Damion"/>
              </a:defRPr>
            </a:lvl7pPr>
            <a:lvl8pPr lvl="7" algn="ctr" rtl="0">
              <a:spcBef>
                <a:spcPts val="0"/>
              </a:spcBef>
              <a:spcAft>
                <a:spcPts val="0"/>
              </a:spcAft>
              <a:buNone/>
              <a:defRPr sz="4267">
                <a:solidFill>
                  <a:schemeClr val="accent3"/>
                </a:solidFill>
                <a:latin typeface="Damion"/>
                <a:ea typeface="Damion"/>
                <a:cs typeface="Damion"/>
                <a:sym typeface="Damion"/>
              </a:defRPr>
            </a:lvl8pPr>
            <a:lvl9pPr lvl="8" algn="ctr" rtl="0">
              <a:spcBef>
                <a:spcPts val="0"/>
              </a:spcBef>
              <a:spcAft>
                <a:spcPts val="0"/>
              </a:spcAft>
              <a:buNone/>
              <a:defRPr sz="4267">
                <a:solidFill>
                  <a:schemeClr val="accent3"/>
                </a:solidFill>
                <a:latin typeface="Damion"/>
                <a:ea typeface="Damion"/>
                <a:cs typeface="Damion"/>
                <a:sym typeface="Damion"/>
              </a:defRPr>
            </a:lvl9pPr>
          </a:lstStyle>
          <a:p>
            <a:endParaRPr/>
          </a:p>
        </p:txBody>
      </p:sp>
      <p:sp>
        <p:nvSpPr>
          <p:cNvPr id="1610" name="Google Shape;1610;p14"/>
          <p:cNvSpPr txBox="1">
            <a:spLocks noGrp="1"/>
          </p:cNvSpPr>
          <p:nvPr>
            <p:ph type="subTitle" idx="6"/>
          </p:nvPr>
        </p:nvSpPr>
        <p:spPr>
          <a:xfrm>
            <a:off x="8059933" y="3913400"/>
            <a:ext cx="2438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grpSp>
        <p:nvGrpSpPr>
          <p:cNvPr id="1611" name="Google Shape;1611;p14"/>
          <p:cNvGrpSpPr/>
          <p:nvPr/>
        </p:nvGrpSpPr>
        <p:grpSpPr>
          <a:xfrm>
            <a:off x="4448833" y="2248765"/>
            <a:ext cx="104400" cy="2783171"/>
            <a:chOff x="4532850" y="2348299"/>
            <a:chExt cx="78300" cy="2087378"/>
          </a:xfrm>
        </p:grpSpPr>
        <p:sp>
          <p:nvSpPr>
            <p:cNvPr id="1612" name="Google Shape;1612;p14"/>
            <p:cNvSpPr/>
            <p:nvPr/>
          </p:nvSpPr>
          <p:spPr>
            <a:xfrm>
              <a:off x="4532850" y="2635310"/>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4532850" y="2922321"/>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4532850" y="3209332"/>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4"/>
            <p:cNvSpPr/>
            <p:nvPr/>
          </p:nvSpPr>
          <p:spPr>
            <a:xfrm>
              <a:off x="4532850" y="2348299"/>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4"/>
            <p:cNvSpPr/>
            <p:nvPr/>
          </p:nvSpPr>
          <p:spPr>
            <a:xfrm>
              <a:off x="4532850" y="3783354"/>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4532850" y="4070365"/>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4532850" y="4357376"/>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4532850" y="3496343"/>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0" name="Google Shape;1620;p14"/>
          <p:cNvGrpSpPr/>
          <p:nvPr/>
        </p:nvGrpSpPr>
        <p:grpSpPr>
          <a:xfrm>
            <a:off x="7631967" y="2232465"/>
            <a:ext cx="104400" cy="2783171"/>
            <a:chOff x="4532850" y="2348299"/>
            <a:chExt cx="78300" cy="2087378"/>
          </a:xfrm>
        </p:grpSpPr>
        <p:sp>
          <p:nvSpPr>
            <p:cNvPr id="1621" name="Google Shape;1621;p14"/>
            <p:cNvSpPr/>
            <p:nvPr/>
          </p:nvSpPr>
          <p:spPr>
            <a:xfrm>
              <a:off x="4532850" y="2635310"/>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4532850" y="2922321"/>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4532850" y="3209332"/>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4"/>
            <p:cNvSpPr/>
            <p:nvPr/>
          </p:nvSpPr>
          <p:spPr>
            <a:xfrm>
              <a:off x="4532850" y="2348299"/>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4"/>
            <p:cNvSpPr/>
            <p:nvPr/>
          </p:nvSpPr>
          <p:spPr>
            <a:xfrm>
              <a:off x="4532850" y="3783354"/>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4"/>
            <p:cNvSpPr/>
            <p:nvPr/>
          </p:nvSpPr>
          <p:spPr>
            <a:xfrm>
              <a:off x="4532850" y="4070365"/>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4"/>
            <p:cNvSpPr/>
            <p:nvPr/>
          </p:nvSpPr>
          <p:spPr>
            <a:xfrm>
              <a:off x="4532850" y="4357376"/>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4"/>
            <p:cNvSpPr/>
            <p:nvPr/>
          </p:nvSpPr>
          <p:spPr>
            <a:xfrm>
              <a:off x="4532850" y="3496343"/>
              <a:ext cx="78300" cy="78300"/>
            </a:xfrm>
            <a:prstGeom prst="ellipse">
              <a:avLst/>
            </a:prstGeom>
            <a:solidFill>
              <a:schemeClr val="lt2"/>
            </a:solidFill>
            <a:ln w="9525" cap="flat" cmpd="sng">
              <a:solidFill>
                <a:schemeClr val="lt2"/>
              </a:solidFill>
              <a:prstDash val="solid"/>
              <a:round/>
              <a:headEnd type="none" w="sm" len="sm"/>
              <a:tailEnd type="none" w="sm" len="sm"/>
            </a:ln>
            <a:effectLst>
              <a:outerShdw blurRad="285750" algn="bl" rotWithShape="0">
                <a:schemeClr val="l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1350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29"/>
        <p:cNvGrpSpPr/>
        <p:nvPr/>
      </p:nvGrpSpPr>
      <p:grpSpPr>
        <a:xfrm>
          <a:off x="0" y="0"/>
          <a:ext cx="0" cy="0"/>
          <a:chOff x="0" y="0"/>
          <a:chExt cx="0" cy="0"/>
        </a:xfrm>
      </p:grpSpPr>
      <p:grpSp>
        <p:nvGrpSpPr>
          <p:cNvPr id="1630" name="Google Shape;1630;p15"/>
          <p:cNvGrpSpPr/>
          <p:nvPr/>
        </p:nvGrpSpPr>
        <p:grpSpPr>
          <a:xfrm flipH="1">
            <a:off x="33667" y="-57"/>
            <a:ext cx="12171267" cy="6857857"/>
            <a:chOff x="25250" y="-43"/>
            <a:chExt cx="9128450" cy="5143393"/>
          </a:xfrm>
        </p:grpSpPr>
        <p:grpSp>
          <p:nvGrpSpPr>
            <p:cNvPr id="1631" name="Google Shape;1631;p15"/>
            <p:cNvGrpSpPr/>
            <p:nvPr/>
          </p:nvGrpSpPr>
          <p:grpSpPr>
            <a:xfrm flipH="1">
              <a:off x="25250" y="111225"/>
              <a:ext cx="8396700" cy="4921050"/>
              <a:chOff x="757000" y="111225"/>
              <a:chExt cx="8396700" cy="4921050"/>
            </a:xfrm>
          </p:grpSpPr>
          <p:cxnSp>
            <p:nvCxnSpPr>
              <p:cNvPr id="1632" name="Google Shape;1632;p15"/>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3" name="Google Shape;1633;p15"/>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4" name="Google Shape;1634;p15"/>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5" name="Google Shape;1635;p15"/>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6" name="Google Shape;1636;p15"/>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7" name="Google Shape;1637;p15"/>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8" name="Google Shape;1638;p15"/>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39" name="Google Shape;1639;p15"/>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0" name="Google Shape;1640;p15"/>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1" name="Google Shape;1641;p15"/>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2" name="Google Shape;1642;p15"/>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3" name="Google Shape;1643;p15"/>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4" name="Google Shape;1644;p15"/>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5" name="Google Shape;1645;p15"/>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6" name="Google Shape;1646;p15"/>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7" name="Google Shape;1647;p15"/>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8" name="Google Shape;1648;p15"/>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49" name="Google Shape;1649;p15"/>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0" name="Google Shape;1650;p15"/>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1" name="Google Shape;1651;p15"/>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2" name="Google Shape;1652;p15"/>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3" name="Google Shape;1653;p15"/>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4" name="Google Shape;1654;p15"/>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5" name="Google Shape;1655;p15"/>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6" name="Google Shape;1656;p15"/>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7" name="Google Shape;1657;p15"/>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8" name="Google Shape;1658;p15"/>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59" name="Google Shape;1659;p15"/>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60" name="Google Shape;1660;p15"/>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61" name="Google Shape;1661;p15"/>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62" name="Google Shape;1662;p15"/>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663" name="Google Shape;1663;p15"/>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664" name="Google Shape;1664;p15"/>
            <p:cNvGrpSpPr/>
            <p:nvPr/>
          </p:nvGrpSpPr>
          <p:grpSpPr>
            <a:xfrm flipH="1">
              <a:off x="8421925" y="-43"/>
              <a:ext cx="731775" cy="5143393"/>
              <a:chOff x="25250" y="-43"/>
              <a:chExt cx="731775" cy="5143393"/>
            </a:xfrm>
          </p:grpSpPr>
          <p:sp>
            <p:nvSpPr>
              <p:cNvPr id="1665" name="Google Shape;1665;p15"/>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5"/>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5"/>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5"/>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5"/>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5"/>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5"/>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5"/>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5"/>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5"/>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5"/>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5"/>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5"/>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5"/>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5"/>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5"/>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5"/>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5"/>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5"/>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5"/>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5"/>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5"/>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5"/>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5"/>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5"/>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5"/>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5"/>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5"/>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5"/>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5"/>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5"/>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5"/>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5"/>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15"/>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5"/>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5"/>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5"/>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5"/>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5"/>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5"/>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5"/>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5"/>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5"/>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5"/>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5"/>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5"/>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5"/>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5"/>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5"/>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5"/>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5"/>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16" name="Google Shape;1716;p15"/>
              <p:cNvGrpSpPr/>
              <p:nvPr/>
            </p:nvGrpSpPr>
            <p:grpSpPr>
              <a:xfrm>
                <a:off x="25250" y="249316"/>
                <a:ext cx="385214" cy="185485"/>
                <a:chOff x="25250" y="249316"/>
                <a:chExt cx="385214" cy="185485"/>
              </a:xfrm>
            </p:grpSpPr>
            <p:sp>
              <p:nvSpPr>
                <p:cNvPr id="1717" name="Google Shape;1717;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0" name="Google Shape;1720;p15"/>
              <p:cNvGrpSpPr/>
              <p:nvPr/>
            </p:nvGrpSpPr>
            <p:grpSpPr>
              <a:xfrm>
                <a:off x="25250" y="621253"/>
                <a:ext cx="385214" cy="185485"/>
                <a:chOff x="25250" y="249316"/>
                <a:chExt cx="385214" cy="185485"/>
              </a:xfrm>
            </p:grpSpPr>
            <p:sp>
              <p:nvSpPr>
                <p:cNvPr id="1721" name="Google Shape;1721;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4" name="Google Shape;1724;p15"/>
              <p:cNvGrpSpPr/>
              <p:nvPr/>
            </p:nvGrpSpPr>
            <p:grpSpPr>
              <a:xfrm>
                <a:off x="25250" y="992691"/>
                <a:ext cx="385214" cy="185485"/>
                <a:chOff x="25250" y="249316"/>
                <a:chExt cx="385214" cy="185485"/>
              </a:xfrm>
            </p:grpSpPr>
            <p:sp>
              <p:nvSpPr>
                <p:cNvPr id="1725" name="Google Shape;1725;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8" name="Google Shape;1728;p15"/>
              <p:cNvGrpSpPr/>
              <p:nvPr/>
            </p:nvGrpSpPr>
            <p:grpSpPr>
              <a:xfrm>
                <a:off x="25250" y="1364378"/>
                <a:ext cx="385214" cy="185485"/>
                <a:chOff x="25250" y="249316"/>
                <a:chExt cx="385214" cy="185485"/>
              </a:xfrm>
            </p:grpSpPr>
            <p:sp>
              <p:nvSpPr>
                <p:cNvPr id="1729" name="Google Shape;1729;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2" name="Google Shape;1732;p15"/>
              <p:cNvGrpSpPr/>
              <p:nvPr/>
            </p:nvGrpSpPr>
            <p:grpSpPr>
              <a:xfrm>
                <a:off x="25250" y="1736066"/>
                <a:ext cx="385214" cy="185485"/>
                <a:chOff x="25250" y="249316"/>
                <a:chExt cx="385214" cy="185485"/>
              </a:xfrm>
            </p:grpSpPr>
            <p:sp>
              <p:nvSpPr>
                <p:cNvPr id="1733" name="Google Shape;1733;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6" name="Google Shape;1736;p15"/>
              <p:cNvGrpSpPr/>
              <p:nvPr/>
            </p:nvGrpSpPr>
            <p:grpSpPr>
              <a:xfrm>
                <a:off x="25250" y="2108003"/>
                <a:ext cx="385214" cy="185485"/>
                <a:chOff x="25250" y="249316"/>
                <a:chExt cx="385214" cy="185485"/>
              </a:xfrm>
            </p:grpSpPr>
            <p:sp>
              <p:nvSpPr>
                <p:cNvPr id="1737" name="Google Shape;1737;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15"/>
              <p:cNvGrpSpPr/>
              <p:nvPr/>
            </p:nvGrpSpPr>
            <p:grpSpPr>
              <a:xfrm>
                <a:off x="25250" y="2479441"/>
                <a:ext cx="385214" cy="185485"/>
                <a:chOff x="25250" y="249316"/>
                <a:chExt cx="385214" cy="185485"/>
              </a:xfrm>
            </p:grpSpPr>
            <p:sp>
              <p:nvSpPr>
                <p:cNvPr id="1741" name="Google Shape;1741;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4" name="Google Shape;1744;p15"/>
              <p:cNvGrpSpPr/>
              <p:nvPr/>
            </p:nvGrpSpPr>
            <p:grpSpPr>
              <a:xfrm>
                <a:off x="25250" y="2851128"/>
                <a:ext cx="385214" cy="185485"/>
                <a:chOff x="25250" y="249316"/>
                <a:chExt cx="385214" cy="185485"/>
              </a:xfrm>
            </p:grpSpPr>
            <p:sp>
              <p:nvSpPr>
                <p:cNvPr id="1745" name="Google Shape;1745;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8" name="Google Shape;1748;p15"/>
              <p:cNvGrpSpPr/>
              <p:nvPr/>
            </p:nvGrpSpPr>
            <p:grpSpPr>
              <a:xfrm>
                <a:off x="25250" y="3222828"/>
                <a:ext cx="385214" cy="185485"/>
                <a:chOff x="25250" y="249316"/>
                <a:chExt cx="385214" cy="185485"/>
              </a:xfrm>
            </p:grpSpPr>
            <p:sp>
              <p:nvSpPr>
                <p:cNvPr id="1749" name="Google Shape;1749;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2" name="Google Shape;1752;p15"/>
              <p:cNvGrpSpPr/>
              <p:nvPr/>
            </p:nvGrpSpPr>
            <p:grpSpPr>
              <a:xfrm>
                <a:off x="25250" y="3594766"/>
                <a:ext cx="385214" cy="185485"/>
                <a:chOff x="25250" y="249316"/>
                <a:chExt cx="385214" cy="185485"/>
              </a:xfrm>
            </p:grpSpPr>
            <p:sp>
              <p:nvSpPr>
                <p:cNvPr id="1753" name="Google Shape;1753;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6" name="Google Shape;1756;p15"/>
              <p:cNvGrpSpPr/>
              <p:nvPr/>
            </p:nvGrpSpPr>
            <p:grpSpPr>
              <a:xfrm>
                <a:off x="25250" y="3966203"/>
                <a:ext cx="385214" cy="185485"/>
                <a:chOff x="25250" y="249316"/>
                <a:chExt cx="385214" cy="185485"/>
              </a:xfrm>
            </p:grpSpPr>
            <p:sp>
              <p:nvSpPr>
                <p:cNvPr id="1757" name="Google Shape;1757;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0" name="Google Shape;1760;p15"/>
              <p:cNvGrpSpPr/>
              <p:nvPr/>
            </p:nvGrpSpPr>
            <p:grpSpPr>
              <a:xfrm>
                <a:off x="25250" y="4337891"/>
                <a:ext cx="385214" cy="185485"/>
                <a:chOff x="25250" y="249316"/>
                <a:chExt cx="385214" cy="185485"/>
              </a:xfrm>
            </p:grpSpPr>
            <p:sp>
              <p:nvSpPr>
                <p:cNvPr id="1761" name="Google Shape;1761;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4" name="Google Shape;1764;p15"/>
              <p:cNvGrpSpPr/>
              <p:nvPr/>
            </p:nvGrpSpPr>
            <p:grpSpPr>
              <a:xfrm>
                <a:off x="25250" y="4709566"/>
                <a:ext cx="385214" cy="185485"/>
                <a:chOff x="25250" y="249316"/>
                <a:chExt cx="385214" cy="185485"/>
              </a:xfrm>
            </p:grpSpPr>
            <p:sp>
              <p:nvSpPr>
                <p:cNvPr id="1765" name="Google Shape;1765;p1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15"/>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69" name="Google Shape;1769;p15"/>
          <p:cNvSpPr txBox="1">
            <a:spLocks noGrp="1"/>
          </p:cNvSpPr>
          <p:nvPr>
            <p:ph type="title"/>
          </p:nvPr>
        </p:nvSpPr>
        <p:spPr>
          <a:xfrm>
            <a:off x="968400" y="723900"/>
            <a:ext cx="10255200" cy="609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733"/>
            </a:lvl1pPr>
            <a:lvl2pPr lvl="1" algn="ctr">
              <a:spcBef>
                <a:spcPts val="0"/>
              </a:spcBef>
              <a:spcAft>
                <a:spcPts val="0"/>
              </a:spcAft>
              <a:buNone/>
              <a:defRPr sz="3733"/>
            </a:lvl2pPr>
            <a:lvl3pPr lvl="2" algn="ctr">
              <a:spcBef>
                <a:spcPts val="0"/>
              </a:spcBef>
              <a:spcAft>
                <a:spcPts val="0"/>
              </a:spcAft>
              <a:buNone/>
              <a:defRPr sz="3733"/>
            </a:lvl3pPr>
            <a:lvl4pPr lvl="3" algn="ctr">
              <a:spcBef>
                <a:spcPts val="0"/>
              </a:spcBef>
              <a:spcAft>
                <a:spcPts val="0"/>
              </a:spcAft>
              <a:buNone/>
              <a:defRPr sz="3733"/>
            </a:lvl4pPr>
            <a:lvl5pPr lvl="4" algn="ctr">
              <a:spcBef>
                <a:spcPts val="0"/>
              </a:spcBef>
              <a:spcAft>
                <a:spcPts val="0"/>
              </a:spcAft>
              <a:buNone/>
              <a:defRPr sz="3733"/>
            </a:lvl5pPr>
            <a:lvl6pPr lvl="5" algn="ctr">
              <a:spcBef>
                <a:spcPts val="0"/>
              </a:spcBef>
              <a:spcAft>
                <a:spcPts val="0"/>
              </a:spcAft>
              <a:buNone/>
              <a:defRPr sz="3733"/>
            </a:lvl6pPr>
            <a:lvl7pPr lvl="6" algn="ctr">
              <a:spcBef>
                <a:spcPts val="0"/>
              </a:spcBef>
              <a:spcAft>
                <a:spcPts val="0"/>
              </a:spcAft>
              <a:buNone/>
              <a:defRPr sz="3733"/>
            </a:lvl7pPr>
            <a:lvl8pPr lvl="7" algn="ctr">
              <a:spcBef>
                <a:spcPts val="0"/>
              </a:spcBef>
              <a:spcAft>
                <a:spcPts val="0"/>
              </a:spcAft>
              <a:buNone/>
              <a:defRPr sz="3733"/>
            </a:lvl8pPr>
            <a:lvl9pPr lvl="8" algn="ctr">
              <a:spcBef>
                <a:spcPts val="0"/>
              </a:spcBef>
              <a:spcAft>
                <a:spcPts val="0"/>
              </a:spcAft>
              <a:buNone/>
              <a:defRPr sz="3733"/>
            </a:lvl9pPr>
          </a:lstStyle>
          <a:p>
            <a:endParaRPr/>
          </a:p>
        </p:txBody>
      </p:sp>
      <p:sp>
        <p:nvSpPr>
          <p:cNvPr id="1770" name="Google Shape;1770;p15"/>
          <p:cNvSpPr txBox="1">
            <a:spLocks noGrp="1"/>
          </p:cNvSpPr>
          <p:nvPr>
            <p:ph type="subTitle" idx="1"/>
          </p:nvPr>
        </p:nvSpPr>
        <p:spPr>
          <a:xfrm>
            <a:off x="1845433" y="2461099"/>
            <a:ext cx="2282400" cy="4876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6"/>
                </a:solidFill>
                <a:latin typeface="Damion"/>
                <a:ea typeface="Damion"/>
                <a:cs typeface="Damion"/>
                <a:sym typeface="Damion"/>
              </a:defRPr>
            </a:lvl1pPr>
            <a:lvl2pPr lvl="1" algn="ctr" rtl="0">
              <a:spcBef>
                <a:spcPts val="0"/>
              </a:spcBef>
              <a:spcAft>
                <a:spcPts val="0"/>
              </a:spcAft>
              <a:buNone/>
              <a:defRPr sz="4267">
                <a:solidFill>
                  <a:schemeClr val="accent6"/>
                </a:solidFill>
                <a:latin typeface="Damion"/>
                <a:ea typeface="Damion"/>
                <a:cs typeface="Damion"/>
                <a:sym typeface="Damion"/>
              </a:defRPr>
            </a:lvl2pPr>
            <a:lvl3pPr lvl="2" algn="ctr" rtl="0">
              <a:spcBef>
                <a:spcPts val="0"/>
              </a:spcBef>
              <a:spcAft>
                <a:spcPts val="0"/>
              </a:spcAft>
              <a:buNone/>
              <a:defRPr sz="4267">
                <a:solidFill>
                  <a:schemeClr val="accent6"/>
                </a:solidFill>
                <a:latin typeface="Damion"/>
                <a:ea typeface="Damion"/>
                <a:cs typeface="Damion"/>
                <a:sym typeface="Damion"/>
              </a:defRPr>
            </a:lvl3pPr>
            <a:lvl4pPr lvl="3" algn="ctr" rtl="0">
              <a:spcBef>
                <a:spcPts val="0"/>
              </a:spcBef>
              <a:spcAft>
                <a:spcPts val="0"/>
              </a:spcAft>
              <a:buNone/>
              <a:defRPr sz="4267">
                <a:solidFill>
                  <a:schemeClr val="accent6"/>
                </a:solidFill>
                <a:latin typeface="Damion"/>
                <a:ea typeface="Damion"/>
                <a:cs typeface="Damion"/>
                <a:sym typeface="Damion"/>
              </a:defRPr>
            </a:lvl4pPr>
            <a:lvl5pPr lvl="4" algn="ctr" rtl="0">
              <a:spcBef>
                <a:spcPts val="0"/>
              </a:spcBef>
              <a:spcAft>
                <a:spcPts val="0"/>
              </a:spcAft>
              <a:buNone/>
              <a:defRPr sz="4267">
                <a:solidFill>
                  <a:schemeClr val="accent6"/>
                </a:solidFill>
                <a:latin typeface="Damion"/>
                <a:ea typeface="Damion"/>
                <a:cs typeface="Damion"/>
                <a:sym typeface="Damion"/>
              </a:defRPr>
            </a:lvl5pPr>
            <a:lvl6pPr lvl="5" algn="ctr" rtl="0">
              <a:spcBef>
                <a:spcPts val="0"/>
              </a:spcBef>
              <a:spcAft>
                <a:spcPts val="0"/>
              </a:spcAft>
              <a:buNone/>
              <a:defRPr sz="4267">
                <a:solidFill>
                  <a:schemeClr val="accent6"/>
                </a:solidFill>
                <a:latin typeface="Damion"/>
                <a:ea typeface="Damion"/>
                <a:cs typeface="Damion"/>
                <a:sym typeface="Damion"/>
              </a:defRPr>
            </a:lvl6pPr>
            <a:lvl7pPr lvl="6" algn="ctr" rtl="0">
              <a:spcBef>
                <a:spcPts val="0"/>
              </a:spcBef>
              <a:spcAft>
                <a:spcPts val="0"/>
              </a:spcAft>
              <a:buNone/>
              <a:defRPr sz="4267">
                <a:solidFill>
                  <a:schemeClr val="accent6"/>
                </a:solidFill>
                <a:latin typeface="Damion"/>
                <a:ea typeface="Damion"/>
                <a:cs typeface="Damion"/>
                <a:sym typeface="Damion"/>
              </a:defRPr>
            </a:lvl7pPr>
            <a:lvl8pPr lvl="7" algn="ctr" rtl="0">
              <a:spcBef>
                <a:spcPts val="0"/>
              </a:spcBef>
              <a:spcAft>
                <a:spcPts val="0"/>
              </a:spcAft>
              <a:buNone/>
              <a:defRPr sz="4267">
                <a:solidFill>
                  <a:schemeClr val="accent6"/>
                </a:solidFill>
                <a:latin typeface="Damion"/>
                <a:ea typeface="Damion"/>
                <a:cs typeface="Damion"/>
                <a:sym typeface="Damion"/>
              </a:defRPr>
            </a:lvl8pPr>
            <a:lvl9pPr lvl="8" algn="ctr" rtl="0">
              <a:spcBef>
                <a:spcPts val="0"/>
              </a:spcBef>
              <a:spcAft>
                <a:spcPts val="0"/>
              </a:spcAft>
              <a:buNone/>
              <a:defRPr sz="4267">
                <a:solidFill>
                  <a:schemeClr val="accent6"/>
                </a:solidFill>
                <a:latin typeface="Damion"/>
                <a:ea typeface="Damion"/>
                <a:cs typeface="Damion"/>
                <a:sym typeface="Damion"/>
              </a:defRPr>
            </a:lvl9pPr>
          </a:lstStyle>
          <a:p>
            <a:endParaRPr/>
          </a:p>
        </p:txBody>
      </p:sp>
      <p:sp>
        <p:nvSpPr>
          <p:cNvPr id="1771" name="Google Shape;1771;p15"/>
          <p:cNvSpPr txBox="1">
            <a:spLocks noGrp="1"/>
          </p:cNvSpPr>
          <p:nvPr>
            <p:ph type="subTitle" idx="2"/>
          </p:nvPr>
        </p:nvSpPr>
        <p:spPr>
          <a:xfrm>
            <a:off x="1845433" y="3001604"/>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772" name="Google Shape;1772;p15"/>
          <p:cNvSpPr txBox="1">
            <a:spLocks noGrp="1"/>
          </p:cNvSpPr>
          <p:nvPr>
            <p:ph type="subTitle" idx="3"/>
          </p:nvPr>
        </p:nvSpPr>
        <p:spPr>
          <a:xfrm>
            <a:off x="4954800" y="2461099"/>
            <a:ext cx="22824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1"/>
                </a:solidFill>
                <a:latin typeface="Damion"/>
                <a:ea typeface="Damion"/>
                <a:cs typeface="Damion"/>
                <a:sym typeface="Damion"/>
              </a:defRPr>
            </a:lvl1pPr>
            <a:lvl2pPr lvl="1" algn="ctr" rtl="0">
              <a:spcBef>
                <a:spcPts val="0"/>
              </a:spcBef>
              <a:spcAft>
                <a:spcPts val="0"/>
              </a:spcAft>
              <a:buNone/>
              <a:defRPr sz="4267">
                <a:solidFill>
                  <a:schemeClr val="accent1"/>
                </a:solidFill>
                <a:latin typeface="Damion"/>
                <a:ea typeface="Damion"/>
                <a:cs typeface="Damion"/>
                <a:sym typeface="Damion"/>
              </a:defRPr>
            </a:lvl2pPr>
            <a:lvl3pPr lvl="2" algn="ctr" rtl="0">
              <a:spcBef>
                <a:spcPts val="0"/>
              </a:spcBef>
              <a:spcAft>
                <a:spcPts val="0"/>
              </a:spcAft>
              <a:buNone/>
              <a:defRPr sz="4267">
                <a:solidFill>
                  <a:schemeClr val="accent1"/>
                </a:solidFill>
                <a:latin typeface="Damion"/>
                <a:ea typeface="Damion"/>
                <a:cs typeface="Damion"/>
                <a:sym typeface="Damion"/>
              </a:defRPr>
            </a:lvl3pPr>
            <a:lvl4pPr lvl="3" algn="ctr" rtl="0">
              <a:spcBef>
                <a:spcPts val="0"/>
              </a:spcBef>
              <a:spcAft>
                <a:spcPts val="0"/>
              </a:spcAft>
              <a:buNone/>
              <a:defRPr sz="4267">
                <a:solidFill>
                  <a:schemeClr val="accent1"/>
                </a:solidFill>
                <a:latin typeface="Damion"/>
                <a:ea typeface="Damion"/>
                <a:cs typeface="Damion"/>
                <a:sym typeface="Damion"/>
              </a:defRPr>
            </a:lvl4pPr>
            <a:lvl5pPr lvl="4" algn="ctr" rtl="0">
              <a:spcBef>
                <a:spcPts val="0"/>
              </a:spcBef>
              <a:spcAft>
                <a:spcPts val="0"/>
              </a:spcAft>
              <a:buNone/>
              <a:defRPr sz="4267">
                <a:solidFill>
                  <a:schemeClr val="accent1"/>
                </a:solidFill>
                <a:latin typeface="Damion"/>
                <a:ea typeface="Damion"/>
                <a:cs typeface="Damion"/>
                <a:sym typeface="Damion"/>
              </a:defRPr>
            </a:lvl5pPr>
            <a:lvl6pPr lvl="5" algn="ctr" rtl="0">
              <a:spcBef>
                <a:spcPts val="0"/>
              </a:spcBef>
              <a:spcAft>
                <a:spcPts val="0"/>
              </a:spcAft>
              <a:buNone/>
              <a:defRPr sz="4267">
                <a:solidFill>
                  <a:schemeClr val="accent1"/>
                </a:solidFill>
                <a:latin typeface="Damion"/>
                <a:ea typeface="Damion"/>
                <a:cs typeface="Damion"/>
                <a:sym typeface="Damion"/>
              </a:defRPr>
            </a:lvl6pPr>
            <a:lvl7pPr lvl="6" algn="ctr" rtl="0">
              <a:spcBef>
                <a:spcPts val="0"/>
              </a:spcBef>
              <a:spcAft>
                <a:spcPts val="0"/>
              </a:spcAft>
              <a:buNone/>
              <a:defRPr sz="4267">
                <a:solidFill>
                  <a:schemeClr val="accent1"/>
                </a:solidFill>
                <a:latin typeface="Damion"/>
                <a:ea typeface="Damion"/>
                <a:cs typeface="Damion"/>
                <a:sym typeface="Damion"/>
              </a:defRPr>
            </a:lvl7pPr>
            <a:lvl8pPr lvl="7" algn="ctr" rtl="0">
              <a:spcBef>
                <a:spcPts val="0"/>
              </a:spcBef>
              <a:spcAft>
                <a:spcPts val="0"/>
              </a:spcAft>
              <a:buNone/>
              <a:defRPr sz="4267">
                <a:solidFill>
                  <a:schemeClr val="accent1"/>
                </a:solidFill>
                <a:latin typeface="Damion"/>
                <a:ea typeface="Damion"/>
                <a:cs typeface="Damion"/>
                <a:sym typeface="Damion"/>
              </a:defRPr>
            </a:lvl8pPr>
            <a:lvl9pPr lvl="8" algn="ct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1773" name="Google Shape;1773;p15"/>
          <p:cNvSpPr txBox="1">
            <a:spLocks noGrp="1"/>
          </p:cNvSpPr>
          <p:nvPr>
            <p:ph type="subTitle" idx="4"/>
          </p:nvPr>
        </p:nvSpPr>
        <p:spPr>
          <a:xfrm>
            <a:off x="4954800" y="3001604"/>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774" name="Google Shape;1774;p15"/>
          <p:cNvSpPr txBox="1">
            <a:spLocks noGrp="1"/>
          </p:cNvSpPr>
          <p:nvPr>
            <p:ph type="subTitle" idx="5"/>
          </p:nvPr>
        </p:nvSpPr>
        <p:spPr>
          <a:xfrm>
            <a:off x="8064167" y="2461099"/>
            <a:ext cx="22824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2"/>
                </a:solidFill>
                <a:latin typeface="Damion"/>
                <a:ea typeface="Damion"/>
                <a:cs typeface="Damion"/>
                <a:sym typeface="Damion"/>
              </a:defRPr>
            </a:lvl1pPr>
            <a:lvl2pPr lvl="1" algn="ctr" rtl="0">
              <a:spcBef>
                <a:spcPts val="0"/>
              </a:spcBef>
              <a:spcAft>
                <a:spcPts val="0"/>
              </a:spcAft>
              <a:buNone/>
              <a:defRPr sz="4267">
                <a:solidFill>
                  <a:schemeClr val="accent2"/>
                </a:solidFill>
                <a:latin typeface="Damion"/>
                <a:ea typeface="Damion"/>
                <a:cs typeface="Damion"/>
                <a:sym typeface="Damion"/>
              </a:defRPr>
            </a:lvl2pPr>
            <a:lvl3pPr lvl="2" algn="ctr" rtl="0">
              <a:spcBef>
                <a:spcPts val="0"/>
              </a:spcBef>
              <a:spcAft>
                <a:spcPts val="0"/>
              </a:spcAft>
              <a:buNone/>
              <a:defRPr sz="4267">
                <a:solidFill>
                  <a:schemeClr val="accent2"/>
                </a:solidFill>
                <a:latin typeface="Damion"/>
                <a:ea typeface="Damion"/>
                <a:cs typeface="Damion"/>
                <a:sym typeface="Damion"/>
              </a:defRPr>
            </a:lvl3pPr>
            <a:lvl4pPr lvl="3" algn="ctr" rtl="0">
              <a:spcBef>
                <a:spcPts val="0"/>
              </a:spcBef>
              <a:spcAft>
                <a:spcPts val="0"/>
              </a:spcAft>
              <a:buNone/>
              <a:defRPr sz="4267">
                <a:solidFill>
                  <a:schemeClr val="accent2"/>
                </a:solidFill>
                <a:latin typeface="Damion"/>
                <a:ea typeface="Damion"/>
                <a:cs typeface="Damion"/>
                <a:sym typeface="Damion"/>
              </a:defRPr>
            </a:lvl4pPr>
            <a:lvl5pPr lvl="4" algn="ctr" rtl="0">
              <a:spcBef>
                <a:spcPts val="0"/>
              </a:spcBef>
              <a:spcAft>
                <a:spcPts val="0"/>
              </a:spcAft>
              <a:buNone/>
              <a:defRPr sz="4267">
                <a:solidFill>
                  <a:schemeClr val="accent2"/>
                </a:solidFill>
                <a:latin typeface="Damion"/>
                <a:ea typeface="Damion"/>
                <a:cs typeface="Damion"/>
                <a:sym typeface="Damion"/>
              </a:defRPr>
            </a:lvl5pPr>
            <a:lvl6pPr lvl="5" algn="ctr" rtl="0">
              <a:spcBef>
                <a:spcPts val="0"/>
              </a:spcBef>
              <a:spcAft>
                <a:spcPts val="0"/>
              </a:spcAft>
              <a:buNone/>
              <a:defRPr sz="4267">
                <a:solidFill>
                  <a:schemeClr val="accent2"/>
                </a:solidFill>
                <a:latin typeface="Damion"/>
                <a:ea typeface="Damion"/>
                <a:cs typeface="Damion"/>
                <a:sym typeface="Damion"/>
              </a:defRPr>
            </a:lvl6pPr>
            <a:lvl7pPr lvl="6" algn="ctr" rtl="0">
              <a:spcBef>
                <a:spcPts val="0"/>
              </a:spcBef>
              <a:spcAft>
                <a:spcPts val="0"/>
              </a:spcAft>
              <a:buNone/>
              <a:defRPr sz="4267">
                <a:solidFill>
                  <a:schemeClr val="accent2"/>
                </a:solidFill>
                <a:latin typeface="Damion"/>
                <a:ea typeface="Damion"/>
                <a:cs typeface="Damion"/>
                <a:sym typeface="Damion"/>
              </a:defRPr>
            </a:lvl7pPr>
            <a:lvl8pPr lvl="7" algn="ctr" rtl="0">
              <a:spcBef>
                <a:spcPts val="0"/>
              </a:spcBef>
              <a:spcAft>
                <a:spcPts val="0"/>
              </a:spcAft>
              <a:buNone/>
              <a:defRPr sz="4267">
                <a:solidFill>
                  <a:schemeClr val="accent2"/>
                </a:solidFill>
                <a:latin typeface="Damion"/>
                <a:ea typeface="Damion"/>
                <a:cs typeface="Damion"/>
                <a:sym typeface="Damion"/>
              </a:defRPr>
            </a:lvl8pPr>
            <a:lvl9pPr lvl="8" algn="ctr"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1775" name="Google Shape;1775;p15"/>
          <p:cNvSpPr txBox="1">
            <a:spLocks noGrp="1"/>
          </p:cNvSpPr>
          <p:nvPr>
            <p:ph type="subTitle" idx="6"/>
          </p:nvPr>
        </p:nvSpPr>
        <p:spPr>
          <a:xfrm>
            <a:off x="8064167" y="3001604"/>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776" name="Google Shape;1776;p15"/>
          <p:cNvSpPr txBox="1">
            <a:spLocks noGrp="1"/>
          </p:cNvSpPr>
          <p:nvPr>
            <p:ph type="subTitle" idx="7"/>
          </p:nvPr>
        </p:nvSpPr>
        <p:spPr>
          <a:xfrm>
            <a:off x="1845433" y="4939173"/>
            <a:ext cx="2282400" cy="4876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3"/>
                </a:solidFill>
                <a:latin typeface="Damion"/>
                <a:ea typeface="Damion"/>
                <a:cs typeface="Damion"/>
                <a:sym typeface="Damion"/>
              </a:defRPr>
            </a:lvl1pPr>
            <a:lvl2pPr lvl="1" algn="ctr" rtl="0">
              <a:spcBef>
                <a:spcPts val="0"/>
              </a:spcBef>
              <a:spcAft>
                <a:spcPts val="0"/>
              </a:spcAft>
              <a:buNone/>
              <a:defRPr sz="4267">
                <a:solidFill>
                  <a:schemeClr val="accent3"/>
                </a:solidFill>
                <a:latin typeface="Damion"/>
                <a:ea typeface="Damion"/>
                <a:cs typeface="Damion"/>
                <a:sym typeface="Damion"/>
              </a:defRPr>
            </a:lvl2pPr>
            <a:lvl3pPr lvl="2" algn="ctr" rtl="0">
              <a:spcBef>
                <a:spcPts val="0"/>
              </a:spcBef>
              <a:spcAft>
                <a:spcPts val="0"/>
              </a:spcAft>
              <a:buNone/>
              <a:defRPr sz="4267">
                <a:solidFill>
                  <a:schemeClr val="accent3"/>
                </a:solidFill>
                <a:latin typeface="Damion"/>
                <a:ea typeface="Damion"/>
                <a:cs typeface="Damion"/>
                <a:sym typeface="Damion"/>
              </a:defRPr>
            </a:lvl3pPr>
            <a:lvl4pPr lvl="3" algn="ctr" rtl="0">
              <a:spcBef>
                <a:spcPts val="0"/>
              </a:spcBef>
              <a:spcAft>
                <a:spcPts val="0"/>
              </a:spcAft>
              <a:buNone/>
              <a:defRPr sz="4267">
                <a:solidFill>
                  <a:schemeClr val="accent3"/>
                </a:solidFill>
                <a:latin typeface="Damion"/>
                <a:ea typeface="Damion"/>
                <a:cs typeface="Damion"/>
                <a:sym typeface="Damion"/>
              </a:defRPr>
            </a:lvl4pPr>
            <a:lvl5pPr lvl="4" algn="ctr" rtl="0">
              <a:spcBef>
                <a:spcPts val="0"/>
              </a:spcBef>
              <a:spcAft>
                <a:spcPts val="0"/>
              </a:spcAft>
              <a:buNone/>
              <a:defRPr sz="4267">
                <a:solidFill>
                  <a:schemeClr val="accent3"/>
                </a:solidFill>
                <a:latin typeface="Damion"/>
                <a:ea typeface="Damion"/>
                <a:cs typeface="Damion"/>
                <a:sym typeface="Damion"/>
              </a:defRPr>
            </a:lvl5pPr>
            <a:lvl6pPr lvl="5" algn="ctr" rtl="0">
              <a:spcBef>
                <a:spcPts val="0"/>
              </a:spcBef>
              <a:spcAft>
                <a:spcPts val="0"/>
              </a:spcAft>
              <a:buNone/>
              <a:defRPr sz="4267">
                <a:solidFill>
                  <a:schemeClr val="accent3"/>
                </a:solidFill>
                <a:latin typeface="Damion"/>
                <a:ea typeface="Damion"/>
                <a:cs typeface="Damion"/>
                <a:sym typeface="Damion"/>
              </a:defRPr>
            </a:lvl6pPr>
            <a:lvl7pPr lvl="6" algn="ctr" rtl="0">
              <a:spcBef>
                <a:spcPts val="0"/>
              </a:spcBef>
              <a:spcAft>
                <a:spcPts val="0"/>
              </a:spcAft>
              <a:buNone/>
              <a:defRPr sz="4267">
                <a:solidFill>
                  <a:schemeClr val="accent3"/>
                </a:solidFill>
                <a:latin typeface="Damion"/>
                <a:ea typeface="Damion"/>
                <a:cs typeface="Damion"/>
                <a:sym typeface="Damion"/>
              </a:defRPr>
            </a:lvl7pPr>
            <a:lvl8pPr lvl="7" algn="ctr" rtl="0">
              <a:spcBef>
                <a:spcPts val="0"/>
              </a:spcBef>
              <a:spcAft>
                <a:spcPts val="0"/>
              </a:spcAft>
              <a:buNone/>
              <a:defRPr sz="4267">
                <a:solidFill>
                  <a:schemeClr val="accent3"/>
                </a:solidFill>
                <a:latin typeface="Damion"/>
                <a:ea typeface="Damion"/>
                <a:cs typeface="Damion"/>
                <a:sym typeface="Damion"/>
              </a:defRPr>
            </a:lvl8pPr>
            <a:lvl9pPr lvl="8" algn="ctr" rtl="0">
              <a:spcBef>
                <a:spcPts val="0"/>
              </a:spcBef>
              <a:spcAft>
                <a:spcPts val="0"/>
              </a:spcAft>
              <a:buNone/>
              <a:defRPr sz="4267">
                <a:solidFill>
                  <a:schemeClr val="accent3"/>
                </a:solidFill>
                <a:latin typeface="Damion"/>
                <a:ea typeface="Damion"/>
                <a:cs typeface="Damion"/>
                <a:sym typeface="Damion"/>
              </a:defRPr>
            </a:lvl9pPr>
          </a:lstStyle>
          <a:p>
            <a:endParaRPr/>
          </a:p>
        </p:txBody>
      </p:sp>
      <p:sp>
        <p:nvSpPr>
          <p:cNvPr id="1777" name="Google Shape;1777;p15"/>
          <p:cNvSpPr txBox="1">
            <a:spLocks noGrp="1"/>
          </p:cNvSpPr>
          <p:nvPr>
            <p:ph type="subTitle" idx="8"/>
          </p:nvPr>
        </p:nvSpPr>
        <p:spPr>
          <a:xfrm>
            <a:off x="1845433" y="5479677"/>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778" name="Google Shape;1778;p15"/>
          <p:cNvSpPr txBox="1">
            <a:spLocks noGrp="1"/>
          </p:cNvSpPr>
          <p:nvPr>
            <p:ph type="subTitle" idx="9"/>
          </p:nvPr>
        </p:nvSpPr>
        <p:spPr>
          <a:xfrm>
            <a:off x="4954800" y="4939173"/>
            <a:ext cx="2282400" cy="487600"/>
          </a:xfrm>
          <a:prstGeom prst="rect">
            <a:avLst/>
          </a:prstGeom>
          <a:effectLst>
            <a:outerShdw blurRad="285750" algn="bl" rotWithShape="0">
              <a:schemeClr val="accent4"/>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4"/>
                </a:solidFill>
                <a:latin typeface="Damion"/>
                <a:ea typeface="Damion"/>
                <a:cs typeface="Damion"/>
                <a:sym typeface="Damion"/>
              </a:defRPr>
            </a:lvl1pPr>
            <a:lvl2pPr lvl="1" algn="ctr" rtl="0">
              <a:spcBef>
                <a:spcPts val="0"/>
              </a:spcBef>
              <a:spcAft>
                <a:spcPts val="0"/>
              </a:spcAft>
              <a:buNone/>
              <a:defRPr sz="4267">
                <a:solidFill>
                  <a:schemeClr val="accent4"/>
                </a:solidFill>
                <a:latin typeface="Damion"/>
                <a:ea typeface="Damion"/>
                <a:cs typeface="Damion"/>
                <a:sym typeface="Damion"/>
              </a:defRPr>
            </a:lvl2pPr>
            <a:lvl3pPr lvl="2" algn="ctr" rtl="0">
              <a:spcBef>
                <a:spcPts val="0"/>
              </a:spcBef>
              <a:spcAft>
                <a:spcPts val="0"/>
              </a:spcAft>
              <a:buNone/>
              <a:defRPr sz="4267">
                <a:solidFill>
                  <a:schemeClr val="accent4"/>
                </a:solidFill>
                <a:latin typeface="Damion"/>
                <a:ea typeface="Damion"/>
                <a:cs typeface="Damion"/>
                <a:sym typeface="Damion"/>
              </a:defRPr>
            </a:lvl3pPr>
            <a:lvl4pPr lvl="3" algn="ctr" rtl="0">
              <a:spcBef>
                <a:spcPts val="0"/>
              </a:spcBef>
              <a:spcAft>
                <a:spcPts val="0"/>
              </a:spcAft>
              <a:buNone/>
              <a:defRPr sz="4267">
                <a:solidFill>
                  <a:schemeClr val="accent4"/>
                </a:solidFill>
                <a:latin typeface="Damion"/>
                <a:ea typeface="Damion"/>
                <a:cs typeface="Damion"/>
                <a:sym typeface="Damion"/>
              </a:defRPr>
            </a:lvl4pPr>
            <a:lvl5pPr lvl="4" algn="ctr" rtl="0">
              <a:spcBef>
                <a:spcPts val="0"/>
              </a:spcBef>
              <a:spcAft>
                <a:spcPts val="0"/>
              </a:spcAft>
              <a:buNone/>
              <a:defRPr sz="4267">
                <a:solidFill>
                  <a:schemeClr val="accent4"/>
                </a:solidFill>
                <a:latin typeface="Damion"/>
                <a:ea typeface="Damion"/>
                <a:cs typeface="Damion"/>
                <a:sym typeface="Damion"/>
              </a:defRPr>
            </a:lvl5pPr>
            <a:lvl6pPr lvl="5" algn="ctr" rtl="0">
              <a:spcBef>
                <a:spcPts val="0"/>
              </a:spcBef>
              <a:spcAft>
                <a:spcPts val="0"/>
              </a:spcAft>
              <a:buNone/>
              <a:defRPr sz="4267">
                <a:solidFill>
                  <a:schemeClr val="accent4"/>
                </a:solidFill>
                <a:latin typeface="Damion"/>
                <a:ea typeface="Damion"/>
                <a:cs typeface="Damion"/>
                <a:sym typeface="Damion"/>
              </a:defRPr>
            </a:lvl6pPr>
            <a:lvl7pPr lvl="6" algn="ctr" rtl="0">
              <a:spcBef>
                <a:spcPts val="0"/>
              </a:spcBef>
              <a:spcAft>
                <a:spcPts val="0"/>
              </a:spcAft>
              <a:buNone/>
              <a:defRPr sz="4267">
                <a:solidFill>
                  <a:schemeClr val="accent4"/>
                </a:solidFill>
                <a:latin typeface="Damion"/>
                <a:ea typeface="Damion"/>
                <a:cs typeface="Damion"/>
                <a:sym typeface="Damion"/>
              </a:defRPr>
            </a:lvl7pPr>
            <a:lvl8pPr lvl="7" algn="ctr" rtl="0">
              <a:spcBef>
                <a:spcPts val="0"/>
              </a:spcBef>
              <a:spcAft>
                <a:spcPts val="0"/>
              </a:spcAft>
              <a:buNone/>
              <a:defRPr sz="4267">
                <a:solidFill>
                  <a:schemeClr val="accent4"/>
                </a:solidFill>
                <a:latin typeface="Damion"/>
                <a:ea typeface="Damion"/>
                <a:cs typeface="Damion"/>
                <a:sym typeface="Damion"/>
              </a:defRPr>
            </a:lvl8pPr>
            <a:lvl9pPr lvl="8" algn="ctr" rtl="0">
              <a:spcBef>
                <a:spcPts val="0"/>
              </a:spcBef>
              <a:spcAft>
                <a:spcPts val="0"/>
              </a:spcAft>
              <a:buNone/>
              <a:defRPr sz="4267">
                <a:solidFill>
                  <a:schemeClr val="accent4"/>
                </a:solidFill>
                <a:latin typeface="Damion"/>
                <a:ea typeface="Damion"/>
                <a:cs typeface="Damion"/>
                <a:sym typeface="Damion"/>
              </a:defRPr>
            </a:lvl9pPr>
          </a:lstStyle>
          <a:p>
            <a:endParaRPr/>
          </a:p>
        </p:txBody>
      </p:sp>
      <p:sp>
        <p:nvSpPr>
          <p:cNvPr id="1779" name="Google Shape;1779;p15"/>
          <p:cNvSpPr txBox="1">
            <a:spLocks noGrp="1"/>
          </p:cNvSpPr>
          <p:nvPr>
            <p:ph type="subTitle" idx="13"/>
          </p:nvPr>
        </p:nvSpPr>
        <p:spPr>
          <a:xfrm>
            <a:off x="4954800" y="5479677"/>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780" name="Google Shape;1780;p15"/>
          <p:cNvSpPr txBox="1">
            <a:spLocks noGrp="1"/>
          </p:cNvSpPr>
          <p:nvPr>
            <p:ph type="subTitle" idx="14"/>
          </p:nvPr>
        </p:nvSpPr>
        <p:spPr>
          <a:xfrm>
            <a:off x="8064167" y="4939173"/>
            <a:ext cx="2282400" cy="487600"/>
          </a:xfrm>
          <a:prstGeom prst="rect">
            <a:avLst/>
          </a:prstGeom>
          <a:effectLst>
            <a:outerShdw blurRad="285750" algn="bl" rotWithShape="0">
              <a:schemeClr val="accent5"/>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5"/>
                </a:solidFill>
                <a:latin typeface="Damion"/>
                <a:ea typeface="Damion"/>
                <a:cs typeface="Damion"/>
                <a:sym typeface="Damion"/>
              </a:defRPr>
            </a:lvl1pPr>
            <a:lvl2pPr lvl="1" algn="ctr" rtl="0">
              <a:spcBef>
                <a:spcPts val="0"/>
              </a:spcBef>
              <a:spcAft>
                <a:spcPts val="0"/>
              </a:spcAft>
              <a:buNone/>
              <a:defRPr sz="4267">
                <a:solidFill>
                  <a:schemeClr val="accent5"/>
                </a:solidFill>
                <a:latin typeface="Damion"/>
                <a:ea typeface="Damion"/>
                <a:cs typeface="Damion"/>
                <a:sym typeface="Damion"/>
              </a:defRPr>
            </a:lvl2pPr>
            <a:lvl3pPr lvl="2" algn="ctr" rtl="0">
              <a:spcBef>
                <a:spcPts val="0"/>
              </a:spcBef>
              <a:spcAft>
                <a:spcPts val="0"/>
              </a:spcAft>
              <a:buNone/>
              <a:defRPr sz="4267">
                <a:solidFill>
                  <a:schemeClr val="accent5"/>
                </a:solidFill>
                <a:latin typeface="Damion"/>
                <a:ea typeface="Damion"/>
                <a:cs typeface="Damion"/>
                <a:sym typeface="Damion"/>
              </a:defRPr>
            </a:lvl3pPr>
            <a:lvl4pPr lvl="3" algn="ctr" rtl="0">
              <a:spcBef>
                <a:spcPts val="0"/>
              </a:spcBef>
              <a:spcAft>
                <a:spcPts val="0"/>
              </a:spcAft>
              <a:buNone/>
              <a:defRPr sz="4267">
                <a:solidFill>
                  <a:schemeClr val="accent5"/>
                </a:solidFill>
                <a:latin typeface="Damion"/>
                <a:ea typeface="Damion"/>
                <a:cs typeface="Damion"/>
                <a:sym typeface="Damion"/>
              </a:defRPr>
            </a:lvl4pPr>
            <a:lvl5pPr lvl="4" algn="ctr" rtl="0">
              <a:spcBef>
                <a:spcPts val="0"/>
              </a:spcBef>
              <a:spcAft>
                <a:spcPts val="0"/>
              </a:spcAft>
              <a:buNone/>
              <a:defRPr sz="4267">
                <a:solidFill>
                  <a:schemeClr val="accent5"/>
                </a:solidFill>
                <a:latin typeface="Damion"/>
                <a:ea typeface="Damion"/>
                <a:cs typeface="Damion"/>
                <a:sym typeface="Damion"/>
              </a:defRPr>
            </a:lvl5pPr>
            <a:lvl6pPr lvl="5" algn="ctr" rtl="0">
              <a:spcBef>
                <a:spcPts val="0"/>
              </a:spcBef>
              <a:spcAft>
                <a:spcPts val="0"/>
              </a:spcAft>
              <a:buNone/>
              <a:defRPr sz="4267">
                <a:solidFill>
                  <a:schemeClr val="accent5"/>
                </a:solidFill>
                <a:latin typeface="Damion"/>
                <a:ea typeface="Damion"/>
                <a:cs typeface="Damion"/>
                <a:sym typeface="Damion"/>
              </a:defRPr>
            </a:lvl6pPr>
            <a:lvl7pPr lvl="6" algn="ctr" rtl="0">
              <a:spcBef>
                <a:spcPts val="0"/>
              </a:spcBef>
              <a:spcAft>
                <a:spcPts val="0"/>
              </a:spcAft>
              <a:buNone/>
              <a:defRPr sz="4267">
                <a:solidFill>
                  <a:schemeClr val="accent5"/>
                </a:solidFill>
                <a:latin typeface="Damion"/>
                <a:ea typeface="Damion"/>
                <a:cs typeface="Damion"/>
                <a:sym typeface="Damion"/>
              </a:defRPr>
            </a:lvl7pPr>
            <a:lvl8pPr lvl="7" algn="ctr" rtl="0">
              <a:spcBef>
                <a:spcPts val="0"/>
              </a:spcBef>
              <a:spcAft>
                <a:spcPts val="0"/>
              </a:spcAft>
              <a:buNone/>
              <a:defRPr sz="4267">
                <a:solidFill>
                  <a:schemeClr val="accent5"/>
                </a:solidFill>
                <a:latin typeface="Damion"/>
                <a:ea typeface="Damion"/>
                <a:cs typeface="Damion"/>
                <a:sym typeface="Damion"/>
              </a:defRPr>
            </a:lvl8pPr>
            <a:lvl9pPr lvl="8" algn="ctr" rtl="0">
              <a:spcBef>
                <a:spcPts val="0"/>
              </a:spcBef>
              <a:spcAft>
                <a:spcPts val="0"/>
              </a:spcAft>
              <a:buNone/>
              <a:defRPr sz="4267">
                <a:solidFill>
                  <a:schemeClr val="accent5"/>
                </a:solidFill>
                <a:latin typeface="Damion"/>
                <a:ea typeface="Damion"/>
                <a:cs typeface="Damion"/>
                <a:sym typeface="Damion"/>
              </a:defRPr>
            </a:lvl9pPr>
          </a:lstStyle>
          <a:p>
            <a:endParaRPr/>
          </a:p>
        </p:txBody>
      </p:sp>
      <p:sp>
        <p:nvSpPr>
          <p:cNvPr id="1781" name="Google Shape;1781;p15"/>
          <p:cNvSpPr txBox="1">
            <a:spLocks noGrp="1"/>
          </p:cNvSpPr>
          <p:nvPr>
            <p:ph type="subTitle" idx="15"/>
          </p:nvPr>
        </p:nvSpPr>
        <p:spPr>
          <a:xfrm>
            <a:off x="8064167" y="5479677"/>
            <a:ext cx="22824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Tree>
    <p:extLst>
      <p:ext uri="{BB962C8B-B14F-4D97-AF65-F5344CB8AC3E}">
        <p14:creationId xmlns:p14="http://schemas.microsoft.com/office/powerpoint/2010/main" val="2211016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82"/>
        <p:cNvGrpSpPr/>
        <p:nvPr/>
      </p:nvGrpSpPr>
      <p:grpSpPr>
        <a:xfrm>
          <a:off x="0" y="0"/>
          <a:ext cx="0" cy="0"/>
          <a:chOff x="0" y="0"/>
          <a:chExt cx="0" cy="0"/>
        </a:xfrm>
      </p:grpSpPr>
      <p:grpSp>
        <p:nvGrpSpPr>
          <p:cNvPr id="1783" name="Google Shape;1783;p16"/>
          <p:cNvGrpSpPr/>
          <p:nvPr/>
        </p:nvGrpSpPr>
        <p:grpSpPr>
          <a:xfrm flipH="1">
            <a:off x="33667" y="-57"/>
            <a:ext cx="12171267" cy="6857857"/>
            <a:chOff x="25250" y="-43"/>
            <a:chExt cx="9128450" cy="5143393"/>
          </a:xfrm>
        </p:grpSpPr>
        <p:grpSp>
          <p:nvGrpSpPr>
            <p:cNvPr id="1784" name="Google Shape;1784;p16"/>
            <p:cNvGrpSpPr/>
            <p:nvPr/>
          </p:nvGrpSpPr>
          <p:grpSpPr>
            <a:xfrm flipH="1">
              <a:off x="25250" y="111225"/>
              <a:ext cx="8396700" cy="4921050"/>
              <a:chOff x="757000" y="111225"/>
              <a:chExt cx="8396700" cy="4921050"/>
            </a:xfrm>
          </p:grpSpPr>
          <p:cxnSp>
            <p:nvCxnSpPr>
              <p:cNvPr id="1785" name="Google Shape;1785;p16"/>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86" name="Google Shape;1786;p16"/>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87" name="Google Shape;1787;p16"/>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88" name="Google Shape;1788;p16"/>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89" name="Google Shape;1789;p16"/>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0" name="Google Shape;1790;p16"/>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1" name="Google Shape;1791;p16"/>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2" name="Google Shape;1792;p16"/>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3" name="Google Shape;1793;p16"/>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4" name="Google Shape;1794;p16"/>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5" name="Google Shape;1795;p16"/>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6" name="Google Shape;1796;p16"/>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7" name="Google Shape;1797;p16"/>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8" name="Google Shape;1798;p16"/>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799" name="Google Shape;1799;p16"/>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0" name="Google Shape;1800;p16"/>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1" name="Google Shape;1801;p16"/>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2" name="Google Shape;1802;p16"/>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3" name="Google Shape;1803;p16"/>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4" name="Google Shape;1804;p16"/>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5" name="Google Shape;1805;p16"/>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6" name="Google Shape;1806;p16"/>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7" name="Google Shape;1807;p16"/>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8" name="Google Shape;1808;p16"/>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09" name="Google Shape;1809;p16"/>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0" name="Google Shape;1810;p16"/>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1" name="Google Shape;1811;p16"/>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2" name="Google Shape;1812;p16"/>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3" name="Google Shape;1813;p16"/>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4" name="Google Shape;1814;p16"/>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5" name="Google Shape;1815;p16"/>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816" name="Google Shape;1816;p16"/>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817" name="Google Shape;1817;p16"/>
            <p:cNvGrpSpPr/>
            <p:nvPr/>
          </p:nvGrpSpPr>
          <p:grpSpPr>
            <a:xfrm flipH="1">
              <a:off x="8421925" y="-43"/>
              <a:ext cx="731775" cy="5143393"/>
              <a:chOff x="25250" y="-43"/>
              <a:chExt cx="731775" cy="5143393"/>
            </a:xfrm>
          </p:grpSpPr>
          <p:sp>
            <p:nvSpPr>
              <p:cNvPr id="1818" name="Google Shape;1818;p16"/>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6"/>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6"/>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6"/>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6"/>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6"/>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6"/>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6"/>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6"/>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6"/>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6"/>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6"/>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6"/>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6"/>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6"/>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6"/>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6"/>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6"/>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6"/>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6"/>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16"/>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16"/>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6"/>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6"/>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6"/>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6"/>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6"/>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6"/>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6"/>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6"/>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6"/>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6"/>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6"/>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6"/>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6"/>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6"/>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6"/>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6"/>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6"/>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6"/>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6"/>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6"/>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6"/>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6"/>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6"/>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6"/>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6"/>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6"/>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6"/>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6"/>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6"/>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69" name="Google Shape;1869;p16"/>
              <p:cNvGrpSpPr/>
              <p:nvPr/>
            </p:nvGrpSpPr>
            <p:grpSpPr>
              <a:xfrm>
                <a:off x="25250" y="249316"/>
                <a:ext cx="385214" cy="185485"/>
                <a:chOff x="25250" y="249316"/>
                <a:chExt cx="385214" cy="185485"/>
              </a:xfrm>
            </p:grpSpPr>
            <p:sp>
              <p:nvSpPr>
                <p:cNvPr id="1870" name="Google Shape;1870;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3" name="Google Shape;1873;p16"/>
              <p:cNvGrpSpPr/>
              <p:nvPr/>
            </p:nvGrpSpPr>
            <p:grpSpPr>
              <a:xfrm>
                <a:off x="25250" y="621253"/>
                <a:ext cx="385214" cy="185485"/>
                <a:chOff x="25250" y="249316"/>
                <a:chExt cx="385214" cy="185485"/>
              </a:xfrm>
            </p:grpSpPr>
            <p:sp>
              <p:nvSpPr>
                <p:cNvPr id="1874" name="Google Shape;1874;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7" name="Google Shape;1877;p16"/>
              <p:cNvGrpSpPr/>
              <p:nvPr/>
            </p:nvGrpSpPr>
            <p:grpSpPr>
              <a:xfrm>
                <a:off x="25250" y="992691"/>
                <a:ext cx="385214" cy="185485"/>
                <a:chOff x="25250" y="249316"/>
                <a:chExt cx="385214" cy="185485"/>
              </a:xfrm>
            </p:grpSpPr>
            <p:sp>
              <p:nvSpPr>
                <p:cNvPr id="1878" name="Google Shape;1878;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1" name="Google Shape;1881;p16"/>
              <p:cNvGrpSpPr/>
              <p:nvPr/>
            </p:nvGrpSpPr>
            <p:grpSpPr>
              <a:xfrm>
                <a:off x="25250" y="1364378"/>
                <a:ext cx="385214" cy="185485"/>
                <a:chOff x="25250" y="249316"/>
                <a:chExt cx="385214" cy="185485"/>
              </a:xfrm>
            </p:grpSpPr>
            <p:sp>
              <p:nvSpPr>
                <p:cNvPr id="1882" name="Google Shape;1882;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5" name="Google Shape;1885;p16"/>
              <p:cNvGrpSpPr/>
              <p:nvPr/>
            </p:nvGrpSpPr>
            <p:grpSpPr>
              <a:xfrm>
                <a:off x="25250" y="1736066"/>
                <a:ext cx="385214" cy="185485"/>
                <a:chOff x="25250" y="249316"/>
                <a:chExt cx="385214" cy="185485"/>
              </a:xfrm>
            </p:grpSpPr>
            <p:sp>
              <p:nvSpPr>
                <p:cNvPr id="1886" name="Google Shape;1886;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9" name="Google Shape;1889;p16"/>
              <p:cNvGrpSpPr/>
              <p:nvPr/>
            </p:nvGrpSpPr>
            <p:grpSpPr>
              <a:xfrm>
                <a:off x="25250" y="2108003"/>
                <a:ext cx="385214" cy="185485"/>
                <a:chOff x="25250" y="249316"/>
                <a:chExt cx="385214" cy="185485"/>
              </a:xfrm>
            </p:grpSpPr>
            <p:sp>
              <p:nvSpPr>
                <p:cNvPr id="1890" name="Google Shape;1890;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3" name="Google Shape;1893;p16"/>
              <p:cNvGrpSpPr/>
              <p:nvPr/>
            </p:nvGrpSpPr>
            <p:grpSpPr>
              <a:xfrm>
                <a:off x="25250" y="2479441"/>
                <a:ext cx="385214" cy="185485"/>
                <a:chOff x="25250" y="249316"/>
                <a:chExt cx="385214" cy="185485"/>
              </a:xfrm>
            </p:grpSpPr>
            <p:sp>
              <p:nvSpPr>
                <p:cNvPr id="1894" name="Google Shape;1894;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7" name="Google Shape;1897;p16"/>
              <p:cNvGrpSpPr/>
              <p:nvPr/>
            </p:nvGrpSpPr>
            <p:grpSpPr>
              <a:xfrm>
                <a:off x="25250" y="2851128"/>
                <a:ext cx="385214" cy="185485"/>
                <a:chOff x="25250" y="249316"/>
                <a:chExt cx="385214" cy="185485"/>
              </a:xfrm>
            </p:grpSpPr>
            <p:sp>
              <p:nvSpPr>
                <p:cNvPr id="1898" name="Google Shape;1898;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1" name="Google Shape;1901;p16"/>
              <p:cNvGrpSpPr/>
              <p:nvPr/>
            </p:nvGrpSpPr>
            <p:grpSpPr>
              <a:xfrm>
                <a:off x="25250" y="3222828"/>
                <a:ext cx="385214" cy="185485"/>
                <a:chOff x="25250" y="249316"/>
                <a:chExt cx="385214" cy="185485"/>
              </a:xfrm>
            </p:grpSpPr>
            <p:sp>
              <p:nvSpPr>
                <p:cNvPr id="1902" name="Google Shape;1902;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5" name="Google Shape;1905;p16"/>
              <p:cNvGrpSpPr/>
              <p:nvPr/>
            </p:nvGrpSpPr>
            <p:grpSpPr>
              <a:xfrm>
                <a:off x="25250" y="3594766"/>
                <a:ext cx="385214" cy="185485"/>
                <a:chOff x="25250" y="249316"/>
                <a:chExt cx="385214" cy="185485"/>
              </a:xfrm>
            </p:grpSpPr>
            <p:sp>
              <p:nvSpPr>
                <p:cNvPr id="1906" name="Google Shape;1906;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9" name="Google Shape;1909;p16"/>
              <p:cNvGrpSpPr/>
              <p:nvPr/>
            </p:nvGrpSpPr>
            <p:grpSpPr>
              <a:xfrm>
                <a:off x="25250" y="3966203"/>
                <a:ext cx="385214" cy="185485"/>
                <a:chOff x="25250" y="249316"/>
                <a:chExt cx="385214" cy="185485"/>
              </a:xfrm>
            </p:grpSpPr>
            <p:sp>
              <p:nvSpPr>
                <p:cNvPr id="1910" name="Google Shape;1910;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3" name="Google Shape;1913;p16"/>
              <p:cNvGrpSpPr/>
              <p:nvPr/>
            </p:nvGrpSpPr>
            <p:grpSpPr>
              <a:xfrm>
                <a:off x="25250" y="4337891"/>
                <a:ext cx="385214" cy="185485"/>
                <a:chOff x="25250" y="249316"/>
                <a:chExt cx="385214" cy="185485"/>
              </a:xfrm>
            </p:grpSpPr>
            <p:sp>
              <p:nvSpPr>
                <p:cNvPr id="1914" name="Google Shape;1914;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7" name="Google Shape;1917;p16"/>
              <p:cNvGrpSpPr/>
              <p:nvPr/>
            </p:nvGrpSpPr>
            <p:grpSpPr>
              <a:xfrm>
                <a:off x="25250" y="4709566"/>
                <a:ext cx="385214" cy="185485"/>
                <a:chOff x="25250" y="249316"/>
                <a:chExt cx="385214" cy="185485"/>
              </a:xfrm>
            </p:grpSpPr>
            <p:sp>
              <p:nvSpPr>
                <p:cNvPr id="1918" name="Google Shape;1918;p1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1" name="Google Shape;1921;p16"/>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2" name="Google Shape;1922;p16"/>
          <p:cNvSpPr txBox="1">
            <a:spLocks noGrp="1"/>
          </p:cNvSpPr>
          <p:nvPr>
            <p:ph type="title" hasCustomPrompt="1"/>
          </p:nvPr>
        </p:nvSpPr>
        <p:spPr>
          <a:xfrm>
            <a:off x="4881600" y="2107776"/>
            <a:ext cx="2428800" cy="781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2"/>
                </a:solidFill>
              </a:defRPr>
            </a:lvl1pPr>
            <a:lvl2pPr lvl="1" algn="ctr" rtl="0">
              <a:spcBef>
                <a:spcPts val="0"/>
              </a:spcBef>
              <a:spcAft>
                <a:spcPts val="0"/>
              </a:spcAft>
              <a:buSzPts val="3600"/>
              <a:buNone/>
              <a:defRPr sz="4800" b="1"/>
            </a:lvl2pPr>
            <a:lvl3pPr lvl="2" algn="ctr" rtl="0">
              <a:spcBef>
                <a:spcPts val="0"/>
              </a:spcBef>
              <a:spcAft>
                <a:spcPts val="0"/>
              </a:spcAft>
              <a:buSzPts val="3600"/>
              <a:buNone/>
              <a:defRPr sz="4800" b="1"/>
            </a:lvl3pPr>
            <a:lvl4pPr lvl="3" algn="ctr" rtl="0">
              <a:spcBef>
                <a:spcPts val="0"/>
              </a:spcBef>
              <a:spcAft>
                <a:spcPts val="0"/>
              </a:spcAft>
              <a:buSzPts val="3600"/>
              <a:buNone/>
              <a:defRPr sz="4800" b="1"/>
            </a:lvl4pPr>
            <a:lvl5pPr lvl="4" algn="ctr" rtl="0">
              <a:spcBef>
                <a:spcPts val="0"/>
              </a:spcBef>
              <a:spcAft>
                <a:spcPts val="0"/>
              </a:spcAft>
              <a:buSzPts val="3600"/>
              <a:buNone/>
              <a:defRPr sz="4800" b="1"/>
            </a:lvl5pPr>
            <a:lvl6pPr lvl="5" algn="ctr" rtl="0">
              <a:spcBef>
                <a:spcPts val="0"/>
              </a:spcBef>
              <a:spcAft>
                <a:spcPts val="0"/>
              </a:spcAft>
              <a:buSzPts val="3600"/>
              <a:buNone/>
              <a:defRPr sz="4800" b="1"/>
            </a:lvl6pPr>
            <a:lvl7pPr lvl="6" algn="ctr" rtl="0">
              <a:spcBef>
                <a:spcPts val="0"/>
              </a:spcBef>
              <a:spcAft>
                <a:spcPts val="0"/>
              </a:spcAft>
              <a:buSzPts val="3600"/>
              <a:buNone/>
              <a:defRPr sz="4800" b="1"/>
            </a:lvl7pPr>
            <a:lvl8pPr lvl="7" algn="ctr" rtl="0">
              <a:spcBef>
                <a:spcPts val="0"/>
              </a:spcBef>
              <a:spcAft>
                <a:spcPts val="0"/>
              </a:spcAft>
              <a:buSzPts val="3600"/>
              <a:buNone/>
              <a:defRPr sz="4800" b="1"/>
            </a:lvl8pPr>
            <a:lvl9pPr lvl="8" algn="ctr" rtl="0">
              <a:spcBef>
                <a:spcPts val="0"/>
              </a:spcBef>
              <a:spcAft>
                <a:spcPts val="0"/>
              </a:spcAft>
              <a:buSzPts val="3600"/>
              <a:buNone/>
              <a:defRPr sz="4800" b="1"/>
            </a:lvl9pPr>
          </a:lstStyle>
          <a:p>
            <a:r>
              <a:t>xx%</a:t>
            </a:r>
          </a:p>
        </p:txBody>
      </p:sp>
      <p:sp>
        <p:nvSpPr>
          <p:cNvPr id="1923" name="Google Shape;1923;p16"/>
          <p:cNvSpPr txBox="1">
            <a:spLocks noGrp="1"/>
          </p:cNvSpPr>
          <p:nvPr>
            <p:ph type="subTitle" idx="1"/>
          </p:nvPr>
        </p:nvSpPr>
        <p:spPr>
          <a:xfrm>
            <a:off x="4718400" y="2883324"/>
            <a:ext cx="27552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733"/>
            </a:lvl1pPr>
            <a:lvl2pPr lvl="1" rtl="0">
              <a:spcBef>
                <a:spcPts val="0"/>
              </a:spcBef>
              <a:spcAft>
                <a:spcPts val="0"/>
              </a:spcAft>
              <a:buNone/>
              <a:defRPr sz="1733"/>
            </a:lvl2pPr>
            <a:lvl3pPr lvl="2" rtl="0">
              <a:spcBef>
                <a:spcPts val="0"/>
              </a:spcBef>
              <a:spcAft>
                <a:spcPts val="0"/>
              </a:spcAft>
              <a:buNone/>
              <a:defRPr sz="1733"/>
            </a:lvl3pPr>
            <a:lvl4pPr lvl="3" rtl="0">
              <a:spcBef>
                <a:spcPts val="0"/>
              </a:spcBef>
              <a:spcAft>
                <a:spcPts val="0"/>
              </a:spcAft>
              <a:buNone/>
              <a:defRPr sz="1733"/>
            </a:lvl4pPr>
            <a:lvl5pPr lvl="4" rtl="0">
              <a:spcBef>
                <a:spcPts val="0"/>
              </a:spcBef>
              <a:spcAft>
                <a:spcPts val="0"/>
              </a:spcAft>
              <a:buNone/>
              <a:defRPr sz="1733"/>
            </a:lvl5pPr>
            <a:lvl6pPr lvl="5" rtl="0">
              <a:spcBef>
                <a:spcPts val="0"/>
              </a:spcBef>
              <a:spcAft>
                <a:spcPts val="0"/>
              </a:spcAft>
              <a:buNone/>
              <a:defRPr sz="1733"/>
            </a:lvl6pPr>
            <a:lvl7pPr lvl="6" rtl="0">
              <a:spcBef>
                <a:spcPts val="0"/>
              </a:spcBef>
              <a:spcAft>
                <a:spcPts val="0"/>
              </a:spcAft>
              <a:buNone/>
              <a:defRPr sz="1733"/>
            </a:lvl7pPr>
            <a:lvl8pPr lvl="7" rtl="0">
              <a:spcBef>
                <a:spcPts val="0"/>
              </a:spcBef>
              <a:spcAft>
                <a:spcPts val="0"/>
              </a:spcAft>
              <a:buNone/>
              <a:defRPr sz="1733"/>
            </a:lvl8pPr>
            <a:lvl9pPr lvl="8" rtl="0">
              <a:spcBef>
                <a:spcPts val="0"/>
              </a:spcBef>
              <a:spcAft>
                <a:spcPts val="0"/>
              </a:spcAft>
              <a:buNone/>
              <a:defRPr sz="1733"/>
            </a:lvl9pPr>
          </a:lstStyle>
          <a:p>
            <a:endParaRPr/>
          </a:p>
        </p:txBody>
      </p:sp>
      <p:sp>
        <p:nvSpPr>
          <p:cNvPr id="1924" name="Google Shape;1924;p16"/>
          <p:cNvSpPr txBox="1">
            <a:spLocks noGrp="1"/>
          </p:cNvSpPr>
          <p:nvPr>
            <p:ph type="title" idx="2" hasCustomPrompt="1"/>
          </p:nvPr>
        </p:nvSpPr>
        <p:spPr>
          <a:xfrm>
            <a:off x="1484292" y="2106812"/>
            <a:ext cx="2426400" cy="781600"/>
          </a:xfrm>
          <a:prstGeom prst="rect">
            <a:avLst/>
          </a:prstGeom>
          <a:effectLst>
            <a:outerShdw blurRad="285750" algn="bl" rotWithShape="0">
              <a:schemeClr val="accent4"/>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4"/>
                </a:solidFill>
              </a:defRPr>
            </a:lvl1pPr>
            <a:lvl2pPr lvl="1" algn="ctr" rtl="0">
              <a:spcBef>
                <a:spcPts val="0"/>
              </a:spcBef>
              <a:spcAft>
                <a:spcPts val="0"/>
              </a:spcAft>
              <a:buSzPts val="3600"/>
              <a:buNone/>
              <a:defRPr sz="4800" b="1"/>
            </a:lvl2pPr>
            <a:lvl3pPr lvl="2" algn="ctr" rtl="0">
              <a:spcBef>
                <a:spcPts val="0"/>
              </a:spcBef>
              <a:spcAft>
                <a:spcPts val="0"/>
              </a:spcAft>
              <a:buSzPts val="3600"/>
              <a:buNone/>
              <a:defRPr sz="4800" b="1"/>
            </a:lvl3pPr>
            <a:lvl4pPr lvl="3" algn="ctr" rtl="0">
              <a:spcBef>
                <a:spcPts val="0"/>
              </a:spcBef>
              <a:spcAft>
                <a:spcPts val="0"/>
              </a:spcAft>
              <a:buSzPts val="3600"/>
              <a:buNone/>
              <a:defRPr sz="4800" b="1"/>
            </a:lvl4pPr>
            <a:lvl5pPr lvl="4" algn="ctr" rtl="0">
              <a:spcBef>
                <a:spcPts val="0"/>
              </a:spcBef>
              <a:spcAft>
                <a:spcPts val="0"/>
              </a:spcAft>
              <a:buSzPts val="3600"/>
              <a:buNone/>
              <a:defRPr sz="4800" b="1"/>
            </a:lvl5pPr>
            <a:lvl6pPr lvl="5" algn="ctr" rtl="0">
              <a:spcBef>
                <a:spcPts val="0"/>
              </a:spcBef>
              <a:spcAft>
                <a:spcPts val="0"/>
              </a:spcAft>
              <a:buSzPts val="3600"/>
              <a:buNone/>
              <a:defRPr sz="4800" b="1"/>
            </a:lvl6pPr>
            <a:lvl7pPr lvl="6" algn="ctr" rtl="0">
              <a:spcBef>
                <a:spcPts val="0"/>
              </a:spcBef>
              <a:spcAft>
                <a:spcPts val="0"/>
              </a:spcAft>
              <a:buSzPts val="3600"/>
              <a:buNone/>
              <a:defRPr sz="4800" b="1"/>
            </a:lvl7pPr>
            <a:lvl8pPr lvl="7" algn="ctr" rtl="0">
              <a:spcBef>
                <a:spcPts val="0"/>
              </a:spcBef>
              <a:spcAft>
                <a:spcPts val="0"/>
              </a:spcAft>
              <a:buSzPts val="3600"/>
              <a:buNone/>
              <a:defRPr sz="4800" b="1"/>
            </a:lvl8pPr>
            <a:lvl9pPr lvl="8" algn="ctr" rtl="0">
              <a:spcBef>
                <a:spcPts val="0"/>
              </a:spcBef>
              <a:spcAft>
                <a:spcPts val="0"/>
              </a:spcAft>
              <a:buSzPts val="3600"/>
              <a:buNone/>
              <a:defRPr sz="4800" b="1"/>
            </a:lvl9pPr>
          </a:lstStyle>
          <a:p>
            <a:r>
              <a:t>xx%</a:t>
            </a:r>
          </a:p>
        </p:txBody>
      </p:sp>
      <p:sp>
        <p:nvSpPr>
          <p:cNvPr id="1925" name="Google Shape;1925;p16"/>
          <p:cNvSpPr txBox="1">
            <a:spLocks noGrp="1"/>
          </p:cNvSpPr>
          <p:nvPr>
            <p:ph type="subTitle" idx="3"/>
          </p:nvPr>
        </p:nvSpPr>
        <p:spPr>
          <a:xfrm>
            <a:off x="1319892" y="2884288"/>
            <a:ext cx="27552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733"/>
            </a:lvl1pPr>
            <a:lvl2pPr lvl="1" rtl="0">
              <a:spcBef>
                <a:spcPts val="0"/>
              </a:spcBef>
              <a:spcAft>
                <a:spcPts val="0"/>
              </a:spcAft>
              <a:buNone/>
              <a:defRPr sz="1733"/>
            </a:lvl2pPr>
            <a:lvl3pPr lvl="2" rtl="0">
              <a:spcBef>
                <a:spcPts val="0"/>
              </a:spcBef>
              <a:spcAft>
                <a:spcPts val="0"/>
              </a:spcAft>
              <a:buNone/>
              <a:defRPr sz="1733"/>
            </a:lvl3pPr>
            <a:lvl4pPr lvl="3" rtl="0">
              <a:spcBef>
                <a:spcPts val="0"/>
              </a:spcBef>
              <a:spcAft>
                <a:spcPts val="0"/>
              </a:spcAft>
              <a:buNone/>
              <a:defRPr sz="1733"/>
            </a:lvl4pPr>
            <a:lvl5pPr lvl="4" rtl="0">
              <a:spcBef>
                <a:spcPts val="0"/>
              </a:spcBef>
              <a:spcAft>
                <a:spcPts val="0"/>
              </a:spcAft>
              <a:buNone/>
              <a:defRPr sz="1733"/>
            </a:lvl5pPr>
            <a:lvl6pPr lvl="5" rtl="0">
              <a:spcBef>
                <a:spcPts val="0"/>
              </a:spcBef>
              <a:spcAft>
                <a:spcPts val="0"/>
              </a:spcAft>
              <a:buNone/>
              <a:defRPr sz="1733"/>
            </a:lvl6pPr>
            <a:lvl7pPr lvl="6" rtl="0">
              <a:spcBef>
                <a:spcPts val="0"/>
              </a:spcBef>
              <a:spcAft>
                <a:spcPts val="0"/>
              </a:spcAft>
              <a:buNone/>
              <a:defRPr sz="1733"/>
            </a:lvl7pPr>
            <a:lvl8pPr lvl="7" rtl="0">
              <a:spcBef>
                <a:spcPts val="0"/>
              </a:spcBef>
              <a:spcAft>
                <a:spcPts val="0"/>
              </a:spcAft>
              <a:buNone/>
              <a:defRPr sz="1733"/>
            </a:lvl8pPr>
            <a:lvl9pPr lvl="8" rtl="0">
              <a:spcBef>
                <a:spcPts val="0"/>
              </a:spcBef>
              <a:spcAft>
                <a:spcPts val="0"/>
              </a:spcAft>
              <a:buNone/>
              <a:defRPr sz="1733"/>
            </a:lvl9pPr>
          </a:lstStyle>
          <a:p>
            <a:endParaRPr/>
          </a:p>
        </p:txBody>
      </p:sp>
      <p:sp>
        <p:nvSpPr>
          <p:cNvPr id="1926" name="Google Shape;1926;p16"/>
          <p:cNvSpPr txBox="1">
            <a:spLocks noGrp="1"/>
          </p:cNvSpPr>
          <p:nvPr>
            <p:ph type="title" idx="4" hasCustomPrompt="1"/>
          </p:nvPr>
        </p:nvSpPr>
        <p:spPr>
          <a:xfrm>
            <a:off x="8281308" y="2107412"/>
            <a:ext cx="2426400" cy="7804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5600">
                <a:solidFill>
                  <a:schemeClr val="accent3"/>
                </a:solidFill>
              </a:defRPr>
            </a:lvl1pPr>
            <a:lvl2pPr lvl="1" algn="ctr" rtl="0">
              <a:spcBef>
                <a:spcPts val="0"/>
              </a:spcBef>
              <a:spcAft>
                <a:spcPts val="0"/>
              </a:spcAft>
              <a:buSzPts val="3600"/>
              <a:buNone/>
              <a:defRPr sz="4800" b="1"/>
            </a:lvl2pPr>
            <a:lvl3pPr lvl="2" algn="ctr" rtl="0">
              <a:spcBef>
                <a:spcPts val="0"/>
              </a:spcBef>
              <a:spcAft>
                <a:spcPts val="0"/>
              </a:spcAft>
              <a:buSzPts val="3600"/>
              <a:buNone/>
              <a:defRPr sz="4800" b="1"/>
            </a:lvl3pPr>
            <a:lvl4pPr lvl="3" algn="ctr" rtl="0">
              <a:spcBef>
                <a:spcPts val="0"/>
              </a:spcBef>
              <a:spcAft>
                <a:spcPts val="0"/>
              </a:spcAft>
              <a:buSzPts val="3600"/>
              <a:buNone/>
              <a:defRPr sz="4800" b="1"/>
            </a:lvl4pPr>
            <a:lvl5pPr lvl="4" algn="ctr" rtl="0">
              <a:spcBef>
                <a:spcPts val="0"/>
              </a:spcBef>
              <a:spcAft>
                <a:spcPts val="0"/>
              </a:spcAft>
              <a:buSzPts val="3600"/>
              <a:buNone/>
              <a:defRPr sz="4800" b="1"/>
            </a:lvl5pPr>
            <a:lvl6pPr lvl="5" algn="ctr" rtl="0">
              <a:spcBef>
                <a:spcPts val="0"/>
              </a:spcBef>
              <a:spcAft>
                <a:spcPts val="0"/>
              </a:spcAft>
              <a:buSzPts val="3600"/>
              <a:buNone/>
              <a:defRPr sz="4800" b="1"/>
            </a:lvl6pPr>
            <a:lvl7pPr lvl="6" algn="ctr" rtl="0">
              <a:spcBef>
                <a:spcPts val="0"/>
              </a:spcBef>
              <a:spcAft>
                <a:spcPts val="0"/>
              </a:spcAft>
              <a:buSzPts val="3600"/>
              <a:buNone/>
              <a:defRPr sz="4800" b="1"/>
            </a:lvl7pPr>
            <a:lvl8pPr lvl="7" algn="ctr" rtl="0">
              <a:spcBef>
                <a:spcPts val="0"/>
              </a:spcBef>
              <a:spcAft>
                <a:spcPts val="0"/>
              </a:spcAft>
              <a:buSzPts val="3600"/>
              <a:buNone/>
              <a:defRPr sz="4800" b="1"/>
            </a:lvl8pPr>
            <a:lvl9pPr lvl="8" algn="ctr" rtl="0">
              <a:spcBef>
                <a:spcPts val="0"/>
              </a:spcBef>
              <a:spcAft>
                <a:spcPts val="0"/>
              </a:spcAft>
              <a:buSzPts val="3600"/>
              <a:buNone/>
              <a:defRPr sz="4800" b="1"/>
            </a:lvl9pPr>
          </a:lstStyle>
          <a:p>
            <a:r>
              <a:t>xx%</a:t>
            </a:r>
          </a:p>
        </p:txBody>
      </p:sp>
      <p:sp>
        <p:nvSpPr>
          <p:cNvPr id="1927" name="Google Shape;1927;p16"/>
          <p:cNvSpPr txBox="1">
            <a:spLocks noGrp="1"/>
          </p:cNvSpPr>
          <p:nvPr>
            <p:ph type="subTitle" idx="5"/>
          </p:nvPr>
        </p:nvSpPr>
        <p:spPr>
          <a:xfrm>
            <a:off x="8116908" y="2883688"/>
            <a:ext cx="27552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733"/>
            </a:lvl1pPr>
            <a:lvl2pPr lvl="1" rtl="0">
              <a:spcBef>
                <a:spcPts val="0"/>
              </a:spcBef>
              <a:spcAft>
                <a:spcPts val="0"/>
              </a:spcAft>
              <a:buNone/>
              <a:defRPr sz="1733"/>
            </a:lvl2pPr>
            <a:lvl3pPr lvl="2" rtl="0">
              <a:spcBef>
                <a:spcPts val="0"/>
              </a:spcBef>
              <a:spcAft>
                <a:spcPts val="0"/>
              </a:spcAft>
              <a:buNone/>
              <a:defRPr sz="1733"/>
            </a:lvl3pPr>
            <a:lvl4pPr lvl="3" rtl="0">
              <a:spcBef>
                <a:spcPts val="0"/>
              </a:spcBef>
              <a:spcAft>
                <a:spcPts val="0"/>
              </a:spcAft>
              <a:buNone/>
              <a:defRPr sz="1733"/>
            </a:lvl4pPr>
            <a:lvl5pPr lvl="4" rtl="0">
              <a:spcBef>
                <a:spcPts val="0"/>
              </a:spcBef>
              <a:spcAft>
                <a:spcPts val="0"/>
              </a:spcAft>
              <a:buNone/>
              <a:defRPr sz="1733"/>
            </a:lvl5pPr>
            <a:lvl6pPr lvl="5" rtl="0">
              <a:spcBef>
                <a:spcPts val="0"/>
              </a:spcBef>
              <a:spcAft>
                <a:spcPts val="0"/>
              </a:spcAft>
              <a:buNone/>
              <a:defRPr sz="1733"/>
            </a:lvl6pPr>
            <a:lvl7pPr lvl="6" rtl="0">
              <a:spcBef>
                <a:spcPts val="0"/>
              </a:spcBef>
              <a:spcAft>
                <a:spcPts val="0"/>
              </a:spcAft>
              <a:buNone/>
              <a:defRPr sz="1733"/>
            </a:lvl7pPr>
            <a:lvl8pPr lvl="7" rtl="0">
              <a:spcBef>
                <a:spcPts val="0"/>
              </a:spcBef>
              <a:spcAft>
                <a:spcPts val="0"/>
              </a:spcAft>
              <a:buNone/>
              <a:defRPr sz="1733"/>
            </a:lvl8pPr>
            <a:lvl9pPr lvl="8" rtl="0">
              <a:spcBef>
                <a:spcPts val="0"/>
              </a:spcBef>
              <a:spcAft>
                <a:spcPts val="0"/>
              </a:spcAft>
              <a:buNone/>
              <a:defRPr sz="1733"/>
            </a:lvl9pPr>
          </a:lstStyle>
          <a:p>
            <a:endParaRPr/>
          </a:p>
        </p:txBody>
      </p:sp>
      <p:sp>
        <p:nvSpPr>
          <p:cNvPr id="1928" name="Google Shape;1928;p16"/>
          <p:cNvSpPr txBox="1">
            <a:spLocks noGrp="1"/>
          </p:cNvSpPr>
          <p:nvPr>
            <p:ph type="title" idx="6"/>
          </p:nvPr>
        </p:nvSpPr>
        <p:spPr>
          <a:xfrm>
            <a:off x="968400" y="723900"/>
            <a:ext cx="10255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115628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9"/>
        <p:cNvGrpSpPr/>
        <p:nvPr/>
      </p:nvGrpSpPr>
      <p:grpSpPr>
        <a:xfrm>
          <a:off x="0" y="0"/>
          <a:ext cx="0" cy="0"/>
          <a:chOff x="0" y="0"/>
          <a:chExt cx="0" cy="0"/>
        </a:xfrm>
      </p:grpSpPr>
      <p:grpSp>
        <p:nvGrpSpPr>
          <p:cNvPr id="1930" name="Google Shape;1930;p17"/>
          <p:cNvGrpSpPr/>
          <p:nvPr/>
        </p:nvGrpSpPr>
        <p:grpSpPr>
          <a:xfrm flipH="1">
            <a:off x="33667" y="-57"/>
            <a:ext cx="12171267" cy="6857857"/>
            <a:chOff x="25250" y="-43"/>
            <a:chExt cx="9128450" cy="5143393"/>
          </a:xfrm>
        </p:grpSpPr>
        <p:grpSp>
          <p:nvGrpSpPr>
            <p:cNvPr id="1931" name="Google Shape;1931;p17"/>
            <p:cNvGrpSpPr/>
            <p:nvPr/>
          </p:nvGrpSpPr>
          <p:grpSpPr>
            <a:xfrm flipH="1">
              <a:off x="25250" y="111225"/>
              <a:ext cx="8396700" cy="4921050"/>
              <a:chOff x="757000" y="111225"/>
              <a:chExt cx="8396700" cy="4921050"/>
            </a:xfrm>
          </p:grpSpPr>
          <p:cxnSp>
            <p:nvCxnSpPr>
              <p:cNvPr id="1932" name="Google Shape;1932;p17"/>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3" name="Google Shape;1933;p17"/>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4" name="Google Shape;1934;p17"/>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5" name="Google Shape;1935;p17"/>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6" name="Google Shape;1936;p17"/>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7" name="Google Shape;1937;p17"/>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8" name="Google Shape;1938;p17"/>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39" name="Google Shape;1939;p17"/>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0" name="Google Shape;1940;p17"/>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1" name="Google Shape;1941;p17"/>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2" name="Google Shape;1942;p17"/>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3" name="Google Shape;1943;p17"/>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4" name="Google Shape;1944;p17"/>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5" name="Google Shape;1945;p17"/>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6" name="Google Shape;1946;p17"/>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7" name="Google Shape;1947;p17"/>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8" name="Google Shape;1948;p17"/>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49" name="Google Shape;1949;p17"/>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0" name="Google Shape;1950;p17"/>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1" name="Google Shape;1951;p17"/>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2" name="Google Shape;1952;p17"/>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3" name="Google Shape;1953;p17"/>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4" name="Google Shape;1954;p17"/>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5" name="Google Shape;1955;p17"/>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6" name="Google Shape;1956;p17"/>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7" name="Google Shape;1957;p17"/>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8" name="Google Shape;1958;p17"/>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59" name="Google Shape;1959;p17"/>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60" name="Google Shape;1960;p17"/>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61" name="Google Shape;1961;p17"/>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62" name="Google Shape;1962;p17"/>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1963" name="Google Shape;1963;p17"/>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1964" name="Google Shape;1964;p17"/>
            <p:cNvGrpSpPr/>
            <p:nvPr/>
          </p:nvGrpSpPr>
          <p:grpSpPr>
            <a:xfrm flipH="1">
              <a:off x="8421925" y="-43"/>
              <a:ext cx="731775" cy="5143393"/>
              <a:chOff x="25250" y="-43"/>
              <a:chExt cx="731775" cy="5143393"/>
            </a:xfrm>
          </p:grpSpPr>
          <p:sp>
            <p:nvSpPr>
              <p:cNvPr id="1965" name="Google Shape;1965;p17"/>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7"/>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7"/>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7"/>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7"/>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7"/>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7"/>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7"/>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7"/>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7"/>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7"/>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7"/>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7"/>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7"/>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7"/>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7"/>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7"/>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7"/>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7"/>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7"/>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7"/>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7"/>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7"/>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7"/>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7"/>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7"/>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7"/>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7"/>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7"/>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7"/>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7"/>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7"/>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7"/>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7"/>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7"/>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7"/>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7"/>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7"/>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7"/>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7"/>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7"/>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7"/>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7"/>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7"/>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7"/>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7"/>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7"/>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17"/>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17"/>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7"/>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7"/>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16" name="Google Shape;2016;p17"/>
              <p:cNvGrpSpPr/>
              <p:nvPr/>
            </p:nvGrpSpPr>
            <p:grpSpPr>
              <a:xfrm>
                <a:off x="25250" y="249316"/>
                <a:ext cx="385214" cy="185485"/>
                <a:chOff x="25250" y="249316"/>
                <a:chExt cx="385214" cy="185485"/>
              </a:xfrm>
            </p:grpSpPr>
            <p:sp>
              <p:nvSpPr>
                <p:cNvPr id="2017" name="Google Shape;2017;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0" name="Google Shape;2020;p17"/>
              <p:cNvGrpSpPr/>
              <p:nvPr/>
            </p:nvGrpSpPr>
            <p:grpSpPr>
              <a:xfrm>
                <a:off x="25250" y="621253"/>
                <a:ext cx="385214" cy="185485"/>
                <a:chOff x="25250" y="249316"/>
                <a:chExt cx="385214" cy="185485"/>
              </a:xfrm>
            </p:grpSpPr>
            <p:sp>
              <p:nvSpPr>
                <p:cNvPr id="2021" name="Google Shape;2021;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4" name="Google Shape;2024;p17"/>
              <p:cNvGrpSpPr/>
              <p:nvPr/>
            </p:nvGrpSpPr>
            <p:grpSpPr>
              <a:xfrm>
                <a:off x="25250" y="992691"/>
                <a:ext cx="385214" cy="185485"/>
                <a:chOff x="25250" y="249316"/>
                <a:chExt cx="385214" cy="185485"/>
              </a:xfrm>
            </p:grpSpPr>
            <p:sp>
              <p:nvSpPr>
                <p:cNvPr id="2025" name="Google Shape;2025;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8" name="Google Shape;2028;p17"/>
              <p:cNvGrpSpPr/>
              <p:nvPr/>
            </p:nvGrpSpPr>
            <p:grpSpPr>
              <a:xfrm>
                <a:off x="25250" y="1364378"/>
                <a:ext cx="385214" cy="185485"/>
                <a:chOff x="25250" y="249316"/>
                <a:chExt cx="385214" cy="185485"/>
              </a:xfrm>
            </p:grpSpPr>
            <p:sp>
              <p:nvSpPr>
                <p:cNvPr id="2029" name="Google Shape;2029;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2" name="Google Shape;2032;p17"/>
              <p:cNvGrpSpPr/>
              <p:nvPr/>
            </p:nvGrpSpPr>
            <p:grpSpPr>
              <a:xfrm>
                <a:off x="25250" y="1736066"/>
                <a:ext cx="385214" cy="185485"/>
                <a:chOff x="25250" y="249316"/>
                <a:chExt cx="385214" cy="185485"/>
              </a:xfrm>
            </p:grpSpPr>
            <p:sp>
              <p:nvSpPr>
                <p:cNvPr id="2033" name="Google Shape;2033;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6" name="Google Shape;2036;p17"/>
              <p:cNvGrpSpPr/>
              <p:nvPr/>
            </p:nvGrpSpPr>
            <p:grpSpPr>
              <a:xfrm>
                <a:off x="25250" y="2108003"/>
                <a:ext cx="385214" cy="185485"/>
                <a:chOff x="25250" y="249316"/>
                <a:chExt cx="385214" cy="185485"/>
              </a:xfrm>
            </p:grpSpPr>
            <p:sp>
              <p:nvSpPr>
                <p:cNvPr id="2037" name="Google Shape;2037;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0" name="Google Shape;2040;p17"/>
              <p:cNvGrpSpPr/>
              <p:nvPr/>
            </p:nvGrpSpPr>
            <p:grpSpPr>
              <a:xfrm>
                <a:off x="25250" y="2479441"/>
                <a:ext cx="385214" cy="185485"/>
                <a:chOff x="25250" y="249316"/>
                <a:chExt cx="385214" cy="185485"/>
              </a:xfrm>
            </p:grpSpPr>
            <p:sp>
              <p:nvSpPr>
                <p:cNvPr id="2041" name="Google Shape;2041;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4" name="Google Shape;2044;p17"/>
              <p:cNvGrpSpPr/>
              <p:nvPr/>
            </p:nvGrpSpPr>
            <p:grpSpPr>
              <a:xfrm>
                <a:off x="25250" y="2851128"/>
                <a:ext cx="385214" cy="185485"/>
                <a:chOff x="25250" y="249316"/>
                <a:chExt cx="385214" cy="185485"/>
              </a:xfrm>
            </p:grpSpPr>
            <p:sp>
              <p:nvSpPr>
                <p:cNvPr id="2045" name="Google Shape;2045;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8" name="Google Shape;2048;p17"/>
              <p:cNvGrpSpPr/>
              <p:nvPr/>
            </p:nvGrpSpPr>
            <p:grpSpPr>
              <a:xfrm>
                <a:off x="25250" y="3222828"/>
                <a:ext cx="385214" cy="185485"/>
                <a:chOff x="25250" y="249316"/>
                <a:chExt cx="385214" cy="185485"/>
              </a:xfrm>
            </p:grpSpPr>
            <p:sp>
              <p:nvSpPr>
                <p:cNvPr id="2049" name="Google Shape;2049;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2" name="Google Shape;2052;p17"/>
              <p:cNvGrpSpPr/>
              <p:nvPr/>
            </p:nvGrpSpPr>
            <p:grpSpPr>
              <a:xfrm>
                <a:off x="25250" y="3594766"/>
                <a:ext cx="385214" cy="185485"/>
                <a:chOff x="25250" y="249316"/>
                <a:chExt cx="385214" cy="185485"/>
              </a:xfrm>
            </p:grpSpPr>
            <p:sp>
              <p:nvSpPr>
                <p:cNvPr id="2053" name="Google Shape;2053;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6" name="Google Shape;2056;p17"/>
              <p:cNvGrpSpPr/>
              <p:nvPr/>
            </p:nvGrpSpPr>
            <p:grpSpPr>
              <a:xfrm>
                <a:off x="25250" y="3966203"/>
                <a:ext cx="385214" cy="185485"/>
                <a:chOff x="25250" y="249316"/>
                <a:chExt cx="385214" cy="185485"/>
              </a:xfrm>
            </p:grpSpPr>
            <p:sp>
              <p:nvSpPr>
                <p:cNvPr id="2057" name="Google Shape;2057;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17"/>
              <p:cNvGrpSpPr/>
              <p:nvPr/>
            </p:nvGrpSpPr>
            <p:grpSpPr>
              <a:xfrm>
                <a:off x="25250" y="4337891"/>
                <a:ext cx="385214" cy="185485"/>
                <a:chOff x="25250" y="249316"/>
                <a:chExt cx="385214" cy="185485"/>
              </a:xfrm>
            </p:grpSpPr>
            <p:sp>
              <p:nvSpPr>
                <p:cNvPr id="2061" name="Google Shape;2061;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4" name="Google Shape;2064;p17"/>
              <p:cNvGrpSpPr/>
              <p:nvPr/>
            </p:nvGrpSpPr>
            <p:grpSpPr>
              <a:xfrm>
                <a:off x="25250" y="4709566"/>
                <a:ext cx="385214" cy="185485"/>
                <a:chOff x="25250" y="249316"/>
                <a:chExt cx="385214" cy="185485"/>
              </a:xfrm>
            </p:grpSpPr>
            <p:sp>
              <p:nvSpPr>
                <p:cNvPr id="2065" name="Google Shape;2065;p17"/>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17"/>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17"/>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8" name="Google Shape;2068;p17"/>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69" name="Google Shape;2069;p17"/>
          <p:cNvSpPr txBox="1">
            <a:spLocks noGrp="1"/>
          </p:cNvSpPr>
          <p:nvPr>
            <p:ph type="title"/>
          </p:nvPr>
        </p:nvSpPr>
        <p:spPr>
          <a:xfrm>
            <a:off x="968400" y="723900"/>
            <a:ext cx="10255200" cy="6096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ctr">
              <a:spcBef>
                <a:spcPts val="0"/>
              </a:spcBef>
              <a:spcAft>
                <a:spcPts val="0"/>
              </a:spcAft>
              <a:buNone/>
              <a:defRPr sz="5333">
                <a:solidFill>
                  <a:schemeClr val="accent6"/>
                </a:solidFill>
              </a:defRPr>
            </a:lvl1pPr>
            <a:lvl2pPr lvl="1" algn="ctr">
              <a:spcBef>
                <a:spcPts val="0"/>
              </a:spcBef>
              <a:spcAft>
                <a:spcPts val="0"/>
              </a:spcAft>
              <a:buNone/>
              <a:defRPr sz="5333">
                <a:solidFill>
                  <a:schemeClr val="accent6"/>
                </a:solidFill>
              </a:defRPr>
            </a:lvl2pPr>
            <a:lvl3pPr lvl="2" algn="ctr">
              <a:spcBef>
                <a:spcPts val="0"/>
              </a:spcBef>
              <a:spcAft>
                <a:spcPts val="0"/>
              </a:spcAft>
              <a:buNone/>
              <a:defRPr sz="5333">
                <a:solidFill>
                  <a:schemeClr val="accent6"/>
                </a:solidFill>
              </a:defRPr>
            </a:lvl3pPr>
            <a:lvl4pPr lvl="3" algn="ctr">
              <a:spcBef>
                <a:spcPts val="0"/>
              </a:spcBef>
              <a:spcAft>
                <a:spcPts val="0"/>
              </a:spcAft>
              <a:buNone/>
              <a:defRPr sz="5333">
                <a:solidFill>
                  <a:schemeClr val="accent6"/>
                </a:solidFill>
              </a:defRPr>
            </a:lvl4pPr>
            <a:lvl5pPr lvl="4" algn="ctr">
              <a:spcBef>
                <a:spcPts val="0"/>
              </a:spcBef>
              <a:spcAft>
                <a:spcPts val="0"/>
              </a:spcAft>
              <a:buNone/>
              <a:defRPr sz="5333">
                <a:solidFill>
                  <a:schemeClr val="accent6"/>
                </a:solidFill>
              </a:defRPr>
            </a:lvl5pPr>
            <a:lvl6pPr lvl="5" algn="ctr">
              <a:spcBef>
                <a:spcPts val="0"/>
              </a:spcBef>
              <a:spcAft>
                <a:spcPts val="0"/>
              </a:spcAft>
              <a:buNone/>
              <a:defRPr sz="5333">
                <a:solidFill>
                  <a:schemeClr val="accent6"/>
                </a:solidFill>
              </a:defRPr>
            </a:lvl6pPr>
            <a:lvl7pPr lvl="6" algn="ctr">
              <a:spcBef>
                <a:spcPts val="0"/>
              </a:spcBef>
              <a:spcAft>
                <a:spcPts val="0"/>
              </a:spcAft>
              <a:buNone/>
              <a:defRPr sz="5333">
                <a:solidFill>
                  <a:schemeClr val="accent6"/>
                </a:solidFill>
              </a:defRPr>
            </a:lvl7pPr>
            <a:lvl8pPr lvl="7" algn="ctr">
              <a:spcBef>
                <a:spcPts val="0"/>
              </a:spcBef>
              <a:spcAft>
                <a:spcPts val="0"/>
              </a:spcAft>
              <a:buNone/>
              <a:defRPr sz="5333">
                <a:solidFill>
                  <a:schemeClr val="accent6"/>
                </a:solidFill>
              </a:defRPr>
            </a:lvl8pPr>
            <a:lvl9pPr lvl="8" algn="ctr">
              <a:spcBef>
                <a:spcPts val="0"/>
              </a:spcBef>
              <a:spcAft>
                <a:spcPts val="0"/>
              </a:spcAft>
              <a:buNone/>
              <a:defRPr sz="5333">
                <a:solidFill>
                  <a:schemeClr val="accent6"/>
                </a:solidFill>
              </a:defRPr>
            </a:lvl9pPr>
          </a:lstStyle>
          <a:p>
            <a:endParaRPr/>
          </a:p>
        </p:txBody>
      </p:sp>
      <p:sp>
        <p:nvSpPr>
          <p:cNvPr id="2070" name="Google Shape;2070;p17"/>
          <p:cNvSpPr txBox="1">
            <a:spLocks noGrp="1"/>
          </p:cNvSpPr>
          <p:nvPr>
            <p:ph type="subTitle" idx="1"/>
          </p:nvPr>
        </p:nvSpPr>
        <p:spPr>
          <a:xfrm>
            <a:off x="6414300" y="2376900"/>
            <a:ext cx="4809200" cy="306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Tree>
    <p:extLst>
      <p:ext uri="{BB962C8B-B14F-4D97-AF65-F5344CB8AC3E}">
        <p14:creationId xmlns:p14="http://schemas.microsoft.com/office/powerpoint/2010/main" val="7859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A2BC-DB72-496D-9C17-7D94DCD86AA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27BFC4D-FE43-40D9-4748-6423F415B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17D922-24BB-2844-B07F-81A21B608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5B50641-D3C5-E57D-9834-89347BD73797}"/>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6" name="Footer Placeholder 5">
            <a:extLst>
              <a:ext uri="{FF2B5EF4-FFF2-40B4-BE49-F238E27FC236}">
                <a16:creationId xmlns:a16="http://schemas.microsoft.com/office/drawing/2014/main" id="{AB903CA1-001A-433E-2EA8-6580AE73C67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9501BF3-B85B-8CB1-AA04-084A32840A80}"/>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80670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71"/>
        <p:cNvGrpSpPr/>
        <p:nvPr/>
      </p:nvGrpSpPr>
      <p:grpSpPr>
        <a:xfrm>
          <a:off x="0" y="0"/>
          <a:ext cx="0" cy="0"/>
          <a:chOff x="0" y="0"/>
          <a:chExt cx="0" cy="0"/>
        </a:xfrm>
      </p:grpSpPr>
      <p:grpSp>
        <p:nvGrpSpPr>
          <p:cNvPr id="2072" name="Google Shape;2072;p18"/>
          <p:cNvGrpSpPr/>
          <p:nvPr/>
        </p:nvGrpSpPr>
        <p:grpSpPr>
          <a:xfrm flipH="1">
            <a:off x="33667" y="-57"/>
            <a:ext cx="12171267" cy="6857857"/>
            <a:chOff x="25250" y="-43"/>
            <a:chExt cx="9128450" cy="5143393"/>
          </a:xfrm>
        </p:grpSpPr>
        <p:grpSp>
          <p:nvGrpSpPr>
            <p:cNvPr id="2073" name="Google Shape;2073;p18"/>
            <p:cNvGrpSpPr/>
            <p:nvPr/>
          </p:nvGrpSpPr>
          <p:grpSpPr>
            <a:xfrm flipH="1">
              <a:off x="25250" y="111225"/>
              <a:ext cx="8396700" cy="4921050"/>
              <a:chOff x="757000" y="111225"/>
              <a:chExt cx="8396700" cy="4921050"/>
            </a:xfrm>
          </p:grpSpPr>
          <p:cxnSp>
            <p:nvCxnSpPr>
              <p:cNvPr id="2074" name="Google Shape;2074;p18"/>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75" name="Google Shape;2075;p18"/>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76" name="Google Shape;2076;p18"/>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77" name="Google Shape;2077;p18"/>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78" name="Google Shape;2078;p18"/>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79" name="Google Shape;2079;p18"/>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0" name="Google Shape;2080;p18"/>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1" name="Google Shape;2081;p18"/>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2" name="Google Shape;2082;p18"/>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3" name="Google Shape;2083;p18"/>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4" name="Google Shape;2084;p18"/>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5" name="Google Shape;2085;p18"/>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6" name="Google Shape;2086;p18"/>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7" name="Google Shape;2087;p18"/>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8" name="Google Shape;2088;p18"/>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89" name="Google Shape;2089;p18"/>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0" name="Google Shape;2090;p18"/>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1" name="Google Shape;2091;p18"/>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2" name="Google Shape;2092;p18"/>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3" name="Google Shape;2093;p18"/>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4" name="Google Shape;2094;p18"/>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5" name="Google Shape;2095;p18"/>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6" name="Google Shape;2096;p18"/>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7" name="Google Shape;2097;p18"/>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8" name="Google Shape;2098;p18"/>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099" name="Google Shape;2099;p18"/>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0" name="Google Shape;2100;p18"/>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1" name="Google Shape;2101;p18"/>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2" name="Google Shape;2102;p18"/>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3" name="Google Shape;2103;p18"/>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4" name="Google Shape;2104;p18"/>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105" name="Google Shape;2105;p18"/>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106" name="Google Shape;2106;p18"/>
            <p:cNvGrpSpPr/>
            <p:nvPr/>
          </p:nvGrpSpPr>
          <p:grpSpPr>
            <a:xfrm flipH="1">
              <a:off x="8421925" y="-43"/>
              <a:ext cx="731775" cy="5143393"/>
              <a:chOff x="25250" y="-43"/>
              <a:chExt cx="731775" cy="5143393"/>
            </a:xfrm>
          </p:grpSpPr>
          <p:sp>
            <p:nvSpPr>
              <p:cNvPr id="2107" name="Google Shape;2107;p18"/>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8"/>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18"/>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8"/>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8"/>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18"/>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18"/>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18"/>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18"/>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18"/>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18"/>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18"/>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18"/>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18"/>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18"/>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18"/>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18"/>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18"/>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18"/>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18"/>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18"/>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8"/>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18"/>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18"/>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8"/>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8"/>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8"/>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8"/>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18"/>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18"/>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18"/>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8"/>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8"/>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8"/>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8"/>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8"/>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18"/>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18"/>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8"/>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8"/>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8"/>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8"/>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8"/>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8"/>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8"/>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18"/>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18"/>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8"/>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8"/>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8"/>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8"/>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58" name="Google Shape;2158;p18"/>
              <p:cNvGrpSpPr/>
              <p:nvPr/>
            </p:nvGrpSpPr>
            <p:grpSpPr>
              <a:xfrm>
                <a:off x="25250" y="249316"/>
                <a:ext cx="385214" cy="185485"/>
                <a:chOff x="25250" y="249316"/>
                <a:chExt cx="385214" cy="185485"/>
              </a:xfrm>
            </p:grpSpPr>
            <p:sp>
              <p:nvSpPr>
                <p:cNvPr id="2159" name="Google Shape;2159;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8"/>
              <p:cNvGrpSpPr/>
              <p:nvPr/>
            </p:nvGrpSpPr>
            <p:grpSpPr>
              <a:xfrm>
                <a:off x="25250" y="621253"/>
                <a:ext cx="385214" cy="185485"/>
                <a:chOff x="25250" y="249316"/>
                <a:chExt cx="385214" cy="185485"/>
              </a:xfrm>
            </p:grpSpPr>
            <p:sp>
              <p:nvSpPr>
                <p:cNvPr id="2163" name="Google Shape;2163;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6" name="Google Shape;2166;p18"/>
              <p:cNvGrpSpPr/>
              <p:nvPr/>
            </p:nvGrpSpPr>
            <p:grpSpPr>
              <a:xfrm>
                <a:off x="25250" y="992691"/>
                <a:ext cx="385214" cy="185485"/>
                <a:chOff x="25250" y="249316"/>
                <a:chExt cx="385214" cy="185485"/>
              </a:xfrm>
            </p:grpSpPr>
            <p:sp>
              <p:nvSpPr>
                <p:cNvPr id="2167" name="Google Shape;2167;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18"/>
              <p:cNvGrpSpPr/>
              <p:nvPr/>
            </p:nvGrpSpPr>
            <p:grpSpPr>
              <a:xfrm>
                <a:off x="25250" y="1364378"/>
                <a:ext cx="385214" cy="185485"/>
                <a:chOff x="25250" y="249316"/>
                <a:chExt cx="385214" cy="185485"/>
              </a:xfrm>
            </p:grpSpPr>
            <p:sp>
              <p:nvSpPr>
                <p:cNvPr id="2171" name="Google Shape;2171;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4" name="Google Shape;2174;p18"/>
              <p:cNvGrpSpPr/>
              <p:nvPr/>
            </p:nvGrpSpPr>
            <p:grpSpPr>
              <a:xfrm>
                <a:off x="25250" y="1736066"/>
                <a:ext cx="385214" cy="185485"/>
                <a:chOff x="25250" y="249316"/>
                <a:chExt cx="385214" cy="185485"/>
              </a:xfrm>
            </p:grpSpPr>
            <p:sp>
              <p:nvSpPr>
                <p:cNvPr id="2175" name="Google Shape;2175;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8" name="Google Shape;2178;p18"/>
              <p:cNvGrpSpPr/>
              <p:nvPr/>
            </p:nvGrpSpPr>
            <p:grpSpPr>
              <a:xfrm>
                <a:off x="25250" y="2108003"/>
                <a:ext cx="385214" cy="185485"/>
                <a:chOff x="25250" y="249316"/>
                <a:chExt cx="385214" cy="185485"/>
              </a:xfrm>
            </p:grpSpPr>
            <p:sp>
              <p:nvSpPr>
                <p:cNvPr id="2179" name="Google Shape;2179;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2" name="Google Shape;2182;p18"/>
              <p:cNvGrpSpPr/>
              <p:nvPr/>
            </p:nvGrpSpPr>
            <p:grpSpPr>
              <a:xfrm>
                <a:off x="25250" y="2479441"/>
                <a:ext cx="385214" cy="185485"/>
                <a:chOff x="25250" y="249316"/>
                <a:chExt cx="385214" cy="185485"/>
              </a:xfrm>
            </p:grpSpPr>
            <p:sp>
              <p:nvSpPr>
                <p:cNvPr id="2183" name="Google Shape;2183;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6" name="Google Shape;2186;p18"/>
              <p:cNvGrpSpPr/>
              <p:nvPr/>
            </p:nvGrpSpPr>
            <p:grpSpPr>
              <a:xfrm>
                <a:off x="25250" y="2851128"/>
                <a:ext cx="385214" cy="185485"/>
                <a:chOff x="25250" y="249316"/>
                <a:chExt cx="385214" cy="185485"/>
              </a:xfrm>
            </p:grpSpPr>
            <p:sp>
              <p:nvSpPr>
                <p:cNvPr id="2187" name="Google Shape;2187;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0" name="Google Shape;2190;p18"/>
              <p:cNvGrpSpPr/>
              <p:nvPr/>
            </p:nvGrpSpPr>
            <p:grpSpPr>
              <a:xfrm>
                <a:off x="25250" y="3222828"/>
                <a:ext cx="385214" cy="185485"/>
                <a:chOff x="25250" y="249316"/>
                <a:chExt cx="385214" cy="185485"/>
              </a:xfrm>
            </p:grpSpPr>
            <p:sp>
              <p:nvSpPr>
                <p:cNvPr id="2191" name="Google Shape;2191;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4" name="Google Shape;2194;p18"/>
              <p:cNvGrpSpPr/>
              <p:nvPr/>
            </p:nvGrpSpPr>
            <p:grpSpPr>
              <a:xfrm>
                <a:off x="25250" y="3594766"/>
                <a:ext cx="385214" cy="185485"/>
                <a:chOff x="25250" y="249316"/>
                <a:chExt cx="385214" cy="185485"/>
              </a:xfrm>
            </p:grpSpPr>
            <p:sp>
              <p:nvSpPr>
                <p:cNvPr id="2195" name="Google Shape;2195;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8" name="Google Shape;2198;p18"/>
              <p:cNvGrpSpPr/>
              <p:nvPr/>
            </p:nvGrpSpPr>
            <p:grpSpPr>
              <a:xfrm>
                <a:off x="25250" y="3966203"/>
                <a:ext cx="385214" cy="185485"/>
                <a:chOff x="25250" y="249316"/>
                <a:chExt cx="385214" cy="185485"/>
              </a:xfrm>
            </p:grpSpPr>
            <p:sp>
              <p:nvSpPr>
                <p:cNvPr id="2199" name="Google Shape;2199;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8"/>
              <p:cNvGrpSpPr/>
              <p:nvPr/>
            </p:nvGrpSpPr>
            <p:grpSpPr>
              <a:xfrm>
                <a:off x="25250" y="4337891"/>
                <a:ext cx="385214" cy="185485"/>
                <a:chOff x="25250" y="249316"/>
                <a:chExt cx="385214" cy="185485"/>
              </a:xfrm>
            </p:grpSpPr>
            <p:sp>
              <p:nvSpPr>
                <p:cNvPr id="2203" name="Google Shape;2203;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6" name="Google Shape;2206;p18"/>
              <p:cNvGrpSpPr/>
              <p:nvPr/>
            </p:nvGrpSpPr>
            <p:grpSpPr>
              <a:xfrm>
                <a:off x="25250" y="4709566"/>
                <a:ext cx="385214" cy="185485"/>
                <a:chOff x="25250" y="249316"/>
                <a:chExt cx="385214" cy="185485"/>
              </a:xfrm>
            </p:grpSpPr>
            <p:sp>
              <p:nvSpPr>
                <p:cNvPr id="2207" name="Google Shape;2207;p18"/>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8"/>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8"/>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10" name="Google Shape;2210;p18"/>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11" name="Google Shape;2211;p18"/>
          <p:cNvSpPr txBox="1">
            <a:spLocks noGrp="1"/>
          </p:cNvSpPr>
          <p:nvPr>
            <p:ph type="body" idx="1"/>
          </p:nvPr>
        </p:nvSpPr>
        <p:spPr>
          <a:xfrm>
            <a:off x="3716167" y="852617"/>
            <a:ext cx="4759600" cy="2092400"/>
          </a:xfrm>
          <a:prstGeom prst="rect">
            <a:avLst/>
          </a:prstGeom>
        </p:spPr>
        <p:txBody>
          <a:bodyPr spcFirstLastPara="1" wrap="square" lIns="91425" tIns="91425" rIns="91425" bIns="91425" anchor="ctr" anchorCtr="0">
            <a:noAutofit/>
          </a:bodyPr>
          <a:lstStyle>
            <a:lvl1pPr marL="609585" lvl="0" indent="-304792" algn="ctr" rtl="0">
              <a:lnSpc>
                <a:spcPct val="100000"/>
              </a:lnSpc>
              <a:spcBef>
                <a:spcPts val="0"/>
              </a:spcBef>
              <a:spcAft>
                <a:spcPts val="0"/>
              </a:spcAft>
              <a:buSzPts val="2400"/>
              <a:buNone/>
              <a:defRPr sz="2533"/>
            </a:lvl1pPr>
          </a:lstStyle>
          <a:p>
            <a:endParaRPr/>
          </a:p>
        </p:txBody>
      </p:sp>
      <p:sp>
        <p:nvSpPr>
          <p:cNvPr id="2212" name="Google Shape;2212;p18"/>
          <p:cNvSpPr txBox="1">
            <a:spLocks noGrp="1"/>
          </p:cNvSpPr>
          <p:nvPr>
            <p:ph type="subTitle" idx="2"/>
          </p:nvPr>
        </p:nvSpPr>
        <p:spPr>
          <a:xfrm>
            <a:off x="3463400" y="3077749"/>
            <a:ext cx="5265200" cy="559200"/>
          </a:xfrm>
          <a:prstGeom prst="rect">
            <a:avLst/>
          </a:prstGeom>
          <a:effectLst>
            <a:outerShdw blurRad="285750" algn="bl" rotWithShape="0">
              <a:schemeClr val="accent6"/>
            </a:outerShdw>
          </a:effectLst>
        </p:spPr>
        <p:txBody>
          <a:bodyPr spcFirstLastPara="1" wrap="square" lIns="91425" tIns="91425" rIns="91425" bIns="91425" anchor="ctr" anchorCtr="0">
            <a:noAutofit/>
          </a:bodyPr>
          <a:lstStyle>
            <a:lvl1pPr lvl="0" algn="ctr" rtl="0">
              <a:spcBef>
                <a:spcPts val="0"/>
              </a:spcBef>
              <a:spcAft>
                <a:spcPts val="0"/>
              </a:spcAft>
              <a:buNone/>
              <a:defRPr sz="4400">
                <a:solidFill>
                  <a:schemeClr val="accent6"/>
                </a:solidFill>
                <a:latin typeface="Damion"/>
                <a:ea typeface="Damion"/>
                <a:cs typeface="Damion"/>
                <a:sym typeface="Damion"/>
              </a:defRPr>
            </a:lvl1pPr>
            <a:lvl2pPr lvl="1" algn="ctr" rtl="0">
              <a:spcBef>
                <a:spcPts val="0"/>
              </a:spcBef>
              <a:spcAft>
                <a:spcPts val="0"/>
              </a:spcAft>
              <a:buNone/>
              <a:defRPr sz="4400">
                <a:solidFill>
                  <a:schemeClr val="accent6"/>
                </a:solidFill>
                <a:latin typeface="Damion"/>
                <a:ea typeface="Damion"/>
                <a:cs typeface="Damion"/>
                <a:sym typeface="Damion"/>
              </a:defRPr>
            </a:lvl2pPr>
            <a:lvl3pPr lvl="2" algn="ctr" rtl="0">
              <a:spcBef>
                <a:spcPts val="0"/>
              </a:spcBef>
              <a:spcAft>
                <a:spcPts val="0"/>
              </a:spcAft>
              <a:buNone/>
              <a:defRPr sz="4400">
                <a:solidFill>
                  <a:schemeClr val="accent6"/>
                </a:solidFill>
                <a:latin typeface="Damion"/>
                <a:ea typeface="Damion"/>
                <a:cs typeface="Damion"/>
                <a:sym typeface="Damion"/>
              </a:defRPr>
            </a:lvl3pPr>
            <a:lvl4pPr lvl="3" algn="ctr" rtl="0">
              <a:spcBef>
                <a:spcPts val="0"/>
              </a:spcBef>
              <a:spcAft>
                <a:spcPts val="0"/>
              </a:spcAft>
              <a:buNone/>
              <a:defRPr sz="4400">
                <a:solidFill>
                  <a:schemeClr val="accent6"/>
                </a:solidFill>
                <a:latin typeface="Damion"/>
                <a:ea typeface="Damion"/>
                <a:cs typeface="Damion"/>
                <a:sym typeface="Damion"/>
              </a:defRPr>
            </a:lvl4pPr>
            <a:lvl5pPr lvl="4" algn="ctr" rtl="0">
              <a:spcBef>
                <a:spcPts val="0"/>
              </a:spcBef>
              <a:spcAft>
                <a:spcPts val="0"/>
              </a:spcAft>
              <a:buNone/>
              <a:defRPr sz="4400">
                <a:solidFill>
                  <a:schemeClr val="accent6"/>
                </a:solidFill>
                <a:latin typeface="Damion"/>
                <a:ea typeface="Damion"/>
                <a:cs typeface="Damion"/>
                <a:sym typeface="Damion"/>
              </a:defRPr>
            </a:lvl5pPr>
            <a:lvl6pPr lvl="5" algn="ctr" rtl="0">
              <a:spcBef>
                <a:spcPts val="0"/>
              </a:spcBef>
              <a:spcAft>
                <a:spcPts val="0"/>
              </a:spcAft>
              <a:buNone/>
              <a:defRPr sz="4400">
                <a:solidFill>
                  <a:schemeClr val="accent6"/>
                </a:solidFill>
                <a:latin typeface="Damion"/>
                <a:ea typeface="Damion"/>
                <a:cs typeface="Damion"/>
                <a:sym typeface="Damion"/>
              </a:defRPr>
            </a:lvl6pPr>
            <a:lvl7pPr lvl="6" algn="ctr" rtl="0">
              <a:spcBef>
                <a:spcPts val="0"/>
              </a:spcBef>
              <a:spcAft>
                <a:spcPts val="0"/>
              </a:spcAft>
              <a:buNone/>
              <a:defRPr sz="4400">
                <a:solidFill>
                  <a:schemeClr val="accent6"/>
                </a:solidFill>
                <a:latin typeface="Damion"/>
                <a:ea typeface="Damion"/>
                <a:cs typeface="Damion"/>
                <a:sym typeface="Damion"/>
              </a:defRPr>
            </a:lvl7pPr>
            <a:lvl8pPr lvl="7" algn="ctr" rtl="0">
              <a:spcBef>
                <a:spcPts val="0"/>
              </a:spcBef>
              <a:spcAft>
                <a:spcPts val="0"/>
              </a:spcAft>
              <a:buNone/>
              <a:defRPr sz="4400">
                <a:solidFill>
                  <a:schemeClr val="accent6"/>
                </a:solidFill>
                <a:latin typeface="Damion"/>
                <a:ea typeface="Damion"/>
                <a:cs typeface="Damion"/>
                <a:sym typeface="Damion"/>
              </a:defRPr>
            </a:lvl8pPr>
            <a:lvl9pPr lvl="8" algn="ctr" rtl="0">
              <a:spcBef>
                <a:spcPts val="0"/>
              </a:spcBef>
              <a:spcAft>
                <a:spcPts val="0"/>
              </a:spcAft>
              <a:buNone/>
              <a:defRPr sz="4400">
                <a:solidFill>
                  <a:schemeClr val="accent6"/>
                </a:solidFill>
                <a:latin typeface="Damion"/>
                <a:ea typeface="Damion"/>
                <a:cs typeface="Damion"/>
                <a:sym typeface="Damion"/>
              </a:defRPr>
            </a:lvl9pPr>
          </a:lstStyle>
          <a:p>
            <a:endParaRPr/>
          </a:p>
        </p:txBody>
      </p:sp>
    </p:spTree>
    <p:extLst>
      <p:ext uri="{BB962C8B-B14F-4D97-AF65-F5344CB8AC3E}">
        <p14:creationId xmlns:p14="http://schemas.microsoft.com/office/powerpoint/2010/main" val="2764285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one column">
  <p:cSld name="Title and one column">
    <p:spTree>
      <p:nvGrpSpPr>
        <p:cNvPr id="1" name="Shape 2213"/>
        <p:cNvGrpSpPr/>
        <p:nvPr/>
      </p:nvGrpSpPr>
      <p:grpSpPr>
        <a:xfrm>
          <a:off x="0" y="0"/>
          <a:ext cx="0" cy="0"/>
          <a:chOff x="0" y="0"/>
          <a:chExt cx="0" cy="0"/>
        </a:xfrm>
      </p:grpSpPr>
      <p:grpSp>
        <p:nvGrpSpPr>
          <p:cNvPr id="2214" name="Google Shape;2214;p19"/>
          <p:cNvGrpSpPr/>
          <p:nvPr/>
        </p:nvGrpSpPr>
        <p:grpSpPr>
          <a:xfrm flipH="1">
            <a:off x="33667" y="-57"/>
            <a:ext cx="12171267" cy="6857857"/>
            <a:chOff x="25250" y="-43"/>
            <a:chExt cx="9128450" cy="5143393"/>
          </a:xfrm>
        </p:grpSpPr>
        <p:grpSp>
          <p:nvGrpSpPr>
            <p:cNvPr id="2215" name="Google Shape;2215;p19"/>
            <p:cNvGrpSpPr/>
            <p:nvPr/>
          </p:nvGrpSpPr>
          <p:grpSpPr>
            <a:xfrm flipH="1">
              <a:off x="25250" y="111225"/>
              <a:ext cx="8396700" cy="4921050"/>
              <a:chOff x="757000" y="111225"/>
              <a:chExt cx="8396700" cy="4921050"/>
            </a:xfrm>
          </p:grpSpPr>
          <p:cxnSp>
            <p:nvCxnSpPr>
              <p:cNvPr id="2216" name="Google Shape;2216;p19"/>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17" name="Google Shape;2217;p19"/>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18" name="Google Shape;2218;p19"/>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19" name="Google Shape;2219;p19"/>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0" name="Google Shape;2220;p19"/>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1" name="Google Shape;2221;p19"/>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2" name="Google Shape;2222;p19"/>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3" name="Google Shape;2223;p19"/>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4" name="Google Shape;2224;p19"/>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5" name="Google Shape;2225;p19"/>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6" name="Google Shape;2226;p19"/>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7" name="Google Shape;2227;p19"/>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8" name="Google Shape;2228;p19"/>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29" name="Google Shape;2229;p19"/>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0" name="Google Shape;2230;p19"/>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1" name="Google Shape;2231;p19"/>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2" name="Google Shape;2232;p19"/>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3" name="Google Shape;2233;p19"/>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4" name="Google Shape;2234;p19"/>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5" name="Google Shape;2235;p19"/>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6" name="Google Shape;2236;p19"/>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7" name="Google Shape;2237;p19"/>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8" name="Google Shape;2238;p19"/>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39" name="Google Shape;2239;p19"/>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0" name="Google Shape;2240;p19"/>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1" name="Google Shape;2241;p19"/>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2" name="Google Shape;2242;p19"/>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3" name="Google Shape;2243;p19"/>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4" name="Google Shape;2244;p19"/>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5" name="Google Shape;2245;p19"/>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6" name="Google Shape;2246;p19"/>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247" name="Google Shape;2247;p19"/>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248" name="Google Shape;2248;p19"/>
            <p:cNvGrpSpPr/>
            <p:nvPr/>
          </p:nvGrpSpPr>
          <p:grpSpPr>
            <a:xfrm flipH="1">
              <a:off x="8421925" y="-43"/>
              <a:ext cx="731775" cy="5143393"/>
              <a:chOff x="25250" y="-43"/>
              <a:chExt cx="731775" cy="5143393"/>
            </a:xfrm>
          </p:grpSpPr>
          <p:sp>
            <p:nvSpPr>
              <p:cNvPr id="2249" name="Google Shape;2249;p19"/>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9"/>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9"/>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19"/>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19"/>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9"/>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9"/>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9"/>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9"/>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9"/>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9"/>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9"/>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9"/>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9"/>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9"/>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9"/>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9"/>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9"/>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9"/>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9"/>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9"/>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9"/>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9"/>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9"/>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9"/>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9"/>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9"/>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9"/>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9"/>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9"/>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9"/>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9"/>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9"/>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9"/>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9"/>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9"/>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9"/>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19"/>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19"/>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9"/>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9"/>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9"/>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9"/>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9"/>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9"/>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19"/>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19"/>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19"/>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9"/>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9"/>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9"/>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00" name="Google Shape;2300;p19"/>
              <p:cNvGrpSpPr/>
              <p:nvPr/>
            </p:nvGrpSpPr>
            <p:grpSpPr>
              <a:xfrm>
                <a:off x="25250" y="249316"/>
                <a:ext cx="385214" cy="185485"/>
                <a:chOff x="25250" y="249316"/>
                <a:chExt cx="385214" cy="185485"/>
              </a:xfrm>
            </p:grpSpPr>
            <p:sp>
              <p:nvSpPr>
                <p:cNvPr id="2301" name="Google Shape;2301;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9"/>
              <p:cNvGrpSpPr/>
              <p:nvPr/>
            </p:nvGrpSpPr>
            <p:grpSpPr>
              <a:xfrm>
                <a:off x="25250" y="621253"/>
                <a:ext cx="385214" cy="185485"/>
                <a:chOff x="25250" y="249316"/>
                <a:chExt cx="385214" cy="185485"/>
              </a:xfrm>
            </p:grpSpPr>
            <p:sp>
              <p:nvSpPr>
                <p:cNvPr id="2305" name="Google Shape;2305;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19"/>
              <p:cNvGrpSpPr/>
              <p:nvPr/>
            </p:nvGrpSpPr>
            <p:grpSpPr>
              <a:xfrm>
                <a:off x="25250" y="992691"/>
                <a:ext cx="385214" cy="185485"/>
                <a:chOff x="25250" y="249316"/>
                <a:chExt cx="385214" cy="185485"/>
              </a:xfrm>
            </p:grpSpPr>
            <p:sp>
              <p:nvSpPr>
                <p:cNvPr id="2309" name="Google Shape;2309;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2" name="Google Shape;2312;p19"/>
              <p:cNvGrpSpPr/>
              <p:nvPr/>
            </p:nvGrpSpPr>
            <p:grpSpPr>
              <a:xfrm>
                <a:off x="25250" y="1364378"/>
                <a:ext cx="385214" cy="185485"/>
                <a:chOff x="25250" y="249316"/>
                <a:chExt cx="385214" cy="185485"/>
              </a:xfrm>
            </p:grpSpPr>
            <p:sp>
              <p:nvSpPr>
                <p:cNvPr id="2313" name="Google Shape;2313;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6" name="Google Shape;2316;p19"/>
              <p:cNvGrpSpPr/>
              <p:nvPr/>
            </p:nvGrpSpPr>
            <p:grpSpPr>
              <a:xfrm>
                <a:off x="25250" y="1736066"/>
                <a:ext cx="385214" cy="185485"/>
                <a:chOff x="25250" y="249316"/>
                <a:chExt cx="385214" cy="185485"/>
              </a:xfrm>
            </p:grpSpPr>
            <p:sp>
              <p:nvSpPr>
                <p:cNvPr id="2317" name="Google Shape;2317;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0" name="Google Shape;2320;p19"/>
              <p:cNvGrpSpPr/>
              <p:nvPr/>
            </p:nvGrpSpPr>
            <p:grpSpPr>
              <a:xfrm>
                <a:off x="25250" y="2108003"/>
                <a:ext cx="385214" cy="185485"/>
                <a:chOff x="25250" y="249316"/>
                <a:chExt cx="385214" cy="185485"/>
              </a:xfrm>
            </p:grpSpPr>
            <p:sp>
              <p:nvSpPr>
                <p:cNvPr id="2321" name="Google Shape;2321;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9"/>
              <p:cNvGrpSpPr/>
              <p:nvPr/>
            </p:nvGrpSpPr>
            <p:grpSpPr>
              <a:xfrm>
                <a:off x="25250" y="2479441"/>
                <a:ext cx="385214" cy="185485"/>
                <a:chOff x="25250" y="249316"/>
                <a:chExt cx="385214" cy="185485"/>
              </a:xfrm>
            </p:grpSpPr>
            <p:sp>
              <p:nvSpPr>
                <p:cNvPr id="2325" name="Google Shape;2325;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8" name="Google Shape;2328;p19"/>
              <p:cNvGrpSpPr/>
              <p:nvPr/>
            </p:nvGrpSpPr>
            <p:grpSpPr>
              <a:xfrm>
                <a:off x="25250" y="2851128"/>
                <a:ext cx="385214" cy="185485"/>
                <a:chOff x="25250" y="249316"/>
                <a:chExt cx="385214" cy="185485"/>
              </a:xfrm>
            </p:grpSpPr>
            <p:sp>
              <p:nvSpPr>
                <p:cNvPr id="2329" name="Google Shape;2329;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2" name="Google Shape;2332;p19"/>
              <p:cNvGrpSpPr/>
              <p:nvPr/>
            </p:nvGrpSpPr>
            <p:grpSpPr>
              <a:xfrm>
                <a:off x="25250" y="3222828"/>
                <a:ext cx="385214" cy="185485"/>
                <a:chOff x="25250" y="249316"/>
                <a:chExt cx="385214" cy="185485"/>
              </a:xfrm>
            </p:grpSpPr>
            <p:sp>
              <p:nvSpPr>
                <p:cNvPr id="2333" name="Google Shape;2333;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19"/>
              <p:cNvGrpSpPr/>
              <p:nvPr/>
            </p:nvGrpSpPr>
            <p:grpSpPr>
              <a:xfrm>
                <a:off x="25250" y="3594766"/>
                <a:ext cx="385214" cy="185485"/>
                <a:chOff x="25250" y="249316"/>
                <a:chExt cx="385214" cy="185485"/>
              </a:xfrm>
            </p:grpSpPr>
            <p:sp>
              <p:nvSpPr>
                <p:cNvPr id="2337" name="Google Shape;2337;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0" name="Google Shape;2340;p19"/>
              <p:cNvGrpSpPr/>
              <p:nvPr/>
            </p:nvGrpSpPr>
            <p:grpSpPr>
              <a:xfrm>
                <a:off x="25250" y="3966203"/>
                <a:ext cx="385214" cy="185485"/>
                <a:chOff x="25250" y="249316"/>
                <a:chExt cx="385214" cy="185485"/>
              </a:xfrm>
            </p:grpSpPr>
            <p:sp>
              <p:nvSpPr>
                <p:cNvPr id="2341" name="Google Shape;2341;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4" name="Google Shape;2344;p19"/>
              <p:cNvGrpSpPr/>
              <p:nvPr/>
            </p:nvGrpSpPr>
            <p:grpSpPr>
              <a:xfrm>
                <a:off x="25250" y="4337891"/>
                <a:ext cx="385214" cy="185485"/>
                <a:chOff x="25250" y="249316"/>
                <a:chExt cx="385214" cy="185485"/>
              </a:xfrm>
            </p:grpSpPr>
            <p:sp>
              <p:nvSpPr>
                <p:cNvPr id="2345" name="Google Shape;2345;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8" name="Google Shape;2348;p19"/>
              <p:cNvGrpSpPr/>
              <p:nvPr/>
            </p:nvGrpSpPr>
            <p:grpSpPr>
              <a:xfrm>
                <a:off x="25250" y="4709566"/>
                <a:ext cx="385214" cy="185485"/>
                <a:chOff x="25250" y="249316"/>
                <a:chExt cx="385214" cy="185485"/>
              </a:xfrm>
            </p:grpSpPr>
            <p:sp>
              <p:nvSpPr>
                <p:cNvPr id="2349" name="Google Shape;2349;p19"/>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9"/>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9"/>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52" name="Google Shape;2352;p19"/>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53" name="Google Shape;2353;p19"/>
          <p:cNvSpPr txBox="1">
            <a:spLocks noGrp="1"/>
          </p:cNvSpPr>
          <p:nvPr>
            <p:ph type="title"/>
          </p:nvPr>
        </p:nvSpPr>
        <p:spPr>
          <a:xfrm>
            <a:off x="968400" y="723900"/>
            <a:ext cx="102552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733"/>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354" name="Google Shape;2354;p19"/>
          <p:cNvSpPr txBox="1">
            <a:spLocks noGrp="1"/>
          </p:cNvSpPr>
          <p:nvPr>
            <p:ph type="subTitle" idx="1"/>
          </p:nvPr>
        </p:nvSpPr>
        <p:spPr>
          <a:xfrm>
            <a:off x="8017533" y="3018745"/>
            <a:ext cx="32060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r" rtl="0">
              <a:spcBef>
                <a:spcPts val="0"/>
              </a:spcBef>
              <a:spcAft>
                <a:spcPts val="0"/>
              </a:spcAft>
              <a:buNone/>
              <a:defRPr sz="4267">
                <a:solidFill>
                  <a:schemeClr val="accent1"/>
                </a:solidFill>
                <a:latin typeface="Damion"/>
                <a:ea typeface="Damion"/>
                <a:cs typeface="Damion"/>
                <a:sym typeface="Damion"/>
              </a:defRPr>
            </a:lvl1pPr>
            <a:lvl2pPr lvl="1" algn="r" rtl="0">
              <a:spcBef>
                <a:spcPts val="0"/>
              </a:spcBef>
              <a:spcAft>
                <a:spcPts val="0"/>
              </a:spcAft>
              <a:buNone/>
              <a:defRPr sz="4267">
                <a:solidFill>
                  <a:schemeClr val="accent1"/>
                </a:solidFill>
                <a:latin typeface="Damion"/>
                <a:ea typeface="Damion"/>
                <a:cs typeface="Damion"/>
                <a:sym typeface="Damion"/>
              </a:defRPr>
            </a:lvl2pPr>
            <a:lvl3pPr lvl="2" algn="r" rtl="0">
              <a:spcBef>
                <a:spcPts val="0"/>
              </a:spcBef>
              <a:spcAft>
                <a:spcPts val="0"/>
              </a:spcAft>
              <a:buNone/>
              <a:defRPr sz="4267">
                <a:solidFill>
                  <a:schemeClr val="accent1"/>
                </a:solidFill>
                <a:latin typeface="Damion"/>
                <a:ea typeface="Damion"/>
                <a:cs typeface="Damion"/>
                <a:sym typeface="Damion"/>
              </a:defRPr>
            </a:lvl3pPr>
            <a:lvl4pPr lvl="3" algn="r" rtl="0">
              <a:spcBef>
                <a:spcPts val="0"/>
              </a:spcBef>
              <a:spcAft>
                <a:spcPts val="0"/>
              </a:spcAft>
              <a:buNone/>
              <a:defRPr sz="4267">
                <a:solidFill>
                  <a:schemeClr val="accent1"/>
                </a:solidFill>
                <a:latin typeface="Damion"/>
                <a:ea typeface="Damion"/>
                <a:cs typeface="Damion"/>
                <a:sym typeface="Damion"/>
              </a:defRPr>
            </a:lvl4pPr>
            <a:lvl5pPr lvl="4" algn="r" rtl="0">
              <a:spcBef>
                <a:spcPts val="0"/>
              </a:spcBef>
              <a:spcAft>
                <a:spcPts val="0"/>
              </a:spcAft>
              <a:buNone/>
              <a:defRPr sz="4267">
                <a:solidFill>
                  <a:schemeClr val="accent1"/>
                </a:solidFill>
                <a:latin typeface="Damion"/>
                <a:ea typeface="Damion"/>
                <a:cs typeface="Damion"/>
                <a:sym typeface="Damion"/>
              </a:defRPr>
            </a:lvl5pPr>
            <a:lvl6pPr lvl="5" algn="r" rtl="0">
              <a:spcBef>
                <a:spcPts val="0"/>
              </a:spcBef>
              <a:spcAft>
                <a:spcPts val="0"/>
              </a:spcAft>
              <a:buNone/>
              <a:defRPr sz="4267">
                <a:solidFill>
                  <a:schemeClr val="accent1"/>
                </a:solidFill>
                <a:latin typeface="Damion"/>
                <a:ea typeface="Damion"/>
                <a:cs typeface="Damion"/>
                <a:sym typeface="Damion"/>
              </a:defRPr>
            </a:lvl6pPr>
            <a:lvl7pPr lvl="6" algn="r" rtl="0">
              <a:spcBef>
                <a:spcPts val="0"/>
              </a:spcBef>
              <a:spcAft>
                <a:spcPts val="0"/>
              </a:spcAft>
              <a:buNone/>
              <a:defRPr sz="4267">
                <a:solidFill>
                  <a:schemeClr val="accent1"/>
                </a:solidFill>
                <a:latin typeface="Damion"/>
                <a:ea typeface="Damion"/>
                <a:cs typeface="Damion"/>
                <a:sym typeface="Damion"/>
              </a:defRPr>
            </a:lvl7pPr>
            <a:lvl8pPr lvl="7" algn="r" rtl="0">
              <a:spcBef>
                <a:spcPts val="0"/>
              </a:spcBef>
              <a:spcAft>
                <a:spcPts val="0"/>
              </a:spcAft>
              <a:buNone/>
              <a:defRPr sz="4267">
                <a:solidFill>
                  <a:schemeClr val="accent1"/>
                </a:solidFill>
                <a:latin typeface="Damion"/>
                <a:ea typeface="Damion"/>
                <a:cs typeface="Damion"/>
                <a:sym typeface="Damion"/>
              </a:defRPr>
            </a:lvl8pPr>
            <a:lvl9pPr lvl="8" algn="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2355" name="Google Shape;2355;p19"/>
          <p:cNvSpPr txBox="1">
            <a:spLocks noGrp="1"/>
          </p:cNvSpPr>
          <p:nvPr>
            <p:ph type="subTitle" idx="2"/>
          </p:nvPr>
        </p:nvSpPr>
        <p:spPr>
          <a:xfrm>
            <a:off x="7785100" y="3490667"/>
            <a:ext cx="3438400" cy="121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733"/>
            </a:lvl1pPr>
            <a:lvl2pPr lvl="1" algn="r" rtl="0">
              <a:spcBef>
                <a:spcPts val="0"/>
              </a:spcBef>
              <a:spcAft>
                <a:spcPts val="0"/>
              </a:spcAft>
              <a:buNone/>
              <a:defRPr sz="1733"/>
            </a:lvl2pPr>
            <a:lvl3pPr lvl="2" algn="r" rtl="0">
              <a:spcBef>
                <a:spcPts val="0"/>
              </a:spcBef>
              <a:spcAft>
                <a:spcPts val="0"/>
              </a:spcAft>
              <a:buNone/>
              <a:defRPr sz="1733"/>
            </a:lvl3pPr>
            <a:lvl4pPr lvl="3" algn="r" rtl="0">
              <a:spcBef>
                <a:spcPts val="0"/>
              </a:spcBef>
              <a:spcAft>
                <a:spcPts val="0"/>
              </a:spcAft>
              <a:buNone/>
              <a:defRPr sz="1733"/>
            </a:lvl4pPr>
            <a:lvl5pPr lvl="4" algn="r" rtl="0">
              <a:spcBef>
                <a:spcPts val="0"/>
              </a:spcBef>
              <a:spcAft>
                <a:spcPts val="0"/>
              </a:spcAft>
              <a:buNone/>
              <a:defRPr sz="1733"/>
            </a:lvl5pPr>
            <a:lvl6pPr lvl="5" algn="r" rtl="0">
              <a:spcBef>
                <a:spcPts val="0"/>
              </a:spcBef>
              <a:spcAft>
                <a:spcPts val="0"/>
              </a:spcAft>
              <a:buNone/>
              <a:defRPr sz="1733"/>
            </a:lvl6pPr>
            <a:lvl7pPr lvl="6" algn="r" rtl="0">
              <a:spcBef>
                <a:spcPts val="0"/>
              </a:spcBef>
              <a:spcAft>
                <a:spcPts val="0"/>
              </a:spcAft>
              <a:buNone/>
              <a:defRPr sz="1733"/>
            </a:lvl7pPr>
            <a:lvl8pPr lvl="7" algn="r" rtl="0">
              <a:spcBef>
                <a:spcPts val="0"/>
              </a:spcBef>
              <a:spcAft>
                <a:spcPts val="0"/>
              </a:spcAft>
              <a:buNone/>
              <a:defRPr sz="1733"/>
            </a:lvl8pPr>
            <a:lvl9pPr lvl="8" algn="r" rtl="0">
              <a:spcBef>
                <a:spcPts val="0"/>
              </a:spcBef>
              <a:spcAft>
                <a:spcPts val="0"/>
              </a:spcAft>
              <a:buNone/>
              <a:defRPr sz="1733"/>
            </a:lvl9pPr>
          </a:lstStyle>
          <a:p>
            <a:endParaRPr/>
          </a:p>
        </p:txBody>
      </p:sp>
    </p:spTree>
    <p:extLst>
      <p:ext uri="{BB962C8B-B14F-4D97-AF65-F5344CB8AC3E}">
        <p14:creationId xmlns:p14="http://schemas.microsoft.com/office/powerpoint/2010/main" val="625742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356"/>
        <p:cNvGrpSpPr/>
        <p:nvPr/>
      </p:nvGrpSpPr>
      <p:grpSpPr>
        <a:xfrm>
          <a:off x="0" y="0"/>
          <a:ext cx="0" cy="0"/>
          <a:chOff x="0" y="0"/>
          <a:chExt cx="0" cy="0"/>
        </a:xfrm>
      </p:grpSpPr>
      <p:grpSp>
        <p:nvGrpSpPr>
          <p:cNvPr id="2357" name="Google Shape;2357;p20"/>
          <p:cNvGrpSpPr/>
          <p:nvPr/>
        </p:nvGrpSpPr>
        <p:grpSpPr>
          <a:xfrm>
            <a:off x="33667" y="-57"/>
            <a:ext cx="12171267" cy="6857857"/>
            <a:chOff x="25250" y="-43"/>
            <a:chExt cx="9128450" cy="5143393"/>
          </a:xfrm>
        </p:grpSpPr>
        <p:grpSp>
          <p:nvGrpSpPr>
            <p:cNvPr id="2358" name="Google Shape;2358;p20"/>
            <p:cNvGrpSpPr/>
            <p:nvPr/>
          </p:nvGrpSpPr>
          <p:grpSpPr>
            <a:xfrm flipH="1">
              <a:off x="25250" y="111225"/>
              <a:ext cx="8396700" cy="4921050"/>
              <a:chOff x="757000" y="111225"/>
              <a:chExt cx="8396700" cy="4921050"/>
            </a:xfrm>
          </p:grpSpPr>
          <p:cxnSp>
            <p:nvCxnSpPr>
              <p:cNvPr id="2359" name="Google Shape;2359;p20"/>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0" name="Google Shape;2360;p20"/>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1" name="Google Shape;2361;p20"/>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2" name="Google Shape;2362;p20"/>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3" name="Google Shape;2363;p20"/>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4" name="Google Shape;2364;p20"/>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5" name="Google Shape;2365;p20"/>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6" name="Google Shape;2366;p20"/>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7" name="Google Shape;2367;p20"/>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8" name="Google Shape;2368;p20"/>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69" name="Google Shape;2369;p20"/>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0" name="Google Shape;2370;p20"/>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1" name="Google Shape;2371;p20"/>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2" name="Google Shape;2372;p20"/>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3" name="Google Shape;2373;p20"/>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4" name="Google Shape;2374;p20"/>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5" name="Google Shape;2375;p20"/>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6" name="Google Shape;2376;p20"/>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7" name="Google Shape;2377;p20"/>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8" name="Google Shape;2378;p20"/>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79" name="Google Shape;2379;p20"/>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0" name="Google Shape;2380;p20"/>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1" name="Google Shape;2381;p20"/>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2" name="Google Shape;2382;p20"/>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3" name="Google Shape;2383;p20"/>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4" name="Google Shape;2384;p20"/>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5" name="Google Shape;2385;p20"/>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6" name="Google Shape;2386;p20"/>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7" name="Google Shape;2387;p20"/>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8" name="Google Shape;2388;p20"/>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89" name="Google Shape;2389;p20"/>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390" name="Google Shape;2390;p20"/>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391" name="Google Shape;2391;p20"/>
            <p:cNvGrpSpPr/>
            <p:nvPr/>
          </p:nvGrpSpPr>
          <p:grpSpPr>
            <a:xfrm flipH="1">
              <a:off x="8421925" y="-43"/>
              <a:ext cx="731775" cy="5143393"/>
              <a:chOff x="25250" y="-43"/>
              <a:chExt cx="731775" cy="5143393"/>
            </a:xfrm>
          </p:grpSpPr>
          <p:sp>
            <p:nvSpPr>
              <p:cNvPr id="2392" name="Google Shape;2392;p20"/>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0"/>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0"/>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0"/>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0"/>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0"/>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0"/>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0"/>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0"/>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0"/>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0"/>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0"/>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0"/>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0"/>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0"/>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0"/>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0"/>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0"/>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0"/>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0"/>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0"/>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0"/>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0"/>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0"/>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0"/>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0"/>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0"/>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0"/>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0"/>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0"/>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0"/>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0"/>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0"/>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0"/>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0"/>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0"/>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0"/>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0"/>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0"/>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0"/>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0"/>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0"/>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0"/>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0"/>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0"/>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0"/>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0"/>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0"/>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0"/>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0"/>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0"/>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3" name="Google Shape;2443;p20"/>
              <p:cNvGrpSpPr/>
              <p:nvPr/>
            </p:nvGrpSpPr>
            <p:grpSpPr>
              <a:xfrm>
                <a:off x="25250" y="249316"/>
                <a:ext cx="385214" cy="185485"/>
                <a:chOff x="25250" y="249316"/>
                <a:chExt cx="385214" cy="185485"/>
              </a:xfrm>
            </p:grpSpPr>
            <p:sp>
              <p:nvSpPr>
                <p:cNvPr id="2444" name="Google Shape;2444;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7" name="Google Shape;2447;p20"/>
              <p:cNvGrpSpPr/>
              <p:nvPr/>
            </p:nvGrpSpPr>
            <p:grpSpPr>
              <a:xfrm>
                <a:off x="25250" y="621253"/>
                <a:ext cx="385214" cy="185485"/>
                <a:chOff x="25250" y="249316"/>
                <a:chExt cx="385214" cy="185485"/>
              </a:xfrm>
            </p:grpSpPr>
            <p:sp>
              <p:nvSpPr>
                <p:cNvPr id="2448" name="Google Shape;2448;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1" name="Google Shape;2451;p20"/>
              <p:cNvGrpSpPr/>
              <p:nvPr/>
            </p:nvGrpSpPr>
            <p:grpSpPr>
              <a:xfrm>
                <a:off x="25250" y="992691"/>
                <a:ext cx="385214" cy="185485"/>
                <a:chOff x="25250" y="249316"/>
                <a:chExt cx="385214" cy="185485"/>
              </a:xfrm>
            </p:grpSpPr>
            <p:sp>
              <p:nvSpPr>
                <p:cNvPr id="2452" name="Google Shape;2452;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5" name="Google Shape;2455;p20"/>
              <p:cNvGrpSpPr/>
              <p:nvPr/>
            </p:nvGrpSpPr>
            <p:grpSpPr>
              <a:xfrm>
                <a:off x="25250" y="1364378"/>
                <a:ext cx="385214" cy="185485"/>
                <a:chOff x="25250" y="249316"/>
                <a:chExt cx="385214" cy="185485"/>
              </a:xfrm>
            </p:grpSpPr>
            <p:sp>
              <p:nvSpPr>
                <p:cNvPr id="2456" name="Google Shape;2456;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9" name="Google Shape;2459;p20"/>
              <p:cNvGrpSpPr/>
              <p:nvPr/>
            </p:nvGrpSpPr>
            <p:grpSpPr>
              <a:xfrm>
                <a:off x="25250" y="1736066"/>
                <a:ext cx="385214" cy="185485"/>
                <a:chOff x="25250" y="249316"/>
                <a:chExt cx="385214" cy="185485"/>
              </a:xfrm>
            </p:grpSpPr>
            <p:sp>
              <p:nvSpPr>
                <p:cNvPr id="2460" name="Google Shape;2460;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20"/>
              <p:cNvGrpSpPr/>
              <p:nvPr/>
            </p:nvGrpSpPr>
            <p:grpSpPr>
              <a:xfrm>
                <a:off x="25250" y="2108003"/>
                <a:ext cx="385214" cy="185485"/>
                <a:chOff x="25250" y="249316"/>
                <a:chExt cx="385214" cy="185485"/>
              </a:xfrm>
            </p:grpSpPr>
            <p:sp>
              <p:nvSpPr>
                <p:cNvPr id="2464" name="Google Shape;2464;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7" name="Google Shape;2467;p20"/>
              <p:cNvGrpSpPr/>
              <p:nvPr/>
            </p:nvGrpSpPr>
            <p:grpSpPr>
              <a:xfrm>
                <a:off x="25250" y="2479441"/>
                <a:ext cx="385214" cy="185485"/>
                <a:chOff x="25250" y="249316"/>
                <a:chExt cx="385214" cy="185485"/>
              </a:xfrm>
            </p:grpSpPr>
            <p:sp>
              <p:nvSpPr>
                <p:cNvPr id="2468" name="Google Shape;2468;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1" name="Google Shape;2471;p20"/>
              <p:cNvGrpSpPr/>
              <p:nvPr/>
            </p:nvGrpSpPr>
            <p:grpSpPr>
              <a:xfrm>
                <a:off x="25250" y="2851128"/>
                <a:ext cx="385214" cy="185485"/>
                <a:chOff x="25250" y="249316"/>
                <a:chExt cx="385214" cy="185485"/>
              </a:xfrm>
            </p:grpSpPr>
            <p:sp>
              <p:nvSpPr>
                <p:cNvPr id="2472" name="Google Shape;2472;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5" name="Google Shape;2475;p20"/>
              <p:cNvGrpSpPr/>
              <p:nvPr/>
            </p:nvGrpSpPr>
            <p:grpSpPr>
              <a:xfrm>
                <a:off x="25250" y="3222828"/>
                <a:ext cx="385214" cy="185485"/>
                <a:chOff x="25250" y="249316"/>
                <a:chExt cx="385214" cy="185485"/>
              </a:xfrm>
            </p:grpSpPr>
            <p:sp>
              <p:nvSpPr>
                <p:cNvPr id="2476" name="Google Shape;2476;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9" name="Google Shape;2479;p20"/>
              <p:cNvGrpSpPr/>
              <p:nvPr/>
            </p:nvGrpSpPr>
            <p:grpSpPr>
              <a:xfrm>
                <a:off x="25250" y="3594766"/>
                <a:ext cx="385214" cy="185485"/>
                <a:chOff x="25250" y="249316"/>
                <a:chExt cx="385214" cy="185485"/>
              </a:xfrm>
            </p:grpSpPr>
            <p:sp>
              <p:nvSpPr>
                <p:cNvPr id="2480" name="Google Shape;2480;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3" name="Google Shape;2483;p20"/>
              <p:cNvGrpSpPr/>
              <p:nvPr/>
            </p:nvGrpSpPr>
            <p:grpSpPr>
              <a:xfrm>
                <a:off x="25250" y="3966203"/>
                <a:ext cx="385214" cy="185485"/>
                <a:chOff x="25250" y="249316"/>
                <a:chExt cx="385214" cy="185485"/>
              </a:xfrm>
            </p:grpSpPr>
            <p:sp>
              <p:nvSpPr>
                <p:cNvPr id="2484" name="Google Shape;2484;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20"/>
              <p:cNvGrpSpPr/>
              <p:nvPr/>
            </p:nvGrpSpPr>
            <p:grpSpPr>
              <a:xfrm>
                <a:off x="25250" y="4337891"/>
                <a:ext cx="385214" cy="185485"/>
                <a:chOff x="25250" y="249316"/>
                <a:chExt cx="385214" cy="185485"/>
              </a:xfrm>
            </p:grpSpPr>
            <p:sp>
              <p:nvSpPr>
                <p:cNvPr id="2488" name="Google Shape;2488;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1" name="Google Shape;2491;p20"/>
              <p:cNvGrpSpPr/>
              <p:nvPr/>
            </p:nvGrpSpPr>
            <p:grpSpPr>
              <a:xfrm>
                <a:off x="25250" y="4709566"/>
                <a:ext cx="385214" cy="185485"/>
                <a:chOff x="25250" y="249316"/>
                <a:chExt cx="385214" cy="185485"/>
              </a:xfrm>
            </p:grpSpPr>
            <p:sp>
              <p:nvSpPr>
                <p:cNvPr id="2492" name="Google Shape;2492;p20"/>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0"/>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0"/>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95" name="Google Shape;2495;p20"/>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96" name="Google Shape;2496;p20"/>
          <p:cNvSpPr txBox="1">
            <a:spLocks noGrp="1"/>
          </p:cNvSpPr>
          <p:nvPr>
            <p:ph type="title"/>
          </p:nvPr>
        </p:nvSpPr>
        <p:spPr>
          <a:xfrm>
            <a:off x="968400" y="723900"/>
            <a:ext cx="10255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733"/>
            </a:lvl1pPr>
            <a:lvl2pPr lvl="1" algn="ctr" rtl="0">
              <a:spcBef>
                <a:spcPts val="0"/>
              </a:spcBef>
              <a:spcAft>
                <a:spcPts val="0"/>
              </a:spcAft>
              <a:buNone/>
              <a:defRPr sz="3733"/>
            </a:lvl2pPr>
            <a:lvl3pPr lvl="2" algn="ctr" rtl="0">
              <a:spcBef>
                <a:spcPts val="0"/>
              </a:spcBef>
              <a:spcAft>
                <a:spcPts val="0"/>
              </a:spcAft>
              <a:buNone/>
              <a:defRPr sz="3733"/>
            </a:lvl3pPr>
            <a:lvl4pPr lvl="3" algn="ctr" rtl="0">
              <a:spcBef>
                <a:spcPts val="0"/>
              </a:spcBef>
              <a:spcAft>
                <a:spcPts val="0"/>
              </a:spcAft>
              <a:buNone/>
              <a:defRPr sz="3733"/>
            </a:lvl4pPr>
            <a:lvl5pPr lvl="4" algn="ctr" rtl="0">
              <a:spcBef>
                <a:spcPts val="0"/>
              </a:spcBef>
              <a:spcAft>
                <a:spcPts val="0"/>
              </a:spcAft>
              <a:buNone/>
              <a:defRPr sz="3733"/>
            </a:lvl5pPr>
            <a:lvl6pPr lvl="5" algn="ctr" rtl="0">
              <a:spcBef>
                <a:spcPts val="0"/>
              </a:spcBef>
              <a:spcAft>
                <a:spcPts val="0"/>
              </a:spcAft>
              <a:buNone/>
              <a:defRPr sz="3733"/>
            </a:lvl6pPr>
            <a:lvl7pPr lvl="6" algn="ctr" rtl="0">
              <a:spcBef>
                <a:spcPts val="0"/>
              </a:spcBef>
              <a:spcAft>
                <a:spcPts val="0"/>
              </a:spcAft>
              <a:buNone/>
              <a:defRPr sz="3733"/>
            </a:lvl7pPr>
            <a:lvl8pPr lvl="7" algn="ctr" rtl="0">
              <a:spcBef>
                <a:spcPts val="0"/>
              </a:spcBef>
              <a:spcAft>
                <a:spcPts val="0"/>
              </a:spcAft>
              <a:buNone/>
              <a:defRPr sz="3733"/>
            </a:lvl8pPr>
            <a:lvl9pPr lvl="8" algn="ctr" rtl="0">
              <a:spcBef>
                <a:spcPts val="0"/>
              </a:spcBef>
              <a:spcAft>
                <a:spcPts val="0"/>
              </a:spcAft>
              <a:buNone/>
              <a:defRPr sz="3733"/>
            </a:lvl9pPr>
          </a:lstStyle>
          <a:p>
            <a:endParaRPr/>
          </a:p>
        </p:txBody>
      </p:sp>
      <p:sp>
        <p:nvSpPr>
          <p:cNvPr id="2497" name="Google Shape;2497;p20"/>
          <p:cNvSpPr txBox="1">
            <a:spLocks noGrp="1"/>
          </p:cNvSpPr>
          <p:nvPr>
            <p:ph type="subTitle" idx="1"/>
          </p:nvPr>
        </p:nvSpPr>
        <p:spPr>
          <a:xfrm>
            <a:off x="1147132" y="1934332"/>
            <a:ext cx="2750000" cy="487600"/>
          </a:xfrm>
          <a:prstGeom prst="rect">
            <a:avLst/>
          </a:prstGeom>
          <a:effectLst>
            <a:outerShdw blurRad="285750" algn="bl" rotWithShape="0">
              <a:schemeClr val="accent3"/>
            </a:outerShdw>
          </a:effectLst>
        </p:spPr>
        <p:txBody>
          <a:bodyPr spcFirstLastPara="1" wrap="square" lIns="91425" tIns="91425" rIns="91425" bIns="91425" anchor="ctr" anchorCtr="0">
            <a:noAutofit/>
          </a:bodyPr>
          <a:lstStyle>
            <a:lvl1pPr lvl="0" algn="r" rtl="0">
              <a:spcBef>
                <a:spcPts val="0"/>
              </a:spcBef>
              <a:spcAft>
                <a:spcPts val="0"/>
              </a:spcAft>
              <a:buNone/>
              <a:defRPr sz="4267">
                <a:solidFill>
                  <a:schemeClr val="accent3"/>
                </a:solidFill>
                <a:latin typeface="Damion"/>
                <a:ea typeface="Damion"/>
                <a:cs typeface="Damion"/>
                <a:sym typeface="Damion"/>
              </a:defRPr>
            </a:lvl1pPr>
            <a:lvl2pPr lvl="1" algn="r" rtl="0">
              <a:spcBef>
                <a:spcPts val="0"/>
              </a:spcBef>
              <a:spcAft>
                <a:spcPts val="0"/>
              </a:spcAft>
              <a:buNone/>
              <a:defRPr sz="4267">
                <a:solidFill>
                  <a:schemeClr val="accent3"/>
                </a:solidFill>
                <a:latin typeface="Damion"/>
                <a:ea typeface="Damion"/>
                <a:cs typeface="Damion"/>
                <a:sym typeface="Damion"/>
              </a:defRPr>
            </a:lvl2pPr>
            <a:lvl3pPr lvl="2" algn="r" rtl="0">
              <a:spcBef>
                <a:spcPts val="0"/>
              </a:spcBef>
              <a:spcAft>
                <a:spcPts val="0"/>
              </a:spcAft>
              <a:buNone/>
              <a:defRPr sz="4267">
                <a:solidFill>
                  <a:schemeClr val="accent3"/>
                </a:solidFill>
                <a:latin typeface="Damion"/>
                <a:ea typeface="Damion"/>
                <a:cs typeface="Damion"/>
                <a:sym typeface="Damion"/>
              </a:defRPr>
            </a:lvl3pPr>
            <a:lvl4pPr lvl="3" algn="r" rtl="0">
              <a:spcBef>
                <a:spcPts val="0"/>
              </a:spcBef>
              <a:spcAft>
                <a:spcPts val="0"/>
              </a:spcAft>
              <a:buNone/>
              <a:defRPr sz="4267">
                <a:solidFill>
                  <a:schemeClr val="accent3"/>
                </a:solidFill>
                <a:latin typeface="Damion"/>
                <a:ea typeface="Damion"/>
                <a:cs typeface="Damion"/>
                <a:sym typeface="Damion"/>
              </a:defRPr>
            </a:lvl4pPr>
            <a:lvl5pPr lvl="4" algn="r" rtl="0">
              <a:spcBef>
                <a:spcPts val="0"/>
              </a:spcBef>
              <a:spcAft>
                <a:spcPts val="0"/>
              </a:spcAft>
              <a:buNone/>
              <a:defRPr sz="4267">
                <a:solidFill>
                  <a:schemeClr val="accent3"/>
                </a:solidFill>
                <a:latin typeface="Damion"/>
                <a:ea typeface="Damion"/>
                <a:cs typeface="Damion"/>
                <a:sym typeface="Damion"/>
              </a:defRPr>
            </a:lvl5pPr>
            <a:lvl6pPr lvl="5" algn="r" rtl="0">
              <a:spcBef>
                <a:spcPts val="0"/>
              </a:spcBef>
              <a:spcAft>
                <a:spcPts val="0"/>
              </a:spcAft>
              <a:buNone/>
              <a:defRPr sz="4267">
                <a:solidFill>
                  <a:schemeClr val="accent3"/>
                </a:solidFill>
                <a:latin typeface="Damion"/>
                <a:ea typeface="Damion"/>
                <a:cs typeface="Damion"/>
                <a:sym typeface="Damion"/>
              </a:defRPr>
            </a:lvl6pPr>
            <a:lvl7pPr lvl="6" algn="r" rtl="0">
              <a:spcBef>
                <a:spcPts val="0"/>
              </a:spcBef>
              <a:spcAft>
                <a:spcPts val="0"/>
              </a:spcAft>
              <a:buNone/>
              <a:defRPr sz="4267">
                <a:solidFill>
                  <a:schemeClr val="accent3"/>
                </a:solidFill>
                <a:latin typeface="Damion"/>
                <a:ea typeface="Damion"/>
                <a:cs typeface="Damion"/>
                <a:sym typeface="Damion"/>
              </a:defRPr>
            </a:lvl7pPr>
            <a:lvl8pPr lvl="7" algn="r" rtl="0">
              <a:spcBef>
                <a:spcPts val="0"/>
              </a:spcBef>
              <a:spcAft>
                <a:spcPts val="0"/>
              </a:spcAft>
              <a:buNone/>
              <a:defRPr sz="4267">
                <a:solidFill>
                  <a:schemeClr val="accent3"/>
                </a:solidFill>
                <a:latin typeface="Damion"/>
                <a:ea typeface="Damion"/>
                <a:cs typeface="Damion"/>
                <a:sym typeface="Damion"/>
              </a:defRPr>
            </a:lvl8pPr>
            <a:lvl9pPr lvl="8" algn="r" rtl="0">
              <a:spcBef>
                <a:spcPts val="0"/>
              </a:spcBef>
              <a:spcAft>
                <a:spcPts val="0"/>
              </a:spcAft>
              <a:buNone/>
              <a:defRPr sz="4267">
                <a:solidFill>
                  <a:schemeClr val="accent3"/>
                </a:solidFill>
                <a:latin typeface="Damion"/>
                <a:ea typeface="Damion"/>
                <a:cs typeface="Damion"/>
                <a:sym typeface="Damion"/>
              </a:defRPr>
            </a:lvl9pPr>
          </a:lstStyle>
          <a:p>
            <a:endParaRPr/>
          </a:p>
        </p:txBody>
      </p:sp>
      <p:sp>
        <p:nvSpPr>
          <p:cNvPr id="2498" name="Google Shape;2498;p20"/>
          <p:cNvSpPr txBox="1">
            <a:spLocks noGrp="1"/>
          </p:cNvSpPr>
          <p:nvPr>
            <p:ph type="subTitle" idx="2"/>
          </p:nvPr>
        </p:nvSpPr>
        <p:spPr>
          <a:xfrm>
            <a:off x="1460571" y="2473465"/>
            <a:ext cx="24364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733"/>
            </a:lvl1pPr>
            <a:lvl2pPr lvl="1" algn="r" rtl="0">
              <a:spcBef>
                <a:spcPts val="0"/>
              </a:spcBef>
              <a:spcAft>
                <a:spcPts val="0"/>
              </a:spcAft>
              <a:buNone/>
              <a:defRPr sz="1733"/>
            </a:lvl2pPr>
            <a:lvl3pPr lvl="2" algn="r" rtl="0">
              <a:spcBef>
                <a:spcPts val="0"/>
              </a:spcBef>
              <a:spcAft>
                <a:spcPts val="0"/>
              </a:spcAft>
              <a:buNone/>
              <a:defRPr sz="1733"/>
            </a:lvl3pPr>
            <a:lvl4pPr lvl="3" algn="r" rtl="0">
              <a:spcBef>
                <a:spcPts val="0"/>
              </a:spcBef>
              <a:spcAft>
                <a:spcPts val="0"/>
              </a:spcAft>
              <a:buNone/>
              <a:defRPr sz="1733"/>
            </a:lvl4pPr>
            <a:lvl5pPr lvl="4" algn="r" rtl="0">
              <a:spcBef>
                <a:spcPts val="0"/>
              </a:spcBef>
              <a:spcAft>
                <a:spcPts val="0"/>
              </a:spcAft>
              <a:buNone/>
              <a:defRPr sz="1733"/>
            </a:lvl5pPr>
            <a:lvl6pPr lvl="5" algn="r" rtl="0">
              <a:spcBef>
                <a:spcPts val="0"/>
              </a:spcBef>
              <a:spcAft>
                <a:spcPts val="0"/>
              </a:spcAft>
              <a:buNone/>
              <a:defRPr sz="1733"/>
            </a:lvl6pPr>
            <a:lvl7pPr lvl="6" algn="r" rtl="0">
              <a:spcBef>
                <a:spcPts val="0"/>
              </a:spcBef>
              <a:spcAft>
                <a:spcPts val="0"/>
              </a:spcAft>
              <a:buNone/>
              <a:defRPr sz="1733"/>
            </a:lvl7pPr>
            <a:lvl8pPr lvl="7" algn="r" rtl="0">
              <a:spcBef>
                <a:spcPts val="0"/>
              </a:spcBef>
              <a:spcAft>
                <a:spcPts val="0"/>
              </a:spcAft>
              <a:buNone/>
              <a:defRPr sz="1733"/>
            </a:lvl8pPr>
            <a:lvl9pPr lvl="8" algn="r" rtl="0">
              <a:spcBef>
                <a:spcPts val="0"/>
              </a:spcBef>
              <a:spcAft>
                <a:spcPts val="0"/>
              </a:spcAft>
              <a:buNone/>
              <a:defRPr sz="1733"/>
            </a:lvl9pPr>
          </a:lstStyle>
          <a:p>
            <a:endParaRPr/>
          </a:p>
        </p:txBody>
      </p:sp>
      <p:sp>
        <p:nvSpPr>
          <p:cNvPr id="2499" name="Google Shape;2499;p20"/>
          <p:cNvSpPr txBox="1">
            <a:spLocks noGrp="1"/>
          </p:cNvSpPr>
          <p:nvPr>
            <p:ph type="subTitle" idx="3"/>
          </p:nvPr>
        </p:nvSpPr>
        <p:spPr>
          <a:xfrm>
            <a:off x="1147132" y="3977892"/>
            <a:ext cx="27500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r" rtl="0">
              <a:spcBef>
                <a:spcPts val="0"/>
              </a:spcBef>
              <a:spcAft>
                <a:spcPts val="0"/>
              </a:spcAft>
              <a:buNone/>
              <a:defRPr sz="4267">
                <a:solidFill>
                  <a:schemeClr val="accent2"/>
                </a:solidFill>
                <a:latin typeface="Damion"/>
                <a:ea typeface="Damion"/>
                <a:cs typeface="Damion"/>
                <a:sym typeface="Damion"/>
              </a:defRPr>
            </a:lvl1pPr>
            <a:lvl2pPr lvl="1" algn="r" rtl="0">
              <a:spcBef>
                <a:spcPts val="0"/>
              </a:spcBef>
              <a:spcAft>
                <a:spcPts val="0"/>
              </a:spcAft>
              <a:buNone/>
              <a:defRPr sz="4267">
                <a:solidFill>
                  <a:schemeClr val="accent2"/>
                </a:solidFill>
                <a:latin typeface="Damion"/>
                <a:ea typeface="Damion"/>
                <a:cs typeface="Damion"/>
                <a:sym typeface="Damion"/>
              </a:defRPr>
            </a:lvl2pPr>
            <a:lvl3pPr lvl="2" algn="r" rtl="0">
              <a:spcBef>
                <a:spcPts val="0"/>
              </a:spcBef>
              <a:spcAft>
                <a:spcPts val="0"/>
              </a:spcAft>
              <a:buNone/>
              <a:defRPr sz="4267">
                <a:solidFill>
                  <a:schemeClr val="accent2"/>
                </a:solidFill>
                <a:latin typeface="Damion"/>
                <a:ea typeface="Damion"/>
                <a:cs typeface="Damion"/>
                <a:sym typeface="Damion"/>
              </a:defRPr>
            </a:lvl3pPr>
            <a:lvl4pPr lvl="3" algn="r" rtl="0">
              <a:spcBef>
                <a:spcPts val="0"/>
              </a:spcBef>
              <a:spcAft>
                <a:spcPts val="0"/>
              </a:spcAft>
              <a:buNone/>
              <a:defRPr sz="4267">
                <a:solidFill>
                  <a:schemeClr val="accent2"/>
                </a:solidFill>
                <a:latin typeface="Damion"/>
                <a:ea typeface="Damion"/>
                <a:cs typeface="Damion"/>
                <a:sym typeface="Damion"/>
              </a:defRPr>
            </a:lvl4pPr>
            <a:lvl5pPr lvl="4" algn="r" rtl="0">
              <a:spcBef>
                <a:spcPts val="0"/>
              </a:spcBef>
              <a:spcAft>
                <a:spcPts val="0"/>
              </a:spcAft>
              <a:buNone/>
              <a:defRPr sz="4267">
                <a:solidFill>
                  <a:schemeClr val="accent2"/>
                </a:solidFill>
                <a:latin typeface="Damion"/>
                <a:ea typeface="Damion"/>
                <a:cs typeface="Damion"/>
                <a:sym typeface="Damion"/>
              </a:defRPr>
            </a:lvl5pPr>
            <a:lvl6pPr lvl="5" algn="r" rtl="0">
              <a:spcBef>
                <a:spcPts val="0"/>
              </a:spcBef>
              <a:spcAft>
                <a:spcPts val="0"/>
              </a:spcAft>
              <a:buNone/>
              <a:defRPr sz="4267">
                <a:solidFill>
                  <a:schemeClr val="accent2"/>
                </a:solidFill>
                <a:latin typeface="Damion"/>
                <a:ea typeface="Damion"/>
                <a:cs typeface="Damion"/>
                <a:sym typeface="Damion"/>
              </a:defRPr>
            </a:lvl6pPr>
            <a:lvl7pPr lvl="6" algn="r" rtl="0">
              <a:spcBef>
                <a:spcPts val="0"/>
              </a:spcBef>
              <a:spcAft>
                <a:spcPts val="0"/>
              </a:spcAft>
              <a:buNone/>
              <a:defRPr sz="4267">
                <a:solidFill>
                  <a:schemeClr val="accent2"/>
                </a:solidFill>
                <a:latin typeface="Damion"/>
                <a:ea typeface="Damion"/>
                <a:cs typeface="Damion"/>
                <a:sym typeface="Damion"/>
              </a:defRPr>
            </a:lvl7pPr>
            <a:lvl8pPr lvl="7" algn="r" rtl="0">
              <a:spcBef>
                <a:spcPts val="0"/>
              </a:spcBef>
              <a:spcAft>
                <a:spcPts val="0"/>
              </a:spcAft>
              <a:buNone/>
              <a:defRPr sz="4267">
                <a:solidFill>
                  <a:schemeClr val="accent2"/>
                </a:solidFill>
                <a:latin typeface="Damion"/>
                <a:ea typeface="Damion"/>
                <a:cs typeface="Damion"/>
                <a:sym typeface="Damion"/>
              </a:defRPr>
            </a:lvl8pPr>
            <a:lvl9pPr lvl="8" algn="r"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2500" name="Google Shape;2500;p20"/>
          <p:cNvSpPr txBox="1">
            <a:spLocks noGrp="1"/>
          </p:cNvSpPr>
          <p:nvPr>
            <p:ph type="subTitle" idx="4"/>
          </p:nvPr>
        </p:nvSpPr>
        <p:spPr>
          <a:xfrm>
            <a:off x="1460452" y="4517268"/>
            <a:ext cx="2436400" cy="12192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733"/>
            </a:lvl1pPr>
            <a:lvl2pPr lvl="1" algn="r" rtl="0">
              <a:spcBef>
                <a:spcPts val="0"/>
              </a:spcBef>
              <a:spcAft>
                <a:spcPts val="0"/>
              </a:spcAft>
              <a:buNone/>
              <a:defRPr sz="1733"/>
            </a:lvl2pPr>
            <a:lvl3pPr lvl="2" algn="r" rtl="0">
              <a:spcBef>
                <a:spcPts val="0"/>
              </a:spcBef>
              <a:spcAft>
                <a:spcPts val="0"/>
              </a:spcAft>
              <a:buNone/>
              <a:defRPr sz="1733"/>
            </a:lvl3pPr>
            <a:lvl4pPr lvl="3" algn="r" rtl="0">
              <a:spcBef>
                <a:spcPts val="0"/>
              </a:spcBef>
              <a:spcAft>
                <a:spcPts val="0"/>
              </a:spcAft>
              <a:buNone/>
              <a:defRPr sz="1733"/>
            </a:lvl4pPr>
            <a:lvl5pPr lvl="4" algn="r" rtl="0">
              <a:spcBef>
                <a:spcPts val="0"/>
              </a:spcBef>
              <a:spcAft>
                <a:spcPts val="0"/>
              </a:spcAft>
              <a:buNone/>
              <a:defRPr sz="1733"/>
            </a:lvl5pPr>
            <a:lvl6pPr lvl="5" algn="r" rtl="0">
              <a:spcBef>
                <a:spcPts val="0"/>
              </a:spcBef>
              <a:spcAft>
                <a:spcPts val="0"/>
              </a:spcAft>
              <a:buNone/>
              <a:defRPr sz="1733"/>
            </a:lvl6pPr>
            <a:lvl7pPr lvl="6" algn="r" rtl="0">
              <a:spcBef>
                <a:spcPts val="0"/>
              </a:spcBef>
              <a:spcAft>
                <a:spcPts val="0"/>
              </a:spcAft>
              <a:buNone/>
              <a:defRPr sz="1733"/>
            </a:lvl7pPr>
            <a:lvl8pPr lvl="7" algn="r" rtl="0">
              <a:spcBef>
                <a:spcPts val="0"/>
              </a:spcBef>
              <a:spcAft>
                <a:spcPts val="0"/>
              </a:spcAft>
              <a:buNone/>
              <a:defRPr sz="1733"/>
            </a:lvl8pPr>
            <a:lvl9pPr lvl="8" algn="r" rtl="0">
              <a:spcBef>
                <a:spcPts val="0"/>
              </a:spcBef>
              <a:spcAft>
                <a:spcPts val="0"/>
              </a:spcAft>
              <a:buNone/>
              <a:defRPr sz="1733"/>
            </a:lvl9pPr>
          </a:lstStyle>
          <a:p>
            <a:endParaRPr/>
          </a:p>
        </p:txBody>
      </p:sp>
      <p:sp>
        <p:nvSpPr>
          <p:cNvPr id="2501" name="Google Shape;2501;p20"/>
          <p:cNvSpPr txBox="1">
            <a:spLocks noGrp="1"/>
          </p:cNvSpPr>
          <p:nvPr>
            <p:ph type="subTitle" idx="5"/>
          </p:nvPr>
        </p:nvSpPr>
        <p:spPr>
          <a:xfrm>
            <a:off x="8294868" y="1934332"/>
            <a:ext cx="27500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rtl="0">
              <a:spcBef>
                <a:spcPts val="0"/>
              </a:spcBef>
              <a:spcAft>
                <a:spcPts val="0"/>
              </a:spcAft>
              <a:buNone/>
              <a:defRPr sz="4267">
                <a:solidFill>
                  <a:schemeClr val="accent1"/>
                </a:solidFill>
                <a:latin typeface="Damion"/>
                <a:ea typeface="Damion"/>
                <a:cs typeface="Damion"/>
                <a:sym typeface="Damion"/>
              </a:defRPr>
            </a:lvl1pPr>
            <a:lvl2pPr lvl="1" rtl="0">
              <a:spcBef>
                <a:spcPts val="0"/>
              </a:spcBef>
              <a:spcAft>
                <a:spcPts val="0"/>
              </a:spcAft>
              <a:buNone/>
              <a:defRPr sz="4267">
                <a:solidFill>
                  <a:schemeClr val="accent1"/>
                </a:solidFill>
                <a:latin typeface="Damion"/>
                <a:ea typeface="Damion"/>
                <a:cs typeface="Damion"/>
                <a:sym typeface="Damion"/>
              </a:defRPr>
            </a:lvl2pPr>
            <a:lvl3pPr lvl="2" rtl="0">
              <a:spcBef>
                <a:spcPts val="0"/>
              </a:spcBef>
              <a:spcAft>
                <a:spcPts val="0"/>
              </a:spcAft>
              <a:buNone/>
              <a:defRPr sz="4267">
                <a:solidFill>
                  <a:schemeClr val="accent1"/>
                </a:solidFill>
                <a:latin typeface="Damion"/>
                <a:ea typeface="Damion"/>
                <a:cs typeface="Damion"/>
                <a:sym typeface="Damion"/>
              </a:defRPr>
            </a:lvl3pPr>
            <a:lvl4pPr lvl="3" rtl="0">
              <a:spcBef>
                <a:spcPts val="0"/>
              </a:spcBef>
              <a:spcAft>
                <a:spcPts val="0"/>
              </a:spcAft>
              <a:buNone/>
              <a:defRPr sz="4267">
                <a:solidFill>
                  <a:schemeClr val="accent1"/>
                </a:solidFill>
                <a:latin typeface="Damion"/>
                <a:ea typeface="Damion"/>
                <a:cs typeface="Damion"/>
                <a:sym typeface="Damion"/>
              </a:defRPr>
            </a:lvl4pPr>
            <a:lvl5pPr lvl="4" rtl="0">
              <a:spcBef>
                <a:spcPts val="0"/>
              </a:spcBef>
              <a:spcAft>
                <a:spcPts val="0"/>
              </a:spcAft>
              <a:buNone/>
              <a:defRPr sz="4267">
                <a:solidFill>
                  <a:schemeClr val="accent1"/>
                </a:solidFill>
                <a:latin typeface="Damion"/>
                <a:ea typeface="Damion"/>
                <a:cs typeface="Damion"/>
                <a:sym typeface="Damion"/>
              </a:defRPr>
            </a:lvl5pPr>
            <a:lvl6pPr lvl="5" rtl="0">
              <a:spcBef>
                <a:spcPts val="0"/>
              </a:spcBef>
              <a:spcAft>
                <a:spcPts val="0"/>
              </a:spcAft>
              <a:buNone/>
              <a:defRPr sz="4267">
                <a:solidFill>
                  <a:schemeClr val="accent1"/>
                </a:solidFill>
                <a:latin typeface="Damion"/>
                <a:ea typeface="Damion"/>
                <a:cs typeface="Damion"/>
                <a:sym typeface="Damion"/>
              </a:defRPr>
            </a:lvl6pPr>
            <a:lvl7pPr lvl="6" rtl="0">
              <a:spcBef>
                <a:spcPts val="0"/>
              </a:spcBef>
              <a:spcAft>
                <a:spcPts val="0"/>
              </a:spcAft>
              <a:buNone/>
              <a:defRPr sz="4267">
                <a:solidFill>
                  <a:schemeClr val="accent1"/>
                </a:solidFill>
                <a:latin typeface="Damion"/>
                <a:ea typeface="Damion"/>
                <a:cs typeface="Damion"/>
                <a:sym typeface="Damion"/>
              </a:defRPr>
            </a:lvl7pPr>
            <a:lvl8pPr lvl="7" rtl="0">
              <a:spcBef>
                <a:spcPts val="0"/>
              </a:spcBef>
              <a:spcAft>
                <a:spcPts val="0"/>
              </a:spcAft>
              <a:buNone/>
              <a:defRPr sz="4267">
                <a:solidFill>
                  <a:schemeClr val="accent1"/>
                </a:solidFill>
                <a:latin typeface="Damion"/>
                <a:ea typeface="Damion"/>
                <a:cs typeface="Damion"/>
                <a:sym typeface="Damion"/>
              </a:defRPr>
            </a:lvl8pPr>
            <a:lvl9pPr lvl="8"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2502" name="Google Shape;2502;p20"/>
          <p:cNvSpPr txBox="1">
            <a:spLocks noGrp="1"/>
          </p:cNvSpPr>
          <p:nvPr>
            <p:ph type="subTitle" idx="6"/>
          </p:nvPr>
        </p:nvSpPr>
        <p:spPr>
          <a:xfrm>
            <a:off x="8294852" y="2473465"/>
            <a:ext cx="2436400" cy="121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733"/>
            </a:lvl1pPr>
            <a:lvl2pPr lvl="1" rtl="0">
              <a:spcBef>
                <a:spcPts val="0"/>
              </a:spcBef>
              <a:spcAft>
                <a:spcPts val="0"/>
              </a:spcAft>
              <a:buNone/>
              <a:defRPr sz="1733"/>
            </a:lvl2pPr>
            <a:lvl3pPr lvl="2" rtl="0">
              <a:spcBef>
                <a:spcPts val="0"/>
              </a:spcBef>
              <a:spcAft>
                <a:spcPts val="0"/>
              </a:spcAft>
              <a:buNone/>
              <a:defRPr sz="1733"/>
            </a:lvl3pPr>
            <a:lvl4pPr lvl="3" rtl="0">
              <a:spcBef>
                <a:spcPts val="0"/>
              </a:spcBef>
              <a:spcAft>
                <a:spcPts val="0"/>
              </a:spcAft>
              <a:buNone/>
              <a:defRPr sz="1733"/>
            </a:lvl4pPr>
            <a:lvl5pPr lvl="4" rtl="0">
              <a:spcBef>
                <a:spcPts val="0"/>
              </a:spcBef>
              <a:spcAft>
                <a:spcPts val="0"/>
              </a:spcAft>
              <a:buNone/>
              <a:defRPr sz="1733"/>
            </a:lvl5pPr>
            <a:lvl6pPr lvl="5" rtl="0">
              <a:spcBef>
                <a:spcPts val="0"/>
              </a:spcBef>
              <a:spcAft>
                <a:spcPts val="0"/>
              </a:spcAft>
              <a:buNone/>
              <a:defRPr sz="1733"/>
            </a:lvl6pPr>
            <a:lvl7pPr lvl="6" rtl="0">
              <a:spcBef>
                <a:spcPts val="0"/>
              </a:spcBef>
              <a:spcAft>
                <a:spcPts val="0"/>
              </a:spcAft>
              <a:buNone/>
              <a:defRPr sz="1733"/>
            </a:lvl7pPr>
            <a:lvl8pPr lvl="7" rtl="0">
              <a:spcBef>
                <a:spcPts val="0"/>
              </a:spcBef>
              <a:spcAft>
                <a:spcPts val="0"/>
              </a:spcAft>
              <a:buNone/>
              <a:defRPr sz="1733"/>
            </a:lvl8pPr>
            <a:lvl9pPr lvl="8" rtl="0">
              <a:spcBef>
                <a:spcPts val="0"/>
              </a:spcBef>
              <a:spcAft>
                <a:spcPts val="0"/>
              </a:spcAft>
              <a:buNone/>
              <a:defRPr sz="1733"/>
            </a:lvl9pPr>
          </a:lstStyle>
          <a:p>
            <a:endParaRPr/>
          </a:p>
        </p:txBody>
      </p:sp>
      <p:sp>
        <p:nvSpPr>
          <p:cNvPr id="2503" name="Google Shape;2503;p20"/>
          <p:cNvSpPr txBox="1">
            <a:spLocks noGrp="1"/>
          </p:cNvSpPr>
          <p:nvPr>
            <p:ph type="subTitle" idx="7"/>
          </p:nvPr>
        </p:nvSpPr>
        <p:spPr>
          <a:xfrm>
            <a:off x="8294868" y="3977892"/>
            <a:ext cx="2750000" cy="487600"/>
          </a:xfrm>
          <a:prstGeom prst="rect">
            <a:avLst/>
          </a:prstGeom>
          <a:effectLst>
            <a:outerShdw blurRad="28575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None/>
              <a:defRPr sz="4267">
                <a:solidFill>
                  <a:schemeClr val="accent4"/>
                </a:solidFill>
                <a:latin typeface="Damion"/>
                <a:ea typeface="Damion"/>
                <a:cs typeface="Damion"/>
                <a:sym typeface="Damion"/>
              </a:defRPr>
            </a:lvl1pPr>
            <a:lvl2pPr lvl="1" rtl="0">
              <a:spcBef>
                <a:spcPts val="0"/>
              </a:spcBef>
              <a:spcAft>
                <a:spcPts val="0"/>
              </a:spcAft>
              <a:buNone/>
              <a:defRPr sz="4267">
                <a:solidFill>
                  <a:schemeClr val="accent4"/>
                </a:solidFill>
                <a:latin typeface="Damion"/>
                <a:ea typeface="Damion"/>
                <a:cs typeface="Damion"/>
                <a:sym typeface="Damion"/>
              </a:defRPr>
            </a:lvl2pPr>
            <a:lvl3pPr lvl="2" rtl="0">
              <a:spcBef>
                <a:spcPts val="0"/>
              </a:spcBef>
              <a:spcAft>
                <a:spcPts val="0"/>
              </a:spcAft>
              <a:buNone/>
              <a:defRPr sz="4267">
                <a:solidFill>
                  <a:schemeClr val="accent4"/>
                </a:solidFill>
                <a:latin typeface="Damion"/>
                <a:ea typeface="Damion"/>
                <a:cs typeface="Damion"/>
                <a:sym typeface="Damion"/>
              </a:defRPr>
            </a:lvl3pPr>
            <a:lvl4pPr lvl="3" rtl="0">
              <a:spcBef>
                <a:spcPts val="0"/>
              </a:spcBef>
              <a:spcAft>
                <a:spcPts val="0"/>
              </a:spcAft>
              <a:buNone/>
              <a:defRPr sz="4267">
                <a:solidFill>
                  <a:schemeClr val="accent4"/>
                </a:solidFill>
                <a:latin typeface="Damion"/>
                <a:ea typeface="Damion"/>
                <a:cs typeface="Damion"/>
                <a:sym typeface="Damion"/>
              </a:defRPr>
            </a:lvl4pPr>
            <a:lvl5pPr lvl="4" rtl="0">
              <a:spcBef>
                <a:spcPts val="0"/>
              </a:spcBef>
              <a:spcAft>
                <a:spcPts val="0"/>
              </a:spcAft>
              <a:buNone/>
              <a:defRPr sz="4267">
                <a:solidFill>
                  <a:schemeClr val="accent4"/>
                </a:solidFill>
                <a:latin typeface="Damion"/>
                <a:ea typeface="Damion"/>
                <a:cs typeface="Damion"/>
                <a:sym typeface="Damion"/>
              </a:defRPr>
            </a:lvl5pPr>
            <a:lvl6pPr lvl="5" rtl="0">
              <a:spcBef>
                <a:spcPts val="0"/>
              </a:spcBef>
              <a:spcAft>
                <a:spcPts val="0"/>
              </a:spcAft>
              <a:buNone/>
              <a:defRPr sz="4267">
                <a:solidFill>
                  <a:schemeClr val="accent4"/>
                </a:solidFill>
                <a:latin typeface="Damion"/>
                <a:ea typeface="Damion"/>
                <a:cs typeface="Damion"/>
                <a:sym typeface="Damion"/>
              </a:defRPr>
            </a:lvl6pPr>
            <a:lvl7pPr lvl="6" rtl="0">
              <a:spcBef>
                <a:spcPts val="0"/>
              </a:spcBef>
              <a:spcAft>
                <a:spcPts val="0"/>
              </a:spcAft>
              <a:buNone/>
              <a:defRPr sz="4267">
                <a:solidFill>
                  <a:schemeClr val="accent4"/>
                </a:solidFill>
                <a:latin typeface="Damion"/>
                <a:ea typeface="Damion"/>
                <a:cs typeface="Damion"/>
                <a:sym typeface="Damion"/>
              </a:defRPr>
            </a:lvl7pPr>
            <a:lvl8pPr lvl="7" rtl="0">
              <a:spcBef>
                <a:spcPts val="0"/>
              </a:spcBef>
              <a:spcAft>
                <a:spcPts val="0"/>
              </a:spcAft>
              <a:buNone/>
              <a:defRPr sz="4267">
                <a:solidFill>
                  <a:schemeClr val="accent4"/>
                </a:solidFill>
                <a:latin typeface="Damion"/>
                <a:ea typeface="Damion"/>
                <a:cs typeface="Damion"/>
                <a:sym typeface="Damion"/>
              </a:defRPr>
            </a:lvl8pPr>
            <a:lvl9pPr lvl="8" rtl="0">
              <a:spcBef>
                <a:spcPts val="0"/>
              </a:spcBef>
              <a:spcAft>
                <a:spcPts val="0"/>
              </a:spcAft>
              <a:buNone/>
              <a:defRPr sz="4267">
                <a:solidFill>
                  <a:schemeClr val="accent4"/>
                </a:solidFill>
                <a:latin typeface="Damion"/>
                <a:ea typeface="Damion"/>
                <a:cs typeface="Damion"/>
                <a:sym typeface="Damion"/>
              </a:defRPr>
            </a:lvl9pPr>
          </a:lstStyle>
          <a:p>
            <a:endParaRPr/>
          </a:p>
        </p:txBody>
      </p:sp>
      <p:sp>
        <p:nvSpPr>
          <p:cNvPr id="2504" name="Google Shape;2504;p20"/>
          <p:cNvSpPr txBox="1">
            <a:spLocks noGrp="1"/>
          </p:cNvSpPr>
          <p:nvPr>
            <p:ph type="subTitle" idx="8"/>
          </p:nvPr>
        </p:nvSpPr>
        <p:spPr>
          <a:xfrm>
            <a:off x="8294857" y="4517268"/>
            <a:ext cx="2436400" cy="1219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733"/>
            </a:lvl1pPr>
            <a:lvl2pPr lvl="1" rtl="0">
              <a:spcBef>
                <a:spcPts val="0"/>
              </a:spcBef>
              <a:spcAft>
                <a:spcPts val="0"/>
              </a:spcAft>
              <a:buNone/>
              <a:defRPr sz="1733"/>
            </a:lvl2pPr>
            <a:lvl3pPr lvl="2" rtl="0">
              <a:spcBef>
                <a:spcPts val="0"/>
              </a:spcBef>
              <a:spcAft>
                <a:spcPts val="0"/>
              </a:spcAft>
              <a:buNone/>
              <a:defRPr sz="1733"/>
            </a:lvl3pPr>
            <a:lvl4pPr lvl="3" rtl="0">
              <a:spcBef>
                <a:spcPts val="0"/>
              </a:spcBef>
              <a:spcAft>
                <a:spcPts val="0"/>
              </a:spcAft>
              <a:buNone/>
              <a:defRPr sz="1733"/>
            </a:lvl4pPr>
            <a:lvl5pPr lvl="4" rtl="0">
              <a:spcBef>
                <a:spcPts val="0"/>
              </a:spcBef>
              <a:spcAft>
                <a:spcPts val="0"/>
              </a:spcAft>
              <a:buNone/>
              <a:defRPr sz="1733"/>
            </a:lvl5pPr>
            <a:lvl6pPr lvl="5" rtl="0">
              <a:spcBef>
                <a:spcPts val="0"/>
              </a:spcBef>
              <a:spcAft>
                <a:spcPts val="0"/>
              </a:spcAft>
              <a:buNone/>
              <a:defRPr sz="1733"/>
            </a:lvl6pPr>
            <a:lvl7pPr lvl="6" rtl="0">
              <a:spcBef>
                <a:spcPts val="0"/>
              </a:spcBef>
              <a:spcAft>
                <a:spcPts val="0"/>
              </a:spcAft>
              <a:buNone/>
              <a:defRPr sz="1733"/>
            </a:lvl7pPr>
            <a:lvl8pPr lvl="7" rtl="0">
              <a:spcBef>
                <a:spcPts val="0"/>
              </a:spcBef>
              <a:spcAft>
                <a:spcPts val="0"/>
              </a:spcAft>
              <a:buNone/>
              <a:defRPr sz="1733"/>
            </a:lvl8pPr>
            <a:lvl9pPr lvl="8" rtl="0">
              <a:spcBef>
                <a:spcPts val="0"/>
              </a:spcBef>
              <a:spcAft>
                <a:spcPts val="0"/>
              </a:spcAft>
              <a:buNone/>
              <a:defRPr sz="1733"/>
            </a:lvl9pPr>
          </a:lstStyle>
          <a:p>
            <a:endParaRPr/>
          </a:p>
        </p:txBody>
      </p:sp>
    </p:spTree>
    <p:extLst>
      <p:ext uri="{BB962C8B-B14F-4D97-AF65-F5344CB8AC3E}">
        <p14:creationId xmlns:p14="http://schemas.microsoft.com/office/powerpoint/2010/main" val="360278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505"/>
        <p:cNvGrpSpPr/>
        <p:nvPr/>
      </p:nvGrpSpPr>
      <p:grpSpPr>
        <a:xfrm>
          <a:off x="0" y="0"/>
          <a:ext cx="0" cy="0"/>
          <a:chOff x="0" y="0"/>
          <a:chExt cx="0" cy="0"/>
        </a:xfrm>
      </p:grpSpPr>
      <p:grpSp>
        <p:nvGrpSpPr>
          <p:cNvPr id="2506" name="Google Shape;2506;p21"/>
          <p:cNvGrpSpPr/>
          <p:nvPr/>
        </p:nvGrpSpPr>
        <p:grpSpPr>
          <a:xfrm flipH="1">
            <a:off x="33667" y="-57"/>
            <a:ext cx="12171267" cy="6857857"/>
            <a:chOff x="25250" y="-43"/>
            <a:chExt cx="9128450" cy="5143393"/>
          </a:xfrm>
        </p:grpSpPr>
        <p:grpSp>
          <p:nvGrpSpPr>
            <p:cNvPr id="2507" name="Google Shape;2507;p21"/>
            <p:cNvGrpSpPr/>
            <p:nvPr/>
          </p:nvGrpSpPr>
          <p:grpSpPr>
            <a:xfrm flipH="1">
              <a:off x="25250" y="111225"/>
              <a:ext cx="8396700" cy="4921050"/>
              <a:chOff x="757000" y="111225"/>
              <a:chExt cx="8396700" cy="4921050"/>
            </a:xfrm>
          </p:grpSpPr>
          <p:cxnSp>
            <p:nvCxnSpPr>
              <p:cNvPr id="2508" name="Google Shape;2508;p21"/>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09" name="Google Shape;2509;p21"/>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0" name="Google Shape;2510;p21"/>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1" name="Google Shape;2511;p21"/>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2" name="Google Shape;2512;p21"/>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3" name="Google Shape;2513;p21"/>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4" name="Google Shape;2514;p21"/>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5" name="Google Shape;2515;p21"/>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6" name="Google Shape;2516;p21"/>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7" name="Google Shape;2517;p21"/>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8" name="Google Shape;2518;p21"/>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19" name="Google Shape;2519;p21"/>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0" name="Google Shape;2520;p21"/>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1" name="Google Shape;2521;p21"/>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2" name="Google Shape;2522;p21"/>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3" name="Google Shape;2523;p21"/>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4" name="Google Shape;2524;p21"/>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5" name="Google Shape;2525;p21"/>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6" name="Google Shape;2526;p21"/>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7" name="Google Shape;2527;p21"/>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8" name="Google Shape;2528;p21"/>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29" name="Google Shape;2529;p21"/>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0" name="Google Shape;2530;p21"/>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1" name="Google Shape;2531;p21"/>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2" name="Google Shape;2532;p21"/>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3" name="Google Shape;2533;p21"/>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4" name="Google Shape;2534;p21"/>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5" name="Google Shape;2535;p21"/>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6" name="Google Shape;2536;p21"/>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7" name="Google Shape;2537;p21"/>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8" name="Google Shape;2538;p21"/>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539" name="Google Shape;2539;p21"/>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540" name="Google Shape;2540;p21"/>
            <p:cNvGrpSpPr/>
            <p:nvPr/>
          </p:nvGrpSpPr>
          <p:grpSpPr>
            <a:xfrm flipH="1">
              <a:off x="8421925" y="-43"/>
              <a:ext cx="731775" cy="5143393"/>
              <a:chOff x="25250" y="-43"/>
              <a:chExt cx="731775" cy="5143393"/>
            </a:xfrm>
          </p:grpSpPr>
          <p:sp>
            <p:nvSpPr>
              <p:cNvPr id="2541" name="Google Shape;2541;p21"/>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1"/>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1"/>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1"/>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1"/>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1"/>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1"/>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1"/>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1"/>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1"/>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1"/>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1"/>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1"/>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1"/>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1"/>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1"/>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1"/>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1"/>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1"/>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1"/>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1"/>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1"/>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1"/>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1"/>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1"/>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1"/>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1"/>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1"/>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1"/>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1"/>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1"/>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1"/>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1"/>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1"/>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1"/>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1"/>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1"/>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1"/>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1"/>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1"/>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1"/>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1"/>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1"/>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1"/>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1"/>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1"/>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1"/>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21"/>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1"/>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1"/>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1"/>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92" name="Google Shape;2592;p21"/>
              <p:cNvGrpSpPr/>
              <p:nvPr/>
            </p:nvGrpSpPr>
            <p:grpSpPr>
              <a:xfrm>
                <a:off x="25250" y="249316"/>
                <a:ext cx="385214" cy="185485"/>
                <a:chOff x="25250" y="249316"/>
                <a:chExt cx="385214" cy="185485"/>
              </a:xfrm>
            </p:grpSpPr>
            <p:sp>
              <p:nvSpPr>
                <p:cNvPr id="2593" name="Google Shape;2593;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6" name="Google Shape;2596;p21"/>
              <p:cNvGrpSpPr/>
              <p:nvPr/>
            </p:nvGrpSpPr>
            <p:grpSpPr>
              <a:xfrm>
                <a:off x="25250" y="621253"/>
                <a:ext cx="385214" cy="185485"/>
                <a:chOff x="25250" y="249316"/>
                <a:chExt cx="385214" cy="185485"/>
              </a:xfrm>
            </p:grpSpPr>
            <p:sp>
              <p:nvSpPr>
                <p:cNvPr id="2597" name="Google Shape;2597;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0" name="Google Shape;2600;p21"/>
              <p:cNvGrpSpPr/>
              <p:nvPr/>
            </p:nvGrpSpPr>
            <p:grpSpPr>
              <a:xfrm>
                <a:off x="25250" y="992691"/>
                <a:ext cx="385214" cy="185485"/>
                <a:chOff x="25250" y="249316"/>
                <a:chExt cx="385214" cy="185485"/>
              </a:xfrm>
            </p:grpSpPr>
            <p:sp>
              <p:nvSpPr>
                <p:cNvPr id="2601" name="Google Shape;2601;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4" name="Google Shape;2604;p21"/>
              <p:cNvGrpSpPr/>
              <p:nvPr/>
            </p:nvGrpSpPr>
            <p:grpSpPr>
              <a:xfrm>
                <a:off x="25250" y="1364378"/>
                <a:ext cx="385214" cy="185485"/>
                <a:chOff x="25250" y="249316"/>
                <a:chExt cx="385214" cy="185485"/>
              </a:xfrm>
            </p:grpSpPr>
            <p:sp>
              <p:nvSpPr>
                <p:cNvPr id="2605" name="Google Shape;2605;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8" name="Google Shape;2608;p21"/>
              <p:cNvGrpSpPr/>
              <p:nvPr/>
            </p:nvGrpSpPr>
            <p:grpSpPr>
              <a:xfrm>
                <a:off x="25250" y="1736066"/>
                <a:ext cx="385214" cy="185485"/>
                <a:chOff x="25250" y="249316"/>
                <a:chExt cx="385214" cy="185485"/>
              </a:xfrm>
            </p:grpSpPr>
            <p:sp>
              <p:nvSpPr>
                <p:cNvPr id="2609" name="Google Shape;2609;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2" name="Google Shape;2612;p21"/>
              <p:cNvGrpSpPr/>
              <p:nvPr/>
            </p:nvGrpSpPr>
            <p:grpSpPr>
              <a:xfrm>
                <a:off x="25250" y="2108003"/>
                <a:ext cx="385214" cy="185485"/>
                <a:chOff x="25250" y="249316"/>
                <a:chExt cx="385214" cy="185485"/>
              </a:xfrm>
            </p:grpSpPr>
            <p:sp>
              <p:nvSpPr>
                <p:cNvPr id="2613" name="Google Shape;2613;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6" name="Google Shape;2616;p21"/>
              <p:cNvGrpSpPr/>
              <p:nvPr/>
            </p:nvGrpSpPr>
            <p:grpSpPr>
              <a:xfrm>
                <a:off x="25250" y="2479441"/>
                <a:ext cx="385214" cy="185485"/>
                <a:chOff x="25250" y="249316"/>
                <a:chExt cx="385214" cy="185485"/>
              </a:xfrm>
            </p:grpSpPr>
            <p:sp>
              <p:nvSpPr>
                <p:cNvPr id="2617" name="Google Shape;2617;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0" name="Google Shape;2620;p21"/>
              <p:cNvGrpSpPr/>
              <p:nvPr/>
            </p:nvGrpSpPr>
            <p:grpSpPr>
              <a:xfrm>
                <a:off x="25250" y="2851128"/>
                <a:ext cx="385214" cy="185485"/>
                <a:chOff x="25250" y="249316"/>
                <a:chExt cx="385214" cy="185485"/>
              </a:xfrm>
            </p:grpSpPr>
            <p:sp>
              <p:nvSpPr>
                <p:cNvPr id="2621" name="Google Shape;2621;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4" name="Google Shape;2624;p21"/>
              <p:cNvGrpSpPr/>
              <p:nvPr/>
            </p:nvGrpSpPr>
            <p:grpSpPr>
              <a:xfrm>
                <a:off x="25250" y="3222828"/>
                <a:ext cx="385214" cy="185485"/>
                <a:chOff x="25250" y="249316"/>
                <a:chExt cx="385214" cy="185485"/>
              </a:xfrm>
            </p:grpSpPr>
            <p:sp>
              <p:nvSpPr>
                <p:cNvPr id="2625" name="Google Shape;2625;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8" name="Google Shape;2628;p21"/>
              <p:cNvGrpSpPr/>
              <p:nvPr/>
            </p:nvGrpSpPr>
            <p:grpSpPr>
              <a:xfrm>
                <a:off x="25250" y="3594766"/>
                <a:ext cx="385214" cy="185485"/>
                <a:chOff x="25250" y="249316"/>
                <a:chExt cx="385214" cy="185485"/>
              </a:xfrm>
            </p:grpSpPr>
            <p:sp>
              <p:nvSpPr>
                <p:cNvPr id="2629" name="Google Shape;2629;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2" name="Google Shape;2632;p21"/>
              <p:cNvGrpSpPr/>
              <p:nvPr/>
            </p:nvGrpSpPr>
            <p:grpSpPr>
              <a:xfrm>
                <a:off x="25250" y="3966203"/>
                <a:ext cx="385214" cy="185485"/>
                <a:chOff x="25250" y="249316"/>
                <a:chExt cx="385214" cy="185485"/>
              </a:xfrm>
            </p:grpSpPr>
            <p:sp>
              <p:nvSpPr>
                <p:cNvPr id="2633" name="Google Shape;2633;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6" name="Google Shape;2636;p21"/>
              <p:cNvGrpSpPr/>
              <p:nvPr/>
            </p:nvGrpSpPr>
            <p:grpSpPr>
              <a:xfrm>
                <a:off x="25250" y="4337891"/>
                <a:ext cx="385214" cy="185485"/>
                <a:chOff x="25250" y="249316"/>
                <a:chExt cx="385214" cy="185485"/>
              </a:xfrm>
            </p:grpSpPr>
            <p:sp>
              <p:nvSpPr>
                <p:cNvPr id="2637" name="Google Shape;2637;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0" name="Google Shape;2640;p21"/>
              <p:cNvGrpSpPr/>
              <p:nvPr/>
            </p:nvGrpSpPr>
            <p:grpSpPr>
              <a:xfrm>
                <a:off x="25250" y="4709566"/>
                <a:ext cx="385214" cy="185485"/>
                <a:chOff x="25250" y="249316"/>
                <a:chExt cx="385214" cy="185485"/>
              </a:xfrm>
            </p:grpSpPr>
            <p:sp>
              <p:nvSpPr>
                <p:cNvPr id="2641" name="Google Shape;2641;p21"/>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1"/>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1"/>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44" name="Google Shape;2644;p21"/>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5" name="Google Shape;2645;p21"/>
          <p:cNvSpPr txBox="1">
            <a:spLocks noGrp="1"/>
          </p:cNvSpPr>
          <p:nvPr>
            <p:ph type="title"/>
          </p:nvPr>
        </p:nvSpPr>
        <p:spPr>
          <a:xfrm>
            <a:off x="968300" y="723900"/>
            <a:ext cx="102552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rtl="0">
              <a:spcBef>
                <a:spcPts val="0"/>
              </a:spcBef>
              <a:spcAft>
                <a:spcPts val="0"/>
              </a:spcAft>
              <a:buSzPts val="3200"/>
              <a:buNone/>
              <a:defRPr sz="5333">
                <a:solidFill>
                  <a:schemeClr val="accent6"/>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646" name="Google Shape;2646;p21"/>
          <p:cNvSpPr txBox="1">
            <a:spLocks noGrp="1"/>
          </p:cNvSpPr>
          <p:nvPr>
            <p:ph type="subTitle" idx="1"/>
          </p:nvPr>
        </p:nvSpPr>
        <p:spPr>
          <a:xfrm>
            <a:off x="1522184" y="4546715"/>
            <a:ext cx="3123600" cy="487600"/>
          </a:xfrm>
          <a:prstGeom prst="rect">
            <a:avLst/>
          </a:prstGeom>
          <a:effectLst>
            <a:outerShdw blurRad="285750" algn="bl" rotWithShape="0">
              <a:schemeClr val="accent1"/>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1"/>
                </a:solidFill>
                <a:latin typeface="Damion"/>
                <a:ea typeface="Damion"/>
                <a:cs typeface="Damion"/>
                <a:sym typeface="Damion"/>
              </a:defRPr>
            </a:lvl1pPr>
            <a:lvl2pPr lvl="1" algn="ctr" rtl="0">
              <a:spcBef>
                <a:spcPts val="0"/>
              </a:spcBef>
              <a:spcAft>
                <a:spcPts val="0"/>
              </a:spcAft>
              <a:buNone/>
              <a:defRPr sz="4267">
                <a:solidFill>
                  <a:schemeClr val="accent1"/>
                </a:solidFill>
                <a:latin typeface="Damion"/>
                <a:ea typeface="Damion"/>
                <a:cs typeface="Damion"/>
                <a:sym typeface="Damion"/>
              </a:defRPr>
            </a:lvl2pPr>
            <a:lvl3pPr lvl="2" algn="ctr" rtl="0">
              <a:spcBef>
                <a:spcPts val="0"/>
              </a:spcBef>
              <a:spcAft>
                <a:spcPts val="0"/>
              </a:spcAft>
              <a:buNone/>
              <a:defRPr sz="4267">
                <a:solidFill>
                  <a:schemeClr val="accent1"/>
                </a:solidFill>
                <a:latin typeface="Damion"/>
                <a:ea typeface="Damion"/>
                <a:cs typeface="Damion"/>
                <a:sym typeface="Damion"/>
              </a:defRPr>
            </a:lvl3pPr>
            <a:lvl4pPr lvl="3" algn="ctr" rtl="0">
              <a:spcBef>
                <a:spcPts val="0"/>
              </a:spcBef>
              <a:spcAft>
                <a:spcPts val="0"/>
              </a:spcAft>
              <a:buNone/>
              <a:defRPr sz="4267">
                <a:solidFill>
                  <a:schemeClr val="accent1"/>
                </a:solidFill>
                <a:latin typeface="Damion"/>
                <a:ea typeface="Damion"/>
                <a:cs typeface="Damion"/>
                <a:sym typeface="Damion"/>
              </a:defRPr>
            </a:lvl4pPr>
            <a:lvl5pPr lvl="4" algn="ctr" rtl="0">
              <a:spcBef>
                <a:spcPts val="0"/>
              </a:spcBef>
              <a:spcAft>
                <a:spcPts val="0"/>
              </a:spcAft>
              <a:buNone/>
              <a:defRPr sz="4267">
                <a:solidFill>
                  <a:schemeClr val="accent1"/>
                </a:solidFill>
                <a:latin typeface="Damion"/>
                <a:ea typeface="Damion"/>
                <a:cs typeface="Damion"/>
                <a:sym typeface="Damion"/>
              </a:defRPr>
            </a:lvl5pPr>
            <a:lvl6pPr lvl="5" algn="ctr" rtl="0">
              <a:spcBef>
                <a:spcPts val="0"/>
              </a:spcBef>
              <a:spcAft>
                <a:spcPts val="0"/>
              </a:spcAft>
              <a:buNone/>
              <a:defRPr sz="4267">
                <a:solidFill>
                  <a:schemeClr val="accent1"/>
                </a:solidFill>
                <a:latin typeface="Damion"/>
                <a:ea typeface="Damion"/>
                <a:cs typeface="Damion"/>
                <a:sym typeface="Damion"/>
              </a:defRPr>
            </a:lvl6pPr>
            <a:lvl7pPr lvl="6" algn="ctr" rtl="0">
              <a:spcBef>
                <a:spcPts val="0"/>
              </a:spcBef>
              <a:spcAft>
                <a:spcPts val="0"/>
              </a:spcAft>
              <a:buNone/>
              <a:defRPr sz="4267">
                <a:solidFill>
                  <a:schemeClr val="accent1"/>
                </a:solidFill>
                <a:latin typeface="Damion"/>
                <a:ea typeface="Damion"/>
                <a:cs typeface="Damion"/>
                <a:sym typeface="Damion"/>
              </a:defRPr>
            </a:lvl7pPr>
            <a:lvl8pPr lvl="7" algn="ctr" rtl="0">
              <a:spcBef>
                <a:spcPts val="0"/>
              </a:spcBef>
              <a:spcAft>
                <a:spcPts val="0"/>
              </a:spcAft>
              <a:buNone/>
              <a:defRPr sz="4267">
                <a:solidFill>
                  <a:schemeClr val="accent1"/>
                </a:solidFill>
                <a:latin typeface="Damion"/>
                <a:ea typeface="Damion"/>
                <a:cs typeface="Damion"/>
                <a:sym typeface="Damion"/>
              </a:defRPr>
            </a:lvl8pPr>
            <a:lvl9pPr lvl="8" algn="ctr" rtl="0">
              <a:spcBef>
                <a:spcPts val="0"/>
              </a:spcBef>
              <a:spcAft>
                <a:spcPts val="0"/>
              </a:spcAft>
              <a:buNone/>
              <a:defRPr sz="4267">
                <a:solidFill>
                  <a:schemeClr val="accent1"/>
                </a:solidFill>
                <a:latin typeface="Damion"/>
                <a:ea typeface="Damion"/>
                <a:cs typeface="Damion"/>
                <a:sym typeface="Damion"/>
              </a:defRPr>
            </a:lvl9pPr>
          </a:lstStyle>
          <a:p>
            <a:endParaRPr/>
          </a:p>
        </p:txBody>
      </p:sp>
      <p:sp>
        <p:nvSpPr>
          <p:cNvPr id="2647" name="Google Shape;2647;p21"/>
          <p:cNvSpPr txBox="1">
            <a:spLocks noGrp="1"/>
          </p:cNvSpPr>
          <p:nvPr>
            <p:ph type="subTitle" idx="2"/>
          </p:nvPr>
        </p:nvSpPr>
        <p:spPr>
          <a:xfrm>
            <a:off x="2008384" y="5163584"/>
            <a:ext cx="2151200" cy="114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648" name="Google Shape;2648;p21"/>
          <p:cNvSpPr txBox="1">
            <a:spLocks noGrp="1"/>
          </p:cNvSpPr>
          <p:nvPr>
            <p:ph type="subTitle" idx="3"/>
          </p:nvPr>
        </p:nvSpPr>
        <p:spPr>
          <a:xfrm>
            <a:off x="7546217" y="4546715"/>
            <a:ext cx="3123600" cy="487600"/>
          </a:xfrm>
          <a:prstGeom prst="rect">
            <a:avLst/>
          </a:prstGeom>
          <a:effectLst>
            <a:outerShdw blurRad="285750" algn="bl" rotWithShape="0">
              <a:schemeClr val="accent2"/>
            </a:outerShdw>
          </a:effectLst>
        </p:spPr>
        <p:txBody>
          <a:bodyPr spcFirstLastPara="1" wrap="square" lIns="91425" tIns="91425" rIns="91425" bIns="91425" anchor="ctr" anchorCtr="0">
            <a:noAutofit/>
          </a:bodyPr>
          <a:lstStyle>
            <a:lvl1pPr lvl="0" algn="ctr" rtl="0">
              <a:spcBef>
                <a:spcPts val="0"/>
              </a:spcBef>
              <a:spcAft>
                <a:spcPts val="0"/>
              </a:spcAft>
              <a:buNone/>
              <a:defRPr sz="4267">
                <a:solidFill>
                  <a:schemeClr val="accent2"/>
                </a:solidFill>
                <a:latin typeface="Damion"/>
                <a:ea typeface="Damion"/>
                <a:cs typeface="Damion"/>
                <a:sym typeface="Damion"/>
              </a:defRPr>
            </a:lvl1pPr>
            <a:lvl2pPr lvl="1" algn="ctr" rtl="0">
              <a:spcBef>
                <a:spcPts val="0"/>
              </a:spcBef>
              <a:spcAft>
                <a:spcPts val="0"/>
              </a:spcAft>
              <a:buNone/>
              <a:defRPr sz="4267">
                <a:solidFill>
                  <a:schemeClr val="accent2"/>
                </a:solidFill>
                <a:latin typeface="Damion"/>
                <a:ea typeface="Damion"/>
                <a:cs typeface="Damion"/>
                <a:sym typeface="Damion"/>
              </a:defRPr>
            </a:lvl2pPr>
            <a:lvl3pPr lvl="2" algn="ctr" rtl="0">
              <a:spcBef>
                <a:spcPts val="0"/>
              </a:spcBef>
              <a:spcAft>
                <a:spcPts val="0"/>
              </a:spcAft>
              <a:buNone/>
              <a:defRPr sz="4267">
                <a:solidFill>
                  <a:schemeClr val="accent2"/>
                </a:solidFill>
                <a:latin typeface="Damion"/>
                <a:ea typeface="Damion"/>
                <a:cs typeface="Damion"/>
                <a:sym typeface="Damion"/>
              </a:defRPr>
            </a:lvl3pPr>
            <a:lvl4pPr lvl="3" algn="ctr" rtl="0">
              <a:spcBef>
                <a:spcPts val="0"/>
              </a:spcBef>
              <a:spcAft>
                <a:spcPts val="0"/>
              </a:spcAft>
              <a:buNone/>
              <a:defRPr sz="4267">
                <a:solidFill>
                  <a:schemeClr val="accent2"/>
                </a:solidFill>
                <a:latin typeface="Damion"/>
                <a:ea typeface="Damion"/>
                <a:cs typeface="Damion"/>
                <a:sym typeface="Damion"/>
              </a:defRPr>
            </a:lvl4pPr>
            <a:lvl5pPr lvl="4" algn="ctr" rtl="0">
              <a:spcBef>
                <a:spcPts val="0"/>
              </a:spcBef>
              <a:spcAft>
                <a:spcPts val="0"/>
              </a:spcAft>
              <a:buNone/>
              <a:defRPr sz="4267">
                <a:solidFill>
                  <a:schemeClr val="accent2"/>
                </a:solidFill>
                <a:latin typeface="Damion"/>
                <a:ea typeface="Damion"/>
                <a:cs typeface="Damion"/>
                <a:sym typeface="Damion"/>
              </a:defRPr>
            </a:lvl5pPr>
            <a:lvl6pPr lvl="5" algn="ctr" rtl="0">
              <a:spcBef>
                <a:spcPts val="0"/>
              </a:spcBef>
              <a:spcAft>
                <a:spcPts val="0"/>
              </a:spcAft>
              <a:buNone/>
              <a:defRPr sz="4267">
                <a:solidFill>
                  <a:schemeClr val="accent2"/>
                </a:solidFill>
                <a:latin typeface="Damion"/>
                <a:ea typeface="Damion"/>
                <a:cs typeface="Damion"/>
                <a:sym typeface="Damion"/>
              </a:defRPr>
            </a:lvl6pPr>
            <a:lvl7pPr lvl="6" algn="ctr" rtl="0">
              <a:spcBef>
                <a:spcPts val="0"/>
              </a:spcBef>
              <a:spcAft>
                <a:spcPts val="0"/>
              </a:spcAft>
              <a:buNone/>
              <a:defRPr sz="4267">
                <a:solidFill>
                  <a:schemeClr val="accent2"/>
                </a:solidFill>
                <a:latin typeface="Damion"/>
                <a:ea typeface="Damion"/>
                <a:cs typeface="Damion"/>
                <a:sym typeface="Damion"/>
              </a:defRPr>
            </a:lvl7pPr>
            <a:lvl8pPr lvl="7" algn="ctr" rtl="0">
              <a:spcBef>
                <a:spcPts val="0"/>
              </a:spcBef>
              <a:spcAft>
                <a:spcPts val="0"/>
              </a:spcAft>
              <a:buNone/>
              <a:defRPr sz="4267">
                <a:solidFill>
                  <a:schemeClr val="accent2"/>
                </a:solidFill>
                <a:latin typeface="Damion"/>
                <a:ea typeface="Damion"/>
                <a:cs typeface="Damion"/>
                <a:sym typeface="Damion"/>
              </a:defRPr>
            </a:lvl8pPr>
            <a:lvl9pPr lvl="8" algn="ctr" rtl="0">
              <a:spcBef>
                <a:spcPts val="0"/>
              </a:spcBef>
              <a:spcAft>
                <a:spcPts val="0"/>
              </a:spcAft>
              <a:buNone/>
              <a:defRPr sz="4267">
                <a:solidFill>
                  <a:schemeClr val="accent2"/>
                </a:solidFill>
                <a:latin typeface="Damion"/>
                <a:ea typeface="Damion"/>
                <a:cs typeface="Damion"/>
                <a:sym typeface="Damion"/>
              </a:defRPr>
            </a:lvl9pPr>
          </a:lstStyle>
          <a:p>
            <a:endParaRPr/>
          </a:p>
        </p:txBody>
      </p:sp>
      <p:sp>
        <p:nvSpPr>
          <p:cNvPr id="2649" name="Google Shape;2649;p21"/>
          <p:cNvSpPr txBox="1">
            <a:spLocks noGrp="1"/>
          </p:cNvSpPr>
          <p:nvPr>
            <p:ph type="subTitle" idx="4"/>
          </p:nvPr>
        </p:nvSpPr>
        <p:spPr>
          <a:xfrm>
            <a:off x="8032417" y="5163584"/>
            <a:ext cx="2151200" cy="114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Tree>
    <p:extLst>
      <p:ext uri="{BB962C8B-B14F-4D97-AF65-F5344CB8AC3E}">
        <p14:creationId xmlns:p14="http://schemas.microsoft.com/office/powerpoint/2010/main" val="1201667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50"/>
        <p:cNvGrpSpPr/>
        <p:nvPr/>
      </p:nvGrpSpPr>
      <p:grpSpPr>
        <a:xfrm>
          <a:off x="0" y="0"/>
          <a:ext cx="0" cy="0"/>
          <a:chOff x="0" y="0"/>
          <a:chExt cx="0" cy="0"/>
        </a:xfrm>
      </p:grpSpPr>
      <p:grpSp>
        <p:nvGrpSpPr>
          <p:cNvPr id="2651" name="Google Shape;2651;p22"/>
          <p:cNvGrpSpPr/>
          <p:nvPr/>
        </p:nvGrpSpPr>
        <p:grpSpPr>
          <a:xfrm>
            <a:off x="33667" y="-57"/>
            <a:ext cx="12171267" cy="6857857"/>
            <a:chOff x="25250" y="-43"/>
            <a:chExt cx="9128450" cy="5143393"/>
          </a:xfrm>
        </p:grpSpPr>
        <p:grpSp>
          <p:nvGrpSpPr>
            <p:cNvPr id="2652" name="Google Shape;2652;p22"/>
            <p:cNvGrpSpPr/>
            <p:nvPr/>
          </p:nvGrpSpPr>
          <p:grpSpPr>
            <a:xfrm flipH="1">
              <a:off x="25250" y="111225"/>
              <a:ext cx="8396700" cy="4921050"/>
              <a:chOff x="757000" y="111225"/>
              <a:chExt cx="8396700" cy="4921050"/>
            </a:xfrm>
          </p:grpSpPr>
          <p:cxnSp>
            <p:nvCxnSpPr>
              <p:cNvPr id="2653" name="Google Shape;2653;p22"/>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4" name="Google Shape;2654;p22"/>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5" name="Google Shape;2655;p22"/>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6" name="Google Shape;2656;p22"/>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7" name="Google Shape;2657;p22"/>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8" name="Google Shape;2658;p22"/>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59" name="Google Shape;2659;p22"/>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0" name="Google Shape;2660;p22"/>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1" name="Google Shape;2661;p22"/>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2" name="Google Shape;2662;p22"/>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3" name="Google Shape;2663;p22"/>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4" name="Google Shape;2664;p22"/>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5" name="Google Shape;2665;p22"/>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6" name="Google Shape;2666;p22"/>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7" name="Google Shape;2667;p22"/>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8" name="Google Shape;2668;p22"/>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69" name="Google Shape;2669;p22"/>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0" name="Google Shape;2670;p22"/>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1" name="Google Shape;2671;p22"/>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2" name="Google Shape;2672;p22"/>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3" name="Google Shape;2673;p22"/>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4" name="Google Shape;2674;p22"/>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5" name="Google Shape;2675;p22"/>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6" name="Google Shape;2676;p22"/>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7" name="Google Shape;2677;p22"/>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8" name="Google Shape;2678;p22"/>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79" name="Google Shape;2679;p22"/>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80" name="Google Shape;2680;p22"/>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81" name="Google Shape;2681;p22"/>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82" name="Google Shape;2682;p22"/>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83" name="Google Shape;2683;p22"/>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684" name="Google Shape;2684;p22"/>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685" name="Google Shape;2685;p22"/>
            <p:cNvGrpSpPr/>
            <p:nvPr/>
          </p:nvGrpSpPr>
          <p:grpSpPr>
            <a:xfrm flipH="1">
              <a:off x="8421925" y="-43"/>
              <a:ext cx="731775" cy="5143393"/>
              <a:chOff x="25250" y="-43"/>
              <a:chExt cx="731775" cy="5143393"/>
            </a:xfrm>
          </p:grpSpPr>
          <p:sp>
            <p:nvSpPr>
              <p:cNvPr id="2686" name="Google Shape;2686;p22"/>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2"/>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2"/>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22"/>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22"/>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22"/>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2"/>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2"/>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2"/>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2"/>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2"/>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2"/>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2"/>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2"/>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22"/>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22"/>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2"/>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2"/>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2"/>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2"/>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2"/>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2"/>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2"/>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2"/>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22"/>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22"/>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22"/>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22"/>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2"/>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2"/>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2"/>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2"/>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2"/>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2"/>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2"/>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2"/>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2"/>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2"/>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2"/>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2"/>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2"/>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2"/>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2"/>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2"/>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2"/>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2"/>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2"/>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2"/>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2"/>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2"/>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2"/>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37" name="Google Shape;2737;p22"/>
              <p:cNvGrpSpPr/>
              <p:nvPr/>
            </p:nvGrpSpPr>
            <p:grpSpPr>
              <a:xfrm>
                <a:off x="25250" y="249316"/>
                <a:ext cx="385214" cy="185485"/>
                <a:chOff x="25250" y="249316"/>
                <a:chExt cx="385214" cy="185485"/>
              </a:xfrm>
            </p:grpSpPr>
            <p:sp>
              <p:nvSpPr>
                <p:cNvPr id="2738" name="Google Shape;2738;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41" name="Google Shape;2741;p22"/>
              <p:cNvGrpSpPr/>
              <p:nvPr/>
            </p:nvGrpSpPr>
            <p:grpSpPr>
              <a:xfrm>
                <a:off x="25250" y="621253"/>
                <a:ext cx="385214" cy="185485"/>
                <a:chOff x="25250" y="249316"/>
                <a:chExt cx="385214" cy="185485"/>
              </a:xfrm>
            </p:grpSpPr>
            <p:sp>
              <p:nvSpPr>
                <p:cNvPr id="2742" name="Google Shape;2742;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45" name="Google Shape;2745;p22"/>
              <p:cNvGrpSpPr/>
              <p:nvPr/>
            </p:nvGrpSpPr>
            <p:grpSpPr>
              <a:xfrm>
                <a:off x="25250" y="992691"/>
                <a:ext cx="385214" cy="185485"/>
                <a:chOff x="25250" y="249316"/>
                <a:chExt cx="385214" cy="185485"/>
              </a:xfrm>
            </p:grpSpPr>
            <p:sp>
              <p:nvSpPr>
                <p:cNvPr id="2746" name="Google Shape;2746;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49" name="Google Shape;2749;p22"/>
              <p:cNvGrpSpPr/>
              <p:nvPr/>
            </p:nvGrpSpPr>
            <p:grpSpPr>
              <a:xfrm>
                <a:off x="25250" y="1364378"/>
                <a:ext cx="385214" cy="185485"/>
                <a:chOff x="25250" y="249316"/>
                <a:chExt cx="385214" cy="185485"/>
              </a:xfrm>
            </p:grpSpPr>
            <p:sp>
              <p:nvSpPr>
                <p:cNvPr id="2750" name="Google Shape;2750;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3" name="Google Shape;2753;p22"/>
              <p:cNvGrpSpPr/>
              <p:nvPr/>
            </p:nvGrpSpPr>
            <p:grpSpPr>
              <a:xfrm>
                <a:off x="25250" y="1736066"/>
                <a:ext cx="385214" cy="185485"/>
                <a:chOff x="25250" y="249316"/>
                <a:chExt cx="385214" cy="185485"/>
              </a:xfrm>
            </p:grpSpPr>
            <p:sp>
              <p:nvSpPr>
                <p:cNvPr id="2754" name="Google Shape;2754;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7" name="Google Shape;2757;p22"/>
              <p:cNvGrpSpPr/>
              <p:nvPr/>
            </p:nvGrpSpPr>
            <p:grpSpPr>
              <a:xfrm>
                <a:off x="25250" y="2108003"/>
                <a:ext cx="385214" cy="185485"/>
                <a:chOff x="25250" y="249316"/>
                <a:chExt cx="385214" cy="185485"/>
              </a:xfrm>
            </p:grpSpPr>
            <p:sp>
              <p:nvSpPr>
                <p:cNvPr id="2758" name="Google Shape;2758;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1" name="Google Shape;2761;p22"/>
              <p:cNvGrpSpPr/>
              <p:nvPr/>
            </p:nvGrpSpPr>
            <p:grpSpPr>
              <a:xfrm>
                <a:off x="25250" y="2479441"/>
                <a:ext cx="385214" cy="185485"/>
                <a:chOff x="25250" y="249316"/>
                <a:chExt cx="385214" cy="185485"/>
              </a:xfrm>
            </p:grpSpPr>
            <p:sp>
              <p:nvSpPr>
                <p:cNvPr id="2762" name="Google Shape;2762;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5" name="Google Shape;2765;p22"/>
              <p:cNvGrpSpPr/>
              <p:nvPr/>
            </p:nvGrpSpPr>
            <p:grpSpPr>
              <a:xfrm>
                <a:off x="25250" y="2851128"/>
                <a:ext cx="385214" cy="185485"/>
                <a:chOff x="25250" y="249316"/>
                <a:chExt cx="385214" cy="185485"/>
              </a:xfrm>
            </p:grpSpPr>
            <p:sp>
              <p:nvSpPr>
                <p:cNvPr id="2766" name="Google Shape;2766;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9" name="Google Shape;2769;p22"/>
              <p:cNvGrpSpPr/>
              <p:nvPr/>
            </p:nvGrpSpPr>
            <p:grpSpPr>
              <a:xfrm>
                <a:off x="25250" y="3222828"/>
                <a:ext cx="385214" cy="185485"/>
                <a:chOff x="25250" y="249316"/>
                <a:chExt cx="385214" cy="185485"/>
              </a:xfrm>
            </p:grpSpPr>
            <p:sp>
              <p:nvSpPr>
                <p:cNvPr id="2770" name="Google Shape;2770;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3" name="Google Shape;2773;p22"/>
              <p:cNvGrpSpPr/>
              <p:nvPr/>
            </p:nvGrpSpPr>
            <p:grpSpPr>
              <a:xfrm>
                <a:off x="25250" y="3594766"/>
                <a:ext cx="385214" cy="185485"/>
                <a:chOff x="25250" y="249316"/>
                <a:chExt cx="385214" cy="185485"/>
              </a:xfrm>
            </p:grpSpPr>
            <p:sp>
              <p:nvSpPr>
                <p:cNvPr id="2774" name="Google Shape;2774;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7" name="Google Shape;2777;p22"/>
              <p:cNvGrpSpPr/>
              <p:nvPr/>
            </p:nvGrpSpPr>
            <p:grpSpPr>
              <a:xfrm>
                <a:off x="25250" y="3966203"/>
                <a:ext cx="385214" cy="185485"/>
                <a:chOff x="25250" y="249316"/>
                <a:chExt cx="385214" cy="185485"/>
              </a:xfrm>
            </p:grpSpPr>
            <p:sp>
              <p:nvSpPr>
                <p:cNvPr id="2778" name="Google Shape;2778;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1" name="Google Shape;2781;p22"/>
              <p:cNvGrpSpPr/>
              <p:nvPr/>
            </p:nvGrpSpPr>
            <p:grpSpPr>
              <a:xfrm>
                <a:off x="25250" y="4337891"/>
                <a:ext cx="385214" cy="185485"/>
                <a:chOff x="25250" y="249316"/>
                <a:chExt cx="385214" cy="185485"/>
              </a:xfrm>
            </p:grpSpPr>
            <p:sp>
              <p:nvSpPr>
                <p:cNvPr id="2782" name="Google Shape;2782;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5" name="Google Shape;2785;p22"/>
              <p:cNvGrpSpPr/>
              <p:nvPr/>
            </p:nvGrpSpPr>
            <p:grpSpPr>
              <a:xfrm>
                <a:off x="25250" y="4709566"/>
                <a:ext cx="385214" cy="185485"/>
                <a:chOff x="25250" y="249316"/>
                <a:chExt cx="385214" cy="185485"/>
              </a:xfrm>
            </p:grpSpPr>
            <p:sp>
              <p:nvSpPr>
                <p:cNvPr id="2786" name="Google Shape;2786;p22"/>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2"/>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2"/>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89" name="Google Shape;2789;p22"/>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90" name="Google Shape;2790;p22"/>
          <p:cNvSpPr txBox="1">
            <a:spLocks noGrp="1"/>
          </p:cNvSpPr>
          <p:nvPr>
            <p:ph type="title"/>
          </p:nvPr>
        </p:nvSpPr>
        <p:spPr>
          <a:xfrm>
            <a:off x="968300" y="723900"/>
            <a:ext cx="102552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733"/>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791" name="Google Shape;2791;p22"/>
          <p:cNvSpPr txBox="1">
            <a:spLocks noGrp="1"/>
          </p:cNvSpPr>
          <p:nvPr>
            <p:ph type="subTitle" idx="1"/>
          </p:nvPr>
        </p:nvSpPr>
        <p:spPr>
          <a:xfrm>
            <a:off x="968300" y="1587500"/>
            <a:ext cx="10255200" cy="4343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Tree>
    <p:extLst>
      <p:ext uri="{BB962C8B-B14F-4D97-AF65-F5344CB8AC3E}">
        <p14:creationId xmlns:p14="http://schemas.microsoft.com/office/powerpoint/2010/main" val="2519392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92"/>
        <p:cNvGrpSpPr/>
        <p:nvPr/>
      </p:nvGrpSpPr>
      <p:grpSpPr>
        <a:xfrm>
          <a:off x="0" y="0"/>
          <a:ext cx="0" cy="0"/>
          <a:chOff x="0" y="0"/>
          <a:chExt cx="0" cy="0"/>
        </a:xfrm>
      </p:grpSpPr>
      <p:grpSp>
        <p:nvGrpSpPr>
          <p:cNvPr id="2793" name="Google Shape;2793;p23"/>
          <p:cNvGrpSpPr/>
          <p:nvPr/>
        </p:nvGrpSpPr>
        <p:grpSpPr>
          <a:xfrm>
            <a:off x="33667" y="-57"/>
            <a:ext cx="12171267" cy="6857857"/>
            <a:chOff x="25250" y="-43"/>
            <a:chExt cx="9128450" cy="5143393"/>
          </a:xfrm>
        </p:grpSpPr>
        <p:grpSp>
          <p:nvGrpSpPr>
            <p:cNvPr id="2794" name="Google Shape;2794;p23"/>
            <p:cNvGrpSpPr/>
            <p:nvPr/>
          </p:nvGrpSpPr>
          <p:grpSpPr>
            <a:xfrm flipH="1">
              <a:off x="25250" y="111225"/>
              <a:ext cx="8396700" cy="4921050"/>
              <a:chOff x="757000" y="111225"/>
              <a:chExt cx="8396700" cy="4921050"/>
            </a:xfrm>
          </p:grpSpPr>
          <p:cxnSp>
            <p:nvCxnSpPr>
              <p:cNvPr id="2795" name="Google Shape;2795;p23"/>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796" name="Google Shape;2796;p23"/>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797" name="Google Shape;2797;p23"/>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798" name="Google Shape;2798;p23"/>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799" name="Google Shape;2799;p23"/>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0" name="Google Shape;2800;p23"/>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1" name="Google Shape;2801;p23"/>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2" name="Google Shape;2802;p23"/>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3" name="Google Shape;2803;p23"/>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4" name="Google Shape;2804;p23"/>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5" name="Google Shape;2805;p23"/>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6" name="Google Shape;2806;p23"/>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7" name="Google Shape;2807;p23"/>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8" name="Google Shape;2808;p23"/>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09" name="Google Shape;2809;p23"/>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0" name="Google Shape;2810;p23"/>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1" name="Google Shape;2811;p23"/>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2" name="Google Shape;2812;p23"/>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3" name="Google Shape;2813;p23"/>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4" name="Google Shape;2814;p23"/>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5" name="Google Shape;2815;p23"/>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6" name="Google Shape;2816;p23"/>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7" name="Google Shape;2817;p23"/>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8" name="Google Shape;2818;p23"/>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19" name="Google Shape;2819;p23"/>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0" name="Google Shape;2820;p23"/>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1" name="Google Shape;2821;p23"/>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2" name="Google Shape;2822;p23"/>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3" name="Google Shape;2823;p23"/>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4" name="Google Shape;2824;p23"/>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5" name="Google Shape;2825;p23"/>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826" name="Google Shape;2826;p23"/>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827" name="Google Shape;2827;p23"/>
            <p:cNvGrpSpPr/>
            <p:nvPr/>
          </p:nvGrpSpPr>
          <p:grpSpPr>
            <a:xfrm flipH="1">
              <a:off x="8421925" y="-43"/>
              <a:ext cx="731775" cy="5143393"/>
              <a:chOff x="25250" y="-43"/>
              <a:chExt cx="731775" cy="5143393"/>
            </a:xfrm>
          </p:grpSpPr>
          <p:sp>
            <p:nvSpPr>
              <p:cNvPr id="2828" name="Google Shape;2828;p23"/>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3"/>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3"/>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3"/>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3"/>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3"/>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3"/>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3"/>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3"/>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3"/>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3"/>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3"/>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3"/>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23"/>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23"/>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23"/>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23"/>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3"/>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3"/>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3"/>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3"/>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3"/>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3"/>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3"/>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23"/>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23"/>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23"/>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23"/>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23"/>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23"/>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23"/>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23"/>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23"/>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23"/>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3"/>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3"/>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3"/>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3"/>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3"/>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3"/>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3"/>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3"/>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3"/>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3"/>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3"/>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23"/>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23"/>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23"/>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23"/>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23"/>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3"/>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79" name="Google Shape;2879;p23"/>
              <p:cNvGrpSpPr/>
              <p:nvPr/>
            </p:nvGrpSpPr>
            <p:grpSpPr>
              <a:xfrm>
                <a:off x="25250" y="249316"/>
                <a:ext cx="385214" cy="185485"/>
                <a:chOff x="25250" y="249316"/>
                <a:chExt cx="385214" cy="185485"/>
              </a:xfrm>
            </p:grpSpPr>
            <p:sp>
              <p:nvSpPr>
                <p:cNvPr id="2880" name="Google Shape;2880;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3" name="Google Shape;2883;p23"/>
              <p:cNvGrpSpPr/>
              <p:nvPr/>
            </p:nvGrpSpPr>
            <p:grpSpPr>
              <a:xfrm>
                <a:off x="25250" y="621253"/>
                <a:ext cx="385214" cy="185485"/>
                <a:chOff x="25250" y="249316"/>
                <a:chExt cx="385214" cy="185485"/>
              </a:xfrm>
            </p:grpSpPr>
            <p:sp>
              <p:nvSpPr>
                <p:cNvPr id="2884" name="Google Shape;2884;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7" name="Google Shape;2887;p23"/>
              <p:cNvGrpSpPr/>
              <p:nvPr/>
            </p:nvGrpSpPr>
            <p:grpSpPr>
              <a:xfrm>
                <a:off x="25250" y="992691"/>
                <a:ext cx="385214" cy="185485"/>
                <a:chOff x="25250" y="249316"/>
                <a:chExt cx="385214" cy="185485"/>
              </a:xfrm>
            </p:grpSpPr>
            <p:sp>
              <p:nvSpPr>
                <p:cNvPr id="2888" name="Google Shape;2888;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1" name="Google Shape;2891;p23"/>
              <p:cNvGrpSpPr/>
              <p:nvPr/>
            </p:nvGrpSpPr>
            <p:grpSpPr>
              <a:xfrm>
                <a:off x="25250" y="1364378"/>
                <a:ext cx="385214" cy="185485"/>
                <a:chOff x="25250" y="249316"/>
                <a:chExt cx="385214" cy="185485"/>
              </a:xfrm>
            </p:grpSpPr>
            <p:sp>
              <p:nvSpPr>
                <p:cNvPr id="2892" name="Google Shape;2892;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5" name="Google Shape;2895;p23"/>
              <p:cNvGrpSpPr/>
              <p:nvPr/>
            </p:nvGrpSpPr>
            <p:grpSpPr>
              <a:xfrm>
                <a:off x="25250" y="1736066"/>
                <a:ext cx="385214" cy="185485"/>
                <a:chOff x="25250" y="249316"/>
                <a:chExt cx="385214" cy="185485"/>
              </a:xfrm>
            </p:grpSpPr>
            <p:sp>
              <p:nvSpPr>
                <p:cNvPr id="2896" name="Google Shape;2896;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9" name="Google Shape;2899;p23"/>
              <p:cNvGrpSpPr/>
              <p:nvPr/>
            </p:nvGrpSpPr>
            <p:grpSpPr>
              <a:xfrm>
                <a:off x="25250" y="2108003"/>
                <a:ext cx="385214" cy="185485"/>
                <a:chOff x="25250" y="249316"/>
                <a:chExt cx="385214" cy="185485"/>
              </a:xfrm>
            </p:grpSpPr>
            <p:sp>
              <p:nvSpPr>
                <p:cNvPr id="2900" name="Google Shape;2900;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3" name="Google Shape;2903;p23"/>
              <p:cNvGrpSpPr/>
              <p:nvPr/>
            </p:nvGrpSpPr>
            <p:grpSpPr>
              <a:xfrm>
                <a:off x="25250" y="2479441"/>
                <a:ext cx="385214" cy="185485"/>
                <a:chOff x="25250" y="249316"/>
                <a:chExt cx="385214" cy="185485"/>
              </a:xfrm>
            </p:grpSpPr>
            <p:sp>
              <p:nvSpPr>
                <p:cNvPr id="2904" name="Google Shape;2904;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7" name="Google Shape;2907;p23"/>
              <p:cNvGrpSpPr/>
              <p:nvPr/>
            </p:nvGrpSpPr>
            <p:grpSpPr>
              <a:xfrm>
                <a:off x="25250" y="2851128"/>
                <a:ext cx="385214" cy="185485"/>
                <a:chOff x="25250" y="249316"/>
                <a:chExt cx="385214" cy="185485"/>
              </a:xfrm>
            </p:grpSpPr>
            <p:sp>
              <p:nvSpPr>
                <p:cNvPr id="2908" name="Google Shape;2908;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1" name="Google Shape;2911;p23"/>
              <p:cNvGrpSpPr/>
              <p:nvPr/>
            </p:nvGrpSpPr>
            <p:grpSpPr>
              <a:xfrm>
                <a:off x="25250" y="3222828"/>
                <a:ext cx="385214" cy="185485"/>
                <a:chOff x="25250" y="249316"/>
                <a:chExt cx="385214" cy="185485"/>
              </a:xfrm>
            </p:grpSpPr>
            <p:sp>
              <p:nvSpPr>
                <p:cNvPr id="2912" name="Google Shape;2912;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5" name="Google Shape;2915;p23"/>
              <p:cNvGrpSpPr/>
              <p:nvPr/>
            </p:nvGrpSpPr>
            <p:grpSpPr>
              <a:xfrm>
                <a:off x="25250" y="3594766"/>
                <a:ext cx="385214" cy="185485"/>
                <a:chOff x="25250" y="249316"/>
                <a:chExt cx="385214" cy="185485"/>
              </a:xfrm>
            </p:grpSpPr>
            <p:sp>
              <p:nvSpPr>
                <p:cNvPr id="2916" name="Google Shape;2916;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9" name="Google Shape;2919;p23"/>
              <p:cNvGrpSpPr/>
              <p:nvPr/>
            </p:nvGrpSpPr>
            <p:grpSpPr>
              <a:xfrm>
                <a:off x="25250" y="3966203"/>
                <a:ext cx="385214" cy="185485"/>
                <a:chOff x="25250" y="249316"/>
                <a:chExt cx="385214" cy="185485"/>
              </a:xfrm>
            </p:grpSpPr>
            <p:sp>
              <p:nvSpPr>
                <p:cNvPr id="2920" name="Google Shape;2920;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23" name="Google Shape;2923;p23"/>
              <p:cNvGrpSpPr/>
              <p:nvPr/>
            </p:nvGrpSpPr>
            <p:grpSpPr>
              <a:xfrm>
                <a:off x="25250" y="4337891"/>
                <a:ext cx="385214" cy="185485"/>
                <a:chOff x="25250" y="249316"/>
                <a:chExt cx="385214" cy="185485"/>
              </a:xfrm>
            </p:grpSpPr>
            <p:sp>
              <p:nvSpPr>
                <p:cNvPr id="2924" name="Google Shape;2924;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27" name="Google Shape;2927;p23"/>
              <p:cNvGrpSpPr/>
              <p:nvPr/>
            </p:nvGrpSpPr>
            <p:grpSpPr>
              <a:xfrm>
                <a:off x="25250" y="4709566"/>
                <a:ext cx="385214" cy="185485"/>
                <a:chOff x="25250" y="249316"/>
                <a:chExt cx="385214" cy="185485"/>
              </a:xfrm>
            </p:grpSpPr>
            <p:sp>
              <p:nvSpPr>
                <p:cNvPr id="2928" name="Google Shape;2928;p23"/>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3"/>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3"/>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31" name="Google Shape;2931;p23"/>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32" name="Google Shape;2932;p23"/>
          <p:cNvSpPr txBox="1">
            <a:spLocks noGrp="1"/>
          </p:cNvSpPr>
          <p:nvPr>
            <p:ph type="title"/>
          </p:nvPr>
        </p:nvSpPr>
        <p:spPr>
          <a:xfrm>
            <a:off x="3532167" y="546100"/>
            <a:ext cx="5127600" cy="12312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rtl="0">
              <a:spcBef>
                <a:spcPts val="0"/>
              </a:spcBef>
              <a:spcAft>
                <a:spcPts val="0"/>
              </a:spcAft>
              <a:buNone/>
              <a:defRPr sz="11066">
                <a:solidFill>
                  <a:schemeClr val="accent6"/>
                </a:solidFill>
              </a:defRPr>
            </a:lvl1pPr>
            <a:lvl2pPr lvl="1" algn="ctr" rtl="0">
              <a:spcBef>
                <a:spcPts val="0"/>
              </a:spcBef>
              <a:spcAft>
                <a:spcPts val="0"/>
              </a:spcAft>
              <a:buNone/>
              <a:defRPr sz="11066">
                <a:solidFill>
                  <a:schemeClr val="accent6"/>
                </a:solidFill>
              </a:defRPr>
            </a:lvl2pPr>
            <a:lvl3pPr lvl="2" algn="ctr" rtl="0">
              <a:spcBef>
                <a:spcPts val="0"/>
              </a:spcBef>
              <a:spcAft>
                <a:spcPts val="0"/>
              </a:spcAft>
              <a:buNone/>
              <a:defRPr sz="11066">
                <a:solidFill>
                  <a:schemeClr val="accent6"/>
                </a:solidFill>
              </a:defRPr>
            </a:lvl3pPr>
            <a:lvl4pPr lvl="3" algn="ctr" rtl="0">
              <a:spcBef>
                <a:spcPts val="0"/>
              </a:spcBef>
              <a:spcAft>
                <a:spcPts val="0"/>
              </a:spcAft>
              <a:buNone/>
              <a:defRPr sz="11066">
                <a:solidFill>
                  <a:schemeClr val="accent6"/>
                </a:solidFill>
              </a:defRPr>
            </a:lvl4pPr>
            <a:lvl5pPr lvl="4" algn="ctr" rtl="0">
              <a:spcBef>
                <a:spcPts val="0"/>
              </a:spcBef>
              <a:spcAft>
                <a:spcPts val="0"/>
              </a:spcAft>
              <a:buNone/>
              <a:defRPr sz="11066">
                <a:solidFill>
                  <a:schemeClr val="accent6"/>
                </a:solidFill>
              </a:defRPr>
            </a:lvl5pPr>
            <a:lvl6pPr lvl="5" algn="ctr" rtl="0">
              <a:spcBef>
                <a:spcPts val="0"/>
              </a:spcBef>
              <a:spcAft>
                <a:spcPts val="0"/>
              </a:spcAft>
              <a:buNone/>
              <a:defRPr sz="11066">
                <a:solidFill>
                  <a:schemeClr val="accent6"/>
                </a:solidFill>
              </a:defRPr>
            </a:lvl6pPr>
            <a:lvl7pPr lvl="6" algn="ctr" rtl="0">
              <a:spcBef>
                <a:spcPts val="0"/>
              </a:spcBef>
              <a:spcAft>
                <a:spcPts val="0"/>
              </a:spcAft>
              <a:buNone/>
              <a:defRPr sz="11066">
                <a:solidFill>
                  <a:schemeClr val="accent6"/>
                </a:solidFill>
              </a:defRPr>
            </a:lvl7pPr>
            <a:lvl8pPr lvl="7" algn="ctr" rtl="0">
              <a:spcBef>
                <a:spcPts val="0"/>
              </a:spcBef>
              <a:spcAft>
                <a:spcPts val="0"/>
              </a:spcAft>
              <a:buNone/>
              <a:defRPr sz="11066">
                <a:solidFill>
                  <a:schemeClr val="accent6"/>
                </a:solidFill>
              </a:defRPr>
            </a:lvl8pPr>
            <a:lvl9pPr lvl="8" algn="ctr" rtl="0">
              <a:spcBef>
                <a:spcPts val="0"/>
              </a:spcBef>
              <a:spcAft>
                <a:spcPts val="0"/>
              </a:spcAft>
              <a:buNone/>
              <a:defRPr sz="11066">
                <a:solidFill>
                  <a:schemeClr val="accent6"/>
                </a:solidFill>
              </a:defRPr>
            </a:lvl9pPr>
          </a:lstStyle>
          <a:p>
            <a:endParaRPr/>
          </a:p>
        </p:txBody>
      </p:sp>
      <p:sp>
        <p:nvSpPr>
          <p:cNvPr id="2933" name="Google Shape;2933;p23"/>
          <p:cNvSpPr txBox="1">
            <a:spLocks noGrp="1"/>
          </p:cNvSpPr>
          <p:nvPr>
            <p:ph type="subTitle" idx="1"/>
          </p:nvPr>
        </p:nvSpPr>
        <p:spPr>
          <a:xfrm>
            <a:off x="3532167" y="1973600"/>
            <a:ext cx="5127600" cy="170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333"/>
              </a:spcBef>
              <a:spcAft>
                <a:spcPts val="0"/>
              </a:spcAft>
              <a:buNone/>
              <a:defRPr/>
            </a:lvl2pPr>
            <a:lvl3pPr lvl="2" algn="ctr" rtl="0">
              <a:spcBef>
                <a:spcPts val="1333"/>
              </a:spcBef>
              <a:spcAft>
                <a:spcPts val="0"/>
              </a:spcAft>
              <a:buNone/>
              <a:defRPr/>
            </a:lvl3pPr>
            <a:lvl4pPr lvl="3" algn="ctr" rtl="0">
              <a:spcBef>
                <a:spcPts val="1333"/>
              </a:spcBef>
              <a:spcAft>
                <a:spcPts val="0"/>
              </a:spcAft>
              <a:buNone/>
              <a:defRPr/>
            </a:lvl4pPr>
            <a:lvl5pPr lvl="4" algn="ctr" rtl="0">
              <a:spcBef>
                <a:spcPts val="1333"/>
              </a:spcBef>
              <a:spcAft>
                <a:spcPts val="0"/>
              </a:spcAft>
              <a:buNone/>
              <a:defRPr/>
            </a:lvl5pPr>
            <a:lvl6pPr lvl="5" algn="ctr" rtl="0">
              <a:spcBef>
                <a:spcPts val="1333"/>
              </a:spcBef>
              <a:spcAft>
                <a:spcPts val="0"/>
              </a:spcAft>
              <a:buNone/>
              <a:defRPr/>
            </a:lvl6pPr>
            <a:lvl7pPr lvl="6" algn="ctr" rtl="0">
              <a:spcBef>
                <a:spcPts val="1333"/>
              </a:spcBef>
              <a:spcAft>
                <a:spcPts val="0"/>
              </a:spcAft>
              <a:buNone/>
              <a:defRPr/>
            </a:lvl7pPr>
            <a:lvl8pPr lvl="7" algn="ctr" rtl="0">
              <a:spcBef>
                <a:spcPts val="1333"/>
              </a:spcBef>
              <a:spcAft>
                <a:spcPts val="0"/>
              </a:spcAft>
              <a:buNone/>
              <a:defRPr/>
            </a:lvl8pPr>
            <a:lvl9pPr lvl="8" algn="ctr" rtl="0">
              <a:spcBef>
                <a:spcPts val="1333"/>
              </a:spcBef>
              <a:spcAft>
                <a:spcPts val="1333"/>
              </a:spcAft>
              <a:buNone/>
              <a:defRPr/>
            </a:lvl9pPr>
          </a:lstStyle>
          <a:p>
            <a:endParaRPr/>
          </a:p>
        </p:txBody>
      </p:sp>
      <p:sp>
        <p:nvSpPr>
          <p:cNvPr id="2934" name="Google Shape;2934;p23"/>
          <p:cNvSpPr txBox="1"/>
          <p:nvPr/>
        </p:nvSpPr>
        <p:spPr>
          <a:xfrm>
            <a:off x="3413000" y="4692967"/>
            <a:ext cx="5366000" cy="88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733">
                <a:solidFill>
                  <a:schemeClr val="lt1"/>
                </a:solidFill>
                <a:latin typeface="Open Sans"/>
                <a:ea typeface="Open Sans"/>
                <a:cs typeface="Open Sans"/>
                <a:sym typeface="Open Sans"/>
              </a:rPr>
              <a:t>CREDITS: This presentation template was created by </a:t>
            </a:r>
            <a:r>
              <a:rPr lang="en" sz="1733">
                <a:solidFill>
                  <a:schemeClr val="accent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733">
                <a:solidFill>
                  <a:schemeClr val="lt1"/>
                </a:solidFill>
                <a:latin typeface="Open Sans"/>
                <a:ea typeface="Open Sans"/>
                <a:cs typeface="Open Sans"/>
                <a:sym typeface="Open Sans"/>
              </a:rPr>
              <a:t>, including icon by </a:t>
            </a:r>
            <a:r>
              <a:rPr lang="en" sz="1733">
                <a:solidFill>
                  <a:schemeClr val="accen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733">
                <a:solidFill>
                  <a:schemeClr val="lt1"/>
                </a:solidFill>
                <a:latin typeface="Open Sans"/>
                <a:ea typeface="Open Sans"/>
                <a:cs typeface="Open Sans"/>
                <a:sym typeface="Open Sans"/>
              </a:rPr>
              <a:t>, and infographics &amp; images from</a:t>
            </a:r>
            <a:r>
              <a:rPr lang="en" sz="1733">
                <a:solidFill>
                  <a:schemeClr val="accent1"/>
                </a:solidFill>
                <a:latin typeface="Open Sans"/>
                <a:ea typeface="Open Sans"/>
                <a:cs typeface="Open Sans"/>
                <a:sym typeface="Open Sans"/>
              </a:rPr>
              <a:t> </a:t>
            </a:r>
            <a:r>
              <a:rPr lang="en" sz="1733">
                <a:solidFill>
                  <a:schemeClr val="accen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733">
              <a:solidFill>
                <a:schemeClr val="accent1"/>
              </a:solidFill>
              <a:latin typeface="Open Sans"/>
              <a:ea typeface="Open Sans"/>
              <a:cs typeface="Open Sans"/>
              <a:sym typeface="Open Sans"/>
            </a:endParaRPr>
          </a:p>
        </p:txBody>
      </p:sp>
    </p:spTree>
    <p:extLst>
      <p:ext uri="{BB962C8B-B14F-4D97-AF65-F5344CB8AC3E}">
        <p14:creationId xmlns:p14="http://schemas.microsoft.com/office/powerpoint/2010/main" val="3511096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35"/>
        <p:cNvGrpSpPr/>
        <p:nvPr/>
      </p:nvGrpSpPr>
      <p:grpSpPr>
        <a:xfrm>
          <a:off x="0" y="0"/>
          <a:ext cx="0" cy="0"/>
          <a:chOff x="0" y="0"/>
          <a:chExt cx="0" cy="0"/>
        </a:xfrm>
      </p:grpSpPr>
      <p:grpSp>
        <p:nvGrpSpPr>
          <p:cNvPr id="2936" name="Google Shape;2936;p24"/>
          <p:cNvGrpSpPr/>
          <p:nvPr/>
        </p:nvGrpSpPr>
        <p:grpSpPr>
          <a:xfrm flipH="1">
            <a:off x="33667" y="-57"/>
            <a:ext cx="12171267" cy="6857857"/>
            <a:chOff x="25250" y="-43"/>
            <a:chExt cx="9128450" cy="5143393"/>
          </a:xfrm>
        </p:grpSpPr>
        <p:grpSp>
          <p:nvGrpSpPr>
            <p:cNvPr id="2937" name="Google Shape;2937;p24"/>
            <p:cNvGrpSpPr/>
            <p:nvPr/>
          </p:nvGrpSpPr>
          <p:grpSpPr>
            <a:xfrm flipH="1">
              <a:off x="25250" y="111225"/>
              <a:ext cx="8396700" cy="4921050"/>
              <a:chOff x="757000" y="111225"/>
              <a:chExt cx="8396700" cy="4921050"/>
            </a:xfrm>
          </p:grpSpPr>
          <p:cxnSp>
            <p:nvCxnSpPr>
              <p:cNvPr id="2938" name="Google Shape;2938;p24"/>
              <p:cNvCxnSpPr/>
              <p:nvPr/>
            </p:nvCxnSpPr>
            <p:spPr>
              <a:xfrm rot="10800000">
                <a:off x="757000" y="11122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39" name="Google Shape;2939;p24"/>
              <p:cNvCxnSpPr/>
              <p:nvPr/>
            </p:nvCxnSpPr>
            <p:spPr>
              <a:xfrm rot="10800000">
                <a:off x="757000" y="26996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0" name="Google Shape;2940;p24"/>
              <p:cNvCxnSpPr/>
              <p:nvPr/>
            </p:nvCxnSpPr>
            <p:spPr>
              <a:xfrm rot="10800000">
                <a:off x="757000" y="42871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1" name="Google Shape;2941;p24"/>
              <p:cNvCxnSpPr/>
              <p:nvPr/>
            </p:nvCxnSpPr>
            <p:spPr>
              <a:xfrm rot="10800000">
                <a:off x="757000" y="58745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2" name="Google Shape;2942;p24"/>
              <p:cNvCxnSpPr/>
              <p:nvPr/>
            </p:nvCxnSpPr>
            <p:spPr>
              <a:xfrm rot="10800000">
                <a:off x="757000" y="74619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3" name="Google Shape;2943;p24"/>
              <p:cNvCxnSpPr/>
              <p:nvPr/>
            </p:nvCxnSpPr>
            <p:spPr>
              <a:xfrm rot="10800000">
                <a:off x="757000" y="90494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4" name="Google Shape;2944;p24"/>
              <p:cNvCxnSpPr/>
              <p:nvPr/>
            </p:nvCxnSpPr>
            <p:spPr>
              <a:xfrm rot="10800000">
                <a:off x="757000" y="106368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5" name="Google Shape;2945;p24"/>
              <p:cNvCxnSpPr/>
              <p:nvPr/>
            </p:nvCxnSpPr>
            <p:spPr>
              <a:xfrm rot="10800000">
                <a:off x="757000" y="122243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6" name="Google Shape;2946;p24"/>
              <p:cNvCxnSpPr/>
              <p:nvPr/>
            </p:nvCxnSpPr>
            <p:spPr>
              <a:xfrm rot="10800000">
                <a:off x="757000" y="138117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7" name="Google Shape;2947;p24"/>
              <p:cNvCxnSpPr/>
              <p:nvPr/>
            </p:nvCxnSpPr>
            <p:spPr>
              <a:xfrm rot="10800000">
                <a:off x="757000" y="153991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8" name="Google Shape;2948;p24"/>
              <p:cNvCxnSpPr/>
              <p:nvPr/>
            </p:nvCxnSpPr>
            <p:spPr>
              <a:xfrm rot="10800000">
                <a:off x="757000" y="169866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49" name="Google Shape;2949;p24"/>
              <p:cNvCxnSpPr/>
              <p:nvPr/>
            </p:nvCxnSpPr>
            <p:spPr>
              <a:xfrm rot="10800000">
                <a:off x="757000" y="185740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0" name="Google Shape;2950;p24"/>
              <p:cNvCxnSpPr/>
              <p:nvPr/>
            </p:nvCxnSpPr>
            <p:spPr>
              <a:xfrm rot="10800000">
                <a:off x="757000" y="201614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1" name="Google Shape;2951;p24"/>
              <p:cNvCxnSpPr/>
              <p:nvPr/>
            </p:nvCxnSpPr>
            <p:spPr>
              <a:xfrm rot="10800000">
                <a:off x="757000" y="217489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2" name="Google Shape;2952;p24"/>
              <p:cNvCxnSpPr/>
              <p:nvPr/>
            </p:nvCxnSpPr>
            <p:spPr>
              <a:xfrm rot="10800000">
                <a:off x="757000" y="233363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3" name="Google Shape;2953;p24"/>
              <p:cNvCxnSpPr/>
              <p:nvPr/>
            </p:nvCxnSpPr>
            <p:spPr>
              <a:xfrm rot="10800000">
                <a:off x="757000" y="249237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4" name="Google Shape;2954;p24"/>
              <p:cNvCxnSpPr/>
              <p:nvPr/>
            </p:nvCxnSpPr>
            <p:spPr>
              <a:xfrm rot="10800000">
                <a:off x="757000" y="265112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5" name="Google Shape;2955;p24"/>
              <p:cNvCxnSpPr/>
              <p:nvPr/>
            </p:nvCxnSpPr>
            <p:spPr>
              <a:xfrm rot="10800000">
                <a:off x="757000" y="2809865"/>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6" name="Google Shape;2956;p24"/>
              <p:cNvCxnSpPr/>
              <p:nvPr/>
            </p:nvCxnSpPr>
            <p:spPr>
              <a:xfrm rot="10800000">
                <a:off x="757000" y="2968609"/>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7" name="Google Shape;2957;p24"/>
              <p:cNvCxnSpPr/>
              <p:nvPr/>
            </p:nvCxnSpPr>
            <p:spPr>
              <a:xfrm rot="10800000">
                <a:off x="757000" y="3127352"/>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8" name="Google Shape;2958;p24"/>
              <p:cNvCxnSpPr/>
              <p:nvPr/>
            </p:nvCxnSpPr>
            <p:spPr>
              <a:xfrm rot="10800000">
                <a:off x="757000" y="3286096"/>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59" name="Google Shape;2959;p24"/>
              <p:cNvCxnSpPr/>
              <p:nvPr/>
            </p:nvCxnSpPr>
            <p:spPr>
              <a:xfrm rot="10800000">
                <a:off x="757000" y="344484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0" name="Google Shape;2960;p24"/>
              <p:cNvCxnSpPr/>
              <p:nvPr/>
            </p:nvCxnSpPr>
            <p:spPr>
              <a:xfrm rot="10800000">
                <a:off x="757000" y="3603583"/>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1" name="Google Shape;2961;p24"/>
              <p:cNvCxnSpPr/>
              <p:nvPr/>
            </p:nvCxnSpPr>
            <p:spPr>
              <a:xfrm rot="10800000">
                <a:off x="757000" y="376232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2" name="Google Shape;2962;p24"/>
              <p:cNvCxnSpPr/>
              <p:nvPr/>
            </p:nvCxnSpPr>
            <p:spPr>
              <a:xfrm rot="10800000">
                <a:off x="757000" y="3921070"/>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3" name="Google Shape;2963;p24"/>
              <p:cNvCxnSpPr/>
              <p:nvPr/>
            </p:nvCxnSpPr>
            <p:spPr>
              <a:xfrm rot="10800000">
                <a:off x="757000" y="407981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4" name="Google Shape;2964;p24"/>
              <p:cNvCxnSpPr/>
              <p:nvPr/>
            </p:nvCxnSpPr>
            <p:spPr>
              <a:xfrm rot="10800000">
                <a:off x="757000" y="4238557"/>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5" name="Google Shape;2965;p24"/>
              <p:cNvCxnSpPr/>
              <p:nvPr/>
            </p:nvCxnSpPr>
            <p:spPr>
              <a:xfrm rot="10800000">
                <a:off x="757000" y="439730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6" name="Google Shape;2966;p24"/>
              <p:cNvCxnSpPr/>
              <p:nvPr/>
            </p:nvCxnSpPr>
            <p:spPr>
              <a:xfrm rot="10800000">
                <a:off x="757000" y="4556044"/>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7" name="Google Shape;2967;p24"/>
              <p:cNvCxnSpPr/>
              <p:nvPr/>
            </p:nvCxnSpPr>
            <p:spPr>
              <a:xfrm rot="10800000">
                <a:off x="757000" y="4714788"/>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8" name="Google Shape;2968;p24"/>
              <p:cNvCxnSpPr/>
              <p:nvPr/>
            </p:nvCxnSpPr>
            <p:spPr>
              <a:xfrm rot="10800000">
                <a:off x="757000" y="4873531"/>
                <a:ext cx="8396700" cy="0"/>
              </a:xfrm>
              <a:prstGeom prst="straightConnector1">
                <a:avLst/>
              </a:prstGeom>
              <a:noFill/>
              <a:ln w="9525" cap="flat" cmpd="sng">
                <a:solidFill>
                  <a:srgbClr val="210A5B"/>
                </a:solidFill>
                <a:prstDash val="solid"/>
                <a:round/>
                <a:headEnd type="none" w="med" len="med"/>
                <a:tailEnd type="none" w="med" len="med"/>
              </a:ln>
            </p:spPr>
          </p:cxnSp>
          <p:cxnSp>
            <p:nvCxnSpPr>
              <p:cNvPr id="2969" name="Google Shape;2969;p24"/>
              <p:cNvCxnSpPr/>
              <p:nvPr/>
            </p:nvCxnSpPr>
            <p:spPr>
              <a:xfrm rot="10800000">
                <a:off x="757000" y="5032275"/>
                <a:ext cx="8396700" cy="0"/>
              </a:xfrm>
              <a:prstGeom prst="straightConnector1">
                <a:avLst/>
              </a:prstGeom>
              <a:noFill/>
              <a:ln w="9525" cap="flat" cmpd="sng">
                <a:solidFill>
                  <a:srgbClr val="210A5B"/>
                </a:solidFill>
                <a:prstDash val="solid"/>
                <a:round/>
                <a:headEnd type="none" w="med" len="med"/>
                <a:tailEnd type="none" w="med" len="med"/>
              </a:ln>
            </p:spPr>
          </p:cxnSp>
        </p:grpSp>
        <p:grpSp>
          <p:nvGrpSpPr>
            <p:cNvPr id="2970" name="Google Shape;2970;p24"/>
            <p:cNvGrpSpPr/>
            <p:nvPr/>
          </p:nvGrpSpPr>
          <p:grpSpPr>
            <a:xfrm flipH="1">
              <a:off x="8421925" y="-43"/>
              <a:ext cx="731775" cy="5143393"/>
              <a:chOff x="25250" y="-43"/>
              <a:chExt cx="731775" cy="5143393"/>
            </a:xfrm>
          </p:grpSpPr>
          <p:sp>
            <p:nvSpPr>
              <p:cNvPr id="2971" name="Google Shape;2971;p24"/>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24"/>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24"/>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24"/>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24"/>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24"/>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24"/>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24"/>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24"/>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24"/>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4"/>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4"/>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4"/>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4"/>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4"/>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4"/>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24"/>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24"/>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4"/>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24"/>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24"/>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4"/>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4"/>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4"/>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4"/>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4"/>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4"/>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4"/>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4"/>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4"/>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4"/>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4"/>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4"/>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4"/>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4"/>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4"/>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4"/>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24"/>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24"/>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24"/>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24"/>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24"/>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24"/>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24"/>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24"/>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24"/>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24"/>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24"/>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24"/>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24"/>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24"/>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2" name="Google Shape;3022;p24"/>
              <p:cNvGrpSpPr/>
              <p:nvPr/>
            </p:nvGrpSpPr>
            <p:grpSpPr>
              <a:xfrm>
                <a:off x="25250" y="249316"/>
                <a:ext cx="385214" cy="185485"/>
                <a:chOff x="25250" y="249316"/>
                <a:chExt cx="385214" cy="185485"/>
              </a:xfrm>
            </p:grpSpPr>
            <p:sp>
              <p:nvSpPr>
                <p:cNvPr id="3023" name="Google Shape;3023;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6" name="Google Shape;3026;p24"/>
              <p:cNvGrpSpPr/>
              <p:nvPr/>
            </p:nvGrpSpPr>
            <p:grpSpPr>
              <a:xfrm>
                <a:off x="25250" y="621253"/>
                <a:ext cx="385214" cy="185485"/>
                <a:chOff x="25250" y="249316"/>
                <a:chExt cx="385214" cy="185485"/>
              </a:xfrm>
            </p:grpSpPr>
            <p:sp>
              <p:nvSpPr>
                <p:cNvPr id="3027" name="Google Shape;3027;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30" name="Google Shape;3030;p24"/>
              <p:cNvGrpSpPr/>
              <p:nvPr/>
            </p:nvGrpSpPr>
            <p:grpSpPr>
              <a:xfrm>
                <a:off x="25250" y="992691"/>
                <a:ext cx="385214" cy="185485"/>
                <a:chOff x="25250" y="249316"/>
                <a:chExt cx="385214" cy="185485"/>
              </a:xfrm>
            </p:grpSpPr>
            <p:sp>
              <p:nvSpPr>
                <p:cNvPr id="3031" name="Google Shape;3031;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34" name="Google Shape;3034;p24"/>
              <p:cNvGrpSpPr/>
              <p:nvPr/>
            </p:nvGrpSpPr>
            <p:grpSpPr>
              <a:xfrm>
                <a:off x="25250" y="1364378"/>
                <a:ext cx="385214" cy="185485"/>
                <a:chOff x="25250" y="249316"/>
                <a:chExt cx="385214" cy="185485"/>
              </a:xfrm>
            </p:grpSpPr>
            <p:sp>
              <p:nvSpPr>
                <p:cNvPr id="3035" name="Google Shape;3035;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38" name="Google Shape;3038;p24"/>
              <p:cNvGrpSpPr/>
              <p:nvPr/>
            </p:nvGrpSpPr>
            <p:grpSpPr>
              <a:xfrm>
                <a:off x="25250" y="1736066"/>
                <a:ext cx="385214" cy="185485"/>
                <a:chOff x="25250" y="249316"/>
                <a:chExt cx="385214" cy="185485"/>
              </a:xfrm>
            </p:grpSpPr>
            <p:sp>
              <p:nvSpPr>
                <p:cNvPr id="3039" name="Google Shape;3039;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2" name="Google Shape;3042;p24"/>
              <p:cNvGrpSpPr/>
              <p:nvPr/>
            </p:nvGrpSpPr>
            <p:grpSpPr>
              <a:xfrm>
                <a:off x="25250" y="2108003"/>
                <a:ext cx="385214" cy="185485"/>
                <a:chOff x="25250" y="249316"/>
                <a:chExt cx="385214" cy="185485"/>
              </a:xfrm>
            </p:grpSpPr>
            <p:sp>
              <p:nvSpPr>
                <p:cNvPr id="3043" name="Google Shape;3043;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6" name="Google Shape;3046;p24"/>
              <p:cNvGrpSpPr/>
              <p:nvPr/>
            </p:nvGrpSpPr>
            <p:grpSpPr>
              <a:xfrm>
                <a:off x="25250" y="2479441"/>
                <a:ext cx="385214" cy="185485"/>
                <a:chOff x="25250" y="249316"/>
                <a:chExt cx="385214" cy="185485"/>
              </a:xfrm>
            </p:grpSpPr>
            <p:sp>
              <p:nvSpPr>
                <p:cNvPr id="3047" name="Google Shape;3047;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0" name="Google Shape;3050;p24"/>
              <p:cNvGrpSpPr/>
              <p:nvPr/>
            </p:nvGrpSpPr>
            <p:grpSpPr>
              <a:xfrm>
                <a:off x="25250" y="2851128"/>
                <a:ext cx="385214" cy="185485"/>
                <a:chOff x="25250" y="249316"/>
                <a:chExt cx="385214" cy="185485"/>
              </a:xfrm>
            </p:grpSpPr>
            <p:sp>
              <p:nvSpPr>
                <p:cNvPr id="3051" name="Google Shape;3051;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4" name="Google Shape;3054;p24"/>
              <p:cNvGrpSpPr/>
              <p:nvPr/>
            </p:nvGrpSpPr>
            <p:grpSpPr>
              <a:xfrm>
                <a:off x="25250" y="3222828"/>
                <a:ext cx="385214" cy="185485"/>
                <a:chOff x="25250" y="249316"/>
                <a:chExt cx="385214" cy="185485"/>
              </a:xfrm>
            </p:grpSpPr>
            <p:sp>
              <p:nvSpPr>
                <p:cNvPr id="3055" name="Google Shape;3055;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8" name="Google Shape;3058;p24"/>
              <p:cNvGrpSpPr/>
              <p:nvPr/>
            </p:nvGrpSpPr>
            <p:grpSpPr>
              <a:xfrm>
                <a:off x="25250" y="3594766"/>
                <a:ext cx="385214" cy="185485"/>
                <a:chOff x="25250" y="249316"/>
                <a:chExt cx="385214" cy="185485"/>
              </a:xfrm>
            </p:grpSpPr>
            <p:sp>
              <p:nvSpPr>
                <p:cNvPr id="3059" name="Google Shape;3059;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2" name="Google Shape;3062;p24"/>
              <p:cNvGrpSpPr/>
              <p:nvPr/>
            </p:nvGrpSpPr>
            <p:grpSpPr>
              <a:xfrm>
                <a:off x="25250" y="3966203"/>
                <a:ext cx="385214" cy="185485"/>
                <a:chOff x="25250" y="249316"/>
                <a:chExt cx="385214" cy="185485"/>
              </a:xfrm>
            </p:grpSpPr>
            <p:sp>
              <p:nvSpPr>
                <p:cNvPr id="3063" name="Google Shape;3063;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6" name="Google Shape;3066;p24"/>
              <p:cNvGrpSpPr/>
              <p:nvPr/>
            </p:nvGrpSpPr>
            <p:grpSpPr>
              <a:xfrm>
                <a:off x="25250" y="4337891"/>
                <a:ext cx="385214" cy="185485"/>
                <a:chOff x="25250" y="249316"/>
                <a:chExt cx="385214" cy="185485"/>
              </a:xfrm>
            </p:grpSpPr>
            <p:sp>
              <p:nvSpPr>
                <p:cNvPr id="3067" name="Google Shape;3067;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24"/>
              <p:cNvGrpSpPr/>
              <p:nvPr/>
            </p:nvGrpSpPr>
            <p:grpSpPr>
              <a:xfrm>
                <a:off x="25250" y="4709566"/>
                <a:ext cx="385214" cy="185485"/>
                <a:chOff x="25250" y="249316"/>
                <a:chExt cx="385214" cy="185485"/>
              </a:xfrm>
            </p:grpSpPr>
            <p:sp>
              <p:nvSpPr>
                <p:cNvPr id="3071" name="Google Shape;3071;p24"/>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24"/>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24"/>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74" name="Google Shape;3074;p24"/>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43434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75" name="Google Shape;3075;p24"/>
          <p:cNvSpPr txBox="1">
            <a:spLocks noGrp="1"/>
          </p:cNvSpPr>
          <p:nvPr>
            <p:ph type="title"/>
          </p:nvPr>
        </p:nvSpPr>
        <p:spPr>
          <a:xfrm>
            <a:off x="968400" y="723900"/>
            <a:ext cx="10255200" cy="609600"/>
          </a:xfrm>
          <a:prstGeom prst="rect">
            <a:avLst/>
          </a:prstGeom>
          <a:effectLst>
            <a:outerShdw blurRad="285750" algn="bl" rotWithShape="0">
              <a:schemeClr val="accent6"/>
            </a:outerShdw>
          </a:effectLst>
        </p:spPr>
        <p:txBody>
          <a:bodyPr spcFirstLastPara="1" wrap="square" lIns="91425" tIns="91425" rIns="91425" bIns="91425" anchor="t" anchorCtr="0">
            <a:noAutofit/>
          </a:bodyPr>
          <a:lstStyle>
            <a:lvl1pPr lvl="0" algn="ctr" rtl="0">
              <a:spcBef>
                <a:spcPts val="0"/>
              </a:spcBef>
              <a:spcAft>
                <a:spcPts val="0"/>
              </a:spcAft>
              <a:buSzPts val="3200"/>
              <a:buNone/>
              <a:defRPr sz="5333" u="sng">
                <a:solidFill>
                  <a:schemeClr val="accent6"/>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990446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rgbClr val="351C75"/>
            </a:gs>
            <a:gs pos="38000">
              <a:srgbClr val="000000"/>
            </a:gs>
            <a:gs pos="100000">
              <a:srgbClr val="000000"/>
            </a:gs>
          </a:gsLst>
          <a:lin ang="5400012" scaled="0"/>
        </a:gradFill>
        <a:effectLst/>
      </p:bgPr>
    </p:bg>
    <p:spTree>
      <p:nvGrpSpPr>
        <p:cNvPr id="1" name="Shape 3076"/>
        <p:cNvGrpSpPr/>
        <p:nvPr/>
      </p:nvGrpSpPr>
      <p:grpSpPr>
        <a:xfrm>
          <a:off x="0" y="0"/>
          <a:ext cx="0" cy="0"/>
          <a:chOff x="0" y="0"/>
          <a:chExt cx="0" cy="0"/>
        </a:xfrm>
      </p:grpSpPr>
      <p:grpSp>
        <p:nvGrpSpPr>
          <p:cNvPr id="3077" name="Google Shape;3077;p25"/>
          <p:cNvGrpSpPr/>
          <p:nvPr/>
        </p:nvGrpSpPr>
        <p:grpSpPr>
          <a:xfrm>
            <a:off x="33667" y="-57"/>
            <a:ext cx="12171267" cy="6857857"/>
            <a:chOff x="25250" y="-43"/>
            <a:chExt cx="9128450" cy="5143393"/>
          </a:xfrm>
        </p:grpSpPr>
        <p:grpSp>
          <p:nvGrpSpPr>
            <p:cNvPr id="3078" name="Google Shape;3078;p25"/>
            <p:cNvGrpSpPr/>
            <p:nvPr/>
          </p:nvGrpSpPr>
          <p:grpSpPr>
            <a:xfrm>
              <a:off x="757000" y="111225"/>
              <a:ext cx="8396700" cy="4921050"/>
              <a:chOff x="757000" y="111225"/>
              <a:chExt cx="8396700" cy="4921050"/>
            </a:xfrm>
          </p:grpSpPr>
          <p:cxnSp>
            <p:nvCxnSpPr>
              <p:cNvPr id="3079" name="Google Shape;3079;p25"/>
              <p:cNvCxnSpPr/>
              <p:nvPr/>
            </p:nvCxnSpPr>
            <p:spPr>
              <a:xfrm rot="10800000">
                <a:off x="757000" y="111225"/>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0" name="Google Shape;3080;p25"/>
              <p:cNvCxnSpPr/>
              <p:nvPr/>
            </p:nvCxnSpPr>
            <p:spPr>
              <a:xfrm rot="10800000">
                <a:off x="757000" y="269969"/>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1" name="Google Shape;3081;p25"/>
              <p:cNvCxnSpPr/>
              <p:nvPr/>
            </p:nvCxnSpPr>
            <p:spPr>
              <a:xfrm rot="10800000">
                <a:off x="757000" y="428712"/>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2" name="Google Shape;3082;p25"/>
              <p:cNvCxnSpPr/>
              <p:nvPr/>
            </p:nvCxnSpPr>
            <p:spPr>
              <a:xfrm rot="10800000">
                <a:off x="757000" y="587456"/>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3" name="Google Shape;3083;p25"/>
              <p:cNvCxnSpPr/>
              <p:nvPr/>
            </p:nvCxnSpPr>
            <p:spPr>
              <a:xfrm rot="10800000">
                <a:off x="757000" y="746199"/>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4" name="Google Shape;3084;p25"/>
              <p:cNvCxnSpPr/>
              <p:nvPr/>
            </p:nvCxnSpPr>
            <p:spPr>
              <a:xfrm rot="10800000">
                <a:off x="757000" y="904943"/>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5" name="Google Shape;3085;p25"/>
              <p:cNvCxnSpPr/>
              <p:nvPr/>
            </p:nvCxnSpPr>
            <p:spPr>
              <a:xfrm rot="10800000">
                <a:off x="757000" y="1063686"/>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6" name="Google Shape;3086;p25"/>
              <p:cNvCxnSpPr/>
              <p:nvPr/>
            </p:nvCxnSpPr>
            <p:spPr>
              <a:xfrm rot="10800000">
                <a:off x="757000" y="1222430"/>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7" name="Google Shape;3087;p25"/>
              <p:cNvCxnSpPr/>
              <p:nvPr/>
            </p:nvCxnSpPr>
            <p:spPr>
              <a:xfrm rot="10800000">
                <a:off x="757000" y="1381173"/>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8" name="Google Shape;3088;p25"/>
              <p:cNvCxnSpPr/>
              <p:nvPr/>
            </p:nvCxnSpPr>
            <p:spPr>
              <a:xfrm rot="10800000">
                <a:off x="757000" y="1539917"/>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89" name="Google Shape;3089;p25"/>
              <p:cNvCxnSpPr/>
              <p:nvPr/>
            </p:nvCxnSpPr>
            <p:spPr>
              <a:xfrm rot="10800000">
                <a:off x="757000" y="1698660"/>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0" name="Google Shape;3090;p25"/>
              <p:cNvCxnSpPr/>
              <p:nvPr/>
            </p:nvCxnSpPr>
            <p:spPr>
              <a:xfrm rot="10800000">
                <a:off x="757000" y="1857404"/>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1" name="Google Shape;3091;p25"/>
              <p:cNvCxnSpPr/>
              <p:nvPr/>
            </p:nvCxnSpPr>
            <p:spPr>
              <a:xfrm rot="10800000">
                <a:off x="757000" y="2016148"/>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2" name="Google Shape;3092;p25"/>
              <p:cNvCxnSpPr/>
              <p:nvPr/>
            </p:nvCxnSpPr>
            <p:spPr>
              <a:xfrm rot="10800000">
                <a:off x="757000" y="2174891"/>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3" name="Google Shape;3093;p25"/>
              <p:cNvCxnSpPr/>
              <p:nvPr/>
            </p:nvCxnSpPr>
            <p:spPr>
              <a:xfrm rot="10800000">
                <a:off x="757000" y="2333635"/>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4" name="Google Shape;3094;p25"/>
              <p:cNvCxnSpPr/>
              <p:nvPr/>
            </p:nvCxnSpPr>
            <p:spPr>
              <a:xfrm rot="10800000">
                <a:off x="757000" y="2492378"/>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5" name="Google Shape;3095;p25"/>
              <p:cNvCxnSpPr/>
              <p:nvPr/>
            </p:nvCxnSpPr>
            <p:spPr>
              <a:xfrm rot="10800000">
                <a:off x="757000" y="2651122"/>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6" name="Google Shape;3096;p25"/>
              <p:cNvCxnSpPr/>
              <p:nvPr/>
            </p:nvCxnSpPr>
            <p:spPr>
              <a:xfrm rot="10800000">
                <a:off x="757000" y="2809865"/>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7" name="Google Shape;3097;p25"/>
              <p:cNvCxnSpPr/>
              <p:nvPr/>
            </p:nvCxnSpPr>
            <p:spPr>
              <a:xfrm rot="10800000">
                <a:off x="757000" y="2968609"/>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8" name="Google Shape;3098;p25"/>
              <p:cNvCxnSpPr/>
              <p:nvPr/>
            </p:nvCxnSpPr>
            <p:spPr>
              <a:xfrm rot="10800000">
                <a:off x="757000" y="3127352"/>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099" name="Google Shape;3099;p25"/>
              <p:cNvCxnSpPr/>
              <p:nvPr/>
            </p:nvCxnSpPr>
            <p:spPr>
              <a:xfrm rot="10800000">
                <a:off x="757000" y="3286096"/>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0" name="Google Shape;3100;p25"/>
              <p:cNvCxnSpPr/>
              <p:nvPr/>
            </p:nvCxnSpPr>
            <p:spPr>
              <a:xfrm rot="10800000">
                <a:off x="757000" y="3444840"/>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1" name="Google Shape;3101;p25"/>
              <p:cNvCxnSpPr/>
              <p:nvPr/>
            </p:nvCxnSpPr>
            <p:spPr>
              <a:xfrm rot="10800000">
                <a:off x="757000" y="3603583"/>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2" name="Google Shape;3102;p25"/>
              <p:cNvCxnSpPr/>
              <p:nvPr/>
            </p:nvCxnSpPr>
            <p:spPr>
              <a:xfrm rot="10800000">
                <a:off x="757000" y="3762327"/>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3" name="Google Shape;3103;p25"/>
              <p:cNvCxnSpPr/>
              <p:nvPr/>
            </p:nvCxnSpPr>
            <p:spPr>
              <a:xfrm rot="10800000">
                <a:off x="757000" y="3921070"/>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4" name="Google Shape;3104;p25"/>
              <p:cNvCxnSpPr/>
              <p:nvPr/>
            </p:nvCxnSpPr>
            <p:spPr>
              <a:xfrm rot="10800000">
                <a:off x="757000" y="4079814"/>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5" name="Google Shape;3105;p25"/>
              <p:cNvCxnSpPr/>
              <p:nvPr/>
            </p:nvCxnSpPr>
            <p:spPr>
              <a:xfrm rot="10800000">
                <a:off x="757000" y="4238557"/>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6" name="Google Shape;3106;p25"/>
              <p:cNvCxnSpPr/>
              <p:nvPr/>
            </p:nvCxnSpPr>
            <p:spPr>
              <a:xfrm rot="10800000">
                <a:off x="757000" y="4397301"/>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7" name="Google Shape;3107;p25"/>
              <p:cNvCxnSpPr/>
              <p:nvPr/>
            </p:nvCxnSpPr>
            <p:spPr>
              <a:xfrm rot="10800000">
                <a:off x="757000" y="4556044"/>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8" name="Google Shape;3108;p25"/>
              <p:cNvCxnSpPr/>
              <p:nvPr/>
            </p:nvCxnSpPr>
            <p:spPr>
              <a:xfrm rot="10800000">
                <a:off x="757000" y="4714788"/>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09" name="Google Shape;3109;p25"/>
              <p:cNvCxnSpPr/>
              <p:nvPr/>
            </p:nvCxnSpPr>
            <p:spPr>
              <a:xfrm rot="10800000">
                <a:off x="757000" y="4873531"/>
                <a:ext cx="8396700" cy="0"/>
              </a:xfrm>
              <a:prstGeom prst="straightConnector1">
                <a:avLst/>
              </a:prstGeom>
              <a:noFill/>
              <a:ln w="9525" cap="flat" cmpd="sng">
                <a:solidFill>
                  <a:srgbClr val="443075"/>
                </a:solidFill>
                <a:prstDash val="solid"/>
                <a:round/>
                <a:headEnd type="none" w="med" len="med"/>
                <a:tailEnd type="none" w="med" len="med"/>
              </a:ln>
            </p:spPr>
          </p:cxnSp>
          <p:cxnSp>
            <p:nvCxnSpPr>
              <p:cNvPr id="3110" name="Google Shape;3110;p25"/>
              <p:cNvCxnSpPr/>
              <p:nvPr/>
            </p:nvCxnSpPr>
            <p:spPr>
              <a:xfrm rot="10800000">
                <a:off x="757000" y="5032275"/>
                <a:ext cx="8396700" cy="0"/>
              </a:xfrm>
              <a:prstGeom prst="straightConnector1">
                <a:avLst/>
              </a:prstGeom>
              <a:noFill/>
              <a:ln w="9525" cap="flat" cmpd="sng">
                <a:solidFill>
                  <a:srgbClr val="443075"/>
                </a:solidFill>
                <a:prstDash val="solid"/>
                <a:round/>
                <a:headEnd type="none" w="med" len="med"/>
                <a:tailEnd type="none" w="med" len="med"/>
              </a:ln>
            </p:spPr>
          </p:cxnSp>
        </p:grpSp>
        <p:grpSp>
          <p:nvGrpSpPr>
            <p:cNvPr id="3111" name="Google Shape;3111;p25"/>
            <p:cNvGrpSpPr/>
            <p:nvPr/>
          </p:nvGrpSpPr>
          <p:grpSpPr>
            <a:xfrm>
              <a:off x="25250" y="-43"/>
              <a:ext cx="731775" cy="5143393"/>
              <a:chOff x="25250" y="-43"/>
              <a:chExt cx="731775" cy="5143393"/>
            </a:xfrm>
          </p:grpSpPr>
          <p:sp>
            <p:nvSpPr>
              <p:cNvPr id="3112" name="Google Shape;3112;p25"/>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25"/>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25"/>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25"/>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25"/>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25"/>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25"/>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25"/>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25"/>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25"/>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25"/>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25"/>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25"/>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25"/>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25"/>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25"/>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25"/>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25"/>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25"/>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25"/>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25"/>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25"/>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25"/>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25"/>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25"/>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25"/>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25"/>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25"/>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25"/>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25"/>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25"/>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25"/>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25"/>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25"/>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25"/>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25"/>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25"/>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25"/>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25"/>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5"/>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5"/>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5"/>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5"/>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5"/>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5"/>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5"/>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5"/>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5"/>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5"/>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5"/>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5"/>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63" name="Google Shape;3163;p25"/>
              <p:cNvGrpSpPr/>
              <p:nvPr/>
            </p:nvGrpSpPr>
            <p:grpSpPr>
              <a:xfrm>
                <a:off x="25250" y="249316"/>
                <a:ext cx="385214" cy="185485"/>
                <a:chOff x="25250" y="249316"/>
                <a:chExt cx="385214" cy="185485"/>
              </a:xfrm>
            </p:grpSpPr>
            <p:sp>
              <p:nvSpPr>
                <p:cNvPr id="3164" name="Google Shape;3164;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7" name="Google Shape;3167;p25"/>
              <p:cNvGrpSpPr/>
              <p:nvPr/>
            </p:nvGrpSpPr>
            <p:grpSpPr>
              <a:xfrm>
                <a:off x="25250" y="621253"/>
                <a:ext cx="385214" cy="185485"/>
                <a:chOff x="25250" y="249316"/>
                <a:chExt cx="385214" cy="185485"/>
              </a:xfrm>
            </p:grpSpPr>
            <p:sp>
              <p:nvSpPr>
                <p:cNvPr id="3168" name="Google Shape;3168;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71" name="Google Shape;3171;p25"/>
              <p:cNvGrpSpPr/>
              <p:nvPr/>
            </p:nvGrpSpPr>
            <p:grpSpPr>
              <a:xfrm>
                <a:off x="25250" y="992691"/>
                <a:ext cx="385214" cy="185485"/>
                <a:chOff x="25250" y="249316"/>
                <a:chExt cx="385214" cy="185485"/>
              </a:xfrm>
            </p:grpSpPr>
            <p:sp>
              <p:nvSpPr>
                <p:cNvPr id="3172" name="Google Shape;3172;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75" name="Google Shape;3175;p25"/>
              <p:cNvGrpSpPr/>
              <p:nvPr/>
            </p:nvGrpSpPr>
            <p:grpSpPr>
              <a:xfrm>
                <a:off x="25250" y="1364378"/>
                <a:ext cx="385214" cy="185485"/>
                <a:chOff x="25250" y="249316"/>
                <a:chExt cx="385214" cy="185485"/>
              </a:xfrm>
            </p:grpSpPr>
            <p:sp>
              <p:nvSpPr>
                <p:cNvPr id="3176" name="Google Shape;3176;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79" name="Google Shape;3179;p25"/>
              <p:cNvGrpSpPr/>
              <p:nvPr/>
            </p:nvGrpSpPr>
            <p:grpSpPr>
              <a:xfrm>
                <a:off x="25250" y="1736066"/>
                <a:ext cx="385214" cy="185485"/>
                <a:chOff x="25250" y="249316"/>
                <a:chExt cx="385214" cy="185485"/>
              </a:xfrm>
            </p:grpSpPr>
            <p:sp>
              <p:nvSpPr>
                <p:cNvPr id="3180" name="Google Shape;3180;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3" name="Google Shape;3183;p25"/>
              <p:cNvGrpSpPr/>
              <p:nvPr/>
            </p:nvGrpSpPr>
            <p:grpSpPr>
              <a:xfrm>
                <a:off x="25250" y="2108003"/>
                <a:ext cx="385214" cy="185485"/>
                <a:chOff x="25250" y="249316"/>
                <a:chExt cx="385214" cy="185485"/>
              </a:xfrm>
            </p:grpSpPr>
            <p:sp>
              <p:nvSpPr>
                <p:cNvPr id="3184" name="Google Shape;3184;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87" name="Google Shape;3187;p25"/>
              <p:cNvGrpSpPr/>
              <p:nvPr/>
            </p:nvGrpSpPr>
            <p:grpSpPr>
              <a:xfrm>
                <a:off x="25250" y="2479441"/>
                <a:ext cx="385214" cy="185485"/>
                <a:chOff x="25250" y="249316"/>
                <a:chExt cx="385214" cy="185485"/>
              </a:xfrm>
            </p:grpSpPr>
            <p:sp>
              <p:nvSpPr>
                <p:cNvPr id="3188" name="Google Shape;3188;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1" name="Google Shape;3191;p25"/>
              <p:cNvGrpSpPr/>
              <p:nvPr/>
            </p:nvGrpSpPr>
            <p:grpSpPr>
              <a:xfrm>
                <a:off x="25250" y="2851128"/>
                <a:ext cx="385214" cy="185485"/>
                <a:chOff x="25250" y="249316"/>
                <a:chExt cx="385214" cy="185485"/>
              </a:xfrm>
            </p:grpSpPr>
            <p:sp>
              <p:nvSpPr>
                <p:cNvPr id="3192" name="Google Shape;3192;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5" name="Google Shape;3195;p25"/>
              <p:cNvGrpSpPr/>
              <p:nvPr/>
            </p:nvGrpSpPr>
            <p:grpSpPr>
              <a:xfrm>
                <a:off x="25250" y="3222828"/>
                <a:ext cx="385214" cy="185485"/>
                <a:chOff x="25250" y="249316"/>
                <a:chExt cx="385214" cy="185485"/>
              </a:xfrm>
            </p:grpSpPr>
            <p:sp>
              <p:nvSpPr>
                <p:cNvPr id="3196" name="Google Shape;3196;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9" name="Google Shape;3199;p25"/>
              <p:cNvGrpSpPr/>
              <p:nvPr/>
            </p:nvGrpSpPr>
            <p:grpSpPr>
              <a:xfrm>
                <a:off x="25250" y="3594766"/>
                <a:ext cx="385214" cy="185485"/>
                <a:chOff x="25250" y="249316"/>
                <a:chExt cx="385214" cy="185485"/>
              </a:xfrm>
            </p:grpSpPr>
            <p:sp>
              <p:nvSpPr>
                <p:cNvPr id="3200" name="Google Shape;3200;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5"/>
              <p:cNvGrpSpPr/>
              <p:nvPr/>
            </p:nvGrpSpPr>
            <p:grpSpPr>
              <a:xfrm>
                <a:off x="25250" y="3966203"/>
                <a:ext cx="385214" cy="185485"/>
                <a:chOff x="25250" y="249316"/>
                <a:chExt cx="385214" cy="185485"/>
              </a:xfrm>
            </p:grpSpPr>
            <p:sp>
              <p:nvSpPr>
                <p:cNvPr id="3204" name="Google Shape;3204;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7" name="Google Shape;3207;p25"/>
              <p:cNvGrpSpPr/>
              <p:nvPr/>
            </p:nvGrpSpPr>
            <p:grpSpPr>
              <a:xfrm>
                <a:off x="25250" y="4337891"/>
                <a:ext cx="385214" cy="185485"/>
                <a:chOff x="25250" y="249316"/>
                <a:chExt cx="385214" cy="185485"/>
              </a:xfrm>
            </p:grpSpPr>
            <p:sp>
              <p:nvSpPr>
                <p:cNvPr id="3208" name="Google Shape;3208;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1" name="Google Shape;3211;p25"/>
              <p:cNvGrpSpPr/>
              <p:nvPr/>
            </p:nvGrpSpPr>
            <p:grpSpPr>
              <a:xfrm>
                <a:off x="25250" y="4709566"/>
                <a:ext cx="385214" cy="185485"/>
                <a:chOff x="25250" y="249316"/>
                <a:chExt cx="385214" cy="185485"/>
              </a:xfrm>
            </p:grpSpPr>
            <p:sp>
              <p:nvSpPr>
                <p:cNvPr id="3212" name="Google Shape;3212;p25"/>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5"/>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5"/>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5" name="Google Shape;3215;p25"/>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20124D"/>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04387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rgbClr val="1C4587"/>
            </a:gs>
            <a:gs pos="29000">
              <a:srgbClr val="000000"/>
            </a:gs>
            <a:gs pos="100000">
              <a:srgbClr val="000000"/>
            </a:gs>
          </a:gsLst>
          <a:lin ang="5400012" scaled="0"/>
        </a:gradFill>
        <a:effectLst/>
      </p:bgPr>
    </p:bg>
    <p:spTree>
      <p:nvGrpSpPr>
        <p:cNvPr id="1" name="Shape 3216"/>
        <p:cNvGrpSpPr/>
        <p:nvPr/>
      </p:nvGrpSpPr>
      <p:grpSpPr>
        <a:xfrm>
          <a:off x="0" y="0"/>
          <a:ext cx="0" cy="0"/>
          <a:chOff x="0" y="0"/>
          <a:chExt cx="0" cy="0"/>
        </a:xfrm>
      </p:grpSpPr>
      <p:grpSp>
        <p:nvGrpSpPr>
          <p:cNvPr id="3217" name="Google Shape;3217;p26"/>
          <p:cNvGrpSpPr/>
          <p:nvPr/>
        </p:nvGrpSpPr>
        <p:grpSpPr>
          <a:xfrm>
            <a:off x="33667" y="-57"/>
            <a:ext cx="12171267" cy="6857857"/>
            <a:chOff x="25250" y="-43"/>
            <a:chExt cx="9128450" cy="5143393"/>
          </a:xfrm>
        </p:grpSpPr>
        <p:grpSp>
          <p:nvGrpSpPr>
            <p:cNvPr id="3218" name="Google Shape;3218;p26"/>
            <p:cNvGrpSpPr/>
            <p:nvPr/>
          </p:nvGrpSpPr>
          <p:grpSpPr>
            <a:xfrm flipH="1">
              <a:off x="25250" y="111225"/>
              <a:ext cx="8396700" cy="4921050"/>
              <a:chOff x="757000" y="111225"/>
              <a:chExt cx="8396700" cy="4921050"/>
            </a:xfrm>
          </p:grpSpPr>
          <p:cxnSp>
            <p:nvCxnSpPr>
              <p:cNvPr id="3219" name="Google Shape;3219;p26"/>
              <p:cNvCxnSpPr/>
              <p:nvPr/>
            </p:nvCxnSpPr>
            <p:spPr>
              <a:xfrm rot="10800000">
                <a:off x="757000" y="111225"/>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0" name="Google Shape;3220;p26"/>
              <p:cNvCxnSpPr/>
              <p:nvPr/>
            </p:nvCxnSpPr>
            <p:spPr>
              <a:xfrm rot="10800000">
                <a:off x="757000" y="269969"/>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1" name="Google Shape;3221;p26"/>
              <p:cNvCxnSpPr/>
              <p:nvPr/>
            </p:nvCxnSpPr>
            <p:spPr>
              <a:xfrm rot="10800000">
                <a:off x="757000" y="428712"/>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2" name="Google Shape;3222;p26"/>
              <p:cNvCxnSpPr/>
              <p:nvPr/>
            </p:nvCxnSpPr>
            <p:spPr>
              <a:xfrm rot="10800000">
                <a:off x="757000" y="587456"/>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3" name="Google Shape;3223;p26"/>
              <p:cNvCxnSpPr/>
              <p:nvPr/>
            </p:nvCxnSpPr>
            <p:spPr>
              <a:xfrm rot="10800000">
                <a:off x="757000" y="746199"/>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4" name="Google Shape;3224;p26"/>
              <p:cNvCxnSpPr/>
              <p:nvPr/>
            </p:nvCxnSpPr>
            <p:spPr>
              <a:xfrm rot="10800000">
                <a:off x="757000" y="904943"/>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5" name="Google Shape;3225;p26"/>
              <p:cNvCxnSpPr/>
              <p:nvPr/>
            </p:nvCxnSpPr>
            <p:spPr>
              <a:xfrm rot="10800000">
                <a:off x="757000" y="1063686"/>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6" name="Google Shape;3226;p26"/>
              <p:cNvCxnSpPr/>
              <p:nvPr/>
            </p:nvCxnSpPr>
            <p:spPr>
              <a:xfrm rot="10800000">
                <a:off x="757000" y="1222430"/>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7" name="Google Shape;3227;p26"/>
              <p:cNvCxnSpPr/>
              <p:nvPr/>
            </p:nvCxnSpPr>
            <p:spPr>
              <a:xfrm rot="10800000">
                <a:off x="757000" y="1381173"/>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8" name="Google Shape;3228;p26"/>
              <p:cNvCxnSpPr/>
              <p:nvPr/>
            </p:nvCxnSpPr>
            <p:spPr>
              <a:xfrm rot="10800000">
                <a:off x="757000" y="1539917"/>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29" name="Google Shape;3229;p26"/>
              <p:cNvCxnSpPr/>
              <p:nvPr/>
            </p:nvCxnSpPr>
            <p:spPr>
              <a:xfrm rot="10800000">
                <a:off x="757000" y="1698660"/>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0" name="Google Shape;3230;p26"/>
              <p:cNvCxnSpPr/>
              <p:nvPr/>
            </p:nvCxnSpPr>
            <p:spPr>
              <a:xfrm rot="10800000">
                <a:off x="757000" y="1857404"/>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1" name="Google Shape;3231;p26"/>
              <p:cNvCxnSpPr/>
              <p:nvPr/>
            </p:nvCxnSpPr>
            <p:spPr>
              <a:xfrm rot="10800000">
                <a:off x="757000" y="2016148"/>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2" name="Google Shape;3232;p26"/>
              <p:cNvCxnSpPr/>
              <p:nvPr/>
            </p:nvCxnSpPr>
            <p:spPr>
              <a:xfrm rot="10800000">
                <a:off x="757000" y="2174891"/>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3" name="Google Shape;3233;p26"/>
              <p:cNvCxnSpPr/>
              <p:nvPr/>
            </p:nvCxnSpPr>
            <p:spPr>
              <a:xfrm rot="10800000">
                <a:off x="757000" y="2333635"/>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4" name="Google Shape;3234;p26"/>
              <p:cNvCxnSpPr/>
              <p:nvPr/>
            </p:nvCxnSpPr>
            <p:spPr>
              <a:xfrm rot="10800000">
                <a:off x="757000" y="2492378"/>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5" name="Google Shape;3235;p26"/>
              <p:cNvCxnSpPr/>
              <p:nvPr/>
            </p:nvCxnSpPr>
            <p:spPr>
              <a:xfrm rot="10800000">
                <a:off x="757000" y="2651122"/>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6" name="Google Shape;3236;p26"/>
              <p:cNvCxnSpPr/>
              <p:nvPr/>
            </p:nvCxnSpPr>
            <p:spPr>
              <a:xfrm rot="10800000">
                <a:off x="757000" y="2809865"/>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7" name="Google Shape;3237;p26"/>
              <p:cNvCxnSpPr/>
              <p:nvPr/>
            </p:nvCxnSpPr>
            <p:spPr>
              <a:xfrm rot="10800000">
                <a:off x="757000" y="2968609"/>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8" name="Google Shape;3238;p26"/>
              <p:cNvCxnSpPr/>
              <p:nvPr/>
            </p:nvCxnSpPr>
            <p:spPr>
              <a:xfrm rot="10800000">
                <a:off x="757000" y="3127352"/>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39" name="Google Shape;3239;p26"/>
              <p:cNvCxnSpPr/>
              <p:nvPr/>
            </p:nvCxnSpPr>
            <p:spPr>
              <a:xfrm rot="10800000">
                <a:off x="757000" y="3286096"/>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0" name="Google Shape;3240;p26"/>
              <p:cNvCxnSpPr/>
              <p:nvPr/>
            </p:nvCxnSpPr>
            <p:spPr>
              <a:xfrm rot="10800000">
                <a:off x="757000" y="3444840"/>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1" name="Google Shape;3241;p26"/>
              <p:cNvCxnSpPr/>
              <p:nvPr/>
            </p:nvCxnSpPr>
            <p:spPr>
              <a:xfrm rot="10800000">
                <a:off x="757000" y="3603583"/>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2" name="Google Shape;3242;p26"/>
              <p:cNvCxnSpPr/>
              <p:nvPr/>
            </p:nvCxnSpPr>
            <p:spPr>
              <a:xfrm rot="10800000">
                <a:off x="757000" y="3762327"/>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3" name="Google Shape;3243;p26"/>
              <p:cNvCxnSpPr/>
              <p:nvPr/>
            </p:nvCxnSpPr>
            <p:spPr>
              <a:xfrm rot="10800000">
                <a:off x="757000" y="3921070"/>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4" name="Google Shape;3244;p26"/>
              <p:cNvCxnSpPr/>
              <p:nvPr/>
            </p:nvCxnSpPr>
            <p:spPr>
              <a:xfrm rot="10800000">
                <a:off x="757000" y="4079814"/>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5" name="Google Shape;3245;p26"/>
              <p:cNvCxnSpPr/>
              <p:nvPr/>
            </p:nvCxnSpPr>
            <p:spPr>
              <a:xfrm rot="10800000">
                <a:off x="757000" y="4238557"/>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6" name="Google Shape;3246;p26"/>
              <p:cNvCxnSpPr/>
              <p:nvPr/>
            </p:nvCxnSpPr>
            <p:spPr>
              <a:xfrm rot="10800000">
                <a:off x="757000" y="4397301"/>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7" name="Google Shape;3247;p26"/>
              <p:cNvCxnSpPr/>
              <p:nvPr/>
            </p:nvCxnSpPr>
            <p:spPr>
              <a:xfrm rot="10800000">
                <a:off x="757000" y="4556044"/>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8" name="Google Shape;3248;p26"/>
              <p:cNvCxnSpPr/>
              <p:nvPr/>
            </p:nvCxnSpPr>
            <p:spPr>
              <a:xfrm rot="10800000">
                <a:off x="757000" y="4714788"/>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49" name="Google Shape;3249;p26"/>
              <p:cNvCxnSpPr/>
              <p:nvPr/>
            </p:nvCxnSpPr>
            <p:spPr>
              <a:xfrm rot="10800000">
                <a:off x="757000" y="4873531"/>
                <a:ext cx="8396700" cy="0"/>
              </a:xfrm>
              <a:prstGeom prst="straightConnector1">
                <a:avLst/>
              </a:prstGeom>
              <a:noFill/>
              <a:ln w="9525" cap="flat" cmpd="sng">
                <a:solidFill>
                  <a:srgbClr val="0C2E68"/>
                </a:solidFill>
                <a:prstDash val="solid"/>
                <a:round/>
                <a:headEnd type="none" w="med" len="med"/>
                <a:tailEnd type="none" w="med" len="med"/>
              </a:ln>
            </p:spPr>
          </p:cxnSp>
          <p:cxnSp>
            <p:nvCxnSpPr>
              <p:cNvPr id="3250" name="Google Shape;3250;p26"/>
              <p:cNvCxnSpPr/>
              <p:nvPr/>
            </p:nvCxnSpPr>
            <p:spPr>
              <a:xfrm rot="10800000">
                <a:off x="757000" y="5032275"/>
                <a:ext cx="8396700" cy="0"/>
              </a:xfrm>
              <a:prstGeom prst="straightConnector1">
                <a:avLst/>
              </a:prstGeom>
              <a:noFill/>
              <a:ln w="9525" cap="flat" cmpd="sng">
                <a:solidFill>
                  <a:srgbClr val="0C2E68"/>
                </a:solidFill>
                <a:prstDash val="solid"/>
                <a:round/>
                <a:headEnd type="none" w="med" len="med"/>
                <a:tailEnd type="none" w="med" len="med"/>
              </a:ln>
            </p:spPr>
          </p:cxnSp>
        </p:grpSp>
        <p:grpSp>
          <p:nvGrpSpPr>
            <p:cNvPr id="3251" name="Google Shape;3251;p26"/>
            <p:cNvGrpSpPr/>
            <p:nvPr/>
          </p:nvGrpSpPr>
          <p:grpSpPr>
            <a:xfrm flipH="1">
              <a:off x="8421925" y="-43"/>
              <a:ext cx="731775" cy="5143393"/>
              <a:chOff x="25250" y="-43"/>
              <a:chExt cx="731775" cy="5143393"/>
            </a:xfrm>
          </p:grpSpPr>
          <p:sp>
            <p:nvSpPr>
              <p:cNvPr id="3252" name="Google Shape;3252;p26"/>
              <p:cNvSpPr/>
              <p:nvPr/>
            </p:nvSpPr>
            <p:spPr>
              <a:xfrm rot="-5400000">
                <a:off x="-2148879" y="2313691"/>
                <a:ext cx="5143393" cy="515925"/>
              </a:xfrm>
              <a:custGeom>
                <a:avLst/>
                <a:gdLst/>
                <a:ahLst/>
                <a:cxnLst/>
                <a:rect l="l" t="t" r="r" b="b"/>
                <a:pathLst>
                  <a:path w="169288" h="17380" extrusionOk="0">
                    <a:moveTo>
                      <a:pt x="0" y="17380"/>
                    </a:moveTo>
                    <a:lnTo>
                      <a:pt x="0" y="1"/>
                    </a:lnTo>
                    <a:lnTo>
                      <a:pt x="169288" y="1"/>
                    </a:lnTo>
                    <a:lnTo>
                      <a:pt x="169288" y="17380"/>
                    </a:lnTo>
                    <a:close/>
                  </a:path>
                </a:pathLst>
              </a:custGeom>
              <a:gradFill>
                <a:gsLst>
                  <a:gs pos="0">
                    <a:srgbClr val="4D4D4D"/>
                  </a:gs>
                  <a:gs pos="100000">
                    <a:srgbClr val="000000"/>
                  </a:gs>
                </a:gsLst>
                <a:lin ang="5400012" scaled="0"/>
              </a:gra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6"/>
              <p:cNvSpPr/>
              <p:nvPr/>
            </p:nvSpPr>
            <p:spPr>
              <a:xfrm rot="-5400000">
                <a:off x="256304" y="4753789"/>
                <a:ext cx="185485" cy="97070"/>
              </a:xfrm>
              <a:custGeom>
                <a:avLst/>
                <a:gdLst/>
                <a:ahLst/>
                <a:cxnLst/>
                <a:rect l="l" t="t" r="r" b="b"/>
                <a:pathLst>
                  <a:path w="6105" h="3270" extrusionOk="0">
                    <a:moveTo>
                      <a:pt x="4570" y="3270"/>
                    </a:moveTo>
                    <a:lnTo>
                      <a:pt x="1535" y="3270"/>
                    </a:lnTo>
                    <a:cubicBezTo>
                      <a:pt x="701"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6"/>
              <p:cNvSpPr/>
              <p:nvPr/>
            </p:nvSpPr>
            <p:spPr>
              <a:xfrm rot="-5400000">
                <a:off x="269186" y="4753789"/>
                <a:ext cx="185485" cy="97070"/>
              </a:xfrm>
              <a:custGeom>
                <a:avLst/>
                <a:gdLst/>
                <a:ahLst/>
                <a:cxnLst/>
                <a:rect l="l" t="t" r="r" b="b"/>
                <a:pathLst>
                  <a:path w="6105" h="3270" extrusionOk="0">
                    <a:moveTo>
                      <a:pt x="1535" y="0"/>
                    </a:moveTo>
                    <a:cubicBezTo>
                      <a:pt x="701" y="0"/>
                      <a:pt x="1" y="701"/>
                      <a:pt x="1" y="1535"/>
                    </a:cubicBezTo>
                    <a:lnTo>
                      <a:pt x="1" y="1735"/>
                    </a:lnTo>
                    <a:cubicBezTo>
                      <a:pt x="1"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6"/>
              <p:cNvSpPr/>
              <p:nvPr/>
            </p:nvSpPr>
            <p:spPr>
              <a:xfrm rot="-5400000">
                <a:off x="174681" y="4663511"/>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268" y="0"/>
                      <a:pt x="1668" y="401"/>
                      <a:pt x="1668" y="834"/>
                    </a:cubicBezTo>
                    <a:lnTo>
                      <a:pt x="1668" y="10942"/>
                    </a:lnTo>
                    <a:cubicBezTo>
                      <a:pt x="1668" y="11409"/>
                      <a:pt x="1268"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26"/>
              <p:cNvSpPr/>
              <p:nvPr/>
            </p:nvSpPr>
            <p:spPr>
              <a:xfrm rot="-5400000">
                <a:off x="174681" y="459156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26"/>
              <p:cNvSpPr/>
              <p:nvPr/>
            </p:nvSpPr>
            <p:spPr>
              <a:xfrm rot="-5400000">
                <a:off x="256304" y="4381849"/>
                <a:ext cx="185485" cy="97070"/>
              </a:xfrm>
              <a:custGeom>
                <a:avLst/>
                <a:gdLst/>
                <a:ahLst/>
                <a:cxnLst/>
                <a:rect l="l" t="t" r="r" b="b"/>
                <a:pathLst>
                  <a:path w="6105" h="3270" extrusionOk="0">
                    <a:moveTo>
                      <a:pt x="4571" y="3270"/>
                    </a:moveTo>
                    <a:lnTo>
                      <a:pt x="1535" y="3270"/>
                    </a:lnTo>
                    <a:cubicBezTo>
                      <a:pt x="668" y="3270"/>
                      <a:pt x="1" y="2569"/>
                      <a:pt x="1" y="1735"/>
                    </a:cubicBezTo>
                    <a:lnTo>
                      <a:pt x="1" y="1535"/>
                    </a:lnTo>
                    <a:cubicBezTo>
                      <a:pt x="1" y="701"/>
                      <a:pt x="701" y="1"/>
                      <a:pt x="1535" y="1"/>
                    </a:cubicBezTo>
                    <a:lnTo>
                      <a:pt x="4571" y="1"/>
                    </a:lnTo>
                    <a:cubicBezTo>
                      <a:pt x="5404" y="1"/>
                      <a:pt x="6105" y="701"/>
                      <a:pt x="6105" y="1535"/>
                    </a:cubicBezTo>
                    <a:lnTo>
                      <a:pt x="6105" y="1735"/>
                    </a:lnTo>
                    <a:cubicBezTo>
                      <a:pt x="6105"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6"/>
              <p:cNvSpPr/>
              <p:nvPr/>
            </p:nvSpPr>
            <p:spPr>
              <a:xfrm rot="-5400000">
                <a:off x="269186" y="4381849"/>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1" y="3269"/>
                    </a:lnTo>
                    <a:cubicBezTo>
                      <a:pt x="5404" y="3269"/>
                      <a:pt x="6105" y="2569"/>
                      <a:pt x="6105" y="1735"/>
                    </a:cubicBezTo>
                    <a:lnTo>
                      <a:pt x="6105" y="1535"/>
                    </a:lnTo>
                    <a:cubicBezTo>
                      <a:pt x="6105"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6"/>
              <p:cNvSpPr/>
              <p:nvPr/>
            </p:nvSpPr>
            <p:spPr>
              <a:xfrm rot="-5400000">
                <a:off x="174681" y="4292575"/>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6"/>
              <p:cNvSpPr/>
              <p:nvPr/>
            </p:nvSpPr>
            <p:spPr>
              <a:xfrm rot="-5400000">
                <a:off x="174696" y="4219612"/>
                <a:ext cx="50678" cy="349571"/>
              </a:xfrm>
              <a:custGeom>
                <a:avLst/>
                <a:gdLst/>
                <a:ahLst/>
                <a:cxnLst/>
                <a:rect l="l" t="t" r="r" b="b"/>
                <a:pathLst>
                  <a:path w="1668"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6"/>
              <p:cNvSpPr/>
              <p:nvPr/>
            </p:nvSpPr>
            <p:spPr>
              <a:xfrm rot="-5400000">
                <a:off x="256805" y="4010411"/>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5" y="1"/>
                      <a:pt x="6072" y="701"/>
                      <a:pt x="6072" y="1535"/>
                    </a:cubicBezTo>
                    <a:lnTo>
                      <a:pt x="6072" y="1735"/>
                    </a:lnTo>
                    <a:cubicBezTo>
                      <a:pt x="6072" y="2569"/>
                      <a:pt x="5405"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6"/>
              <p:cNvSpPr/>
              <p:nvPr/>
            </p:nvSpPr>
            <p:spPr>
              <a:xfrm rot="-5400000">
                <a:off x="269688" y="401041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5" y="3269"/>
                      <a:pt x="6072" y="2569"/>
                      <a:pt x="6072" y="1735"/>
                    </a:cubicBezTo>
                    <a:lnTo>
                      <a:pt x="6072" y="1535"/>
                    </a:lnTo>
                    <a:cubicBezTo>
                      <a:pt x="6072" y="701"/>
                      <a:pt x="5405"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6"/>
              <p:cNvSpPr/>
              <p:nvPr/>
            </p:nvSpPr>
            <p:spPr>
              <a:xfrm rot="-5400000">
                <a:off x="174681" y="392063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26"/>
              <p:cNvSpPr/>
              <p:nvPr/>
            </p:nvSpPr>
            <p:spPr>
              <a:xfrm rot="-5400000">
                <a:off x="174696" y="3847672"/>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26"/>
              <p:cNvSpPr/>
              <p:nvPr/>
            </p:nvSpPr>
            <p:spPr>
              <a:xfrm rot="-5400000">
                <a:off x="256304" y="363897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6"/>
              <p:cNvSpPr/>
              <p:nvPr/>
            </p:nvSpPr>
            <p:spPr>
              <a:xfrm rot="-5400000">
                <a:off x="269186" y="363897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6"/>
              <p:cNvSpPr/>
              <p:nvPr/>
            </p:nvSpPr>
            <p:spPr>
              <a:xfrm rot="-5400000">
                <a:off x="174681" y="354869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6"/>
              <p:cNvSpPr/>
              <p:nvPr/>
            </p:nvSpPr>
            <p:spPr>
              <a:xfrm rot="-5400000">
                <a:off x="174681" y="347571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6"/>
              <p:cNvSpPr/>
              <p:nvPr/>
            </p:nvSpPr>
            <p:spPr>
              <a:xfrm rot="-5400000">
                <a:off x="256304" y="326703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6"/>
              <p:cNvSpPr/>
              <p:nvPr/>
            </p:nvSpPr>
            <p:spPr>
              <a:xfrm rot="-5400000">
                <a:off x="269186" y="326703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6"/>
              <p:cNvSpPr/>
              <p:nvPr/>
            </p:nvSpPr>
            <p:spPr>
              <a:xfrm rot="-5400000">
                <a:off x="174681" y="3176756"/>
                <a:ext cx="50708" cy="349571"/>
              </a:xfrm>
              <a:custGeom>
                <a:avLst/>
                <a:gdLst/>
                <a:ahLst/>
                <a:cxnLst/>
                <a:rect l="l" t="t" r="r" b="b"/>
                <a:pathLst>
                  <a:path w="1669" h="11776" extrusionOk="0">
                    <a:moveTo>
                      <a:pt x="834" y="11776"/>
                    </a:moveTo>
                    <a:lnTo>
                      <a:pt x="834" y="11776"/>
                    </a:lnTo>
                    <a:cubicBezTo>
                      <a:pt x="367" y="11776"/>
                      <a:pt x="1" y="11409"/>
                      <a:pt x="1" y="10942"/>
                    </a:cubicBezTo>
                    <a:lnTo>
                      <a:pt x="1" y="834"/>
                    </a:lnTo>
                    <a:cubicBezTo>
                      <a:pt x="1"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6"/>
              <p:cNvSpPr/>
              <p:nvPr/>
            </p:nvSpPr>
            <p:spPr>
              <a:xfrm rot="-5400000">
                <a:off x="174681" y="3103778"/>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6"/>
              <p:cNvSpPr/>
              <p:nvPr/>
            </p:nvSpPr>
            <p:spPr>
              <a:xfrm rot="-5400000">
                <a:off x="256304" y="2895094"/>
                <a:ext cx="185485" cy="97070"/>
              </a:xfrm>
              <a:custGeom>
                <a:avLst/>
                <a:gdLst/>
                <a:ahLst/>
                <a:cxnLst/>
                <a:rect l="l" t="t" r="r" b="b"/>
                <a:pathLst>
                  <a:path w="6105" h="3270" extrusionOk="0">
                    <a:moveTo>
                      <a:pt x="4570" y="3270"/>
                    </a:moveTo>
                    <a:lnTo>
                      <a:pt x="1535" y="3270"/>
                    </a:lnTo>
                    <a:cubicBezTo>
                      <a:pt x="668" y="3270"/>
                      <a:pt x="1" y="2569"/>
                      <a:pt x="1" y="1735"/>
                    </a:cubicBezTo>
                    <a:lnTo>
                      <a:pt x="1" y="1535"/>
                    </a:lnTo>
                    <a:cubicBezTo>
                      <a:pt x="1"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26"/>
              <p:cNvSpPr/>
              <p:nvPr/>
            </p:nvSpPr>
            <p:spPr>
              <a:xfrm rot="-5400000">
                <a:off x="269186" y="2895094"/>
                <a:ext cx="185485" cy="97070"/>
              </a:xfrm>
              <a:custGeom>
                <a:avLst/>
                <a:gdLst/>
                <a:ahLst/>
                <a:cxnLst/>
                <a:rect l="l" t="t" r="r" b="b"/>
                <a:pathLst>
                  <a:path w="6105" h="3270" extrusionOk="0">
                    <a:moveTo>
                      <a:pt x="1535" y="0"/>
                    </a:moveTo>
                    <a:cubicBezTo>
                      <a:pt x="701" y="0"/>
                      <a:pt x="1" y="701"/>
                      <a:pt x="1" y="1535"/>
                    </a:cubicBezTo>
                    <a:lnTo>
                      <a:pt x="1" y="1735"/>
                    </a:lnTo>
                    <a:cubicBezTo>
                      <a:pt x="1"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26"/>
              <p:cNvSpPr/>
              <p:nvPr/>
            </p:nvSpPr>
            <p:spPr>
              <a:xfrm rot="-5400000">
                <a:off x="174681" y="2805820"/>
                <a:ext cx="50708" cy="349571"/>
              </a:xfrm>
              <a:custGeom>
                <a:avLst/>
                <a:gdLst/>
                <a:ahLst/>
                <a:cxnLst/>
                <a:rect l="l" t="t" r="r" b="b"/>
                <a:pathLst>
                  <a:path w="1669" h="11776" extrusionOk="0">
                    <a:moveTo>
                      <a:pt x="834" y="11776"/>
                    </a:moveTo>
                    <a:lnTo>
                      <a:pt x="834" y="11776"/>
                    </a:lnTo>
                    <a:cubicBezTo>
                      <a:pt x="401" y="11776"/>
                      <a:pt x="0" y="11409"/>
                      <a:pt x="0" y="10942"/>
                    </a:cubicBezTo>
                    <a:lnTo>
                      <a:pt x="0" y="834"/>
                    </a:lnTo>
                    <a:cubicBezTo>
                      <a:pt x="0" y="401"/>
                      <a:pt x="401"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6"/>
              <p:cNvSpPr/>
              <p:nvPr/>
            </p:nvSpPr>
            <p:spPr>
              <a:xfrm rot="-5400000">
                <a:off x="174681" y="2732872"/>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6"/>
              <p:cNvSpPr/>
              <p:nvPr/>
            </p:nvSpPr>
            <p:spPr>
              <a:xfrm rot="-5400000">
                <a:off x="256805" y="2523656"/>
                <a:ext cx="184483" cy="97070"/>
              </a:xfrm>
              <a:custGeom>
                <a:avLst/>
                <a:gdLst/>
                <a:ahLst/>
                <a:cxnLst/>
                <a:rect l="l" t="t" r="r" b="b"/>
                <a:pathLst>
                  <a:path w="6072" h="3270" extrusionOk="0">
                    <a:moveTo>
                      <a:pt x="4571" y="3270"/>
                    </a:moveTo>
                    <a:lnTo>
                      <a:pt x="1502" y="3270"/>
                    </a:lnTo>
                    <a:cubicBezTo>
                      <a:pt x="668" y="3270"/>
                      <a:pt x="1" y="2569"/>
                      <a:pt x="1" y="1735"/>
                    </a:cubicBezTo>
                    <a:lnTo>
                      <a:pt x="1" y="1535"/>
                    </a:lnTo>
                    <a:cubicBezTo>
                      <a:pt x="1" y="701"/>
                      <a:pt x="668" y="1"/>
                      <a:pt x="1502" y="1"/>
                    </a:cubicBezTo>
                    <a:lnTo>
                      <a:pt x="4571" y="1"/>
                    </a:lnTo>
                    <a:cubicBezTo>
                      <a:pt x="5404" y="1"/>
                      <a:pt x="6072" y="701"/>
                      <a:pt x="6072" y="1535"/>
                    </a:cubicBezTo>
                    <a:lnTo>
                      <a:pt x="6072" y="1735"/>
                    </a:lnTo>
                    <a:cubicBezTo>
                      <a:pt x="6072" y="2569"/>
                      <a:pt x="5404" y="3270"/>
                      <a:pt x="4571"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6"/>
              <p:cNvSpPr/>
              <p:nvPr/>
            </p:nvSpPr>
            <p:spPr>
              <a:xfrm rot="-5400000">
                <a:off x="269688" y="2523656"/>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1" y="3269"/>
                    </a:lnTo>
                    <a:cubicBezTo>
                      <a:pt x="5404" y="3269"/>
                      <a:pt x="6072" y="2569"/>
                      <a:pt x="6072" y="1735"/>
                    </a:cubicBezTo>
                    <a:lnTo>
                      <a:pt x="6072" y="1535"/>
                    </a:lnTo>
                    <a:cubicBezTo>
                      <a:pt x="6072" y="701"/>
                      <a:pt x="5404"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6"/>
              <p:cNvSpPr/>
              <p:nvPr/>
            </p:nvSpPr>
            <p:spPr>
              <a:xfrm rot="-5400000">
                <a:off x="174681" y="2433880"/>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6"/>
              <p:cNvSpPr/>
              <p:nvPr/>
            </p:nvSpPr>
            <p:spPr>
              <a:xfrm rot="-5400000">
                <a:off x="174696" y="2360917"/>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6"/>
              <p:cNvSpPr/>
              <p:nvPr/>
            </p:nvSpPr>
            <p:spPr>
              <a:xfrm rot="-5400000">
                <a:off x="256304" y="215221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8" y="1"/>
                      <a:pt x="6105" y="701"/>
                      <a:pt x="6105" y="1535"/>
                    </a:cubicBezTo>
                    <a:lnTo>
                      <a:pt x="6105" y="1735"/>
                    </a:lnTo>
                    <a:cubicBezTo>
                      <a:pt x="6105" y="2569"/>
                      <a:pt x="5438"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6"/>
              <p:cNvSpPr/>
              <p:nvPr/>
            </p:nvSpPr>
            <p:spPr>
              <a:xfrm rot="-5400000">
                <a:off x="269186" y="215221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8" y="3269"/>
                      <a:pt x="6105" y="2569"/>
                      <a:pt x="6105" y="1735"/>
                    </a:cubicBezTo>
                    <a:lnTo>
                      <a:pt x="6105" y="1535"/>
                    </a:lnTo>
                    <a:cubicBezTo>
                      <a:pt x="6105" y="701"/>
                      <a:pt x="5438"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26"/>
              <p:cNvSpPr/>
              <p:nvPr/>
            </p:nvSpPr>
            <p:spPr>
              <a:xfrm rot="-5400000">
                <a:off x="174681" y="206194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26"/>
              <p:cNvSpPr/>
              <p:nvPr/>
            </p:nvSpPr>
            <p:spPr>
              <a:xfrm rot="-5400000">
                <a:off x="174696" y="1988978"/>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6"/>
              <p:cNvSpPr/>
              <p:nvPr/>
            </p:nvSpPr>
            <p:spPr>
              <a:xfrm rot="-5400000">
                <a:off x="256304" y="1780278"/>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26"/>
              <p:cNvSpPr/>
              <p:nvPr/>
            </p:nvSpPr>
            <p:spPr>
              <a:xfrm rot="-5400000">
                <a:off x="269186" y="1780278"/>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26"/>
              <p:cNvSpPr/>
              <p:nvPr/>
            </p:nvSpPr>
            <p:spPr>
              <a:xfrm rot="-5400000">
                <a:off x="174681" y="1690001"/>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6"/>
              <p:cNvSpPr/>
              <p:nvPr/>
            </p:nvSpPr>
            <p:spPr>
              <a:xfrm rot="-5400000">
                <a:off x="174681" y="1618056"/>
                <a:ext cx="50708" cy="349571"/>
              </a:xfrm>
              <a:custGeom>
                <a:avLst/>
                <a:gdLst/>
                <a:ahLst/>
                <a:cxnLst/>
                <a:rect l="l" t="t" r="r" b="b"/>
                <a:pathLst>
                  <a:path w="1669" h="11776" extrusionOk="0">
                    <a:moveTo>
                      <a:pt x="835" y="11776"/>
                    </a:moveTo>
                    <a:lnTo>
                      <a:pt x="835" y="11776"/>
                    </a:lnTo>
                    <a:cubicBezTo>
                      <a:pt x="401" y="11776"/>
                      <a:pt x="1" y="11409"/>
                      <a:pt x="1" y="10942"/>
                    </a:cubicBezTo>
                    <a:lnTo>
                      <a:pt x="1" y="834"/>
                    </a:lnTo>
                    <a:cubicBezTo>
                      <a:pt x="1" y="401"/>
                      <a:pt x="401"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26"/>
              <p:cNvSpPr/>
              <p:nvPr/>
            </p:nvSpPr>
            <p:spPr>
              <a:xfrm rot="-5400000">
                <a:off x="256304" y="1408339"/>
                <a:ext cx="185485" cy="97070"/>
              </a:xfrm>
              <a:custGeom>
                <a:avLst/>
                <a:gdLst/>
                <a:ahLst/>
                <a:cxnLst/>
                <a:rect l="l" t="t" r="r" b="b"/>
                <a:pathLst>
                  <a:path w="6105" h="3270" extrusionOk="0">
                    <a:moveTo>
                      <a:pt x="4570" y="3270"/>
                    </a:moveTo>
                    <a:lnTo>
                      <a:pt x="1535" y="3270"/>
                    </a:lnTo>
                    <a:cubicBezTo>
                      <a:pt x="668" y="3270"/>
                      <a:pt x="0" y="2569"/>
                      <a:pt x="0" y="1735"/>
                    </a:cubicBezTo>
                    <a:lnTo>
                      <a:pt x="0" y="1535"/>
                    </a:lnTo>
                    <a:cubicBezTo>
                      <a:pt x="0" y="701"/>
                      <a:pt x="668"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26"/>
              <p:cNvSpPr/>
              <p:nvPr/>
            </p:nvSpPr>
            <p:spPr>
              <a:xfrm rot="-5400000">
                <a:off x="269186" y="1408339"/>
                <a:ext cx="185485" cy="97070"/>
              </a:xfrm>
              <a:custGeom>
                <a:avLst/>
                <a:gdLst/>
                <a:ahLst/>
                <a:cxnLst/>
                <a:rect l="l" t="t" r="r" b="b"/>
                <a:pathLst>
                  <a:path w="6105" h="3270" extrusionOk="0">
                    <a:moveTo>
                      <a:pt x="1535" y="0"/>
                    </a:moveTo>
                    <a:cubicBezTo>
                      <a:pt x="668" y="0"/>
                      <a:pt x="0" y="701"/>
                      <a:pt x="0" y="1535"/>
                    </a:cubicBezTo>
                    <a:lnTo>
                      <a:pt x="0" y="1735"/>
                    </a:lnTo>
                    <a:cubicBezTo>
                      <a:pt x="0" y="2569"/>
                      <a:pt x="668"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6"/>
              <p:cNvSpPr/>
              <p:nvPr/>
            </p:nvSpPr>
            <p:spPr>
              <a:xfrm rot="-5400000">
                <a:off x="174681" y="1319064"/>
                <a:ext cx="50708" cy="349571"/>
              </a:xfrm>
              <a:custGeom>
                <a:avLst/>
                <a:gdLst/>
                <a:ahLst/>
                <a:cxnLst/>
                <a:rect l="l" t="t" r="r" b="b"/>
                <a:pathLst>
                  <a:path w="1669" h="11776" extrusionOk="0">
                    <a:moveTo>
                      <a:pt x="834" y="11776"/>
                    </a:moveTo>
                    <a:lnTo>
                      <a:pt x="834" y="11776"/>
                    </a:lnTo>
                    <a:cubicBezTo>
                      <a:pt x="400" y="11776"/>
                      <a:pt x="0" y="11409"/>
                      <a:pt x="0" y="10942"/>
                    </a:cubicBezTo>
                    <a:lnTo>
                      <a:pt x="0" y="834"/>
                    </a:lnTo>
                    <a:cubicBezTo>
                      <a:pt x="0" y="401"/>
                      <a:pt x="400"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6"/>
              <p:cNvSpPr/>
              <p:nvPr/>
            </p:nvSpPr>
            <p:spPr>
              <a:xfrm rot="-5400000">
                <a:off x="174681" y="124611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6"/>
              <p:cNvSpPr/>
              <p:nvPr/>
            </p:nvSpPr>
            <p:spPr>
              <a:xfrm rot="-5400000">
                <a:off x="256805" y="1036901"/>
                <a:ext cx="184483" cy="97070"/>
              </a:xfrm>
              <a:custGeom>
                <a:avLst/>
                <a:gdLst/>
                <a:ahLst/>
                <a:cxnLst/>
                <a:rect l="l" t="t" r="r" b="b"/>
                <a:pathLst>
                  <a:path w="6072" h="3270" extrusionOk="0">
                    <a:moveTo>
                      <a:pt x="4570" y="3270"/>
                    </a:moveTo>
                    <a:lnTo>
                      <a:pt x="1502" y="3270"/>
                    </a:lnTo>
                    <a:cubicBezTo>
                      <a:pt x="668" y="3270"/>
                      <a:pt x="1" y="2569"/>
                      <a:pt x="1" y="1735"/>
                    </a:cubicBezTo>
                    <a:lnTo>
                      <a:pt x="1" y="1535"/>
                    </a:lnTo>
                    <a:cubicBezTo>
                      <a:pt x="1" y="701"/>
                      <a:pt x="668" y="1"/>
                      <a:pt x="1502" y="1"/>
                    </a:cubicBezTo>
                    <a:lnTo>
                      <a:pt x="4570" y="1"/>
                    </a:lnTo>
                    <a:cubicBezTo>
                      <a:pt x="5404" y="1"/>
                      <a:pt x="6072" y="701"/>
                      <a:pt x="6072" y="1535"/>
                    </a:cubicBezTo>
                    <a:lnTo>
                      <a:pt x="6072" y="1735"/>
                    </a:lnTo>
                    <a:cubicBezTo>
                      <a:pt x="6072"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6"/>
              <p:cNvSpPr/>
              <p:nvPr/>
            </p:nvSpPr>
            <p:spPr>
              <a:xfrm rot="-5400000">
                <a:off x="269688" y="1036901"/>
                <a:ext cx="184483" cy="97070"/>
              </a:xfrm>
              <a:custGeom>
                <a:avLst/>
                <a:gdLst/>
                <a:ahLst/>
                <a:cxnLst/>
                <a:rect l="l" t="t" r="r" b="b"/>
                <a:pathLst>
                  <a:path w="6072" h="3270" extrusionOk="0">
                    <a:moveTo>
                      <a:pt x="1502" y="0"/>
                    </a:moveTo>
                    <a:cubicBezTo>
                      <a:pt x="668" y="0"/>
                      <a:pt x="1" y="701"/>
                      <a:pt x="1" y="1535"/>
                    </a:cubicBezTo>
                    <a:lnTo>
                      <a:pt x="1" y="1735"/>
                    </a:lnTo>
                    <a:cubicBezTo>
                      <a:pt x="1" y="2569"/>
                      <a:pt x="668" y="3269"/>
                      <a:pt x="1502" y="3269"/>
                    </a:cubicBezTo>
                    <a:lnTo>
                      <a:pt x="4570" y="3269"/>
                    </a:lnTo>
                    <a:cubicBezTo>
                      <a:pt x="5404" y="3269"/>
                      <a:pt x="6072" y="2569"/>
                      <a:pt x="6072" y="1735"/>
                    </a:cubicBezTo>
                    <a:lnTo>
                      <a:pt x="6072" y="1535"/>
                    </a:lnTo>
                    <a:cubicBezTo>
                      <a:pt x="6072" y="701"/>
                      <a:pt x="5404"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6"/>
              <p:cNvSpPr/>
              <p:nvPr/>
            </p:nvSpPr>
            <p:spPr>
              <a:xfrm rot="-5400000">
                <a:off x="174681" y="947125"/>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6"/>
              <p:cNvSpPr/>
              <p:nvPr/>
            </p:nvSpPr>
            <p:spPr>
              <a:xfrm rot="-5400000">
                <a:off x="174681" y="874177"/>
                <a:ext cx="50708" cy="349571"/>
              </a:xfrm>
              <a:custGeom>
                <a:avLst/>
                <a:gdLst/>
                <a:ahLst/>
                <a:cxnLst/>
                <a:rect l="l" t="t" r="r" b="b"/>
                <a:pathLst>
                  <a:path w="1669" h="11776" extrusionOk="0">
                    <a:moveTo>
                      <a:pt x="835" y="11776"/>
                    </a:moveTo>
                    <a:lnTo>
                      <a:pt x="835" y="11776"/>
                    </a:lnTo>
                    <a:cubicBezTo>
                      <a:pt x="368" y="11776"/>
                      <a:pt x="1" y="11409"/>
                      <a:pt x="1" y="10942"/>
                    </a:cubicBezTo>
                    <a:lnTo>
                      <a:pt x="1" y="834"/>
                    </a:lnTo>
                    <a:cubicBezTo>
                      <a:pt x="1" y="401"/>
                      <a:pt x="368" y="0"/>
                      <a:pt x="835" y="0"/>
                    </a:cubicBezTo>
                    <a:lnTo>
                      <a:pt x="835" y="0"/>
                    </a:lnTo>
                    <a:cubicBezTo>
                      <a:pt x="1302" y="0"/>
                      <a:pt x="1669" y="401"/>
                      <a:pt x="1669" y="834"/>
                    </a:cubicBezTo>
                    <a:lnTo>
                      <a:pt x="1669" y="10942"/>
                    </a:lnTo>
                    <a:cubicBezTo>
                      <a:pt x="1669" y="11409"/>
                      <a:pt x="1302" y="11776"/>
                      <a:pt x="835"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6"/>
              <p:cNvSpPr/>
              <p:nvPr/>
            </p:nvSpPr>
            <p:spPr>
              <a:xfrm rot="-5400000">
                <a:off x="256304" y="66546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37" y="1"/>
                      <a:pt x="6105" y="701"/>
                      <a:pt x="6105" y="1535"/>
                    </a:cubicBezTo>
                    <a:lnTo>
                      <a:pt x="6105" y="1735"/>
                    </a:lnTo>
                    <a:cubicBezTo>
                      <a:pt x="6105" y="2569"/>
                      <a:pt x="5437"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6"/>
              <p:cNvSpPr/>
              <p:nvPr/>
            </p:nvSpPr>
            <p:spPr>
              <a:xfrm rot="-5400000">
                <a:off x="269186" y="66546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37" y="3269"/>
                      <a:pt x="6105" y="2569"/>
                      <a:pt x="6105" y="1735"/>
                    </a:cubicBezTo>
                    <a:lnTo>
                      <a:pt x="6105" y="1535"/>
                    </a:lnTo>
                    <a:cubicBezTo>
                      <a:pt x="6105" y="701"/>
                      <a:pt x="5437" y="0"/>
                      <a:pt x="4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6"/>
              <p:cNvSpPr/>
              <p:nvPr/>
            </p:nvSpPr>
            <p:spPr>
              <a:xfrm rot="-5400000">
                <a:off x="174681" y="57518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301"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6"/>
              <p:cNvSpPr/>
              <p:nvPr/>
            </p:nvSpPr>
            <p:spPr>
              <a:xfrm rot="-5400000">
                <a:off x="174696" y="50222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301"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6"/>
              <p:cNvSpPr/>
              <p:nvPr/>
            </p:nvSpPr>
            <p:spPr>
              <a:xfrm rot="-5400000">
                <a:off x="256304" y="293523"/>
                <a:ext cx="185485" cy="97070"/>
              </a:xfrm>
              <a:custGeom>
                <a:avLst/>
                <a:gdLst/>
                <a:ahLst/>
                <a:cxnLst/>
                <a:rect l="l" t="t" r="r" b="b"/>
                <a:pathLst>
                  <a:path w="6105" h="3270" extrusionOk="0">
                    <a:moveTo>
                      <a:pt x="4570" y="3270"/>
                    </a:moveTo>
                    <a:lnTo>
                      <a:pt x="1535" y="3270"/>
                    </a:lnTo>
                    <a:cubicBezTo>
                      <a:pt x="701" y="3270"/>
                      <a:pt x="0" y="2569"/>
                      <a:pt x="0" y="1735"/>
                    </a:cubicBezTo>
                    <a:lnTo>
                      <a:pt x="0" y="1535"/>
                    </a:lnTo>
                    <a:cubicBezTo>
                      <a:pt x="0" y="701"/>
                      <a:pt x="701" y="1"/>
                      <a:pt x="1535" y="1"/>
                    </a:cubicBezTo>
                    <a:lnTo>
                      <a:pt x="4570" y="1"/>
                    </a:lnTo>
                    <a:cubicBezTo>
                      <a:pt x="5404" y="1"/>
                      <a:pt x="6105" y="701"/>
                      <a:pt x="6105" y="1535"/>
                    </a:cubicBezTo>
                    <a:lnTo>
                      <a:pt x="6105" y="1735"/>
                    </a:lnTo>
                    <a:cubicBezTo>
                      <a:pt x="6105" y="2569"/>
                      <a:pt x="5404" y="3270"/>
                      <a:pt x="4570" y="3270"/>
                    </a:cubicBezTo>
                    <a:close/>
                  </a:path>
                </a:pathLst>
              </a:custGeom>
              <a:solidFill>
                <a:srgbClr val="C3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6"/>
              <p:cNvSpPr/>
              <p:nvPr/>
            </p:nvSpPr>
            <p:spPr>
              <a:xfrm rot="-5400000">
                <a:off x="174681" y="203246"/>
                <a:ext cx="50708" cy="349571"/>
              </a:xfrm>
              <a:custGeom>
                <a:avLst/>
                <a:gdLst/>
                <a:ahLst/>
                <a:cxnLst/>
                <a:rect l="l" t="t" r="r" b="b"/>
                <a:pathLst>
                  <a:path w="1669"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solidFill>
                <a:srgbClr val="AEA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03" name="Google Shape;3303;p26"/>
              <p:cNvGrpSpPr/>
              <p:nvPr/>
            </p:nvGrpSpPr>
            <p:grpSpPr>
              <a:xfrm>
                <a:off x="25250" y="249316"/>
                <a:ext cx="385214" cy="185485"/>
                <a:chOff x="25250" y="249316"/>
                <a:chExt cx="385214" cy="185485"/>
              </a:xfrm>
            </p:grpSpPr>
            <p:sp>
              <p:nvSpPr>
                <p:cNvPr id="3304" name="Google Shape;3304;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7" name="Google Shape;3307;p26"/>
              <p:cNvGrpSpPr/>
              <p:nvPr/>
            </p:nvGrpSpPr>
            <p:grpSpPr>
              <a:xfrm>
                <a:off x="25250" y="621253"/>
                <a:ext cx="385214" cy="185485"/>
                <a:chOff x="25250" y="249316"/>
                <a:chExt cx="385214" cy="185485"/>
              </a:xfrm>
            </p:grpSpPr>
            <p:sp>
              <p:nvSpPr>
                <p:cNvPr id="3308" name="Google Shape;3308;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1" name="Google Shape;3311;p26"/>
              <p:cNvGrpSpPr/>
              <p:nvPr/>
            </p:nvGrpSpPr>
            <p:grpSpPr>
              <a:xfrm>
                <a:off x="25250" y="992691"/>
                <a:ext cx="385214" cy="185485"/>
                <a:chOff x="25250" y="249316"/>
                <a:chExt cx="385214" cy="185485"/>
              </a:xfrm>
            </p:grpSpPr>
            <p:sp>
              <p:nvSpPr>
                <p:cNvPr id="3312" name="Google Shape;3312;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5" name="Google Shape;3315;p26"/>
              <p:cNvGrpSpPr/>
              <p:nvPr/>
            </p:nvGrpSpPr>
            <p:grpSpPr>
              <a:xfrm>
                <a:off x="25250" y="1364378"/>
                <a:ext cx="385214" cy="185485"/>
                <a:chOff x="25250" y="249316"/>
                <a:chExt cx="385214" cy="185485"/>
              </a:xfrm>
            </p:grpSpPr>
            <p:sp>
              <p:nvSpPr>
                <p:cNvPr id="3316" name="Google Shape;3316;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9" name="Google Shape;3319;p26"/>
              <p:cNvGrpSpPr/>
              <p:nvPr/>
            </p:nvGrpSpPr>
            <p:grpSpPr>
              <a:xfrm>
                <a:off x="25250" y="1736066"/>
                <a:ext cx="385214" cy="185485"/>
                <a:chOff x="25250" y="249316"/>
                <a:chExt cx="385214" cy="185485"/>
              </a:xfrm>
            </p:grpSpPr>
            <p:sp>
              <p:nvSpPr>
                <p:cNvPr id="3320" name="Google Shape;3320;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3" name="Google Shape;3323;p26"/>
              <p:cNvGrpSpPr/>
              <p:nvPr/>
            </p:nvGrpSpPr>
            <p:grpSpPr>
              <a:xfrm>
                <a:off x="25250" y="2108003"/>
                <a:ext cx="385214" cy="185485"/>
                <a:chOff x="25250" y="249316"/>
                <a:chExt cx="385214" cy="185485"/>
              </a:xfrm>
            </p:grpSpPr>
            <p:sp>
              <p:nvSpPr>
                <p:cNvPr id="3324" name="Google Shape;3324;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7" name="Google Shape;3327;p26"/>
              <p:cNvGrpSpPr/>
              <p:nvPr/>
            </p:nvGrpSpPr>
            <p:grpSpPr>
              <a:xfrm>
                <a:off x="25250" y="2479441"/>
                <a:ext cx="385214" cy="185485"/>
                <a:chOff x="25250" y="249316"/>
                <a:chExt cx="385214" cy="185485"/>
              </a:xfrm>
            </p:grpSpPr>
            <p:sp>
              <p:nvSpPr>
                <p:cNvPr id="3328" name="Google Shape;3328;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1" name="Google Shape;3331;p26"/>
              <p:cNvGrpSpPr/>
              <p:nvPr/>
            </p:nvGrpSpPr>
            <p:grpSpPr>
              <a:xfrm>
                <a:off x="25250" y="2851128"/>
                <a:ext cx="385214" cy="185485"/>
                <a:chOff x="25250" y="249316"/>
                <a:chExt cx="385214" cy="185485"/>
              </a:xfrm>
            </p:grpSpPr>
            <p:sp>
              <p:nvSpPr>
                <p:cNvPr id="3332" name="Google Shape;3332;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5" name="Google Shape;3335;p26"/>
              <p:cNvGrpSpPr/>
              <p:nvPr/>
            </p:nvGrpSpPr>
            <p:grpSpPr>
              <a:xfrm>
                <a:off x="25250" y="3222828"/>
                <a:ext cx="385214" cy="185485"/>
                <a:chOff x="25250" y="249316"/>
                <a:chExt cx="385214" cy="185485"/>
              </a:xfrm>
            </p:grpSpPr>
            <p:sp>
              <p:nvSpPr>
                <p:cNvPr id="3336" name="Google Shape;3336;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39" name="Google Shape;3339;p26"/>
              <p:cNvGrpSpPr/>
              <p:nvPr/>
            </p:nvGrpSpPr>
            <p:grpSpPr>
              <a:xfrm>
                <a:off x="25250" y="3594766"/>
                <a:ext cx="385214" cy="185485"/>
                <a:chOff x="25250" y="249316"/>
                <a:chExt cx="385214" cy="185485"/>
              </a:xfrm>
            </p:grpSpPr>
            <p:sp>
              <p:nvSpPr>
                <p:cNvPr id="3340" name="Google Shape;3340;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43" name="Google Shape;3343;p26"/>
              <p:cNvGrpSpPr/>
              <p:nvPr/>
            </p:nvGrpSpPr>
            <p:grpSpPr>
              <a:xfrm>
                <a:off x="25250" y="3966203"/>
                <a:ext cx="385214" cy="185485"/>
                <a:chOff x="25250" y="249316"/>
                <a:chExt cx="385214" cy="185485"/>
              </a:xfrm>
            </p:grpSpPr>
            <p:sp>
              <p:nvSpPr>
                <p:cNvPr id="3344" name="Google Shape;3344;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47" name="Google Shape;3347;p26"/>
              <p:cNvGrpSpPr/>
              <p:nvPr/>
            </p:nvGrpSpPr>
            <p:grpSpPr>
              <a:xfrm>
                <a:off x="25250" y="4337891"/>
                <a:ext cx="385214" cy="185485"/>
                <a:chOff x="25250" y="249316"/>
                <a:chExt cx="385214" cy="185485"/>
              </a:xfrm>
            </p:grpSpPr>
            <p:sp>
              <p:nvSpPr>
                <p:cNvPr id="3348" name="Google Shape;3348;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1" name="Google Shape;3351;p26"/>
              <p:cNvGrpSpPr/>
              <p:nvPr/>
            </p:nvGrpSpPr>
            <p:grpSpPr>
              <a:xfrm>
                <a:off x="25250" y="4709566"/>
                <a:ext cx="385214" cy="185485"/>
                <a:chOff x="25250" y="249316"/>
                <a:chExt cx="385214" cy="185485"/>
              </a:xfrm>
            </p:grpSpPr>
            <p:sp>
              <p:nvSpPr>
                <p:cNvPr id="3352" name="Google Shape;3352;p26"/>
                <p:cNvSpPr/>
                <p:nvPr/>
              </p:nvSpPr>
              <p:spPr>
                <a:xfrm rot="-5400000">
                  <a:off x="269186" y="293523"/>
                  <a:ext cx="185485" cy="97070"/>
                </a:xfrm>
                <a:custGeom>
                  <a:avLst/>
                  <a:gdLst/>
                  <a:ahLst/>
                  <a:cxnLst/>
                  <a:rect l="l" t="t" r="r" b="b"/>
                  <a:pathLst>
                    <a:path w="6105" h="3270" extrusionOk="0">
                      <a:moveTo>
                        <a:pt x="1535" y="0"/>
                      </a:moveTo>
                      <a:cubicBezTo>
                        <a:pt x="701" y="0"/>
                        <a:pt x="0" y="701"/>
                        <a:pt x="0" y="1535"/>
                      </a:cubicBezTo>
                      <a:lnTo>
                        <a:pt x="0" y="1735"/>
                      </a:lnTo>
                      <a:cubicBezTo>
                        <a:pt x="0" y="2569"/>
                        <a:pt x="701" y="3269"/>
                        <a:pt x="1535" y="3269"/>
                      </a:cubicBezTo>
                      <a:lnTo>
                        <a:pt x="4570" y="3269"/>
                      </a:lnTo>
                      <a:cubicBezTo>
                        <a:pt x="5404" y="3269"/>
                        <a:pt x="6105" y="2569"/>
                        <a:pt x="6105" y="1735"/>
                      </a:cubicBezTo>
                      <a:lnTo>
                        <a:pt x="6105" y="1535"/>
                      </a:lnTo>
                      <a:cubicBezTo>
                        <a:pt x="6105" y="701"/>
                        <a:pt x="5404" y="0"/>
                        <a:pt x="4570" y="0"/>
                      </a:cubicBezTo>
                      <a:close/>
                    </a:path>
                  </a:pathLst>
                </a:custGeom>
                <a:solidFill>
                  <a:srgbClr val="000000"/>
                </a:solidFill>
                <a:ln w="9525" cap="flat" cmpd="sng">
                  <a:solidFill>
                    <a:srgbClr val="D9D9D9"/>
                  </a:solidFill>
                  <a:prstDash val="solid"/>
                  <a:round/>
                  <a:headEnd type="none" w="sm" len="sm"/>
                  <a:tailEnd type="none" w="sm" len="sm"/>
                </a:ln>
                <a:effectLst>
                  <a:outerShdw blurRad="14288" dist="1905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6"/>
                <p:cNvSpPr/>
                <p:nvPr/>
              </p:nvSpPr>
              <p:spPr>
                <a:xfrm rot="-5400000">
                  <a:off x="174696" y="130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6"/>
                <p:cNvSpPr/>
                <p:nvPr/>
              </p:nvSpPr>
              <p:spPr>
                <a:xfrm rot="-5400000">
                  <a:off x="174696" y="204283"/>
                  <a:ext cx="50678" cy="349571"/>
                </a:xfrm>
                <a:custGeom>
                  <a:avLst/>
                  <a:gdLst/>
                  <a:ahLst/>
                  <a:cxnLst/>
                  <a:rect l="l" t="t" r="r" b="b"/>
                  <a:pathLst>
                    <a:path w="1668" h="11776" extrusionOk="0">
                      <a:moveTo>
                        <a:pt x="834" y="11776"/>
                      </a:moveTo>
                      <a:lnTo>
                        <a:pt x="834" y="11776"/>
                      </a:lnTo>
                      <a:cubicBezTo>
                        <a:pt x="367" y="11776"/>
                        <a:pt x="0" y="11409"/>
                        <a:pt x="0" y="10942"/>
                      </a:cubicBezTo>
                      <a:lnTo>
                        <a:pt x="0" y="834"/>
                      </a:lnTo>
                      <a:cubicBezTo>
                        <a:pt x="0" y="401"/>
                        <a:pt x="367" y="0"/>
                        <a:pt x="834" y="0"/>
                      </a:cubicBezTo>
                      <a:lnTo>
                        <a:pt x="834" y="0"/>
                      </a:lnTo>
                      <a:cubicBezTo>
                        <a:pt x="1268" y="0"/>
                        <a:pt x="1668" y="401"/>
                        <a:pt x="1668" y="834"/>
                      </a:cubicBezTo>
                      <a:lnTo>
                        <a:pt x="1668" y="10942"/>
                      </a:lnTo>
                      <a:cubicBezTo>
                        <a:pt x="1668" y="11409"/>
                        <a:pt x="1268" y="11776"/>
                        <a:pt x="834" y="11776"/>
                      </a:cubicBezTo>
                      <a:close/>
                    </a:path>
                  </a:pathLst>
                </a:custGeom>
                <a:gradFill>
                  <a:gsLst>
                    <a:gs pos="0">
                      <a:srgbClr val="D9D9D9"/>
                    </a:gs>
                    <a:gs pos="34000">
                      <a:srgbClr val="FFFFFF"/>
                    </a:gs>
                    <a:gs pos="64000">
                      <a:srgbClr val="D9D9D9"/>
                    </a:gs>
                    <a:gs pos="100000">
                      <a:srgbClr val="434343"/>
                    </a:gs>
                  </a:gsLst>
                  <a:lin ang="5400012" scaled="0"/>
                </a:gradFill>
                <a:ln>
                  <a:noFill/>
                </a:ln>
                <a:effectLst>
                  <a:outerShdw blurRad="14288"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5" name="Google Shape;3355;p26"/>
              <p:cNvSpPr/>
              <p:nvPr/>
            </p:nvSpPr>
            <p:spPr>
              <a:xfrm rot="5400000" flipH="1">
                <a:off x="-1852659" y="2533666"/>
                <a:ext cx="5143393" cy="75975"/>
              </a:xfrm>
              <a:custGeom>
                <a:avLst/>
                <a:gdLst/>
                <a:ahLst/>
                <a:cxnLst/>
                <a:rect l="l" t="t" r="r" b="b"/>
                <a:pathLst>
                  <a:path w="169288" h="1535" extrusionOk="0">
                    <a:moveTo>
                      <a:pt x="0" y="1534"/>
                    </a:moveTo>
                    <a:lnTo>
                      <a:pt x="0" y="0"/>
                    </a:lnTo>
                    <a:lnTo>
                      <a:pt x="169288" y="0"/>
                    </a:lnTo>
                    <a:lnTo>
                      <a:pt x="169288" y="1534"/>
                    </a:lnTo>
                    <a:close/>
                  </a:path>
                </a:pathLst>
              </a:custGeom>
              <a:solidFill>
                <a:srgbClr val="073763"/>
              </a:solidFill>
              <a:ln w="9525" cap="flat" cmpd="sng">
                <a:solidFill>
                  <a:srgbClr val="99999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81904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3400" y="2023267"/>
            <a:ext cx="7905600" cy="2240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7600">
                <a:latin typeface="Barlow Condensed Medium"/>
                <a:ea typeface="Barlow Condensed Medium"/>
                <a:cs typeface="Barlow Condensed Medium"/>
                <a:sym typeface="Barlow Condensed Medium"/>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53467" y="5228467"/>
            <a:ext cx="5812000" cy="5460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2667"/>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idx="2"/>
          </p:nvPr>
        </p:nvSpPr>
        <p:spPr>
          <a:xfrm>
            <a:off x="953400" y="4263267"/>
            <a:ext cx="7905600" cy="965200"/>
          </a:xfrm>
          <a:prstGeom prst="rect">
            <a:avLst/>
          </a:prstGeom>
          <a:effectLst>
            <a:outerShdw blurRad="142875" dist="161925" dir="1800000" algn="bl" rotWithShape="0">
              <a:schemeClr val="dk2"/>
            </a:outerShdw>
          </a:effectLst>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7600">
                <a:latin typeface="Barlow Condensed Medium"/>
                <a:ea typeface="Barlow Condensed Medium"/>
                <a:cs typeface="Barlow Condensed Medium"/>
                <a:sym typeface="Barlow Condensed Medium"/>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64489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5139-02A1-4F28-D02E-8B4C5A44702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AAAECB0-4217-0070-40DB-2B77F3B36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815AE-49D5-DEF9-CE62-FC85690A6F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06E266-43CC-8FD9-7C1D-7903AF458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CF0BC-E121-6C37-FB38-3E5D8E8071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D05F5DF-07C0-B306-F4BF-C2AF8EB824BF}"/>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8" name="Footer Placeholder 7">
            <a:extLst>
              <a:ext uri="{FF2B5EF4-FFF2-40B4-BE49-F238E27FC236}">
                <a16:creationId xmlns:a16="http://schemas.microsoft.com/office/drawing/2014/main" id="{E9ED2191-52E7-E385-8F4B-4010E85C851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3EF0C70-2C93-71AE-9AD5-227315092A65}"/>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962976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1963867" y="3021917"/>
            <a:ext cx="3108400" cy="1729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 name="Google Shape;14;p3"/>
          <p:cNvSpPr txBox="1">
            <a:spLocks noGrp="1"/>
          </p:cNvSpPr>
          <p:nvPr>
            <p:ph type="title" idx="2" hasCustomPrompt="1"/>
          </p:nvPr>
        </p:nvSpPr>
        <p:spPr>
          <a:xfrm>
            <a:off x="1963867" y="1343184"/>
            <a:ext cx="1894000" cy="14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6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t>xx%</a:t>
            </a:r>
          </a:p>
        </p:txBody>
      </p:sp>
      <p:sp>
        <p:nvSpPr>
          <p:cNvPr id="15" name="Google Shape;15;p3"/>
          <p:cNvSpPr txBox="1">
            <a:spLocks noGrp="1"/>
          </p:cNvSpPr>
          <p:nvPr>
            <p:ph type="subTitle" idx="1"/>
          </p:nvPr>
        </p:nvSpPr>
        <p:spPr>
          <a:xfrm>
            <a:off x="1963867" y="4771417"/>
            <a:ext cx="3108400" cy="83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254343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a:lnSpc>
                <a:spcPct val="115000"/>
              </a:lnSpc>
              <a:spcBef>
                <a:spcPts val="0"/>
              </a:spcBef>
              <a:spcAft>
                <a:spcPts val="0"/>
              </a:spcAft>
              <a:buSzPts val="1400"/>
              <a:buChar char="●"/>
              <a:defRPr sz="1867"/>
            </a:lvl1pPr>
            <a:lvl2pPr marL="1219170" lvl="1" indent="-440256">
              <a:lnSpc>
                <a:spcPct val="115000"/>
              </a:lnSpc>
              <a:spcBef>
                <a:spcPts val="0"/>
              </a:spcBef>
              <a:spcAft>
                <a:spcPts val="0"/>
              </a:spcAft>
              <a:buSzPts val="1600"/>
              <a:buChar char="○"/>
              <a:defRPr/>
            </a:lvl2pPr>
            <a:lvl3pPr marL="1828754" lvl="2" indent="-440256">
              <a:lnSpc>
                <a:spcPct val="115000"/>
              </a:lnSpc>
              <a:spcBef>
                <a:spcPts val="0"/>
              </a:spcBef>
              <a:spcAft>
                <a:spcPts val="0"/>
              </a:spcAft>
              <a:buSzPts val="1600"/>
              <a:buChar char="■"/>
              <a:defRPr/>
            </a:lvl3pPr>
            <a:lvl4pPr marL="2438339" lvl="3" indent="-440256">
              <a:lnSpc>
                <a:spcPct val="115000"/>
              </a:lnSpc>
              <a:spcBef>
                <a:spcPts val="0"/>
              </a:spcBef>
              <a:spcAft>
                <a:spcPts val="0"/>
              </a:spcAft>
              <a:buSzPts val="1600"/>
              <a:buChar char="●"/>
              <a:defRPr/>
            </a:lvl4pPr>
            <a:lvl5pPr marL="3047924" lvl="4" indent="-440256">
              <a:lnSpc>
                <a:spcPct val="115000"/>
              </a:lnSpc>
              <a:spcBef>
                <a:spcPts val="0"/>
              </a:spcBef>
              <a:spcAft>
                <a:spcPts val="0"/>
              </a:spcAft>
              <a:buSzPts val="1600"/>
              <a:buChar char="○"/>
              <a:defRPr/>
            </a:lvl5pPr>
            <a:lvl6pPr marL="3657509" lvl="5" indent="-440256">
              <a:lnSpc>
                <a:spcPct val="115000"/>
              </a:lnSpc>
              <a:spcBef>
                <a:spcPts val="0"/>
              </a:spcBef>
              <a:spcAft>
                <a:spcPts val="0"/>
              </a:spcAft>
              <a:buSzPts val="1600"/>
              <a:buChar char="■"/>
              <a:defRPr/>
            </a:lvl6pPr>
            <a:lvl7pPr marL="4267093" lvl="6" indent="-440256">
              <a:lnSpc>
                <a:spcPct val="115000"/>
              </a:lnSpc>
              <a:spcBef>
                <a:spcPts val="0"/>
              </a:spcBef>
              <a:spcAft>
                <a:spcPts val="0"/>
              </a:spcAft>
              <a:buSzPts val="1600"/>
              <a:buChar char="●"/>
              <a:defRPr/>
            </a:lvl7pPr>
            <a:lvl8pPr marL="4876678" lvl="7" indent="-440256">
              <a:lnSpc>
                <a:spcPct val="115000"/>
              </a:lnSpc>
              <a:spcBef>
                <a:spcPts val="0"/>
              </a:spcBef>
              <a:spcAft>
                <a:spcPts val="0"/>
              </a:spcAft>
              <a:buSzPts val="1600"/>
              <a:buChar char="○"/>
              <a:defRPr/>
            </a:lvl8pPr>
            <a:lvl9pPr marL="5486263" lvl="8" indent="-440256">
              <a:lnSpc>
                <a:spcPct val="115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1846115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subTitle" idx="1"/>
          </p:nvPr>
        </p:nvSpPr>
        <p:spPr>
          <a:xfrm>
            <a:off x="1809033" y="3206000"/>
            <a:ext cx="3876800" cy="4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067">
                <a:latin typeface="Barlow Condensed Medium"/>
                <a:ea typeface="Barlow Condensed Medium"/>
                <a:cs typeface="Barlow Condensed Medium"/>
                <a:sym typeface="Barlow Condensed Medium"/>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1" name="Google Shape;21;p5"/>
          <p:cNvSpPr txBox="1">
            <a:spLocks noGrp="1"/>
          </p:cNvSpPr>
          <p:nvPr>
            <p:ph type="subTitle" idx="2"/>
          </p:nvPr>
        </p:nvSpPr>
        <p:spPr>
          <a:xfrm>
            <a:off x="6497733" y="3206000"/>
            <a:ext cx="3876800" cy="4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067">
                <a:latin typeface="Barlow Condensed Medium"/>
                <a:ea typeface="Barlow Condensed Medium"/>
                <a:cs typeface="Barlow Condensed Medium"/>
                <a:sym typeface="Barlow Condensed Medium"/>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2" name="Google Shape;22;p5"/>
          <p:cNvSpPr txBox="1">
            <a:spLocks noGrp="1"/>
          </p:cNvSpPr>
          <p:nvPr>
            <p:ph type="subTitle" idx="3"/>
          </p:nvPr>
        </p:nvSpPr>
        <p:spPr>
          <a:xfrm>
            <a:off x="1716233" y="3685833"/>
            <a:ext cx="4062400" cy="19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3" name="Google Shape;23;p5"/>
          <p:cNvSpPr txBox="1">
            <a:spLocks noGrp="1"/>
          </p:cNvSpPr>
          <p:nvPr>
            <p:ph type="subTitle" idx="4"/>
          </p:nvPr>
        </p:nvSpPr>
        <p:spPr>
          <a:xfrm>
            <a:off x="6406133" y="3685833"/>
            <a:ext cx="4060000" cy="192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108352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3742405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9" name="Google Shape;29;p7"/>
          <p:cNvSpPr txBox="1">
            <a:spLocks noGrp="1"/>
          </p:cNvSpPr>
          <p:nvPr>
            <p:ph type="body" idx="1"/>
          </p:nvPr>
        </p:nvSpPr>
        <p:spPr>
          <a:xfrm>
            <a:off x="6137600" y="1370535"/>
            <a:ext cx="5094400" cy="4546000"/>
          </a:xfrm>
          <a:prstGeom prst="rect">
            <a:avLst/>
          </a:prstGeom>
        </p:spPr>
        <p:txBody>
          <a:bodyPr spcFirstLastPara="1" wrap="square" lIns="91425" tIns="91425" rIns="91425" bIns="91425" anchor="t" anchorCtr="0">
            <a:noAutofit/>
          </a:bodyPr>
          <a:lstStyle>
            <a:lvl1pPr marL="609585" lvl="0" indent="-423323">
              <a:lnSpc>
                <a:spcPct val="115000"/>
              </a:lnSpc>
              <a:spcBef>
                <a:spcPts val="0"/>
              </a:spcBef>
              <a:spcAft>
                <a:spcPts val="0"/>
              </a:spcAft>
              <a:buSzPts val="1400"/>
              <a:buChar char="●"/>
              <a:defRPr/>
            </a:lvl1pPr>
            <a:lvl2pPr marL="1219170" lvl="1" indent="-440256">
              <a:lnSpc>
                <a:spcPct val="115000"/>
              </a:lnSpc>
              <a:spcBef>
                <a:spcPts val="0"/>
              </a:spcBef>
              <a:spcAft>
                <a:spcPts val="0"/>
              </a:spcAft>
              <a:buSzPts val="1600"/>
              <a:buChar char="○"/>
              <a:defRPr/>
            </a:lvl2pPr>
            <a:lvl3pPr marL="1828754" lvl="2" indent="-440256">
              <a:lnSpc>
                <a:spcPct val="115000"/>
              </a:lnSpc>
              <a:spcBef>
                <a:spcPts val="0"/>
              </a:spcBef>
              <a:spcAft>
                <a:spcPts val="0"/>
              </a:spcAft>
              <a:buSzPts val="1600"/>
              <a:buChar char="■"/>
              <a:defRPr/>
            </a:lvl3pPr>
            <a:lvl4pPr marL="2438339" lvl="3" indent="-440256">
              <a:lnSpc>
                <a:spcPct val="115000"/>
              </a:lnSpc>
              <a:spcBef>
                <a:spcPts val="0"/>
              </a:spcBef>
              <a:spcAft>
                <a:spcPts val="0"/>
              </a:spcAft>
              <a:buSzPts val="1600"/>
              <a:buChar char="●"/>
              <a:defRPr/>
            </a:lvl4pPr>
            <a:lvl5pPr marL="3047924" lvl="4" indent="-440256">
              <a:lnSpc>
                <a:spcPct val="115000"/>
              </a:lnSpc>
              <a:spcBef>
                <a:spcPts val="0"/>
              </a:spcBef>
              <a:spcAft>
                <a:spcPts val="0"/>
              </a:spcAft>
              <a:buSzPts val="1600"/>
              <a:buChar char="○"/>
              <a:defRPr/>
            </a:lvl5pPr>
            <a:lvl6pPr marL="3657509" lvl="5" indent="-440256">
              <a:lnSpc>
                <a:spcPct val="115000"/>
              </a:lnSpc>
              <a:spcBef>
                <a:spcPts val="0"/>
              </a:spcBef>
              <a:spcAft>
                <a:spcPts val="0"/>
              </a:spcAft>
              <a:buSzPts val="1600"/>
              <a:buChar char="■"/>
              <a:defRPr/>
            </a:lvl6pPr>
            <a:lvl7pPr marL="4267093" lvl="6" indent="-440256">
              <a:lnSpc>
                <a:spcPct val="115000"/>
              </a:lnSpc>
              <a:spcBef>
                <a:spcPts val="0"/>
              </a:spcBef>
              <a:spcAft>
                <a:spcPts val="0"/>
              </a:spcAft>
              <a:buSzPts val="1600"/>
              <a:buChar char="●"/>
              <a:defRPr/>
            </a:lvl7pPr>
            <a:lvl8pPr marL="4876678" lvl="7" indent="-440256">
              <a:lnSpc>
                <a:spcPct val="115000"/>
              </a:lnSpc>
              <a:spcBef>
                <a:spcPts val="0"/>
              </a:spcBef>
              <a:spcAft>
                <a:spcPts val="0"/>
              </a:spcAft>
              <a:buSzPts val="1600"/>
              <a:buChar char="○"/>
              <a:defRPr/>
            </a:lvl8pPr>
            <a:lvl9pPr marL="5486263" lvl="8" indent="-440256">
              <a:lnSpc>
                <a:spcPct val="115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1062847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a:gsLst>
            <a:gs pos="0">
              <a:srgbClr val="E90E27"/>
            </a:gs>
            <a:gs pos="100000">
              <a:srgbClr val="690B16"/>
            </a:gs>
          </a:gsLst>
          <a:path path="circle">
            <a:fillToRect l="50000" t="50000" r="50000" b="50000"/>
          </a:path>
          <a:tileRect/>
        </a:gradFill>
        <a:effectLst/>
      </p:bgPr>
    </p:bg>
    <p:spTree>
      <p:nvGrpSpPr>
        <p:cNvPr id="1" name="Shape 30"/>
        <p:cNvGrpSpPr/>
        <p:nvPr/>
      </p:nvGrpSpPr>
      <p:grpSpPr>
        <a:xfrm>
          <a:off x="0" y="0"/>
          <a:ext cx="0" cy="0"/>
          <a:chOff x="0" y="0"/>
          <a:chExt cx="0" cy="0"/>
        </a:xfrm>
      </p:grpSpPr>
      <p:pic>
        <p:nvPicPr>
          <p:cNvPr id="31" name="Google Shape;31;p8"/>
          <p:cNvPicPr preferRelativeResize="0"/>
          <p:nvPr/>
        </p:nvPicPr>
        <p:blipFill>
          <a:blip r:embed="rId2">
            <a:alphaModFix/>
          </a:blip>
          <a:stretch>
            <a:fillRect/>
          </a:stretch>
        </p:blipFill>
        <p:spPr>
          <a:xfrm>
            <a:off x="2467" y="1"/>
            <a:ext cx="12187067" cy="6858001"/>
          </a:xfrm>
          <a:prstGeom prst="rect">
            <a:avLst/>
          </a:prstGeom>
          <a:noFill/>
          <a:ln>
            <a:noFill/>
          </a:ln>
        </p:spPr>
      </p:pic>
      <p:pic>
        <p:nvPicPr>
          <p:cNvPr id="32" name="Google Shape;32;p8"/>
          <p:cNvPicPr preferRelativeResize="0"/>
          <p:nvPr/>
        </p:nvPicPr>
        <p:blipFill rotWithShape="1">
          <a:blip r:embed="rId3">
            <a:alphaModFix/>
          </a:blip>
          <a:srcRect l="11076" t="36870" r="69041" b="5608"/>
          <a:stretch/>
        </p:blipFill>
        <p:spPr>
          <a:xfrm>
            <a:off x="10419401" y="1150201"/>
            <a:ext cx="3067735" cy="4994465"/>
          </a:xfrm>
          <a:prstGeom prst="rect">
            <a:avLst/>
          </a:prstGeom>
          <a:noFill/>
          <a:ln>
            <a:noFill/>
          </a:ln>
        </p:spPr>
      </p:pic>
      <p:pic>
        <p:nvPicPr>
          <p:cNvPr id="33" name="Google Shape;33;p8"/>
          <p:cNvPicPr preferRelativeResize="0"/>
          <p:nvPr/>
        </p:nvPicPr>
        <p:blipFill rotWithShape="1">
          <a:blip r:embed="rId3">
            <a:alphaModFix/>
          </a:blip>
          <a:srcRect l="59226" t="38279" r="25263" b="6186"/>
          <a:stretch/>
        </p:blipFill>
        <p:spPr>
          <a:xfrm>
            <a:off x="-824533" y="777301"/>
            <a:ext cx="2393201" cy="4822100"/>
          </a:xfrm>
          <a:prstGeom prst="rect">
            <a:avLst/>
          </a:prstGeom>
          <a:noFill/>
          <a:ln>
            <a:noFill/>
          </a:ln>
        </p:spPr>
      </p:pic>
      <p:sp>
        <p:nvSpPr>
          <p:cNvPr id="34" name="Google Shape;34;p8"/>
          <p:cNvSpPr txBox="1">
            <a:spLocks noGrp="1"/>
          </p:cNvSpPr>
          <p:nvPr>
            <p:ph type="title"/>
          </p:nvPr>
        </p:nvSpPr>
        <p:spPr>
          <a:xfrm>
            <a:off x="953467" y="1471400"/>
            <a:ext cx="10285200" cy="39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666"/>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759045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rgbClr val="E90E27"/>
            </a:gs>
            <a:gs pos="100000">
              <a:srgbClr val="690B16"/>
            </a:gs>
          </a:gsLst>
          <a:path path="circle">
            <a:fillToRect l="50000" t="50000" r="50000" b="50000"/>
          </a:path>
          <a:tileRect/>
        </a:gradFill>
        <a:effectLst/>
      </p:bgPr>
    </p:bg>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988600" y="2005600"/>
            <a:ext cx="6214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7" name="Google Shape;37;p9"/>
          <p:cNvSpPr txBox="1">
            <a:spLocks noGrp="1"/>
          </p:cNvSpPr>
          <p:nvPr>
            <p:ph type="subTitle" idx="1"/>
          </p:nvPr>
        </p:nvSpPr>
        <p:spPr>
          <a:xfrm>
            <a:off x="2988600" y="3128000"/>
            <a:ext cx="6214800" cy="172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lvl1pPr>
            <a:lvl2pPr lvl="1" algn="ctr">
              <a:lnSpc>
                <a:spcPct val="100000"/>
              </a:lnSpc>
              <a:spcBef>
                <a:spcPts val="2133"/>
              </a:spcBef>
              <a:spcAft>
                <a:spcPts val="0"/>
              </a:spcAft>
              <a:buSzPts val="1600"/>
              <a:buNone/>
              <a:defRPr/>
            </a:lvl2pPr>
            <a:lvl3pPr lvl="2" algn="ctr">
              <a:lnSpc>
                <a:spcPct val="100000"/>
              </a:lnSpc>
              <a:spcBef>
                <a:spcPts val="2133"/>
              </a:spcBef>
              <a:spcAft>
                <a:spcPts val="0"/>
              </a:spcAft>
              <a:buSzPts val="1600"/>
              <a:buNone/>
              <a:defRPr/>
            </a:lvl3pPr>
            <a:lvl4pPr lvl="3" algn="ctr">
              <a:lnSpc>
                <a:spcPct val="100000"/>
              </a:lnSpc>
              <a:spcBef>
                <a:spcPts val="2133"/>
              </a:spcBef>
              <a:spcAft>
                <a:spcPts val="0"/>
              </a:spcAft>
              <a:buSzPts val="1600"/>
              <a:buNone/>
              <a:defRPr/>
            </a:lvl4pPr>
            <a:lvl5pPr lvl="4" algn="ctr">
              <a:lnSpc>
                <a:spcPct val="100000"/>
              </a:lnSpc>
              <a:spcBef>
                <a:spcPts val="2133"/>
              </a:spcBef>
              <a:spcAft>
                <a:spcPts val="0"/>
              </a:spcAft>
              <a:buSzPts val="1600"/>
              <a:buNone/>
              <a:defRPr/>
            </a:lvl5pPr>
            <a:lvl6pPr lvl="5" algn="ctr">
              <a:lnSpc>
                <a:spcPct val="100000"/>
              </a:lnSpc>
              <a:spcBef>
                <a:spcPts val="2133"/>
              </a:spcBef>
              <a:spcAft>
                <a:spcPts val="0"/>
              </a:spcAft>
              <a:buSzPts val="1600"/>
              <a:buNone/>
              <a:defRPr/>
            </a:lvl6pPr>
            <a:lvl7pPr lvl="6" algn="ctr">
              <a:lnSpc>
                <a:spcPct val="100000"/>
              </a:lnSpc>
              <a:spcBef>
                <a:spcPts val="2133"/>
              </a:spcBef>
              <a:spcAft>
                <a:spcPts val="0"/>
              </a:spcAft>
              <a:buSzPts val="1600"/>
              <a:buNone/>
              <a:defRPr/>
            </a:lvl7pPr>
            <a:lvl8pPr lvl="7" algn="ctr">
              <a:lnSpc>
                <a:spcPct val="100000"/>
              </a:lnSpc>
              <a:spcBef>
                <a:spcPts val="2133"/>
              </a:spcBef>
              <a:spcAft>
                <a:spcPts val="0"/>
              </a:spcAft>
              <a:buSzPts val="1600"/>
              <a:buNone/>
              <a:defRPr/>
            </a:lvl8pPr>
            <a:lvl9pPr lvl="8" algn="ctr">
              <a:lnSpc>
                <a:spcPct val="100000"/>
              </a:lnSpc>
              <a:spcBef>
                <a:spcPts val="2133"/>
              </a:spcBef>
              <a:spcAft>
                <a:spcPts val="2133"/>
              </a:spcAft>
              <a:buSzPts val="1600"/>
              <a:buNone/>
              <a:defRPr/>
            </a:lvl9pPr>
          </a:lstStyle>
          <a:p>
            <a:endParaRPr/>
          </a:p>
        </p:txBody>
      </p:sp>
      <p:pic>
        <p:nvPicPr>
          <p:cNvPr id="38" name="Google Shape;38;p9"/>
          <p:cNvPicPr preferRelativeResize="0"/>
          <p:nvPr/>
        </p:nvPicPr>
        <p:blipFill>
          <a:blip r:embed="rId2">
            <a:alphaModFix/>
          </a:blip>
          <a:stretch>
            <a:fillRect/>
          </a:stretch>
        </p:blipFill>
        <p:spPr>
          <a:xfrm>
            <a:off x="2467" y="1"/>
            <a:ext cx="12187067" cy="6858001"/>
          </a:xfrm>
          <a:prstGeom prst="rect">
            <a:avLst/>
          </a:prstGeom>
          <a:noFill/>
          <a:ln>
            <a:noFill/>
          </a:ln>
        </p:spPr>
      </p:pic>
      <p:pic>
        <p:nvPicPr>
          <p:cNvPr id="39" name="Google Shape;39;p9"/>
          <p:cNvPicPr preferRelativeResize="0"/>
          <p:nvPr/>
        </p:nvPicPr>
        <p:blipFill rotWithShape="1">
          <a:blip r:embed="rId3">
            <a:alphaModFix/>
          </a:blip>
          <a:srcRect l="36881" t="4406" r="37179" b="38073"/>
          <a:stretch/>
        </p:blipFill>
        <p:spPr>
          <a:xfrm>
            <a:off x="-742166" y="-522266"/>
            <a:ext cx="4002468" cy="4994465"/>
          </a:xfrm>
          <a:prstGeom prst="rect">
            <a:avLst/>
          </a:prstGeom>
          <a:noFill/>
          <a:ln>
            <a:noFill/>
          </a:ln>
        </p:spPr>
      </p:pic>
      <p:pic>
        <p:nvPicPr>
          <p:cNvPr id="40" name="Google Shape;40;p9"/>
          <p:cNvPicPr preferRelativeResize="0"/>
          <p:nvPr/>
        </p:nvPicPr>
        <p:blipFill rotWithShape="1">
          <a:blip r:embed="rId3">
            <a:alphaModFix/>
          </a:blip>
          <a:srcRect l="50952" t="4089" r="22503" b="38389"/>
          <a:stretch/>
        </p:blipFill>
        <p:spPr>
          <a:xfrm>
            <a:off x="8861567" y="2869434"/>
            <a:ext cx="4095597" cy="4994465"/>
          </a:xfrm>
          <a:prstGeom prst="rect">
            <a:avLst/>
          </a:prstGeom>
          <a:noFill/>
          <a:ln>
            <a:noFill/>
          </a:ln>
        </p:spPr>
      </p:pic>
    </p:spTree>
    <p:extLst>
      <p:ext uri="{BB962C8B-B14F-4D97-AF65-F5344CB8AC3E}">
        <p14:creationId xmlns:p14="http://schemas.microsoft.com/office/powerpoint/2010/main" val="3859216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7992497" y="598608"/>
            <a:ext cx="3335200" cy="1900000"/>
          </a:xfrm>
          <a:prstGeom prst="rect">
            <a:avLst/>
          </a:prstGeom>
          <a:noFill/>
        </p:spPr>
        <p:txBody>
          <a:bodyPr spcFirstLastPara="1" wrap="square" lIns="91425" tIns="91425" rIns="91425" bIns="91425" anchor="ctr" anchorCtr="0">
            <a:noAutofit/>
          </a:bodyPr>
          <a:lstStyle>
            <a:lvl1pPr lvl="0" algn="r">
              <a:spcBef>
                <a:spcPts val="0"/>
              </a:spcBef>
              <a:spcAft>
                <a:spcPts val="0"/>
              </a:spcAft>
              <a:buSzPts val="3500"/>
              <a:buNone/>
              <a:defRPr sz="40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Tree>
    <p:extLst>
      <p:ext uri="{BB962C8B-B14F-4D97-AF65-F5344CB8AC3E}">
        <p14:creationId xmlns:p14="http://schemas.microsoft.com/office/powerpoint/2010/main" val="416088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rgbClr val="E90E27"/>
            </a:gs>
            <a:gs pos="100000">
              <a:srgbClr val="690B16"/>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953400" y="2825067"/>
            <a:ext cx="102852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5" name="Google Shape;45;p11"/>
          <p:cNvSpPr txBox="1">
            <a:spLocks noGrp="1"/>
          </p:cNvSpPr>
          <p:nvPr>
            <p:ph type="subTitle" idx="1"/>
          </p:nvPr>
        </p:nvSpPr>
        <p:spPr>
          <a:xfrm>
            <a:off x="953400" y="4839933"/>
            <a:ext cx="10285200" cy="51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1710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40963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FF50-273B-48CA-444F-1BE48B663C3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510ADFB-EF1B-B6C2-B4D9-6C52B32424C4}"/>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4" name="Footer Placeholder 3">
            <a:extLst>
              <a:ext uri="{FF2B5EF4-FFF2-40B4-BE49-F238E27FC236}">
                <a16:creationId xmlns:a16="http://schemas.microsoft.com/office/drawing/2014/main" id="{950B7768-87F4-C5EA-02FD-F181AE4C270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EB36105-DF30-15DA-7C9A-EF2B6CEA03B4}"/>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3132590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599033" y="2473413"/>
            <a:ext cx="3333600" cy="49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67"/>
            </a:lvl1pPr>
            <a:lvl2pPr lvl="1">
              <a:spcBef>
                <a:spcPts val="0"/>
              </a:spcBef>
              <a:spcAft>
                <a:spcPts val="0"/>
              </a:spcAft>
              <a:buClr>
                <a:schemeClr val="accent6"/>
              </a:buClr>
              <a:buSzPts val="2400"/>
              <a:buNone/>
              <a:defRPr sz="3200">
                <a:solidFill>
                  <a:schemeClr val="accent6"/>
                </a:solidFill>
              </a:defRPr>
            </a:lvl2pPr>
            <a:lvl3pPr lvl="2">
              <a:spcBef>
                <a:spcPts val="0"/>
              </a:spcBef>
              <a:spcAft>
                <a:spcPts val="0"/>
              </a:spcAft>
              <a:buClr>
                <a:schemeClr val="accent6"/>
              </a:buClr>
              <a:buSzPts val="2400"/>
              <a:buNone/>
              <a:defRPr sz="3200">
                <a:solidFill>
                  <a:schemeClr val="accent6"/>
                </a:solidFill>
              </a:defRPr>
            </a:lvl3pPr>
            <a:lvl4pPr lvl="3">
              <a:spcBef>
                <a:spcPts val="0"/>
              </a:spcBef>
              <a:spcAft>
                <a:spcPts val="0"/>
              </a:spcAft>
              <a:buClr>
                <a:schemeClr val="accent6"/>
              </a:buClr>
              <a:buSzPts val="2400"/>
              <a:buNone/>
              <a:defRPr sz="3200">
                <a:solidFill>
                  <a:schemeClr val="accent6"/>
                </a:solidFill>
              </a:defRPr>
            </a:lvl4pPr>
            <a:lvl5pPr lvl="4">
              <a:spcBef>
                <a:spcPts val="0"/>
              </a:spcBef>
              <a:spcAft>
                <a:spcPts val="0"/>
              </a:spcAft>
              <a:buClr>
                <a:schemeClr val="accent6"/>
              </a:buClr>
              <a:buSzPts val="2400"/>
              <a:buNone/>
              <a:defRPr sz="3200">
                <a:solidFill>
                  <a:schemeClr val="accent6"/>
                </a:solidFill>
              </a:defRPr>
            </a:lvl5pPr>
            <a:lvl6pPr lvl="5">
              <a:spcBef>
                <a:spcPts val="0"/>
              </a:spcBef>
              <a:spcAft>
                <a:spcPts val="0"/>
              </a:spcAft>
              <a:buClr>
                <a:schemeClr val="accent6"/>
              </a:buClr>
              <a:buSzPts val="2400"/>
              <a:buNone/>
              <a:defRPr sz="3200">
                <a:solidFill>
                  <a:schemeClr val="accent6"/>
                </a:solidFill>
              </a:defRPr>
            </a:lvl6pPr>
            <a:lvl7pPr lvl="6">
              <a:spcBef>
                <a:spcPts val="0"/>
              </a:spcBef>
              <a:spcAft>
                <a:spcPts val="0"/>
              </a:spcAft>
              <a:buClr>
                <a:schemeClr val="accent6"/>
              </a:buClr>
              <a:buSzPts val="2400"/>
              <a:buNone/>
              <a:defRPr sz="3200">
                <a:solidFill>
                  <a:schemeClr val="accent6"/>
                </a:solidFill>
              </a:defRPr>
            </a:lvl7pPr>
            <a:lvl8pPr lvl="7">
              <a:spcBef>
                <a:spcPts val="0"/>
              </a:spcBef>
              <a:spcAft>
                <a:spcPts val="0"/>
              </a:spcAft>
              <a:buClr>
                <a:schemeClr val="accent6"/>
              </a:buClr>
              <a:buSzPts val="2400"/>
              <a:buNone/>
              <a:defRPr sz="3200">
                <a:solidFill>
                  <a:schemeClr val="accent6"/>
                </a:solidFill>
              </a:defRPr>
            </a:lvl8pPr>
            <a:lvl9pPr lvl="8">
              <a:spcBef>
                <a:spcPts val="0"/>
              </a:spcBef>
              <a:spcAft>
                <a:spcPts val="0"/>
              </a:spcAft>
              <a:buClr>
                <a:schemeClr val="accent6"/>
              </a:buClr>
              <a:buSzPts val="2400"/>
              <a:buNone/>
              <a:defRPr sz="3200">
                <a:solidFill>
                  <a:schemeClr val="accent6"/>
                </a:solidFill>
              </a:defRPr>
            </a:lvl9pPr>
          </a:lstStyle>
          <a:p>
            <a:endParaRPr/>
          </a:p>
        </p:txBody>
      </p:sp>
      <p:sp>
        <p:nvSpPr>
          <p:cNvPr id="49" name="Google Shape;49;p13"/>
          <p:cNvSpPr txBox="1">
            <a:spLocks noGrp="1"/>
          </p:cNvSpPr>
          <p:nvPr>
            <p:ph type="title" idx="2" hasCustomPrompt="1"/>
          </p:nvPr>
        </p:nvSpPr>
        <p:spPr>
          <a:xfrm>
            <a:off x="3604551" y="1504383"/>
            <a:ext cx="896800" cy="8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Barlow Condensed SemiBold"/>
                <a:ea typeface="Barlow Condensed SemiBold"/>
                <a:cs typeface="Barlow Condensed SemiBold"/>
                <a:sym typeface="Barlow Condensed SemiBold"/>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50" name="Google Shape;50;p13"/>
          <p:cNvSpPr txBox="1">
            <a:spLocks noGrp="1"/>
          </p:cNvSpPr>
          <p:nvPr>
            <p:ph type="subTitle" idx="1"/>
          </p:nvPr>
        </p:nvSpPr>
        <p:spPr>
          <a:xfrm>
            <a:off x="3599017" y="2965016"/>
            <a:ext cx="3333600" cy="67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51" name="Google Shape;51;p13"/>
          <p:cNvSpPr txBox="1">
            <a:spLocks noGrp="1"/>
          </p:cNvSpPr>
          <p:nvPr>
            <p:ph type="title" idx="3"/>
          </p:nvPr>
        </p:nvSpPr>
        <p:spPr>
          <a:xfrm>
            <a:off x="7900811" y="2473405"/>
            <a:ext cx="3331200" cy="49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67"/>
            </a:lvl1pPr>
            <a:lvl2pPr lvl="1">
              <a:spcBef>
                <a:spcPts val="0"/>
              </a:spcBef>
              <a:spcAft>
                <a:spcPts val="0"/>
              </a:spcAft>
              <a:buClr>
                <a:schemeClr val="accent6"/>
              </a:buClr>
              <a:buSzPts val="2400"/>
              <a:buNone/>
              <a:defRPr sz="3200">
                <a:solidFill>
                  <a:schemeClr val="accent6"/>
                </a:solidFill>
              </a:defRPr>
            </a:lvl2pPr>
            <a:lvl3pPr lvl="2">
              <a:spcBef>
                <a:spcPts val="0"/>
              </a:spcBef>
              <a:spcAft>
                <a:spcPts val="0"/>
              </a:spcAft>
              <a:buClr>
                <a:schemeClr val="accent6"/>
              </a:buClr>
              <a:buSzPts val="2400"/>
              <a:buNone/>
              <a:defRPr sz="3200">
                <a:solidFill>
                  <a:schemeClr val="accent6"/>
                </a:solidFill>
              </a:defRPr>
            </a:lvl3pPr>
            <a:lvl4pPr lvl="3">
              <a:spcBef>
                <a:spcPts val="0"/>
              </a:spcBef>
              <a:spcAft>
                <a:spcPts val="0"/>
              </a:spcAft>
              <a:buClr>
                <a:schemeClr val="accent6"/>
              </a:buClr>
              <a:buSzPts val="2400"/>
              <a:buNone/>
              <a:defRPr sz="3200">
                <a:solidFill>
                  <a:schemeClr val="accent6"/>
                </a:solidFill>
              </a:defRPr>
            </a:lvl4pPr>
            <a:lvl5pPr lvl="4">
              <a:spcBef>
                <a:spcPts val="0"/>
              </a:spcBef>
              <a:spcAft>
                <a:spcPts val="0"/>
              </a:spcAft>
              <a:buClr>
                <a:schemeClr val="accent6"/>
              </a:buClr>
              <a:buSzPts val="2400"/>
              <a:buNone/>
              <a:defRPr sz="3200">
                <a:solidFill>
                  <a:schemeClr val="accent6"/>
                </a:solidFill>
              </a:defRPr>
            </a:lvl5pPr>
            <a:lvl6pPr lvl="5">
              <a:spcBef>
                <a:spcPts val="0"/>
              </a:spcBef>
              <a:spcAft>
                <a:spcPts val="0"/>
              </a:spcAft>
              <a:buClr>
                <a:schemeClr val="accent6"/>
              </a:buClr>
              <a:buSzPts val="2400"/>
              <a:buNone/>
              <a:defRPr sz="3200">
                <a:solidFill>
                  <a:schemeClr val="accent6"/>
                </a:solidFill>
              </a:defRPr>
            </a:lvl6pPr>
            <a:lvl7pPr lvl="6">
              <a:spcBef>
                <a:spcPts val="0"/>
              </a:spcBef>
              <a:spcAft>
                <a:spcPts val="0"/>
              </a:spcAft>
              <a:buClr>
                <a:schemeClr val="accent6"/>
              </a:buClr>
              <a:buSzPts val="2400"/>
              <a:buNone/>
              <a:defRPr sz="3200">
                <a:solidFill>
                  <a:schemeClr val="accent6"/>
                </a:solidFill>
              </a:defRPr>
            </a:lvl7pPr>
            <a:lvl8pPr lvl="7">
              <a:spcBef>
                <a:spcPts val="0"/>
              </a:spcBef>
              <a:spcAft>
                <a:spcPts val="0"/>
              </a:spcAft>
              <a:buClr>
                <a:schemeClr val="accent6"/>
              </a:buClr>
              <a:buSzPts val="2400"/>
              <a:buNone/>
              <a:defRPr sz="3200">
                <a:solidFill>
                  <a:schemeClr val="accent6"/>
                </a:solidFill>
              </a:defRPr>
            </a:lvl8pPr>
            <a:lvl9pPr lvl="8">
              <a:spcBef>
                <a:spcPts val="0"/>
              </a:spcBef>
              <a:spcAft>
                <a:spcPts val="0"/>
              </a:spcAft>
              <a:buClr>
                <a:schemeClr val="accent6"/>
              </a:buClr>
              <a:buSzPts val="2400"/>
              <a:buNone/>
              <a:defRPr sz="3200">
                <a:solidFill>
                  <a:schemeClr val="accent6"/>
                </a:solidFill>
              </a:defRPr>
            </a:lvl9pPr>
          </a:lstStyle>
          <a:p>
            <a:endParaRPr/>
          </a:p>
        </p:txBody>
      </p:sp>
      <p:sp>
        <p:nvSpPr>
          <p:cNvPr id="52" name="Google Shape;52;p13"/>
          <p:cNvSpPr txBox="1">
            <a:spLocks noGrp="1"/>
          </p:cNvSpPr>
          <p:nvPr>
            <p:ph type="title" idx="4" hasCustomPrompt="1"/>
          </p:nvPr>
        </p:nvSpPr>
        <p:spPr>
          <a:xfrm>
            <a:off x="7901784" y="1504683"/>
            <a:ext cx="896800" cy="8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Barlow Condensed SemiBold"/>
                <a:ea typeface="Barlow Condensed SemiBold"/>
                <a:cs typeface="Barlow Condensed SemiBold"/>
                <a:sym typeface="Barlow Condensed SemiBold"/>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53" name="Google Shape;53;p13"/>
          <p:cNvSpPr txBox="1">
            <a:spLocks noGrp="1"/>
          </p:cNvSpPr>
          <p:nvPr>
            <p:ph type="subTitle" idx="5"/>
          </p:nvPr>
        </p:nvSpPr>
        <p:spPr>
          <a:xfrm>
            <a:off x="7900816" y="2965005"/>
            <a:ext cx="3331200" cy="67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54" name="Google Shape;54;p13"/>
          <p:cNvSpPr txBox="1">
            <a:spLocks noGrp="1"/>
          </p:cNvSpPr>
          <p:nvPr>
            <p:ph type="title" idx="6"/>
          </p:nvPr>
        </p:nvSpPr>
        <p:spPr>
          <a:xfrm>
            <a:off x="3603200" y="4951643"/>
            <a:ext cx="3333600" cy="49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67"/>
            </a:lvl1pPr>
            <a:lvl2pPr lvl="1">
              <a:spcBef>
                <a:spcPts val="0"/>
              </a:spcBef>
              <a:spcAft>
                <a:spcPts val="0"/>
              </a:spcAft>
              <a:buClr>
                <a:schemeClr val="accent6"/>
              </a:buClr>
              <a:buSzPts val="2400"/>
              <a:buNone/>
              <a:defRPr sz="3200">
                <a:solidFill>
                  <a:schemeClr val="accent6"/>
                </a:solidFill>
              </a:defRPr>
            </a:lvl2pPr>
            <a:lvl3pPr lvl="2">
              <a:spcBef>
                <a:spcPts val="0"/>
              </a:spcBef>
              <a:spcAft>
                <a:spcPts val="0"/>
              </a:spcAft>
              <a:buClr>
                <a:schemeClr val="accent6"/>
              </a:buClr>
              <a:buSzPts val="2400"/>
              <a:buNone/>
              <a:defRPr sz="3200">
                <a:solidFill>
                  <a:schemeClr val="accent6"/>
                </a:solidFill>
              </a:defRPr>
            </a:lvl3pPr>
            <a:lvl4pPr lvl="3">
              <a:spcBef>
                <a:spcPts val="0"/>
              </a:spcBef>
              <a:spcAft>
                <a:spcPts val="0"/>
              </a:spcAft>
              <a:buClr>
                <a:schemeClr val="accent6"/>
              </a:buClr>
              <a:buSzPts val="2400"/>
              <a:buNone/>
              <a:defRPr sz="3200">
                <a:solidFill>
                  <a:schemeClr val="accent6"/>
                </a:solidFill>
              </a:defRPr>
            </a:lvl4pPr>
            <a:lvl5pPr lvl="4">
              <a:spcBef>
                <a:spcPts val="0"/>
              </a:spcBef>
              <a:spcAft>
                <a:spcPts val="0"/>
              </a:spcAft>
              <a:buClr>
                <a:schemeClr val="accent6"/>
              </a:buClr>
              <a:buSzPts val="2400"/>
              <a:buNone/>
              <a:defRPr sz="3200">
                <a:solidFill>
                  <a:schemeClr val="accent6"/>
                </a:solidFill>
              </a:defRPr>
            </a:lvl5pPr>
            <a:lvl6pPr lvl="5">
              <a:spcBef>
                <a:spcPts val="0"/>
              </a:spcBef>
              <a:spcAft>
                <a:spcPts val="0"/>
              </a:spcAft>
              <a:buClr>
                <a:schemeClr val="accent6"/>
              </a:buClr>
              <a:buSzPts val="2400"/>
              <a:buNone/>
              <a:defRPr sz="3200">
                <a:solidFill>
                  <a:schemeClr val="accent6"/>
                </a:solidFill>
              </a:defRPr>
            </a:lvl6pPr>
            <a:lvl7pPr lvl="6">
              <a:spcBef>
                <a:spcPts val="0"/>
              </a:spcBef>
              <a:spcAft>
                <a:spcPts val="0"/>
              </a:spcAft>
              <a:buClr>
                <a:schemeClr val="accent6"/>
              </a:buClr>
              <a:buSzPts val="2400"/>
              <a:buNone/>
              <a:defRPr sz="3200">
                <a:solidFill>
                  <a:schemeClr val="accent6"/>
                </a:solidFill>
              </a:defRPr>
            </a:lvl7pPr>
            <a:lvl8pPr lvl="7">
              <a:spcBef>
                <a:spcPts val="0"/>
              </a:spcBef>
              <a:spcAft>
                <a:spcPts val="0"/>
              </a:spcAft>
              <a:buClr>
                <a:schemeClr val="accent6"/>
              </a:buClr>
              <a:buSzPts val="2400"/>
              <a:buNone/>
              <a:defRPr sz="3200">
                <a:solidFill>
                  <a:schemeClr val="accent6"/>
                </a:solidFill>
              </a:defRPr>
            </a:lvl8pPr>
            <a:lvl9pPr lvl="8">
              <a:spcBef>
                <a:spcPts val="0"/>
              </a:spcBef>
              <a:spcAft>
                <a:spcPts val="0"/>
              </a:spcAft>
              <a:buClr>
                <a:schemeClr val="accent6"/>
              </a:buClr>
              <a:buSzPts val="2400"/>
              <a:buNone/>
              <a:defRPr sz="3200">
                <a:solidFill>
                  <a:schemeClr val="accent6"/>
                </a:solidFill>
              </a:defRPr>
            </a:lvl9pPr>
          </a:lstStyle>
          <a:p>
            <a:endParaRPr/>
          </a:p>
        </p:txBody>
      </p:sp>
      <p:sp>
        <p:nvSpPr>
          <p:cNvPr id="55" name="Google Shape;55;p13"/>
          <p:cNvSpPr txBox="1">
            <a:spLocks noGrp="1"/>
          </p:cNvSpPr>
          <p:nvPr>
            <p:ph type="title" idx="7" hasCustomPrompt="1"/>
          </p:nvPr>
        </p:nvSpPr>
        <p:spPr>
          <a:xfrm>
            <a:off x="3604565" y="3982612"/>
            <a:ext cx="896800" cy="8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Barlow Condensed SemiBold"/>
                <a:ea typeface="Barlow Condensed SemiBold"/>
                <a:cs typeface="Barlow Condensed SemiBold"/>
                <a:sym typeface="Barlow Condensed SemiBold"/>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56" name="Google Shape;56;p13"/>
          <p:cNvSpPr txBox="1">
            <a:spLocks noGrp="1"/>
          </p:cNvSpPr>
          <p:nvPr>
            <p:ph type="subTitle" idx="8"/>
          </p:nvPr>
        </p:nvSpPr>
        <p:spPr>
          <a:xfrm>
            <a:off x="3603184" y="5443241"/>
            <a:ext cx="3333600" cy="668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57" name="Google Shape;57;p13"/>
          <p:cNvSpPr txBox="1">
            <a:spLocks noGrp="1"/>
          </p:cNvSpPr>
          <p:nvPr>
            <p:ph type="title" idx="9"/>
          </p:nvPr>
        </p:nvSpPr>
        <p:spPr>
          <a:xfrm>
            <a:off x="7900409" y="4951640"/>
            <a:ext cx="3331200" cy="487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67"/>
            </a:lvl1pPr>
            <a:lvl2pPr lvl="1">
              <a:spcBef>
                <a:spcPts val="0"/>
              </a:spcBef>
              <a:spcAft>
                <a:spcPts val="0"/>
              </a:spcAft>
              <a:buClr>
                <a:schemeClr val="accent6"/>
              </a:buClr>
              <a:buSzPts val="2400"/>
              <a:buNone/>
              <a:defRPr sz="3200">
                <a:solidFill>
                  <a:schemeClr val="accent6"/>
                </a:solidFill>
              </a:defRPr>
            </a:lvl2pPr>
            <a:lvl3pPr lvl="2">
              <a:spcBef>
                <a:spcPts val="0"/>
              </a:spcBef>
              <a:spcAft>
                <a:spcPts val="0"/>
              </a:spcAft>
              <a:buClr>
                <a:schemeClr val="accent6"/>
              </a:buClr>
              <a:buSzPts val="2400"/>
              <a:buNone/>
              <a:defRPr sz="3200">
                <a:solidFill>
                  <a:schemeClr val="accent6"/>
                </a:solidFill>
              </a:defRPr>
            </a:lvl3pPr>
            <a:lvl4pPr lvl="3">
              <a:spcBef>
                <a:spcPts val="0"/>
              </a:spcBef>
              <a:spcAft>
                <a:spcPts val="0"/>
              </a:spcAft>
              <a:buClr>
                <a:schemeClr val="accent6"/>
              </a:buClr>
              <a:buSzPts val="2400"/>
              <a:buNone/>
              <a:defRPr sz="3200">
                <a:solidFill>
                  <a:schemeClr val="accent6"/>
                </a:solidFill>
              </a:defRPr>
            </a:lvl4pPr>
            <a:lvl5pPr lvl="4">
              <a:spcBef>
                <a:spcPts val="0"/>
              </a:spcBef>
              <a:spcAft>
                <a:spcPts val="0"/>
              </a:spcAft>
              <a:buClr>
                <a:schemeClr val="accent6"/>
              </a:buClr>
              <a:buSzPts val="2400"/>
              <a:buNone/>
              <a:defRPr sz="3200">
                <a:solidFill>
                  <a:schemeClr val="accent6"/>
                </a:solidFill>
              </a:defRPr>
            </a:lvl5pPr>
            <a:lvl6pPr lvl="5">
              <a:spcBef>
                <a:spcPts val="0"/>
              </a:spcBef>
              <a:spcAft>
                <a:spcPts val="0"/>
              </a:spcAft>
              <a:buClr>
                <a:schemeClr val="accent6"/>
              </a:buClr>
              <a:buSzPts val="2400"/>
              <a:buNone/>
              <a:defRPr sz="3200">
                <a:solidFill>
                  <a:schemeClr val="accent6"/>
                </a:solidFill>
              </a:defRPr>
            </a:lvl6pPr>
            <a:lvl7pPr lvl="6">
              <a:spcBef>
                <a:spcPts val="0"/>
              </a:spcBef>
              <a:spcAft>
                <a:spcPts val="0"/>
              </a:spcAft>
              <a:buClr>
                <a:schemeClr val="accent6"/>
              </a:buClr>
              <a:buSzPts val="2400"/>
              <a:buNone/>
              <a:defRPr sz="3200">
                <a:solidFill>
                  <a:schemeClr val="accent6"/>
                </a:solidFill>
              </a:defRPr>
            </a:lvl7pPr>
            <a:lvl8pPr lvl="7">
              <a:spcBef>
                <a:spcPts val="0"/>
              </a:spcBef>
              <a:spcAft>
                <a:spcPts val="0"/>
              </a:spcAft>
              <a:buClr>
                <a:schemeClr val="accent6"/>
              </a:buClr>
              <a:buSzPts val="2400"/>
              <a:buNone/>
              <a:defRPr sz="3200">
                <a:solidFill>
                  <a:schemeClr val="accent6"/>
                </a:solidFill>
              </a:defRPr>
            </a:lvl8pPr>
            <a:lvl9pPr lvl="8">
              <a:spcBef>
                <a:spcPts val="0"/>
              </a:spcBef>
              <a:spcAft>
                <a:spcPts val="0"/>
              </a:spcAft>
              <a:buClr>
                <a:schemeClr val="accent6"/>
              </a:buClr>
              <a:buSzPts val="2400"/>
              <a:buNone/>
              <a:defRPr sz="3200">
                <a:solidFill>
                  <a:schemeClr val="accent6"/>
                </a:solidFill>
              </a:defRPr>
            </a:lvl9pPr>
          </a:lstStyle>
          <a:p>
            <a:endParaRPr/>
          </a:p>
        </p:txBody>
      </p:sp>
      <p:sp>
        <p:nvSpPr>
          <p:cNvPr id="58" name="Google Shape;58;p13"/>
          <p:cNvSpPr txBox="1">
            <a:spLocks noGrp="1"/>
          </p:cNvSpPr>
          <p:nvPr>
            <p:ph type="title" idx="13" hasCustomPrompt="1"/>
          </p:nvPr>
        </p:nvSpPr>
        <p:spPr>
          <a:xfrm>
            <a:off x="7900415" y="3982616"/>
            <a:ext cx="896800" cy="8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atin typeface="Barlow Condensed SemiBold"/>
                <a:ea typeface="Barlow Condensed SemiBold"/>
                <a:cs typeface="Barlow Condensed SemiBold"/>
                <a:sym typeface="Barlow Condensed SemiBold"/>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59" name="Google Shape;59;p13"/>
          <p:cNvSpPr txBox="1">
            <a:spLocks noGrp="1"/>
          </p:cNvSpPr>
          <p:nvPr>
            <p:ph type="subTitle" idx="14"/>
          </p:nvPr>
        </p:nvSpPr>
        <p:spPr>
          <a:xfrm>
            <a:off x="7900415" y="5443240"/>
            <a:ext cx="3331200" cy="67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
        <p:nvSpPr>
          <p:cNvPr id="60" name="Google Shape;60;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pic>
        <p:nvPicPr>
          <p:cNvPr id="61" name="Google Shape;61;p13"/>
          <p:cNvPicPr preferRelativeResize="0"/>
          <p:nvPr/>
        </p:nvPicPr>
        <p:blipFill>
          <a:blip r:embed="rId2">
            <a:alphaModFix/>
          </a:blip>
          <a:stretch>
            <a:fillRect/>
          </a:stretch>
        </p:blipFill>
        <p:spPr>
          <a:xfrm rot="-5400000" flipH="1">
            <a:off x="-3870481" y="586719"/>
            <a:ext cx="9647897" cy="5426932"/>
          </a:xfrm>
          <a:prstGeom prst="rect">
            <a:avLst/>
          </a:prstGeom>
          <a:noFill/>
          <a:ln>
            <a:noFill/>
          </a:ln>
          <a:effectLst>
            <a:outerShdw blurRad="628650" dist="466725" dir="18180000" algn="bl" rotWithShape="0">
              <a:srgbClr val="000000">
                <a:alpha val="75000"/>
              </a:srgbClr>
            </a:outerShdw>
          </a:effectLst>
        </p:spPr>
      </p:pic>
    </p:spTree>
    <p:extLst>
      <p:ext uri="{BB962C8B-B14F-4D97-AF65-F5344CB8AC3E}">
        <p14:creationId xmlns:p14="http://schemas.microsoft.com/office/powerpoint/2010/main" val="636563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rgbClr val="E90E27"/>
            </a:gs>
            <a:gs pos="100000">
              <a:srgbClr val="690B16"/>
            </a:gs>
          </a:gsLst>
          <a:path path="circle">
            <a:fillToRect l="50000" t="50000" r="50000" b="50000"/>
          </a:path>
          <a:tileRect/>
        </a:gra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153400" y="4060200"/>
            <a:ext cx="6085200" cy="709200"/>
          </a:xfrm>
          <a:prstGeom prst="rect">
            <a:avLst/>
          </a:prstGeom>
        </p:spPr>
        <p:txBody>
          <a:bodyPr spcFirstLastPara="1" wrap="square" lIns="91425" tIns="91425" rIns="91425" bIns="91425" anchor="ctr" anchorCtr="0">
            <a:noAutofit/>
          </a:bodyPr>
          <a:lstStyle>
            <a:lvl1pPr lvl="0" algn="r">
              <a:spcBef>
                <a:spcPts val="0"/>
              </a:spcBef>
              <a:spcAft>
                <a:spcPts val="0"/>
              </a:spcAft>
              <a:buSzPts val="3000"/>
              <a:buNone/>
              <a:defRPr sz="4000"/>
            </a:lvl1pPr>
            <a:lvl2pPr lvl="1" algn="ctr">
              <a:spcBef>
                <a:spcPts val="0"/>
              </a:spcBef>
              <a:spcAft>
                <a:spcPts val="0"/>
              </a:spcAft>
              <a:buSzPts val="3000"/>
              <a:buNone/>
              <a:defRPr sz="4000"/>
            </a:lvl2pPr>
            <a:lvl3pPr lvl="2" algn="ctr">
              <a:spcBef>
                <a:spcPts val="0"/>
              </a:spcBef>
              <a:spcAft>
                <a:spcPts val="0"/>
              </a:spcAft>
              <a:buSzPts val="3000"/>
              <a:buNone/>
              <a:defRPr sz="4000"/>
            </a:lvl3pPr>
            <a:lvl4pPr lvl="3" algn="ctr">
              <a:spcBef>
                <a:spcPts val="0"/>
              </a:spcBef>
              <a:spcAft>
                <a:spcPts val="0"/>
              </a:spcAft>
              <a:buSzPts val="3000"/>
              <a:buNone/>
              <a:defRPr sz="4000"/>
            </a:lvl4pPr>
            <a:lvl5pPr lvl="4" algn="ctr">
              <a:spcBef>
                <a:spcPts val="0"/>
              </a:spcBef>
              <a:spcAft>
                <a:spcPts val="0"/>
              </a:spcAft>
              <a:buSzPts val="3000"/>
              <a:buNone/>
              <a:defRPr sz="4000"/>
            </a:lvl5pPr>
            <a:lvl6pPr lvl="5" algn="ctr">
              <a:spcBef>
                <a:spcPts val="0"/>
              </a:spcBef>
              <a:spcAft>
                <a:spcPts val="0"/>
              </a:spcAft>
              <a:buSzPts val="3000"/>
              <a:buNone/>
              <a:defRPr sz="4000"/>
            </a:lvl6pPr>
            <a:lvl7pPr lvl="6" algn="ctr">
              <a:spcBef>
                <a:spcPts val="0"/>
              </a:spcBef>
              <a:spcAft>
                <a:spcPts val="0"/>
              </a:spcAft>
              <a:buSzPts val="3000"/>
              <a:buNone/>
              <a:defRPr sz="4000"/>
            </a:lvl7pPr>
            <a:lvl8pPr lvl="7" algn="ctr">
              <a:spcBef>
                <a:spcPts val="0"/>
              </a:spcBef>
              <a:spcAft>
                <a:spcPts val="0"/>
              </a:spcAft>
              <a:buSzPts val="3000"/>
              <a:buNone/>
              <a:defRPr sz="4000"/>
            </a:lvl8pPr>
            <a:lvl9pPr lvl="8" algn="ctr">
              <a:spcBef>
                <a:spcPts val="0"/>
              </a:spcBef>
              <a:spcAft>
                <a:spcPts val="0"/>
              </a:spcAft>
              <a:buSzPts val="3000"/>
              <a:buNone/>
              <a:defRPr sz="4000"/>
            </a:lvl9pPr>
          </a:lstStyle>
          <a:p>
            <a:endParaRPr/>
          </a:p>
        </p:txBody>
      </p:sp>
      <p:sp>
        <p:nvSpPr>
          <p:cNvPr id="64" name="Google Shape;64;p14"/>
          <p:cNvSpPr txBox="1">
            <a:spLocks noGrp="1"/>
          </p:cNvSpPr>
          <p:nvPr>
            <p:ph type="subTitle" idx="1"/>
          </p:nvPr>
        </p:nvSpPr>
        <p:spPr>
          <a:xfrm>
            <a:off x="953400" y="2088600"/>
            <a:ext cx="10285200" cy="19716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3333"/>
            </a:lvl1pPr>
            <a:lvl2pPr lvl="1" algn="ctr">
              <a:lnSpc>
                <a:spcPct val="100000"/>
              </a:lnSpc>
              <a:spcBef>
                <a:spcPts val="0"/>
              </a:spcBef>
              <a:spcAft>
                <a:spcPts val="0"/>
              </a:spcAft>
              <a:buSzPts val="2500"/>
              <a:buNone/>
              <a:defRPr sz="3333"/>
            </a:lvl2pPr>
            <a:lvl3pPr lvl="2" algn="ctr">
              <a:lnSpc>
                <a:spcPct val="100000"/>
              </a:lnSpc>
              <a:spcBef>
                <a:spcPts val="0"/>
              </a:spcBef>
              <a:spcAft>
                <a:spcPts val="0"/>
              </a:spcAft>
              <a:buSzPts val="2500"/>
              <a:buNone/>
              <a:defRPr sz="3333"/>
            </a:lvl3pPr>
            <a:lvl4pPr lvl="3" algn="ctr">
              <a:lnSpc>
                <a:spcPct val="100000"/>
              </a:lnSpc>
              <a:spcBef>
                <a:spcPts val="0"/>
              </a:spcBef>
              <a:spcAft>
                <a:spcPts val="0"/>
              </a:spcAft>
              <a:buSzPts val="2500"/>
              <a:buNone/>
              <a:defRPr sz="3333"/>
            </a:lvl4pPr>
            <a:lvl5pPr lvl="4" algn="ctr">
              <a:lnSpc>
                <a:spcPct val="100000"/>
              </a:lnSpc>
              <a:spcBef>
                <a:spcPts val="0"/>
              </a:spcBef>
              <a:spcAft>
                <a:spcPts val="0"/>
              </a:spcAft>
              <a:buSzPts val="2500"/>
              <a:buNone/>
              <a:defRPr sz="3333"/>
            </a:lvl5pPr>
            <a:lvl6pPr lvl="5" algn="ctr">
              <a:lnSpc>
                <a:spcPct val="100000"/>
              </a:lnSpc>
              <a:spcBef>
                <a:spcPts val="0"/>
              </a:spcBef>
              <a:spcAft>
                <a:spcPts val="0"/>
              </a:spcAft>
              <a:buSzPts val="2500"/>
              <a:buNone/>
              <a:defRPr sz="3333"/>
            </a:lvl6pPr>
            <a:lvl7pPr lvl="6" algn="ctr">
              <a:lnSpc>
                <a:spcPct val="100000"/>
              </a:lnSpc>
              <a:spcBef>
                <a:spcPts val="0"/>
              </a:spcBef>
              <a:spcAft>
                <a:spcPts val="0"/>
              </a:spcAft>
              <a:buSzPts val="2500"/>
              <a:buNone/>
              <a:defRPr sz="3333"/>
            </a:lvl7pPr>
            <a:lvl8pPr lvl="7" algn="ctr">
              <a:lnSpc>
                <a:spcPct val="100000"/>
              </a:lnSpc>
              <a:spcBef>
                <a:spcPts val="0"/>
              </a:spcBef>
              <a:spcAft>
                <a:spcPts val="0"/>
              </a:spcAft>
              <a:buSzPts val="2500"/>
              <a:buNone/>
              <a:defRPr sz="3333"/>
            </a:lvl8pPr>
            <a:lvl9pPr lvl="8" algn="ctr">
              <a:lnSpc>
                <a:spcPct val="100000"/>
              </a:lnSpc>
              <a:spcBef>
                <a:spcPts val="0"/>
              </a:spcBef>
              <a:spcAft>
                <a:spcPts val="0"/>
              </a:spcAft>
              <a:buSzPts val="2500"/>
              <a:buNone/>
              <a:defRPr sz="3333"/>
            </a:lvl9pPr>
          </a:lstStyle>
          <a:p>
            <a:endParaRPr/>
          </a:p>
        </p:txBody>
      </p:sp>
      <p:pic>
        <p:nvPicPr>
          <p:cNvPr id="65" name="Google Shape;65;p14"/>
          <p:cNvPicPr preferRelativeResize="0"/>
          <p:nvPr/>
        </p:nvPicPr>
        <p:blipFill>
          <a:blip r:embed="rId2">
            <a:alphaModFix/>
          </a:blip>
          <a:stretch>
            <a:fillRect/>
          </a:stretch>
        </p:blipFill>
        <p:spPr>
          <a:xfrm rot="2091420">
            <a:off x="6806179" y="-1677438"/>
            <a:ext cx="6998709" cy="3936764"/>
          </a:xfrm>
          <a:prstGeom prst="rect">
            <a:avLst/>
          </a:prstGeom>
          <a:noFill/>
          <a:ln>
            <a:noFill/>
          </a:ln>
        </p:spPr>
      </p:pic>
      <p:pic>
        <p:nvPicPr>
          <p:cNvPr id="66" name="Google Shape;66;p14"/>
          <p:cNvPicPr preferRelativeResize="0"/>
          <p:nvPr/>
        </p:nvPicPr>
        <p:blipFill rotWithShape="1">
          <a:blip r:embed="rId3">
            <a:alphaModFix/>
          </a:blip>
          <a:srcRect l="29218" t="61885" r="41817" b="3961"/>
          <a:stretch/>
        </p:blipFill>
        <p:spPr>
          <a:xfrm>
            <a:off x="-439800" y="3906134"/>
            <a:ext cx="5263367" cy="3492535"/>
          </a:xfrm>
          <a:prstGeom prst="rect">
            <a:avLst/>
          </a:prstGeom>
          <a:noFill/>
          <a:ln>
            <a:noFill/>
          </a:ln>
        </p:spPr>
      </p:pic>
    </p:spTree>
    <p:extLst>
      <p:ext uri="{BB962C8B-B14F-4D97-AF65-F5344CB8AC3E}">
        <p14:creationId xmlns:p14="http://schemas.microsoft.com/office/powerpoint/2010/main" val="43746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01012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1476833" y="3004400"/>
            <a:ext cx="4170400" cy="161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6"/>
          <p:cNvSpPr txBox="1">
            <a:spLocks noGrp="1"/>
          </p:cNvSpPr>
          <p:nvPr>
            <p:ph type="title"/>
          </p:nvPr>
        </p:nvSpPr>
        <p:spPr>
          <a:xfrm>
            <a:off x="1476833" y="2562267"/>
            <a:ext cx="4170400" cy="442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67">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86231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72"/>
        <p:cNvGrpSpPr/>
        <p:nvPr/>
      </p:nvGrpSpPr>
      <p:grpSpPr>
        <a:xfrm>
          <a:off x="0" y="0"/>
          <a:ext cx="0" cy="0"/>
          <a:chOff x="0" y="0"/>
          <a:chExt cx="0" cy="0"/>
        </a:xfrm>
      </p:grpSpPr>
      <p:sp>
        <p:nvSpPr>
          <p:cNvPr id="73" name="Google Shape;73;p17"/>
          <p:cNvSpPr txBox="1">
            <a:spLocks noGrp="1"/>
          </p:cNvSpPr>
          <p:nvPr>
            <p:ph type="subTitle" idx="1"/>
          </p:nvPr>
        </p:nvSpPr>
        <p:spPr>
          <a:xfrm>
            <a:off x="5289944" y="1573633"/>
            <a:ext cx="5459200" cy="57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3067">
                <a:latin typeface="Barlow Condensed Medium"/>
                <a:ea typeface="Barlow Condensed Medium"/>
                <a:cs typeface="Barlow Condensed Medium"/>
                <a:sym typeface="Barlow Condensed Medium"/>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74" name="Google Shape;74;p17"/>
          <p:cNvSpPr txBox="1">
            <a:spLocks noGrp="1"/>
          </p:cNvSpPr>
          <p:nvPr>
            <p:ph type="subTitle" idx="2"/>
          </p:nvPr>
        </p:nvSpPr>
        <p:spPr>
          <a:xfrm>
            <a:off x="1443067" y="3889100"/>
            <a:ext cx="5459200" cy="57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067">
                <a:latin typeface="Barlow Condensed Medium"/>
                <a:ea typeface="Barlow Condensed Medium"/>
                <a:cs typeface="Barlow Condensed Medium"/>
                <a:sym typeface="Barlow Condensed Medium"/>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75" name="Google Shape;75;p17"/>
          <p:cNvSpPr txBox="1">
            <a:spLocks noGrp="1"/>
          </p:cNvSpPr>
          <p:nvPr>
            <p:ph type="subTitle" idx="3"/>
          </p:nvPr>
        </p:nvSpPr>
        <p:spPr>
          <a:xfrm>
            <a:off x="4348117" y="2146833"/>
            <a:ext cx="6400800" cy="152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6" name="Google Shape;76;p17"/>
          <p:cNvSpPr txBox="1">
            <a:spLocks noGrp="1"/>
          </p:cNvSpPr>
          <p:nvPr>
            <p:ph type="subTitle" idx="4"/>
          </p:nvPr>
        </p:nvSpPr>
        <p:spPr>
          <a:xfrm>
            <a:off x="1443067" y="4463900"/>
            <a:ext cx="6401600" cy="152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7" name="Google Shape;77;p1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65625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80" name="Google Shape;80;p18"/>
          <p:cNvSpPr txBox="1">
            <a:spLocks noGrp="1"/>
          </p:cNvSpPr>
          <p:nvPr>
            <p:ph type="body" idx="1"/>
          </p:nvPr>
        </p:nvSpPr>
        <p:spPr>
          <a:xfrm>
            <a:off x="952500" y="1464847"/>
            <a:ext cx="4746800" cy="4588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4"/>
              </a:buClr>
              <a:buSzPts val="1200"/>
              <a:buChar char="●"/>
              <a:defRPr/>
            </a:lvl1pPr>
            <a:lvl2pPr marL="1219170" lvl="1" indent="-406390">
              <a:spcBef>
                <a:spcPts val="1333"/>
              </a:spcBef>
              <a:spcAft>
                <a:spcPts val="0"/>
              </a:spcAft>
              <a:buClr>
                <a:schemeClr val="accent4"/>
              </a:buClr>
              <a:buSzPts val="1200"/>
              <a:buFont typeface="Roboto Condensed Light"/>
              <a:buChar char="○"/>
              <a:defRPr/>
            </a:lvl2pPr>
            <a:lvl3pPr marL="1828754" lvl="2" indent="-406390">
              <a:spcBef>
                <a:spcPts val="2133"/>
              </a:spcBef>
              <a:spcAft>
                <a:spcPts val="0"/>
              </a:spcAft>
              <a:buClr>
                <a:schemeClr val="accent4"/>
              </a:buClr>
              <a:buSzPts val="1200"/>
              <a:buFont typeface="Roboto Condensed Light"/>
              <a:buChar char="■"/>
              <a:defRPr/>
            </a:lvl3pPr>
            <a:lvl4pPr marL="2438339" lvl="3" indent="-406390">
              <a:spcBef>
                <a:spcPts val="2133"/>
              </a:spcBef>
              <a:spcAft>
                <a:spcPts val="0"/>
              </a:spcAft>
              <a:buClr>
                <a:schemeClr val="accent4"/>
              </a:buClr>
              <a:buSzPts val="1200"/>
              <a:buFont typeface="Roboto Condensed Light"/>
              <a:buChar char="●"/>
              <a:defRPr/>
            </a:lvl4pPr>
            <a:lvl5pPr marL="3047924" lvl="4" indent="-406390">
              <a:spcBef>
                <a:spcPts val="2133"/>
              </a:spcBef>
              <a:spcAft>
                <a:spcPts val="0"/>
              </a:spcAft>
              <a:buClr>
                <a:schemeClr val="accent4"/>
              </a:buClr>
              <a:buSzPts val="1200"/>
              <a:buFont typeface="Roboto Condensed Light"/>
              <a:buChar char="○"/>
              <a:defRPr/>
            </a:lvl5pPr>
            <a:lvl6pPr marL="3657509" lvl="5" indent="-406390">
              <a:spcBef>
                <a:spcPts val="2133"/>
              </a:spcBef>
              <a:spcAft>
                <a:spcPts val="0"/>
              </a:spcAft>
              <a:buClr>
                <a:schemeClr val="accent4"/>
              </a:buClr>
              <a:buSzPts val="1200"/>
              <a:buFont typeface="Roboto Condensed Light"/>
              <a:buChar char="■"/>
              <a:defRPr/>
            </a:lvl6pPr>
            <a:lvl7pPr marL="4267093" lvl="6" indent="-406390">
              <a:spcBef>
                <a:spcPts val="2133"/>
              </a:spcBef>
              <a:spcAft>
                <a:spcPts val="0"/>
              </a:spcAft>
              <a:buClr>
                <a:schemeClr val="accent4"/>
              </a:buClr>
              <a:buSzPts val="1200"/>
              <a:buFont typeface="Roboto Condensed Light"/>
              <a:buChar char="●"/>
              <a:defRPr/>
            </a:lvl7pPr>
            <a:lvl8pPr marL="4876678" lvl="7" indent="-406390">
              <a:spcBef>
                <a:spcPts val="2133"/>
              </a:spcBef>
              <a:spcAft>
                <a:spcPts val="0"/>
              </a:spcAft>
              <a:buClr>
                <a:schemeClr val="accent4"/>
              </a:buClr>
              <a:buSzPts val="1200"/>
              <a:buFont typeface="Roboto Condensed Light"/>
              <a:buChar char="○"/>
              <a:defRPr/>
            </a:lvl8pPr>
            <a:lvl9pPr marL="5486263" lvl="8" indent="-406390">
              <a:spcBef>
                <a:spcPts val="2133"/>
              </a:spcBef>
              <a:spcAft>
                <a:spcPts val="2133"/>
              </a:spcAft>
              <a:buClr>
                <a:schemeClr val="accent4"/>
              </a:buClr>
              <a:buSzPts val="1200"/>
              <a:buFont typeface="Roboto Condensed Light"/>
              <a:buChar char="■"/>
              <a:defRPr/>
            </a:lvl9pPr>
          </a:lstStyle>
          <a:p>
            <a:endParaRPr/>
          </a:p>
        </p:txBody>
      </p:sp>
      <p:sp>
        <p:nvSpPr>
          <p:cNvPr id="81" name="Google Shape;81;p18"/>
          <p:cNvSpPr txBox="1">
            <a:spLocks noGrp="1"/>
          </p:cNvSpPr>
          <p:nvPr>
            <p:ph type="body" idx="2"/>
          </p:nvPr>
        </p:nvSpPr>
        <p:spPr>
          <a:xfrm>
            <a:off x="6485200" y="2298980"/>
            <a:ext cx="4746800" cy="3754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4"/>
              </a:buClr>
              <a:buSzPts val="1200"/>
              <a:buChar char="●"/>
              <a:defRPr/>
            </a:lvl1pPr>
            <a:lvl2pPr marL="1219170" lvl="1" indent="-406390">
              <a:spcBef>
                <a:spcPts val="1333"/>
              </a:spcBef>
              <a:spcAft>
                <a:spcPts val="0"/>
              </a:spcAft>
              <a:buClr>
                <a:schemeClr val="accent4"/>
              </a:buClr>
              <a:buSzPts val="1200"/>
              <a:buFont typeface="Roboto Condensed Light"/>
              <a:buChar char="○"/>
              <a:defRPr/>
            </a:lvl2pPr>
            <a:lvl3pPr marL="1828754" lvl="2" indent="-406390">
              <a:spcBef>
                <a:spcPts val="2133"/>
              </a:spcBef>
              <a:spcAft>
                <a:spcPts val="0"/>
              </a:spcAft>
              <a:buClr>
                <a:schemeClr val="accent4"/>
              </a:buClr>
              <a:buSzPts val="1200"/>
              <a:buFont typeface="Roboto Condensed Light"/>
              <a:buChar char="■"/>
              <a:defRPr/>
            </a:lvl3pPr>
            <a:lvl4pPr marL="2438339" lvl="3" indent="-406390">
              <a:spcBef>
                <a:spcPts val="2133"/>
              </a:spcBef>
              <a:spcAft>
                <a:spcPts val="0"/>
              </a:spcAft>
              <a:buClr>
                <a:schemeClr val="accent4"/>
              </a:buClr>
              <a:buSzPts val="1200"/>
              <a:buFont typeface="Roboto Condensed Light"/>
              <a:buChar char="●"/>
              <a:defRPr/>
            </a:lvl4pPr>
            <a:lvl5pPr marL="3047924" lvl="4" indent="-406390">
              <a:spcBef>
                <a:spcPts val="2133"/>
              </a:spcBef>
              <a:spcAft>
                <a:spcPts val="0"/>
              </a:spcAft>
              <a:buClr>
                <a:schemeClr val="accent4"/>
              </a:buClr>
              <a:buSzPts val="1200"/>
              <a:buFont typeface="Roboto Condensed Light"/>
              <a:buChar char="○"/>
              <a:defRPr/>
            </a:lvl5pPr>
            <a:lvl6pPr marL="3657509" lvl="5" indent="-406390">
              <a:spcBef>
                <a:spcPts val="2133"/>
              </a:spcBef>
              <a:spcAft>
                <a:spcPts val="0"/>
              </a:spcAft>
              <a:buClr>
                <a:schemeClr val="accent4"/>
              </a:buClr>
              <a:buSzPts val="1200"/>
              <a:buFont typeface="Roboto Condensed Light"/>
              <a:buChar char="■"/>
              <a:defRPr/>
            </a:lvl6pPr>
            <a:lvl7pPr marL="4267093" lvl="6" indent="-406390">
              <a:spcBef>
                <a:spcPts val="2133"/>
              </a:spcBef>
              <a:spcAft>
                <a:spcPts val="0"/>
              </a:spcAft>
              <a:buClr>
                <a:schemeClr val="accent4"/>
              </a:buClr>
              <a:buSzPts val="1200"/>
              <a:buFont typeface="Roboto Condensed Light"/>
              <a:buChar char="●"/>
              <a:defRPr/>
            </a:lvl7pPr>
            <a:lvl8pPr marL="4876678" lvl="7" indent="-406390">
              <a:spcBef>
                <a:spcPts val="2133"/>
              </a:spcBef>
              <a:spcAft>
                <a:spcPts val="0"/>
              </a:spcAft>
              <a:buClr>
                <a:schemeClr val="accent4"/>
              </a:buClr>
              <a:buSzPts val="1200"/>
              <a:buFont typeface="Roboto Condensed Light"/>
              <a:buChar char="○"/>
              <a:defRPr/>
            </a:lvl8pPr>
            <a:lvl9pPr marL="5486263" lvl="8" indent="-406390">
              <a:spcBef>
                <a:spcPts val="2133"/>
              </a:spcBef>
              <a:spcAft>
                <a:spcPts val="2133"/>
              </a:spcAft>
              <a:buClr>
                <a:schemeClr val="accent4"/>
              </a:buClr>
              <a:buSzPts val="1200"/>
              <a:buFont typeface="Roboto Condensed Light"/>
              <a:buChar char="■"/>
              <a:defRPr/>
            </a:lvl9pPr>
          </a:lstStyle>
          <a:p>
            <a:endParaRPr/>
          </a:p>
        </p:txBody>
      </p:sp>
      <p:pic>
        <p:nvPicPr>
          <p:cNvPr id="82" name="Google Shape;82;p18"/>
          <p:cNvPicPr preferRelativeResize="0"/>
          <p:nvPr/>
        </p:nvPicPr>
        <p:blipFill rotWithShape="1">
          <a:blip r:embed="rId2">
            <a:alphaModFix/>
          </a:blip>
          <a:srcRect t="14177"/>
          <a:stretch/>
        </p:blipFill>
        <p:spPr>
          <a:xfrm rot="10616508">
            <a:off x="6792631" y="5236487"/>
            <a:ext cx="6291501" cy="2597020"/>
          </a:xfrm>
          <a:prstGeom prst="rect">
            <a:avLst/>
          </a:prstGeom>
          <a:noFill/>
          <a:ln>
            <a:noFill/>
          </a:ln>
        </p:spPr>
      </p:pic>
    </p:spTree>
    <p:extLst>
      <p:ext uri="{BB962C8B-B14F-4D97-AF65-F5344CB8AC3E}">
        <p14:creationId xmlns:p14="http://schemas.microsoft.com/office/powerpoint/2010/main" val="3108464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 name="Google Shape;85;p19"/>
          <p:cNvSpPr txBox="1">
            <a:spLocks noGrp="1"/>
          </p:cNvSpPr>
          <p:nvPr>
            <p:ph type="body" idx="1"/>
          </p:nvPr>
        </p:nvSpPr>
        <p:spPr>
          <a:xfrm>
            <a:off x="952500" y="1555767"/>
            <a:ext cx="4746800" cy="4588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a:lvl1pPr>
            <a:lvl2pPr marL="1219170" lvl="1" indent="-406390" rtl="0">
              <a:spcBef>
                <a:spcPts val="1333"/>
              </a:spcBef>
              <a:spcAft>
                <a:spcPts val="0"/>
              </a:spcAft>
              <a:buSzPts val="1200"/>
              <a:buFont typeface="Roboto Condensed Light"/>
              <a:buChar char="○"/>
              <a:defRPr/>
            </a:lvl2pPr>
            <a:lvl3pPr marL="1828754" lvl="2" indent="-406390" rtl="0">
              <a:spcBef>
                <a:spcPts val="2133"/>
              </a:spcBef>
              <a:spcAft>
                <a:spcPts val="0"/>
              </a:spcAft>
              <a:buSzPts val="1200"/>
              <a:buFont typeface="Roboto Condensed Light"/>
              <a:buChar char="■"/>
              <a:defRPr/>
            </a:lvl3pPr>
            <a:lvl4pPr marL="2438339" lvl="3" indent="-406390" rtl="0">
              <a:spcBef>
                <a:spcPts val="2133"/>
              </a:spcBef>
              <a:spcAft>
                <a:spcPts val="0"/>
              </a:spcAft>
              <a:buSzPts val="1200"/>
              <a:buFont typeface="Roboto Condensed Light"/>
              <a:buChar char="●"/>
              <a:defRPr/>
            </a:lvl4pPr>
            <a:lvl5pPr marL="3047924" lvl="4" indent="-406390" rtl="0">
              <a:spcBef>
                <a:spcPts val="2133"/>
              </a:spcBef>
              <a:spcAft>
                <a:spcPts val="0"/>
              </a:spcAft>
              <a:buSzPts val="1200"/>
              <a:buFont typeface="Roboto Condensed Light"/>
              <a:buChar char="○"/>
              <a:defRPr/>
            </a:lvl5pPr>
            <a:lvl6pPr marL="3657509" lvl="5" indent="-406390" rtl="0">
              <a:spcBef>
                <a:spcPts val="2133"/>
              </a:spcBef>
              <a:spcAft>
                <a:spcPts val="0"/>
              </a:spcAft>
              <a:buSzPts val="1200"/>
              <a:buFont typeface="Roboto Condensed Light"/>
              <a:buChar char="■"/>
              <a:defRPr/>
            </a:lvl6pPr>
            <a:lvl7pPr marL="4267093" lvl="6" indent="-406390" rtl="0">
              <a:spcBef>
                <a:spcPts val="2133"/>
              </a:spcBef>
              <a:spcAft>
                <a:spcPts val="0"/>
              </a:spcAft>
              <a:buSzPts val="1200"/>
              <a:buFont typeface="Roboto Condensed Light"/>
              <a:buChar char="●"/>
              <a:defRPr/>
            </a:lvl7pPr>
            <a:lvl8pPr marL="4876678" lvl="7" indent="-406390" rtl="0">
              <a:spcBef>
                <a:spcPts val="2133"/>
              </a:spcBef>
              <a:spcAft>
                <a:spcPts val="0"/>
              </a:spcAft>
              <a:buSzPts val="1200"/>
              <a:buFont typeface="Roboto Condensed Light"/>
              <a:buChar char="○"/>
              <a:defRPr/>
            </a:lvl8pPr>
            <a:lvl9pPr marL="5486263" lvl="8" indent="-406390" rtl="0">
              <a:spcBef>
                <a:spcPts val="2133"/>
              </a:spcBef>
              <a:spcAft>
                <a:spcPts val="2133"/>
              </a:spcAft>
              <a:buSzPts val="1200"/>
              <a:buFont typeface="Roboto Condensed Light"/>
              <a:buChar char="■"/>
              <a:defRPr/>
            </a:lvl9pPr>
          </a:lstStyle>
          <a:p>
            <a:endParaRPr/>
          </a:p>
        </p:txBody>
      </p:sp>
      <p:sp>
        <p:nvSpPr>
          <p:cNvPr id="86" name="Google Shape;86;p19"/>
          <p:cNvSpPr txBox="1">
            <a:spLocks noGrp="1"/>
          </p:cNvSpPr>
          <p:nvPr>
            <p:ph type="body" idx="2"/>
          </p:nvPr>
        </p:nvSpPr>
        <p:spPr>
          <a:xfrm>
            <a:off x="6485200" y="1555767"/>
            <a:ext cx="4746800" cy="4588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a:lvl1pPr>
            <a:lvl2pPr marL="1219170" lvl="1" indent="-406390" rtl="0">
              <a:spcBef>
                <a:spcPts val="1333"/>
              </a:spcBef>
              <a:spcAft>
                <a:spcPts val="0"/>
              </a:spcAft>
              <a:buSzPts val="1200"/>
              <a:buFont typeface="Roboto Condensed Light"/>
              <a:buChar char="○"/>
              <a:defRPr/>
            </a:lvl2pPr>
            <a:lvl3pPr marL="1828754" lvl="2" indent="-406390" rtl="0">
              <a:spcBef>
                <a:spcPts val="2133"/>
              </a:spcBef>
              <a:spcAft>
                <a:spcPts val="0"/>
              </a:spcAft>
              <a:buSzPts val="1200"/>
              <a:buFont typeface="Roboto Condensed Light"/>
              <a:buChar char="■"/>
              <a:defRPr/>
            </a:lvl3pPr>
            <a:lvl4pPr marL="2438339" lvl="3" indent="-406390" rtl="0">
              <a:spcBef>
                <a:spcPts val="2133"/>
              </a:spcBef>
              <a:spcAft>
                <a:spcPts val="0"/>
              </a:spcAft>
              <a:buSzPts val="1200"/>
              <a:buFont typeface="Roboto Condensed Light"/>
              <a:buChar char="●"/>
              <a:defRPr/>
            </a:lvl4pPr>
            <a:lvl5pPr marL="3047924" lvl="4" indent="-406390" rtl="0">
              <a:spcBef>
                <a:spcPts val="2133"/>
              </a:spcBef>
              <a:spcAft>
                <a:spcPts val="0"/>
              </a:spcAft>
              <a:buSzPts val="1200"/>
              <a:buFont typeface="Roboto Condensed Light"/>
              <a:buChar char="○"/>
              <a:defRPr/>
            </a:lvl5pPr>
            <a:lvl6pPr marL="3657509" lvl="5" indent="-406390" rtl="0">
              <a:spcBef>
                <a:spcPts val="2133"/>
              </a:spcBef>
              <a:spcAft>
                <a:spcPts val="0"/>
              </a:spcAft>
              <a:buSzPts val="1200"/>
              <a:buFont typeface="Roboto Condensed Light"/>
              <a:buChar char="■"/>
              <a:defRPr/>
            </a:lvl6pPr>
            <a:lvl7pPr marL="4267093" lvl="6" indent="-406390" rtl="0">
              <a:spcBef>
                <a:spcPts val="2133"/>
              </a:spcBef>
              <a:spcAft>
                <a:spcPts val="0"/>
              </a:spcAft>
              <a:buSzPts val="1200"/>
              <a:buFont typeface="Roboto Condensed Light"/>
              <a:buChar char="●"/>
              <a:defRPr/>
            </a:lvl7pPr>
            <a:lvl8pPr marL="4876678" lvl="7" indent="-406390" rtl="0">
              <a:spcBef>
                <a:spcPts val="2133"/>
              </a:spcBef>
              <a:spcAft>
                <a:spcPts val="0"/>
              </a:spcAft>
              <a:buSzPts val="1200"/>
              <a:buFont typeface="Roboto Condensed Light"/>
              <a:buChar char="○"/>
              <a:defRPr/>
            </a:lvl8pPr>
            <a:lvl9pPr marL="5486263" lvl="8" indent="-406390" rtl="0">
              <a:spcBef>
                <a:spcPts val="2133"/>
              </a:spcBef>
              <a:spcAft>
                <a:spcPts val="2133"/>
              </a:spcAft>
              <a:buSzPts val="1200"/>
              <a:buFont typeface="Roboto Condensed Light"/>
              <a:buChar char="■"/>
              <a:defRPr/>
            </a:lvl9pPr>
          </a:lstStyle>
          <a:p>
            <a:endParaRPr/>
          </a:p>
        </p:txBody>
      </p:sp>
      <p:pic>
        <p:nvPicPr>
          <p:cNvPr id="87" name="Google Shape;87;p19"/>
          <p:cNvPicPr preferRelativeResize="0"/>
          <p:nvPr/>
        </p:nvPicPr>
        <p:blipFill rotWithShape="1">
          <a:blip r:embed="rId2">
            <a:alphaModFix/>
          </a:blip>
          <a:srcRect t="14177"/>
          <a:stretch/>
        </p:blipFill>
        <p:spPr>
          <a:xfrm rot="-10616508" flipH="1">
            <a:off x="-890129" y="5236487"/>
            <a:ext cx="6291501" cy="2597020"/>
          </a:xfrm>
          <a:prstGeom prst="rect">
            <a:avLst/>
          </a:prstGeom>
          <a:noFill/>
          <a:ln>
            <a:noFill/>
          </a:ln>
        </p:spPr>
      </p:pic>
    </p:spTree>
    <p:extLst>
      <p:ext uri="{BB962C8B-B14F-4D97-AF65-F5344CB8AC3E}">
        <p14:creationId xmlns:p14="http://schemas.microsoft.com/office/powerpoint/2010/main" val="1486399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1155600" y="3417033"/>
            <a:ext cx="2908800" cy="7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0" name="Google Shape;90;p20"/>
          <p:cNvSpPr txBox="1">
            <a:spLocks noGrp="1"/>
          </p:cNvSpPr>
          <p:nvPr>
            <p:ph type="subTitle" idx="1"/>
          </p:nvPr>
        </p:nvSpPr>
        <p:spPr>
          <a:xfrm>
            <a:off x="1155600" y="4120633"/>
            <a:ext cx="2908800" cy="117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91" name="Google Shape;91;p20"/>
          <p:cNvSpPr txBox="1">
            <a:spLocks noGrp="1"/>
          </p:cNvSpPr>
          <p:nvPr>
            <p:ph type="title" idx="2"/>
          </p:nvPr>
        </p:nvSpPr>
        <p:spPr>
          <a:xfrm>
            <a:off x="4641600" y="3417033"/>
            <a:ext cx="2908800" cy="7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2" name="Google Shape;92;p20"/>
          <p:cNvSpPr txBox="1">
            <a:spLocks noGrp="1"/>
          </p:cNvSpPr>
          <p:nvPr>
            <p:ph type="subTitle" idx="3"/>
          </p:nvPr>
        </p:nvSpPr>
        <p:spPr>
          <a:xfrm>
            <a:off x="4641600" y="4120633"/>
            <a:ext cx="2908800" cy="117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93" name="Google Shape;93;p20"/>
          <p:cNvSpPr txBox="1">
            <a:spLocks noGrp="1"/>
          </p:cNvSpPr>
          <p:nvPr>
            <p:ph type="title" idx="4"/>
          </p:nvPr>
        </p:nvSpPr>
        <p:spPr>
          <a:xfrm>
            <a:off x="8127600" y="3417033"/>
            <a:ext cx="2908800" cy="7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4" name="Google Shape;94;p20"/>
          <p:cNvSpPr txBox="1">
            <a:spLocks noGrp="1"/>
          </p:cNvSpPr>
          <p:nvPr>
            <p:ph type="subTitle" idx="5"/>
          </p:nvPr>
        </p:nvSpPr>
        <p:spPr>
          <a:xfrm>
            <a:off x="8127600" y="4120633"/>
            <a:ext cx="2908800" cy="117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95" name="Google Shape;95;p20"/>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3068680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1201600" y="3287733"/>
            <a:ext cx="2621200" cy="9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 name="Google Shape;98;p21"/>
          <p:cNvSpPr txBox="1">
            <a:spLocks noGrp="1"/>
          </p:cNvSpPr>
          <p:nvPr>
            <p:ph type="subTitle" idx="1"/>
          </p:nvPr>
        </p:nvSpPr>
        <p:spPr>
          <a:xfrm>
            <a:off x="960000" y="4277800"/>
            <a:ext cx="3104400" cy="11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9" name="Google Shape;99;p21"/>
          <p:cNvSpPr txBox="1">
            <a:spLocks noGrp="1"/>
          </p:cNvSpPr>
          <p:nvPr>
            <p:ph type="title" idx="2"/>
          </p:nvPr>
        </p:nvSpPr>
        <p:spPr>
          <a:xfrm>
            <a:off x="4785400" y="3287733"/>
            <a:ext cx="2621200" cy="9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0" name="Google Shape;100;p21"/>
          <p:cNvSpPr txBox="1">
            <a:spLocks noGrp="1"/>
          </p:cNvSpPr>
          <p:nvPr>
            <p:ph type="subTitle" idx="3"/>
          </p:nvPr>
        </p:nvSpPr>
        <p:spPr>
          <a:xfrm>
            <a:off x="4543800" y="4277800"/>
            <a:ext cx="3104400" cy="11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1" name="Google Shape;101;p21"/>
          <p:cNvSpPr txBox="1">
            <a:spLocks noGrp="1"/>
          </p:cNvSpPr>
          <p:nvPr>
            <p:ph type="title" idx="4"/>
          </p:nvPr>
        </p:nvSpPr>
        <p:spPr>
          <a:xfrm>
            <a:off x="8369200" y="3287733"/>
            <a:ext cx="2621200" cy="9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2" name="Google Shape;102;p21"/>
          <p:cNvSpPr txBox="1">
            <a:spLocks noGrp="1"/>
          </p:cNvSpPr>
          <p:nvPr>
            <p:ph type="subTitle" idx="5"/>
          </p:nvPr>
        </p:nvSpPr>
        <p:spPr>
          <a:xfrm>
            <a:off x="8127600" y="4277800"/>
            <a:ext cx="3104400" cy="11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3" name="Google Shape;103;p21"/>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75095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2324151" y="2482097"/>
            <a:ext cx="2786800" cy="5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06" name="Google Shape;106;p22"/>
          <p:cNvSpPr txBox="1">
            <a:spLocks noGrp="1"/>
          </p:cNvSpPr>
          <p:nvPr>
            <p:ph type="subTitle" idx="1"/>
          </p:nvPr>
        </p:nvSpPr>
        <p:spPr>
          <a:xfrm>
            <a:off x="2324117" y="2997301"/>
            <a:ext cx="2786800" cy="7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7" name="Google Shape;107;p22"/>
          <p:cNvSpPr txBox="1">
            <a:spLocks noGrp="1"/>
          </p:cNvSpPr>
          <p:nvPr>
            <p:ph type="title" idx="2"/>
          </p:nvPr>
        </p:nvSpPr>
        <p:spPr>
          <a:xfrm>
            <a:off x="7081084" y="2482097"/>
            <a:ext cx="2786800" cy="5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08" name="Google Shape;108;p22"/>
          <p:cNvSpPr txBox="1">
            <a:spLocks noGrp="1"/>
          </p:cNvSpPr>
          <p:nvPr>
            <p:ph type="subTitle" idx="3"/>
          </p:nvPr>
        </p:nvSpPr>
        <p:spPr>
          <a:xfrm>
            <a:off x="7081049" y="2997301"/>
            <a:ext cx="2786800" cy="7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09" name="Google Shape;109;p22"/>
          <p:cNvSpPr txBox="1">
            <a:spLocks noGrp="1"/>
          </p:cNvSpPr>
          <p:nvPr>
            <p:ph type="title" idx="4"/>
          </p:nvPr>
        </p:nvSpPr>
        <p:spPr>
          <a:xfrm>
            <a:off x="2324167" y="4909200"/>
            <a:ext cx="2786800" cy="5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10" name="Google Shape;110;p22"/>
          <p:cNvSpPr txBox="1">
            <a:spLocks noGrp="1"/>
          </p:cNvSpPr>
          <p:nvPr>
            <p:ph type="subTitle" idx="5"/>
          </p:nvPr>
        </p:nvSpPr>
        <p:spPr>
          <a:xfrm>
            <a:off x="2324133" y="5424400"/>
            <a:ext cx="2786800" cy="7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11" name="Google Shape;111;p22"/>
          <p:cNvSpPr txBox="1">
            <a:spLocks noGrp="1"/>
          </p:cNvSpPr>
          <p:nvPr>
            <p:ph type="title" idx="6"/>
          </p:nvPr>
        </p:nvSpPr>
        <p:spPr>
          <a:xfrm>
            <a:off x="7081067" y="4909200"/>
            <a:ext cx="2786800" cy="5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12" name="Google Shape;112;p22"/>
          <p:cNvSpPr txBox="1">
            <a:spLocks noGrp="1"/>
          </p:cNvSpPr>
          <p:nvPr>
            <p:ph type="subTitle" idx="7"/>
          </p:nvPr>
        </p:nvSpPr>
        <p:spPr>
          <a:xfrm>
            <a:off x="7081060" y="5424400"/>
            <a:ext cx="2786800" cy="7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13" name="Google Shape;113;p22"/>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374421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7DADA7-A9EF-32EE-1E44-F6CCC2341125}"/>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3" name="Footer Placeholder 2">
            <a:extLst>
              <a:ext uri="{FF2B5EF4-FFF2-40B4-BE49-F238E27FC236}">
                <a16:creationId xmlns:a16="http://schemas.microsoft.com/office/drawing/2014/main" id="{97FB7D91-ACE1-3DBB-042E-D0D02D07CB2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E1F7D1E-479D-4A47-FC45-1925A8604C5E}"/>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30580465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2877792" y="1942631"/>
            <a:ext cx="2786800" cy="515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6" name="Google Shape;116;p23"/>
          <p:cNvSpPr txBox="1">
            <a:spLocks noGrp="1"/>
          </p:cNvSpPr>
          <p:nvPr>
            <p:ph type="subTitle" idx="1"/>
          </p:nvPr>
        </p:nvSpPr>
        <p:spPr>
          <a:xfrm>
            <a:off x="2877775" y="2457833"/>
            <a:ext cx="2786800" cy="101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23"/>
          <p:cNvSpPr txBox="1">
            <a:spLocks noGrp="1"/>
          </p:cNvSpPr>
          <p:nvPr>
            <p:ph type="title" idx="2"/>
          </p:nvPr>
        </p:nvSpPr>
        <p:spPr>
          <a:xfrm>
            <a:off x="7634725" y="1942631"/>
            <a:ext cx="2786800" cy="515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8" name="Google Shape;118;p23"/>
          <p:cNvSpPr txBox="1">
            <a:spLocks noGrp="1"/>
          </p:cNvSpPr>
          <p:nvPr>
            <p:ph type="subTitle" idx="3"/>
          </p:nvPr>
        </p:nvSpPr>
        <p:spPr>
          <a:xfrm>
            <a:off x="7634687" y="2457833"/>
            <a:ext cx="2786800" cy="101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9" name="Google Shape;119;p23"/>
          <p:cNvSpPr txBox="1">
            <a:spLocks noGrp="1"/>
          </p:cNvSpPr>
          <p:nvPr>
            <p:ph type="title" idx="4"/>
          </p:nvPr>
        </p:nvSpPr>
        <p:spPr>
          <a:xfrm>
            <a:off x="2877808" y="4369733"/>
            <a:ext cx="2786800" cy="515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0" name="Google Shape;120;p23"/>
          <p:cNvSpPr txBox="1">
            <a:spLocks noGrp="1"/>
          </p:cNvSpPr>
          <p:nvPr>
            <p:ph type="subTitle" idx="5"/>
          </p:nvPr>
        </p:nvSpPr>
        <p:spPr>
          <a:xfrm>
            <a:off x="2877775" y="4884933"/>
            <a:ext cx="2786800" cy="101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1" name="Google Shape;121;p23"/>
          <p:cNvSpPr txBox="1">
            <a:spLocks noGrp="1"/>
          </p:cNvSpPr>
          <p:nvPr>
            <p:ph type="title" idx="6"/>
          </p:nvPr>
        </p:nvSpPr>
        <p:spPr>
          <a:xfrm>
            <a:off x="7634708" y="4369733"/>
            <a:ext cx="2786800" cy="515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2" name="Google Shape;122;p23"/>
          <p:cNvSpPr txBox="1">
            <a:spLocks noGrp="1"/>
          </p:cNvSpPr>
          <p:nvPr>
            <p:ph type="subTitle" idx="7"/>
          </p:nvPr>
        </p:nvSpPr>
        <p:spPr>
          <a:xfrm>
            <a:off x="7634707" y="4884933"/>
            <a:ext cx="2786800" cy="101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23"/>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21240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525888" y="3092300"/>
            <a:ext cx="2572400" cy="5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accent4"/>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6" name="Google Shape;126;p24"/>
          <p:cNvSpPr txBox="1">
            <a:spLocks noGrp="1"/>
          </p:cNvSpPr>
          <p:nvPr>
            <p:ph type="subTitle" idx="1"/>
          </p:nvPr>
        </p:nvSpPr>
        <p:spPr>
          <a:xfrm>
            <a:off x="3525892" y="3646800"/>
            <a:ext cx="2572400" cy="2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7" name="Google Shape;127;p24"/>
          <p:cNvSpPr txBox="1">
            <a:spLocks noGrp="1"/>
          </p:cNvSpPr>
          <p:nvPr>
            <p:ph type="title" idx="2"/>
          </p:nvPr>
        </p:nvSpPr>
        <p:spPr>
          <a:xfrm>
            <a:off x="8666132" y="3092300"/>
            <a:ext cx="2572400" cy="5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accent4"/>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8" name="Google Shape;128;p24"/>
          <p:cNvSpPr txBox="1">
            <a:spLocks noGrp="1"/>
          </p:cNvSpPr>
          <p:nvPr>
            <p:ph type="subTitle" idx="3"/>
          </p:nvPr>
        </p:nvSpPr>
        <p:spPr>
          <a:xfrm>
            <a:off x="8666120" y="3646800"/>
            <a:ext cx="2572400" cy="2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9" name="Google Shape;129;p24"/>
          <p:cNvSpPr txBox="1">
            <a:spLocks noGrp="1"/>
          </p:cNvSpPr>
          <p:nvPr>
            <p:ph type="title" idx="4"/>
          </p:nvPr>
        </p:nvSpPr>
        <p:spPr>
          <a:xfrm>
            <a:off x="953467" y="3092300"/>
            <a:ext cx="2572400" cy="5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solidFill>
                  <a:schemeClr val="accent4"/>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0" name="Google Shape;130;p24"/>
          <p:cNvSpPr txBox="1">
            <a:spLocks noGrp="1"/>
          </p:cNvSpPr>
          <p:nvPr>
            <p:ph type="subTitle" idx="5"/>
          </p:nvPr>
        </p:nvSpPr>
        <p:spPr>
          <a:xfrm>
            <a:off x="953475" y="3646816"/>
            <a:ext cx="2572400" cy="2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4"/>
                </a:solidFill>
              </a:defRPr>
            </a:lvl1pPr>
            <a:lvl2pPr lvl="1" algn="ctr" rtl="0">
              <a:lnSpc>
                <a:spcPct val="100000"/>
              </a:lnSpc>
              <a:spcBef>
                <a:spcPts val="2133"/>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1" name="Google Shape;131;p24"/>
          <p:cNvSpPr txBox="1">
            <a:spLocks noGrp="1"/>
          </p:cNvSpPr>
          <p:nvPr>
            <p:ph type="title" idx="6"/>
          </p:nvPr>
        </p:nvSpPr>
        <p:spPr>
          <a:xfrm>
            <a:off x="6093744" y="3092300"/>
            <a:ext cx="2572400" cy="5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2" name="Google Shape;132;p24"/>
          <p:cNvSpPr txBox="1">
            <a:spLocks noGrp="1"/>
          </p:cNvSpPr>
          <p:nvPr>
            <p:ph type="subTitle" idx="7"/>
          </p:nvPr>
        </p:nvSpPr>
        <p:spPr>
          <a:xfrm>
            <a:off x="6093740" y="3646800"/>
            <a:ext cx="2572400" cy="2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 name="Google Shape;133;p24"/>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74242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958367" y="2154100"/>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36" name="Google Shape;136;p25"/>
          <p:cNvSpPr txBox="1">
            <a:spLocks noGrp="1"/>
          </p:cNvSpPr>
          <p:nvPr>
            <p:ph type="subTitle" idx="1"/>
          </p:nvPr>
        </p:nvSpPr>
        <p:spPr>
          <a:xfrm>
            <a:off x="1323967" y="2714151"/>
            <a:ext cx="26824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7" name="Google Shape;137;p25"/>
          <p:cNvSpPr txBox="1">
            <a:spLocks noGrp="1"/>
          </p:cNvSpPr>
          <p:nvPr>
            <p:ph type="title" idx="2"/>
          </p:nvPr>
        </p:nvSpPr>
        <p:spPr>
          <a:xfrm>
            <a:off x="4393033" y="2154111"/>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38" name="Google Shape;138;p25"/>
          <p:cNvSpPr txBox="1">
            <a:spLocks noGrp="1"/>
          </p:cNvSpPr>
          <p:nvPr>
            <p:ph type="subTitle" idx="3"/>
          </p:nvPr>
        </p:nvSpPr>
        <p:spPr>
          <a:xfrm>
            <a:off x="4758633" y="2714151"/>
            <a:ext cx="26824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39" name="Google Shape;139;p25"/>
          <p:cNvSpPr txBox="1">
            <a:spLocks noGrp="1"/>
          </p:cNvSpPr>
          <p:nvPr>
            <p:ph type="title" idx="4"/>
          </p:nvPr>
        </p:nvSpPr>
        <p:spPr>
          <a:xfrm>
            <a:off x="958367" y="4163467"/>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40" name="Google Shape;140;p25"/>
          <p:cNvSpPr txBox="1">
            <a:spLocks noGrp="1"/>
          </p:cNvSpPr>
          <p:nvPr>
            <p:ph type="subTitle" idx="5"/>
          </p:nvPr>
        </p:nvSpPr>
        <p:spPr>
          <a:xfrm>
            <a:off x="1321767" y="4723600"/>
            <a:ext cx="26868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1" name="Google Shape;141;p25"/>
          <p:cNvSpPr txBox="1">
            <a:spLocks noGrp="1"/>
          </p:cNvSpPr>
          <p:nvPr>
            <p:ph type="title" idx="6"/>
          </p:nvPr>
        </p:nvSpPr>
        <p:spPr>
          <a:xfrm>
            <a:off x="4393033" y="4163467"/>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42" name="Google Shape;142;p25"/>
          <p:cNvSpPr txBox="1">
            <a:spLocks noGrp="1"/>
          </p:cNvSpPr>
          <p:nvPr>
            <p:ph type="subTitle" idx="7"/>
          </p:nvPr>
        </p:nvSpPr>
        <p:spPr>
          <a:xfrm>
            <a:off x="4756433" y="4723600"/>
            <a:ext cx="26868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3" name="Google Shape;143;p25"/>
          <p:cNvSpPr txBox="1">
            <a:spLocks noGrp="1"/>
          </p:cNvSpPr>
          <p:nvPr>
            <p:ph type="title" idx="8"/>
          </p:nvPr>
        </p:nvSpPr>
        <p:spPr>
          <a:xfrm>
            <a:off x="7827700" y="2154100"/>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44" name="Google Shape;144;p25"/>
          <p:cNvSpPr txBox="1">
            <a:spLocks noGrp="1"/>
          </p:cNvSpPr>
          <p:nvPr>
            <p:ph type="subTitle" idx="9"/>
          </p:nvPr>
        </p:nvSpPr>
        <p:spPr>
          <a:xfrm>
            <a:off x="8193300" y="2714151"/>
            <a:ext cx="26824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5" name="Google Shape;145;p25"/>
          <p:cNvSpPr txBox="1">
            <a:spLocks noGrp="1"/>
          </p:cNvSpPr>
          <p:nvPr>
            <p:ph type="title" idx="13"/>
          </p:nvPr>
        </p:nvSpPr>
        <p:spPr>
          <a:xfrm>
            <a:off x="7827700" y="4163467"/>
            <a:ext cx="3413600" cy="56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067"/>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146" name="Google Shape;146;p25"/>
          <p:cNvSpPr txBox="1">
            <a:spLocks noGrp="1"/>
          </p:cNvSpPr>
          <p:nvPr>
            <p:ph type="subTitle" idx="14"/>
          </p:nvPr>
        </p:nvSpPr>
        <p:spPr>
          <a:xfrm>
            <a:off x="8191100" y="4723600"/>
            <a:ext cx="2686800" cy="103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47" name="Google Shape;147;p25"/>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148" name="Google Shape;148;p25"/>
          <p:cNvPicPr preferRelativeResize="0"/>
          <p:nvPr/>
        </p:nvPicPr>
        <p:blipFill>
          <a:blip r:embed="rId2">
            <a:alphaModFix/>
          </a:blip>
          <a:stretch>
            <a:fillRect/>
          </a:stretch>
        </p:blipFill>
        <p:spPr>
          <a:xfrm rot="-8100000" flipH="1">
            <a:off x="8308801" y="-693415"/>
            <a:ext cx="7225767" cy="4064499"/>
          </a:xfrm>
          <a:prstGeom prst="rect">
            <a:avLst/>
          </a:prstGeom>
          <a:noFill/>
          <a:ln>
            <a:noFill/>
          </a:ln>
          <a:effectLst>
            <a:outerShdw blurRad="628650" dist="466725" dir="18180000" algn="bl" rotWithShape="0">
              <a:srgbClr val="000000">
                <a:alpha val="75000"/>
              </a:srgbClr>
            </a:outerShdw>
          </a:effectLst>
        </p:spPr>
      </p:pic>
      <p:pic>
        <p:nvPicPr>
          <p:cNvPr id="149" name="Google Shape;149;p25"/>
          <p:cNvPicPr preferRelativeResize="0"/>
          <p:nvPr/>
        </p:nvPicPr>
        <p:blipFill>
          <a:blip r:embed="rId2">
            <a:alphaModFix/>
          </a:blip>
          <a:stretch>
            <a:fillRect/>
          </a:stretch>
        </p:blipFill>
        <p:spPr>
          <a:xfrm rot="8100000">
            <a:off x="-3217234" y="-750015"/>
            <a:ext cx="7225767" cy="4064499"/>
          </a:xfrm>
          <a:prstGeom prst="rect">
            <a:avLst/>
          </a:prstGeom>
          <a:noFill/>
          <a:ln>
            <a:noFill/>
          </a:ln>
          <a:effectLst>
            <a:outerShdw blurRad="628650" dist="466725" dir="18180000" algn="bl" rotWithShape="0">
              <a:srgbClr val="000000">
                <a:alpha val="75000"/>
              </a:srgbClr>
            </a:outerShdw>
          </a:effectLst>
        </p:spPr>
      </p:pic>
    </p:spTree>
    <p:extLst>
      <p:ext uri="{BB962C8B-B14F-4D97-AF65-F5344CB8AC3E}">
        <p14:creationId xmlns:p14="http://schemas.microsoft.com/office/powerpoint/2010/main" val="2799457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0"/>
        <p:cNvGrpSpPr/>
        <p:nvPr/>
      </p:nvGrpSpPr>
      <p:grpSpPr>
        <a:xfrm>
          <a:off x="0" y="0"/>
          <a:ext cx="0" cy="0"/>
          <a:chOff x="0" y="0"/>
          <a:chExt cx="0" cy="0"/>
        </a:xfrm>
      </p:grpSpPr>
      <p:sp>
        <p:nvSpPr>
          <p:cNvPr id="151" name="Google Shape;151;p26"/>
          <p:cNvSpPr txBox="1">
            <a:spLocks noGrp="1"/>
          </p:cNvSpPr>
          <p:nvPr>
            <p:ph type="title" hasCustomPrompt="1"/>
          </p:nvPr>
        </p:nvSpPr>
        <p:spPr>
          <a:xfrm>
            <a:off x="1712000" y="713333"/>
            <a:ext cx="8768000" cy="110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8666"/>
            </a:lvl1pPr>
            <a:lvl2pPr lvl="1" algn="ctr">
              <a:spcBef>
                <a:spcPts val="0"/>
              </a:spcBef>
              <a:spcAft>
                <a:spcPts val="0"/>
              </a:spcAft>
              <a:buSzPts val="6200"/>
              <a:buNone/>
              <a:defRPr sz="8266"/>
            </a:lvl2pPr>
            <a:lvl3pPr lvl="2" algn="ctr">
              <a:spcBef>
                <a:spcPts val="0"/>
              </a:spcBef>
              <a:spcAft>
                <a:spcPts val="0"/>
              </a:spcAft>
              <a:buSzPts val="6200"/>
              <a:buNone/>
              <a:defRPr sz="8266"/>
            </a:lvl3pPr>
            <a:lvl4pPr lvl="3" algn="ctr">
              <a:spcBef>
                <a:spcPts val="0"/>
              </a:spcBef>
              <a:spcAft>
                <a:spcPts val="0"/>
              </a:spcAft>
              <a:buSzPts val="6200"/>
              <a:buNone/>
              <a:defRPr sz="8266"/>
            </a:lvl4pPr>
            <a:lvl5pPr lvl="4" algn="ctr">
              <a:spcBef>
                <a:spcPts val="0"/>
              </a:spcBef>
              <a:spcAft>
                <a:spcPts val="0"/>
              </a:spcAft>
              <a:buSzPts val="6200"/>
              <a:buNone/>
              <a:defRPr sz="8266"/>
            </a:lvl5pPr>
            <a:lvl6pPr lvl="5" algn="ctr">
              <a:spcBef>
                <a:spcPts val="0"/>
              </a:spcBef>
              <a:spcAft>
                <a:spcPts val="0"/>
              </a:spcAft>
              <a:buSzPts val="6200"/>
              <a:buNone/>
              <a:defRPr sz="8266"/>
            </a:lvl6pPr>
            <a:lvl7pPr lvl="6" algn="ctr">
              <a:spcBef>
                <a:spcPts val="0"/>
              </a:spcBef>
              <a:spcAft>
                <a:spcPts val="0"/>
              </a:spcAft>
              <a:buSzPts val="6200"/>
              <a:buNone/>
              <a:defRPr sz="8266"/>
            </a:lvl7pPr>
            <a:lvl8pPr lvl="7" algn="ctr">
              <a:spcBef>
                <a:spcPts val="0"/>
              </a:spcBef>
              <a:spcAft>
                <a:spcPts val="0"/>
              </a:spcAft>
              <a:buSzPts val="6200"/>
              <a:buNone/>
              <a:defRPr sz="8266"/>
            </a:lvl8pPr>
            <a:lvl9pPr lvl="8" algn="ctr">
              <a:spcBef>
                <a:spcPts val="0"/>
              </a:spcBef>
              <a:spcAft>
                <a:spcPts val="0"/>
              </a:spcAft>
              <a:buSzPts val="6200"/>
              <a:buNone/>
              <a:defRPr sz="8266"/>
            </a:lvl9pPr>
          </a:lstStyle>
          <a:p>
            <a:r>
              <a:t>xx%</a:t>
            </a:r>
          </a:p>
        </p:txBody>
      </p:sp>
      <p:sp>
        <p:nvSpPr>
          <p:cNvPr id="152" name="Google Shape;152;p26"/>
          <p:cNvSpPr txBox="1">
            <a:spLocks noGrp="1"/>
          </p:cNvSpPr>
          <p:nvPr>
            <p:ph type="subTitle" idx="1"/>
          </p:nvPr>
        </p:nvSpPr>
        <p:spPr>
          <a:xfrm>
            <a:off x="1712000" y="1817733"/>
            <a:ext cx="8768000" cy="59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53" name="Google Shape;153;p26"/>
          <p:cNvSpPr txBox="1">
            <a:spLocks noGrp="1"/>
          </p:cNvSpPr>
          <p:nvPr>
            <p:ph type="title" idx="2" hasCustomPrompt="1"/>
          </p:nvPr>
        </p:nvSpPr>
        <p:spPr>
          <a:xfrm>
            <a:off x="1712000" y="2579984"/>
            <a:ext cx="8768000" cy="110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8666"/>
            </a:lvl1pPr>
            <a:lvl2pPr lvl="1" algn="ctr">
              <a:spcBef>
                <a:spcPts val="0"/>
              </a:spcBef>
              <a:spcAft>
                <a:spcPts val="0"/>
              </a:spcAft>
              <a:buSzPts val="6200"/>
              <a:buNone/>
              <a:defRPr sz="8266"/>
            </a:lvl2pPr>
            <a:lvl3pPr lvl="2" algn="ctr">
              <a:spcBef>
                <a:spcPts val="0"/>
              </a:spcBef>
              <a:spcAft>
                <a:spcPts val="0"/>
              </a:spcAft>
              <a:buSzPts val="6200"/>
              <a:buNone/>
              <a:defRPr sz="8266"/>
            </a:lvl3pPr>
            <a:lvl4pPr lvl="3" algn="ctr">
              <a:spcBef>
                <a:spcPts val="0"/>
              </a:spcBef>
              <a:spcAft>
                <a:spcPts val="0"/>
              </a:spcAft>
              <a:buSzPts val="6200"/>
              <a:buNone/>
              <a:defRPr sz="8266"/>
            </a:lvl4pPr>
            <a:lvl5pPr lvl="4" algn="ctr">
              <a:spcBef>
                <a:spcPts val="0"/>
              </a:spcBef>
              <a:spcAft>
                <a:spcPts val="0"/>
              </a:spcAft>
              <a:buSzPts val="6200"/>
              <a:buNone/>
              <a:defRPr sz="8266"/>
            </a:lvl5pPr>
            <a:lvl6pPr lvl="5" algn="ctr">
              <a:spcBef>
                <a:spcPts val="0"/>
              </a:spcBef>
              <a:spcAft>
                <a:spcPts val="0"/>
              </a:spcAft>
              <a:buSzPts val="6200"/>
              <a:buNone/>
              <a:defRPr sz="8266"/>
            </a:lvl6pPr>
            <a:lvl7pPr lvl="6" algn="ctr">
              <a:spcBef>
                <a:spcPts val="0"/>
              </a:spcBef>
              <a:spcAft>
                <a:spcPts val="0"/>
              </a:spcAft>
              <a:buSzPts val="6200"/>
              <a:buNone/>
              <a:defRPr sz="8266"/>
            </a:lvl7pPr>
            <a:lvl8pPr lvl="7" algn="ctr">
              <a:spcBef>
                <a:spcPts val="0"/>
              </a:spcBef>
              <a:spcAft>
                <a:spcPts val="0"/>
              </a:spcAft>
              <a:buSzPts val="6200"/>
              <a:buNone/>
              <a:defRPr sz="8266"/>
            </a:lvl8pPr>
            <a:lvl9pPr lvl="8" algn="ctr">
              <a:spcBef>
                <a:spcPts val="0"/>
              </a:spcBef>
              <a:spcAft>
                <a:spcPts val="0"/>
              </a:spcAft>
              <a:buSzPts val="6200"/>
              <a:buNone/>
              <a:defRPr sz="8266"/>
            </a:lvl9pPr>
          </a:lstStyle>
          <a:p>
            <a:r>
              <a:t>xx%</a:t>
            </a:r>
          </a:p>
        </p:txBody>
      </p:sp>
      <p:sp>
        <p:nvSpPr>
          <p:cNvPr id="154" name="Google Shape;154;p26"/>
          <p:cNvSpPr txBox="1">
            <a:spLocks noGrp="1"/>
          </p:cNvSpPr>
          <p:nvPr>
            <p:ph type="subTitle" idx="3"/>
          </p:nvPr>
        </p:nvSpPr>
        <p:spPr>
          <a:xfrm>
            <a:off x="1712000" y="3684384"/>
            <a:ext cx="8768000" cy="59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4"/>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155" name="Google Shape;155;p26"/>
          <p:cNvSpPr txBox="1">
            <a:spLocks noGrp="1"/>
          </p:cNvSpPr>
          <p:nvPr>
            <p:ph type="title" idx="4" hasCustomPrompt="1"/>
          </p:nvPr>
        </p:nvSpPr>
        <p:spPr>
          <a:xfrm>
            <a:off x="1712000" y="4446651"/>
            <a:ext cx="8768000" cy="110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8666"/>
            </a:lvl1pPr>
            <a:lvl2pPr lvl="1" algn="ctr">
              <a:spcBef>
                <a:spcPts val="0"/>
              </a:spcBef>
              <a:spcAft>
                <a:spcPts val="0"/>
              </a:spcAft>
              <a:buSzPts val="6200"/>
              <a:buNone/>
              <a:defRPr sz="8266"/>
            </a:lvl2pPr>
            <a:lvl3pPr lvl="2" algn="ctr">
              <a:spcBef>
                <a:spcPts val="0"/>
              </a:spcBef>
              <a:spcAft>
                <a:spcPts val="0"/>
              </a:spcAft>
              <a:buSzPts val="6200"/>
              <a:buNone/>
              <a:defRPr sz="8266"/>
            </a:lvl3pPr>
            <a:lvl4pPr lvl="3" algn="ctr">
              <a:spcBef>
                <a:spcPts val="0"/>
              </a:spcBef>
              <a:spcAft>
                <a:spcPts val="0"/>
              </a:spcAft>
              <a:buSzPts val="6200"/>
              <a:buNone/>
              <a:defRPr sz="8266"/>
            </a:lvl4pPr>
            <a:lvl5pPr lvl="4" algn="ctr">
              <a:spcBef>
                <a:spcPts val="0"/>
              </a:spcBef>
              <a:spcAft>
                <a:spcPts val="0"/>
              </a:spcAft>
              <a:buSzPts val="6200"/>
              <a:buNone/>
              <a:defRPr sz="8266"/>
            </a:lvl5pPr>
            <a:lvl6pPr lvl="5" algn="ctr">
              <a:spcBef>
                <a:spcPts val="0"/>
              </a:spcBef>
              <a:spcAft>
                <a:spcPts val="0"/>
              </a:spcAft>
              <a:buSzPts val="6200"/>
              <a:buNone/>
              <a:defRPr sz="8266"/>
            </a:lvl6pPr>
            <a:lvl7pPr lvl="6" algn="ctr">
              <a:spcBef>
                <a:spcPts val="0"/>
              </a:spcBef>
              <a:spcAft>
                <a:spcPts val="0"/>
              </a:spcAft>
              <a:buSzPts val="6200"/>
              <a:buNone/>
              <a:defRPr sz="8266"/>
            </a:lvl7pPr>
            <a:lvl8pPr lvl="7" algn="ctr">
              <a:spcBef>
                <a:spcPts val="0"/>
              </a:spcBef>
              <a:spcAft>
                <a:spcPts val="0"/>
              </a:spcAft>
              <a:buSzPts val="6200"/>
              <a:buNone/>
              <a:defRPr sz="8266"/>
            </a:lvl8pPr>
            <a:lvl9pPr lvl="8" algn="ctr">
              <a:spcBef>
                <a:spcPts val="0"/>
              </a:spcBef>
              <a:spcAft>
                <a:spcPts val="0"/>
              </a:spcAft>
              <a:buSzPts val="6200"/>
              <a:buNone/>
              <a:defRPr sz="8266"/>
            </a:lvl9pPr>
          </a:lstStyle>
          <a:p>
            <a:r>
              <a:t>xx%</a:t>
            </a:r>
          </a:p>
        </p:txBody>
      </p:sp>
      <p:sp>
        <p:nvSpPr>
          <p:cNvPr id="156" name="Google Shape;156;p26"/>
          <p:cNvSpPr txBox="1">
            <a:spLocks noGrp="1"/>
          </p:cNvSpPr>
          <p:nvPr>
            <p:ph type="subTitle" idx="5"/>
          </p:nvPr>
        </p:nvSpPr>
        <p:spPr>
          <a:xfrm>
            <a:off x="1712000" y="5551051"/>
            <a:ext cx="8768000" cy="59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pic>
        <p:nvPicPr>
          <p:cNvPr id="157" name="Google Shape;157;p26"/>
          <p:cNvPicPr preferRelativeResize="0"/>
          <p:nvPr/>
        </p:nvPicPr>
        <p:blipFill>
          <a:blip r:embed="rId2">
            <a:alphaModFix/>
          </a:blip>
          <a:stretch>
            <a:fillRect/>
          </a:stretch>
        </p:blipFill>
        <p:spPr>
          <a:xfrm rot="-5400000">
            <a:off x="6163569" y="990403"/>
            <a:ext cx="9647897" cy="5426932"/>
          </a:xfrm>
          <a:prstGeom prst="rect">
            <a:avLst/>
          </a:prstGeom>
          <a:noFill/>
          <a:ln>
            <a:noFill/>
          </a:ln>
          <a:effectLst>
            <a:outerShdw blurRad="628650" dist="466725" dir="18180000" algn="bl" rotWithShape="0">
              <a:srgbClr val="000000">
                <a:alpha val="75000"/>
              </a:srgbClr>
            </a:outerShdw>
          </a:effectLst>
        </p:spPr>
      </p:pic>
      <p:pic>
        <p:nvPicPr>
          <p:cNvPr id="158" name="Google Shape;158;p26"/>
          <p:cNvPicPr preferRelativeResize="0"/>
          <p:nvPr/>
        </p:nvPicPr>
        <p:blipFill>
          <a:blip r:embed="rId2">
            <a:alphaModFix/>
          </a:blip>
          <a:stretch>
            <a:fillRect/>
          </a:stretch>
        </p:blipFill>
        <p:spPr>
          <a:xfrm rot="5400000">
            <a:off x="-3636681" y="990403"/>
            <a:ext cx="9647897" cy="5426932"/>
          </a:xfrm>
          <a:prstGeom prst="rect">
            <a:avLst/>
          </a:prstGeom>
          <a:noFill/>
          <a:ln>
            <a:noFill/>
          </a:ln>
          <a:effectLst>
            <a:outerShdw blurRad="628650" dist="466725" dir="18180000" algn="bl" rotWithShape="0">
              <a:srgbClr val="000000">
                <a:alpha val="75000"/>
              </a:srgbClr>
            </a:outerShdw>
          </a:effectLst>
        </p:spPr>
      </p:pic>
    </p:spTree>
    <p:extLst>
      <p:ext uri="{BB962C8B-B14F-4D97-AF65-F5344CB8AC3E}">
        <p14:creationId xmlns:p14="http://schemas.microsoft.com/office/powerpoint/2010/main" val="4082740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9"/>
        <p:cNvGrpSpPr/>
        <p:nvPr/>
      </p:nvGrpSpPr>
      <p:grpSpPr>
        <a:xfrm>
          <a:off x="0" y="0"/>
          <a:ext cx="0" cy="0"/>
          <a:chOff x="0" y="0"/>
          <a:chExt cx="0" cy="0"/>
        </a:xfrm>
      </p:grpSpPr>
      <p:sp>
        <p:nvSpPr>
          <p:cNvPr id="160" name="Google Shape;160;p27"/>
          <p:cNvSpPr txBox="1">
            <a:spLocks noGrp="1"/>
          </p:cNvSpPr>
          <p:nvPr>
            <p:ph type="ctrTitle"/>
          </p:nvPr>
        </p:nvSpPr>
        <p:spPr>
          <a:xfrm>
            <a:off x="3312400" y="713333"/>
            <a:ext cx="5712000" cy="136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9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1" name="Google Shape;161;p27"/>
          <p:cNvSpPr txBox="1">
            <a:spLocks noGrp="1"/>
          </p:cNvSpPr>
          <p:nvPr>
            <p:ph type="subTitle" idx="1"/>
          </p:nvPr>
        </p:nvSpPr>
        <p:spPr>
          <a:xfrm>
            <a:off x="3305800" y="2075245"/>
            <a:ext cx="5725200" cy="187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2" name="Google Shape;162;p27"/>
          <p:cNvSpPr txBox="1"/>
          <p:nvPr/>
        </p:nvSpPr>
        <p:spPr>
          <a:xfrm>
            <a:off x="3134000" y="4951301"/>
            <a:ext cx="5924000" cy="984845"/>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s-419" sz="1600">
                <a:solidFill>
                  <a:schemeClr val="accent6"/>
                </a:solidFill>
                <a:latin typeface="Barlow Condensed"/>
                <a:ea typeface="Barlow Condensed"/>
                <a:cs typeface="Barlow Condensed"/>
                <a:sym typeface="Barlow Condensed"/>
              </a:rPr>
              <a:t>CRÉDITOS: Esta plantilla de presentación fue creada por </a:t>
            </a:r>
            <a:r>
              <a:rPr lang="es-419" sz="1600">
                <a:solidFill>
                  <a:schemeClr val="accent6"/>
                </a:solidFill>
                <a:uFill>
                  <a:noFill/>
                </a:uFill>
                <a:latin typeface="Barlow Condensed Medium"/>
                <a:ea typeface="Barlow Condensed Medium"/>
                <a:cs typeface="Barlow Condensed Medium"/>
                <a:sym typeface="Barlow Condensed Medium"/>
                <a:hlinkClick r:id="rId2">
                  <a:extLst>
                    <a:ext uri="{A12FA001-AC4F-418D-AE19-62706E023703}">
                      <ahyp:hlinkClr xmlns:ahyp="http://schemas.microsoft.com/office/drawing/2018/hyperlinkcolor" val="tx"/>
                    </a:ext>
                  </a:extLst>
                </a:hlinkClick>
              </a:rPr>
              <a:t>Slidesgo</a:t>
            </a:r>
            <a:r>
              <a:rPr lang="es-419" sz="1600">
                <a:solidFill>
                  <a:schemeClr val="accent6"/>
                </a:solidFill>
                <a:latin typeface="Barlow Condensed"/>
                <a:ea typeface="Barlow Condensed"/>
                <a:cs typeface="Barlow Condensed"/>
                <a:sym typeface="Barlow Condensed"/>
              </a:rPr>
              <a:t>, que incluye iconos de Flaticon, infografías e imágenes de </a:t>
            </a:r>
            <a:r>
              <a:rPr lang="es-419" sz="1600">
                <a:solidFill>
                  <a:schemeClr val="accent6"/>
                </a:solidFill>
                <a:uFill>
                  <a:noFill/>
                </a:uFill>
                <a:latin typeface="Barlow Condensed Medium"/>
                <a:ea typeface="Barlow Condensed Medium"/>
                <a:cs typeface="Barlow Condensed Medium"/>
                <a:sym typeface="Barlow Condensed Medium"/>
                <a:hlinkClick r:id="rId3">
                  <a:extLst>
                    <a:ext uri="{A12FA001-AC4F-418D-AE19-62706E023703}">
                      <ahyp:hlinkClr xmlns:ahyp="http://schemas.microsoft.com/office/drawing/2018/hyperlinkcolor" val="tx"/>
                    </a:ext>
                  </a:extLst>
                </a:hlinkClick>
              </a:rPr>
              <a:t>Freepik</a:t>
            </a:r>
            <a:r>
              <a:rPr lang="es-419" sz="1600">
                <a:solidFill>
                  <a:schemeClr val="accent6"/>
                </a:solidFill>
                <a:latin typeface="Barlow Condensed"/>
                <a:ea typeface="Barlow Condensed"/>
                <a:cs typeface="Barlow Condensed"/>
                <a:sym typeface="Barlow Condensed"/>
              </a:rPr>
              <a:t> e ilustraciones de </a:t>
            </a:r>
            <a:r>
              <a:rPr lang="es-419" sz="1600">
                <a:solidFill>
                  <a:schemeClr val="accent6"/>
                </a:solidFill>
                <a:uFill>
                  <a:noFill/>
                </a:uFill>
                <a:latin typeface="Barlow Condensed Medium"/>
                <a:ea typeface="Barlow Condensed Medium"/>
                <a:cs typeface="Barlow Condensed Medium"/>
                <a:sym typeface="Barlow Condensed Medium"/>
                <a:hlinkClick r:id="rId4">
                  <a:extLst>
                    <a:ext uri="{A12FA001-AC4F-418D-AE19-62706E023703}">
                      <ahyp:hlinkClr xmlns:ahyp="http://schemas.microsoft.com/office/drawing/2018/hyperlinkcolor" val="tx"/>
                    </a:ext>
                  </a:extLst>
                </a:hlinkClick>
              </a:rPr>
              <a:t>Storyset</a:t>
            </a:r>
            <a:endParaRPr sz="1600">
              <a:solidFill>
                <a:schemeClr val="accent6"/>
              </a:solidFill>
              <a:latin typeface="Barlow Condensed Medium"/>
              <a:ea typeface="Barlow Condensed Medium"/>
              <a:cs typeface="Barlow Condensed Medium"/>
              <a:sym typeface="Barlow Condensed Medium"/>
            </a:endParaRPr>
          </a:p>
        </p:txBody>
      </p:sp>
      <p:pic>
        <p:nvPicPr>
          <p:cNvPr id="163" name="Google Shape;163;p27"/>
          <p:cNvPicPr preferRelativeResize="0"/>
          <p:nvPr/>
        </p:nvPicPr>
        <p:blipFill>
          <a:blip r:embed="rId5">
            <a:alphaModFix/>
          </a:blip>
          <a:stretch>
            <a:fillRect/>
          </a:stretch>
        </p:blipFill>
        <p:spPr>
          <a:xfrm rot="4683601">
            <a:off x="-2769736" y="834853"/>
            <a:ext cx="9819741" cy="5523589"/>
          </a:xfrm>
          <a:prstGeom prst="rect">
            <a:avLst/>
          </a:prstGeom>
          <a:noFill/>
          <a:ln>
            <a:noFill/>
          </a:ln>
        </p:spPr>
      </p:pic>
      <p:pic>
        <p:nvPicPr>
          <p:cNvPr id="164" name="Google Shape;164;p27"/>
          <p:cNvPicPr preferRelativeResize="0"/>
          <p:nvPr/>
        </p:nvPicPr>
        <p:blipFill rotWithShape="1">
          <a:blip r:embed="rId6">
            <a:alphaModFix/>
          </a:blip>
          <a:srcRect l="25440" r="48337" b="42479"/>
          <a:stretch/>
        </p:blipFill>
        <p:spPr>
          <a:xfrm>
            <a:off x="9587867" y="3619285"/>
            <a:ext cx="2883997" cy="3560000"/>
          </a:xfrm>
          <a:prstGeom prst="rect">
            <a:avLst/>
          </a:prstGeom>
          <a:noFill/>
          <a:ln>
            <a:noFill/>
          </a:ln>
        </p:spPr>
      </p:pic>
      <p:pic>
        <p:nvPicPr>
          <p:cNvPr id="165" name="Google Shape;165;p27"/>
          <p:cNvPicPr preferRelativeResize="0"/>
          <p:nvPr/>
        </p:nvPicPr>
        <p:blipFill rotWithShape="1">
          <a:blip r:embed="rId6">
            <a:alphaModFix/>
          </a:blip>
          <a:srcRect l="36889" r="36889" b="38351"/>
          <a:stretch/>
        </p:blipFill>
        <p:spPr>
          <a:xfrm>
            <a:off x="9521000" y="-133067"/>
            <a:ext cx="2883997" cy="3815635"/>
          </a:xfrm>
          <a:prstGeom prst="rect">
            <a:avLst/>
          </a:prstGeom>
          <a:noFill/>
          <a:ln>
            <a:noFill/>
          </a:ln>
        </p:spPr>
      </p:pic>
    </p:spTree>
    <p:extLst>
      <p:ext uri="{BB962C8B-B14F-4D97-AF65-F5344CB8AC3E}">
        <p14:creationId xmlns:p14="http://schemas.microsoft.com/office/powerpoint/2010/main" val="2403152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6"/>
        <p:cNvGrpSpPr/>
        <p:nvPr/>
      </p:nvGrpSpPr>
      <p:grpSpPr>
        <a:xfrm>
          <a:off x="0" y="0"/>
          <a:ext cx="0" cy="0"/>
          <a:chOff x="0" y="0"/>
          <a:chExt cx="0" cy="0"/>
        </a:xfrm>
      </p:grpSpPr>
      <p:pic>
        <p:nvPicPr>
          <p:cNvPr id="167" name="Google Shape;167;p28"/>
          <p:cNvPicPr preferRelativeResize="0"/>
          <p:nvPr/>
        </p:nvPicPr>
        <p:blipFill>
          <a:blip r:embed="rId2">
            <a:alphaModFix/>
          </a:blip>
          <a:stretch>
            <a:fillRect/>
          </a:stretch>
        </p:blipFill>
        <p:spPr>
          <a:xfrm rot="2541077">
            <a:off x="-2608199" y="3509333"/>
            <a:ext cx="8554297" cy="4811767"/>
          </a:xfrm>
          <a:prstGeom prst="rect">
            <a:avLst/>
          </a:prstGeom>
          <a:noFill/>
          <a:ln>
            <a:noFill/>
          </a:ln>
        </p:spPr>
      </p:pic>
      <p:pic>
        <p:nvPicPr>
          <p:cNvPr id="168" name="Google Shape;168;p28"/>
          <p:cNvPicPr preferRelativeResize="0"/>
          <p:nvPr/>
        </p:nvPicPr>
        <p:blipFill>
          <a:blip r:embed="rId2">
            <a:alphaModFix/>
          </a:blip>
          <a:stretch>
            <a:fillRect/>
          </a:stretch>
        </p:blipFill>
        <p:spPr>
          <a:xfrm rot="-7775247">
            <a:off x="5976147" y="-2000132"/>
            <a:ext cx="9647899" cy="5426933"/>
          </a:xfrm>
          <a:prstGeom prst="rect">
            <a:avLst/>
          </a:prstGeom>
          <a:noFill/>
          <a:ln>
            <a:noFill/>
          </a:ln>
        </p:spPr>
      </p:pic>
    </p:spTree>
    <p:extLst>
      <p:ext uri="{BB962C8B-B14F-4D97-AF65-F5344CB8AC3E}">
        <p14:creationId xmlns:p14="http://schemas.microsoft.com/office/powerpoint/2010/main" val="203829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rgbClr val="E90E27"/>
            </a:gs>
            <a:gs pos="100000">
              <a:srgbClr val="690B16"/>
            </a:gs>
          </a:gsLst>
          <a:path path="circle">
            <a:fillToRect l="50000" t="50000" r="50000" b="50000"/>
          </a:path>
          <a:tileRect/>
        </a:gradFill>
        <a:effectLst/>
      </p:bgPr>
    </p:bg>
    <p:spTree>
      <p:nvGrpSpPr>
        <p:cNvPr id="1" name="Shape 169"/>
        <p:cNvGrpSpPr/>
        <p:nvPr/>
      </p:nvGrpSpPr>
      <p:grpSpPr>
        <a:xfrm>
          <a:off x="0" y="0"/>
          <a:ext cx="0" cy="0"/>
          <a:chOff x="0" y="0"/>
          <a:chExt cx="0" cy="0"/>
        </a:xfrm>
      </p:grpSpPr>
      <p:pic>
        <p:nvPicPr>
          <p:cNvPr id="170" name="Google Shape;170;p29"/>
          <p:cNvPicPr preferRelativeResize="0"/>
          <p:nvPr/>
        </p:nvPicPr>
        <p:blipFill>
          <a:blip r:embed="rId2">
            <a:alphaModFix/>
          </a:blip>
          <a:stretch>
            <a:fillRect/>
          </a:stretch>
        </p:blipFill>
        <p:spPr>
          <a:xfrm>
            <a:off x="2467" y="1"/>
            <a:ext cx="12187067" cy="6858001"/>
          </a:xfrm>
          <a:prstGeom prst="rect">
            <a:avLst/>
          </a:prstGeom>
          <a:noFill/>
          <a:ln>
            <a:noFill/>
          </a:ln>
        </p:spPr>
      </p:pic>
      <p:pic>
        <p:nvPicPr>
          <p:cNvPr id="171" name="Google Shape;171;p29"/>
          <p:cNvPicPr preferRelativeResize="0"/>
          <p:nvPr/>
        </p:nvPicPr>
        <p:blipFill rotWithShape="1">
          <a:blip r:embed="rId3">
            <a:alphaModFix/>
          </a:blip>
          <a:srcRect l="36879" t="4406" r="36576" b="38073"/>
          <a:stretch/>
        </p:blipFill>
        <p:spPr>
          <a:xfrm>
            <a:off x="-742167" y="-522266"/>
            <a:ext cx="4095597" cy="4994465"/>
          </a:xfrm>
          <a:prstGeom prst="rect">
            <a:avLst/>
          </a:prstGeom>
          <a:noFill/>
          <a:ln>
            <a:noFill/>
          </a:ln>
        </p:spPr>
      </p:pic>
      <p:pic>
        <p:nvPicPr>
          <p:cNvPr id="172" name="Google Shape;172;p29"/>
          <p:cNvPicPr preferRelativeResize="0"/>
          <p:nvPr/>
        </p:nvPicPr>
        <p:blipFill rotWithShape="1">
          <a:blip r:embed="rId3">
            <a:alphaModFix/>
          </a:blip>
          <a:srcRect l="50952" t="4089" r="22503" b="38389"/>
          <a:stretch/>
        </p:blipFill>
        <p:spPr>
          <a:xfrm>
            <a:off x="8861567" y="2869434"/>
            <a:ext cx="4095597" cy="4994465"/>
          </a:xfrm>
          <a:prstGeom prst="rect">
            <a:avLst/>
          </a:prstGeom>
          <a:noFill/>
          <a:ln>
            <a:noFill/>
          </a:ln>
        </p:spPr>
      </p:pic>
    </p:spTree>
    <p:extLst>
      <p:ext uri="{BB962C8B-B14F-4D97-AF65-F5344CB8AC3E}">
        <p14:creationId xmlns:p14="http://schemas.microsoft.com/office/powerpoint/2010/main" val="127793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710D-7A84-A247-42AF-987717029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1F7676F-3B8C-BD60-4EA7-7A30C0DF5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2605BF7-CC5B-F125-05F6-6006381B7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98D64-8D53-2B06-1DAA-A1A6875426C5}"/>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6" name="Footer Placeholder 5">
            <a:extLst>
              <a:ext uri="{FF2B5EF4-FFF2-40B4-BE49-F238E27FC236}">
                <a16:creationId xmlns:a16="http://schemas.microsoft.com/office/drawing/2014/main" id="{B09B2B9C-F6C6-4D81-3772-D28594FAE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AAB4A9-5E79-1693-CE24-EEA75B729814}"/>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345494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295A-C38D-E4A6-C0B8-271F862C5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D9F1FAE-B86B-249A-246A-4668583C9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33F79AA-685B-44A8-863E-8C62B6B9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F33C5-397F-23D8-377A-AB4ADEA8E72C}"/>
              </a:ext>
            </a:extLst>
          </p:cNvPr>
          <p:cNvSpPr>
            <a:spLocks noGrp="1"/>
          </p:cNvSpPr>
          <p:nvPr>
            <p:ph type="dt" sz="half" idx="10"/>
          </p:nvPr>
        </p:nvSpPr>
        <p:spPr/>
        <p:txBody>
          <a:bodyPr/>
          <a:lstStyle/>
          <a:p>
            <a:fld id="{A5A2D521-19EE-4E06-8DF4-67CE409707FA}" type="datetimeFigureOut">
              <a:rPr lang="vi-VN" smtClean="0"/>
              <a:t>16/11/2022</a:t>
            </a:fld>
            <a:endParaRPr lang="vi-VN"/>
          </a:p>
        </p:txBody>
      </p:sp>
      <p:sp>
        <p:nvSpPr>
          <p:cNvPr id="6" name="Footer Placeholder 5">
            <a:extLst>
              <a:ext uri="{FF2B5EF4-FFF2-40B4-BE49-F238E27FC236}">
                <a16:creationId xmlns:a16="http://schemas.microsoft.com/office/drawing/2014/main" id="{4339F2B0-75B9-71D6-D437-785FF35A2F0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25CC97-5169-B49A-627A-9CF75D3ECE30}"/>
              </a:ext>
            </a:extLst>
          </p:cNvPr>
          <p:cNvSpPr>
            <a:spLocks noGrp="1"/>
          </p:cNvSpPr>
          <p:nvPr>
            <p:ph type="sldNum" sz="quarter" idx="12"/>
          </p:nvPr>
        </p:nvSpPr>
        <p:spPr/>
        <p:txBody>
          <a:bodyPr/>
          <a:lstStyle/>
          <a:p>
            <a:fld id="{10F0A643-2EE5-47BE-911E-4AFC88D1CD45}" type="slidenum">
              <a:rPr lang="vi-VN" smtClean="0"/>
              <a:t>‹#›</a:t>
            </a:fld>
            <a:endParaRPr lang="vi-VN"/>
          </a:p>
        </p:txBody>
      </p:sp>
    </p:spTree>
    <p:extLst>
      <p:ext uri="{BB962C8B-B14F-4D97-AF65-F5344CB8AC3E}">
        <p14:creationId xmlns:p14="http://schemas.microsoft.com/office/powerpoint/2010/main" val="108373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E9CFA-BCDC-14F3-3836-7799E4A57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2D273CE-C14B-A742-BE55-B27B37200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F30CFE-F73F-7D12-BBFC-C19E4D63F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2D521-19EE-4E06-8DF4-67CE409707FA}" type="datetimeFigureOut">
              <a:rPr lang="vi-VN" smtClean="0"/>
              <a:t>16/11/2022</a:t>
            </a:fld>
            <a:endParaRPr lang="vi-VN"/>
          </a:p>
        </p:txBody>
      </p:sp>
      <p:sp>
        <p:nvSpPr>
          <p:cNvPr id="5" name="Footer Placeholder 4">
            <a:extLst>
              <a:ext uri="{FF2B5EF4-FFF2-40B4-BE49-F238E27FC236}">
                <a16:creationId xmlns:a16="http://schemas.microsoft.com/office/drawing/2014/main" id="{DAEAC6EC-5DC2-301A-1610-BFC1C005A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2C0D6B3-B5DA-AFE3-FE6F-4547822A0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0A643-2EE5-47BE-911E-4AFC88D1CD45}" type="slidenum">
              <a:rPr lang="vi-VN" smtClean="0"/>
              <a:t>‹#›</a:t>
            </a:fld>
            <a:endParaRPr lang="vi-VN"/>
          </a:p>
        </p:txBody>
      </p:sp>
    </p:spTree>
    <p:extLst>
      <p:ext uri="{BB962C8B-B14F-4D97-AF65-F5344CB8AC3E}">
        <p14:creationId xmlns:p14="http://schemas.microsoft.com/office/powerpoint/2010/main" val="405705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548800"/>
            <a:ext cx="109728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609600" y="1536633"/>
            <a:ext cx="109728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126716"/>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130626"/>
            </a:gs>
            <a:gs pos="100000">
              <a:srgbClr val="000000"/>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3200"/>
              <a:buFont typeface="Damion"/>
              <a:buNone/>
              <a:defRPr sz="3200">
                <a:solidFill>
                  <a:schemeClr val="accent6"/>
                </a:solidFill>
                <a:latin typeface="Damion"/>
                <a:ea typeface="Damion"/>
                <a:cs typeface="Damion"/>
                <a:sym typeface="Damion"/>
              </a:defRPr>
            </a:lvl1pPr>
            <a:lvl2pPr lvl="1"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2pPr>
            <a:lvl3pPr lvl="2"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3pPr>
            <a:lvl4pPr lvl="3"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4pPr>
            <a:lvl5pPr lvl="4"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5pPr>
            <a:lvl6pPr lvl="5"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6pPr>
            <a:lvl7pPr lvl="6"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7pPr>
            <a:lvl8pPr lvl="7"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8pPr>
            <a:lvl9pPr lvl="8" algn="ctr">
              <a:lnSpc>
                <a:spcPct val="80000"/>
              </a:lnSpc>
              <a:spcBef>
                <a:spcPts val="0"/>
              </a:spcBef>
              <a:spcAft>
                <a:spcPts val="0"/>
              </a:spcAft>
              <a:buClr>
                <a:schemeClr val="accent6"/>
              </a:buClr>
              <a:buSzPts val="3200"/>
              <a:buFont typeface="Jura"/>
              <a:buNone/>
              <a:defRPr sz="3200" b="1">
                <a:solidFill>
                  <a:schemeClr val="accent6"/>
                </a:solidFill>
                <a:latin typeface="Jura"/>
                <a:ea typeface="Jura"/>
                <a:cs typeface="Jura"/>
                <a:sym typeface="Jur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1pPr>
            <a:lvl2pPr marL="914400" lvl="1"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2pPr>
            <a:lvl3pPr marL="1371600" lvl="2"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3pPr>
            <a:lvl4pPr marL="1828800" lvl="3"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4pPr>
            <a:lvl5pPr marL="2286000" lvl="4"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5pPr>
            <a:lvl6pPr marL="2743200" lvl="5"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6pPr>
            <a:lvl7pPr marL="3200400" lvl="6"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7pPr>
            <a:lvl8pPr marL="3657600" lvl="7"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8pPr>
            <a:lvl9pPr marL="4114800" lvl="8"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58119141"/>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65000">
              <a:srgbClr val="16533B"/>
            </a:gs>
            <a:gs pos="100000">
              <a:srgbClr val="081D1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500"/>
              <a:buFont typeface="Barlow Condensed Medium"/>
              <a:buNone/>
              <a:defRPr sz="3500">
                <a:solidFill>
                  <a:schemeClr val="accent6"/>
                </a:solidFill>
                <a:latin typeface="Barlow Condensed Medium"/>
                <a:ea typeface="Barlow Condensed Medium"/>
                <a:cs typeface="Barlow Condensed Medium"/>
                <a:sym typeface="Barlow Condensed Medium"/>
              </a:defRPr>
            </a:lvl1pPr>
            <a:lvl2pPr lvl="1">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1pPr>
            <a:lvl2pPr marL="914400" lvl="1"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2pPr>
            <a:lvl3pPr marL="1371600" lvl="2"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3pPr>
            <a:lvl4pPr marL="1828800" lvl="3"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4pPr>
            <a:lvl5pPr marL="2286000" lvl="4"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5pPr>
            <a:lvl6pPr marL="2743200" lvl="5"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6pPr>
            <a:lvl7pPr marL="3200400" lvl="6"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7pPr>
            <a:lvl8pPr marL="3657600" lvl="7" indent="-330200">
              <a:lnSpc>
                <a:spcPct val="100000"/>
              </a:lnSpc>
              <a:spcBef>
                <a:spcPts val="1600"/>
              </a:spcBef>
              <a:spcAft>
                <a:spcPts val="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8pPr>
            <a:lvl9pPr marL="4114800" lvl="8" indent="-330200">
              <a:lnSpc>
                <a:spcPct val="100000"/>
              </a:lnSpc>
              <a:spcBef>
                <a:spcPts val="1600"/>
              </a:spcBef>
              <a:spcAft>
                <a:spcPts val="1600"/>
              </a:spcAft>
              <a:buClr>
                <a:schemeClr val="accent6"/>
              </a:buClr>
              <a:buSzPts val="1600"/>
              <a:buFont typeface="Barlow Condensed"/>
              <a:buChar char="■"/>
              <a:defRPr sz="1600">
                <a:solidFill>
                  <a:schemeClr val="accent6"/>
                </a:solidFill>
                <a:latin typeface="Barlow Condensed"/>
                <a:ea typeface="Barlow Condensed"/>
                <a:cs typeface="Barlow Condensed"/>
                <a:sym typeface="Barlow Condensed"/>
              </a:defRPr>
            </a:lvl9pPr>
          </a:lstStyle>
          <a:p>
            <a:endParaRPr/>
          </a:p>
        </p:txBody>
      </p:sp>
    </p:spTree>
    <p:extLst>
      <p:ext uri="{BB962C8B-B14F-4D97-AF65-F5344CB8AC3E}">
        <p14:creationId xmlns:p14="http://schemas.microsoft.com/office/powerpoint/2010/main" val="2115549879"/>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6" name="Google Shape;56;p15"/>
          <p:cNvGrpSpPr/>
          <p:nvPr/>
        </p:nvGrpSpPr>
        <p:grpSpPr>
          <a:xfrm>
            <a:off x="833489" y="550366"/>
            <a:ext cx="4770268" cy="2978040"/>
            <a:chOff x="228600" y="1338810"/>
            <a:chExt cx="3577701" cy="2233530"/>
          </a:xfrm>
        </p:grpSpPr>
        <p:sp>
          <p:nvSpPr>
            <p:cNvPr id="58" name="Google Shape;58;p15"/>
            <p:cNvSpPr/>
            <p:nvPr/>
          </p:nvSpPr>
          <p:spPr>
            <a:xfrm>
              <a:off x="398671" y="1629803"/>
              <a:ext cx="3224696" cy="1880954"/>
            </a:xfrm>
            <a:custGeom>
              <a:avLst/>
              <a:gdLst/>
              <a:ahLst/>
              <a:cxnLst/>
              <a:rect l="l" t="t" r="r" b="b"/>
              <a:pathLst>
                <a:path w="184058" h="103591" extrusionOk="0">
                  <a:moveTo>
                    <a:pt x="179905" y="4153"/>
                  </a:moveTo>
                  <a:lnTo>
                    <a:pt x="179905" y="99438"/>
                  </a:lnTo>
                  <a:lnTo>
                    <a:pt x="4153" y="99438"/>
                  </a:lnTo>
                  <a:lnTo>
                    <a:pt x="4153" y="4153"/>
                  </a:lnTo>
                  <a:close/>
                  <a:moveTo>
                    <a:pt x="1" y="0"/>
                  </a:moveTo>
                  <a:lnTo>
                    <a:pt x="1" y="103590"/>
                  </a:lnTo>
                  <a:lnTo>
                    <a:pt x="184057" y="103590"/>
                  </a:lnTo>
                  <a:lnTo>
                    <a:pt x="18405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59;p15"/>
            <p:cNvSpPr/>
            <p:nvPr/>
          </p:nvSpPr>
          <p:spPr>
            <a:xfrm>
              <a:off x="3140483" y="3407172"/>
              <a:ext cx="210100" cy="32009"/>
            </a:xfrm>
            <a:custGeom>
              <a:avLst/>
              <a:gdLst/>
              <a:ahLst/>
              <a:cxnLst/>
              <a:rect l="l" t="t" r="r" b="b"/>
              <a:pathLst>
                <a:path w="11992" h="1827" extrusionOk="0">
                  <a:moveTo>
                    <a:pt x="251" y="1"/>
                  </a:moveTo>
                  <a:cubicBezTo>
                    <a:pt x="108" y="1"/>
                    <a:pt x="1" y="108"/>
                    <a:pt x="1" y="251"/>
                  </a:cubicBezTo>
                  <a:lnTo>
                    <a:pt x="1" y="1576"/>
                  </a:lnTo>
                  <a:cubicBezTo>
                    <a:pt x="1" y="1719"/>
                    <a:pt x="108" y="1826"/>
                    <a:pt x="251" y="1826"/>
                  </a:cubicBezTo>
                  <a:lnTo>
                    <a:pt x="11741" y="1826"/>
                  </a:lnTo>
                  <a:cubicBezTo>
                    <a:pt x="11885" y="1826"/>
                    <a:pt x="11992" y="1719"/>
                    <a:pt x="11992" y="1576"/>
                  </a:cubicBezTo>
                  <a:lnTo>
                    <a:pt x="11992" y="251"/>
                  </a:lnTo>
                  <a:cubicBezTo>
                    <a:pt x="11992" y="108"/>
                    <a:pt x="11885" y="1"/>
                    <a:pt x="1174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60;p15"/>
            <p:cNvSpPr/>
            <p:nvPr/>
          </p:nvSpPr>
          <p:spPr>
            <a:xfrm>
              <a:off x="2777995" y="3407172"/>
              <a:ext cx="112899" cy="32009"/>
            </a:xfrm>
            <a:custGeom>
              <a:avLst/>
              <a:gdLst/>
              <a:ahLst/>
              <a:cxnLst/>
              <a:rect l="l" t="t" r="r" b="b"/>
              <a:pathLst>
                <a:path w="6444" h="1827" extrusionOk="0">
                  <a:moveTo>
                    <a:pt x="179" y="1"/>
                  </a:moveTo>
                  <a:cubicBezTo>
                    <a:pt x="72" y="1"/>
                    <a:pt x="0" y="73"/>
                    <a:pt x="0" y="180"/>
                  </a:cubicBezTo>
                  <a:lnTo>
                    <a:pt x="0" y="1647"/>
                  </a:lnTo>
                  <a:cubicBezTo>
                    <a:pt x="0" y="1755"/>
                    <a:pt x="72" y="1826"/>
                    <a:pt x="179" y="1826"/>
                  </a:cubicBezTo>
                  <a:lnTo>
                    <a:pt x="6229" y="1826"/>
                  </a:lnTo>
                  <a:cubicBezTo>
                    <a:pt x="6336" y="1826"/>
                    <a:pt x="6443" y="1755"/>
                    <a:pt x="6443" y="1647"/>
                  </a:cubicBezTo>
                  <a:lnTo>
                    <a:pt x="6443" y="180"/>
                  </a:lnTo>
                  <a:cubicBezTo>
                    <a:pt x="6443" y="73"/>
                    <a:pt x="6336" y="1"/>
                    <a:pt x="622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61;p15"/>
            <p:cNvSpPr/>
            <p:nvPr/>
          </p:nvSpPr>
          <p:spPr>
            <a:xfrm>
              <a:off x="2981815" y="3366296"/>
              <a:ext cx="211361" cy="73041"/>
            </a:xfrm>
            <a:custGeom>
              <a:avLst/>
              <a:gdLst/>
              <a:ahLst/>
              <a:cxnLst/>
              <a:rect l="l" t="t" r="r" b="b"/>
              <a:pathLst>
                <a:path w="12064" h="4169" extrusionOk="0">
                  <a:moveTo>
                    <a:pt x="11511" y="0"/>
                  </a:moveTo>
                  <a:cubicBezTo>
                    <a:pt x="11493" y="0"/>
                    <a:pt x="11474" y="3"/>
                    <a:pt x="11455" y="7"/>
                  </a:cubicBezTo>
                  <a:lnTo>
                    <a:pt x="215" y="2370"/>
                  </a:lnTo>
                  <a:cubicBezTo>
                    <a:pt x="72" y="2406"/>
                    <a:pt x="1" y="2549"/>
                    <a:pt x="36" y="2692"/>
                  </a:cubicBezTo>
                  <a:lnTo>
                    <a:pt x="287" y="3980"/>
                  </a:lnTo>
                  <a:cubicBezTo>
                    <a:pt x="317" y="4099"/>
                    <a:pt x="420" y="4169"/>
                    <a:pt x="536" y="4169"/>
                  </a:cubicBezTo>
                  <a:cubicBezTo>
                    <a:pt x="560" y="4169"/>
                    <a:pt x="585" y="4166"/>
                    <a:pt x="609" y="4159"/>
                  </a:cubicBezTo>
                  <a:lnTo>
                    <a:pt x="11849" y="1797"/>
                  </a:lnTo>
                  <a:cubicBezTo>
                    <a:pt x="11992" y="1797"/>
                    <a:pt x="12063" y="1654"/>
                    <a:pt x="12028" y="1511"/>
                  </a:cubicBezTo>
                  <a:lnTo>
                    <a:pt x="11777" y="222"/>
                  </a:lnTo>
                  <a:cubicBezTo>
                    <a:pt x="11746" y="98"/>
                    <a:pt x="11634" y="0"/>
                    <a:pt x="115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62;p15"/>
            <p:cNvSpPr/>
            <p:nvPr/>
          </p:nvSpPr>
          <p:spPr>
            <a:xfrm>
              <a:off x="228600" y="3428079"/>
              <a:ext cx="3577701" cy="144261"/>
            </a:xfrm>
            <a:custGeom>
              <a:avLst/>
              <a:gdLst/>
              <a:ahLst/>
              <a:cxnLst/>
              <a:rect l="l" t="t" r="r" b="b"/>
              <a:pathLst>
                <a:path w="196658" h="6301" extrusionOk="0">
                  <a:moveTo>
                    <a:pt x="1" y="0"/>
                  </a:moveTo>
                  <a:lnTo>
                    <a:pt x="1" y="6300"/>
                  </a:lnTo>
                  <a:lnTo>
                    <a:pt x="196657" y="6300"/>
                  </a:lnTo>
                  <a:lnTo>
                    <a:pt x="19665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 name="Google Shape;63;p15"/>
            <p:cNvSpPr/>
            <p:nvPr/>
          </p:nvSpPr>
          <p:spPr>
            <a:xfrm>
              <a:off x="693972" y="3334426"/>
              <a:ext cx="279094" cy="78420"/>
            </a:xfrm>
            <a:custGeom>
              <a:avLst/>
              <a:gdLst/>
              <a:ahLst/>
              <a:cxnLst/>
              <a:rect l="l" t="t" r="r" b="b"/>
              <a:pathLst>
                <a:path w="15930" h="4476" extrusionOk="0">
                  <a:moveTo>
                    <a:pt x="2005" y="1"/>
                  </a:moveTo>
                  <a:cubicBezTo>
                    <a:pt x="896" y="1"/>
                    <a:pt x="1" y="896"/>
                    <a:pt x="1" y="1969"/>
                  </a:cubicBezTo>
                  <a:lnTo>
                    <a:pt x="1" y="4475"/>
                  </a:lnTo>
                  <a:lnTo>
                    <a:pt x="15929" y="4475"/>
                  </a:lnTo>
                  <a:lnTo>
                    <a:pt x="15929" y="1969"/>
                  </a:lnTo>
                  <a:cubicBezTo>
                    <a:pt x="15929" y="896"/>
                    <a:pt x="15035" y="1"/>
                    <a:pt x="139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64;p15"/>
            <p:cNvSpPr/>
            <p:nvPr/>
          </p:nvSpPr>
          <p:spPr>
            <a:xfrm>
              <a:off x="693972" y="3409694"/>
              <a:ext cx="279094" cy="29486"/>
            </a:xfrm>
            <a:custGeom>
              <a:avLst/>
              <a:gdLst/>
              <a:ahLst/>
              <a:cxnLst/>
              <a:rect l="l" t="t" r="r" b="b"/>
              <a:pathLst>
                <a:path w="15930" h="1683" extrusionOk="0">
                  <a:moveTo>
                    <a:pt x="1" y="0"/>
                  </a:moveTo>
                  <a:lnTo>
                    <a:pt x="1" y="1682"/>
                  </a:lnTo>
                  <a:lnTo>
                    <a:pt x="15929" y="1682"/>
                  </a:lnTo>
                  <a:lnTo>
                    <a:pt x="15929"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65;p15"/>
            <p:cNvSpPr/>
            <p:nvPr/>
          </p:nvSpPr>
          <p:spPr>
            <a:xfrm>
              <a:off x="2914825" y="3083110"/>
              <a:ext cx="1892" cy="1279"/>
            </a:xfrm>
            <a:custGeom>
              <a:avLst/>
              <a:gdLst/>
              <a:ahLst/>
              <a:cxnLst/>
              <a:rect l="l" t="t" r="r" b="b"/>
              <a:pathLst>
                <a:path w="108" h="73" extrusionOk="0">
                  <a:moveTo>
                    <a:pt x="0" y="0"/>
                  </a:moveTo>
                  <a:lnTo>
                    <a:pt x="0" y="72"/>
                  </a:lnTo>
                  <a:lnTo>
                    <a:pt x="108" y="36"/>
                  </a:lnTo>
                  <a:lnTo>
                    <a:pt x="108"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66;p15"/>
            <p:cNvSpPr/>
            <p:nvPr/>
          </p:nvSpPr>
          <p:spPr>
            <a:xfrm>
              <a:off x="3030321" y="1883662"/>
              <a:ext cx="270299" cy="258420"/>
            </a:xfrm>
            <a:custGeom>
              <a:avLst/>
              <a:gdLst/>
              <a:ahLst/>
              <a:cxnLst/>
              <a:rect l="l" t="t" r="r" b="b"/>
              <a:pathLst>
                <a:path w="15428" h="14750" extrusionOk="0">
                  <a:moveTo>
                    <a:pt x="7553" y="897"/>
                  </a:moveTo>
                  <a:cubicBezTo>
                    <a:pt x="10739" y="897"/>
                    <a:pt x="13495" y="3224"/>
                    <a:pt x="13960" y="6481"/>
                  </a:cubicBezTo>
                  <a:cubicBezTo>
                    <a:pt x="14461" y="9989"/>
                    <a:pt x="11992" y="13282"/>
                    <a:pt x="8484" y="13783"/>
                  </a:cubicBezTo>
                  <a:cubicBezTo>
                    <a:pt x="8176" y="13827"/>
                    <a:pt x="7870" y="13848"/>
                    <a:pt x="7568" y="13848"/>
                  </a:cubicBezTo>
                  <a:cubicBezTo>
                    <a:pt x="4389" y="13848"/>
                    <a:pt x="1603" y="11510"/>
                    <a:pt x="1146" y="8307"/>
                  </a:cubicBezTo>
                  <a:cubicBezTo>
                    <a:pt x="895" y="6589"/>
                    <a:pt x="1360" y="4870"/>
                    <a:pt x="2399" y="3474"/>
                  </a:cubicBezTo>
                  <a:cubicBezTo>
                    <a:pt x="3437" y="2114"/>
                    <a:pt x="4940" y="1219"/>
                    <a:pt x="6658" y="969"/>
                  </a:cubicBezTo>
                  <a:cubicBezTo>
                    <a:pt x="6944" y="933"/>
                    <a:pt x="7267" y="897"/>
                    <a:pt x="7553" y="897"/>
                  </a:cubicBezTo>
                  <a:close/>
                  <a:moveTo>
                    <a:pt x="7557" y="0"/>
                  </a:moveTo>
                  <a:cubicBezTo>
                    <a:pt x="7214" y="0"/>
                    <a:pt x="6865" y="24"/>
                    <a:pt x="6515" y="74"/>
                  </a:cubicBezTo>
                  <a:cubicBezTo>
                    <a:pt x="4582" y="360"/>
                    <a:pt x="2864" y="1363"/>
                    <a:pt x="1683" y="2937"/>
                  </a:cubicBezTo>
                  <a:cubicBezTo>
                    <a:pt x="501" y="4512"/>
                    <a:pt x="0" y="6481"/>
                    <a:pt x="251" y="8414"/>
                  </a:cubicBezTo>
                  <a:cubicBezTo>
                    <a:pt x="788" y="12101"/>
                    <a:pt x="3938" y="14750"/>
                    <a:pt x="7553" y="14750"/>
                  </a:cubicBezTo>
                  <a:cubicBezTo>
                    <a:pt x="7911" y="14750"/>
                    <a:pt x="8233" y="14714"/>
                    <a:pt x="8591" y="14678"/>
                  </a:cubicBezTo>
                  <a:cubicBezTo>
                    <a:pt x="12636" y="14105"/>
                    <a:pt x="15428" y="10347"/>
                    <a:pt x="14855" y="6338"/>
                  </a:cubicBezTo>
                  <a:cubicBezTo>
                    <a:pt x="14332" y="2676"/>
                    <a:pt x="11181" y="0"/>
                    <a:pt x="755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67;p15"/>
            <p:cNvSpPr/>
            <p:nvPr/>
          </p:nvSpPr>
          <p:spPr>
            <a:xfrm>
              <a:off x="3086755" y="2030116"/>
              <a:ext cx="166843" cy="76230"/>
            </a:xfrm>
            <a:custGeom>
              <a:avLst/>
              <a:gdLst/>
              <a:ahLst/>
              <a:cxnLst/>
              <a:rect l="l" t="t" r="r" b="b"/>
              <a:pathLst>
                <a:path w="9523" h="4351" extrusionOk="0">
                  <a:moveTo>
                    <a:pt x="9032" y="1"/>
                  </a:moveTo>
                  <a:cubicBezTo>
                    <a:pt x="8831" y="1"/>
                    <a:pt x="8650" y="129"/>
                    <a:pt x="8592" y="306"/>
                  </a:cubicBezTo>
                  <a:cubicBezTo>
                    <a:pt x="8090" y="1952"/>
                    <a:pt x="6659" y="3169"/>
                    <a:pt x="4976" y="3420"/>
                  </a:cubicBezTo>
                  <a:cubicBezTo>
                    <a:pt x="4768" y="3448"/>
                    <a:pt x="4559" y="3462"/>
                    <a:pt x="4352" y="3462"/>
                  </a:cubicBezTo>
                  <a:cubicBezTo>
                    <a:pt x="2995" y="3462"/>
                    <a:pt x="1698" y="2860"/>
                    <a:pt x="860" y="1773"/>
                  </a:cubicBezTo>
                  <a:cubicBezTo>
                    <a:pt x="776" y="1669"/>
                    <a:pt x="644" y="1613"/>
                    <a:pt x="513" y="1613"/>
                  </a:cubicBezTo>
                  <a:cubicBezTo>
                    <a:pt x="419" y="1613"/>
                    <a:pt x="326" y="1642"/>
                    <a:pt x="251" y="1702"/>
                  </a:cubicBezTo>
                  <a:cubicBezTo>
                    <a:pt x="37" y="1881"/>
                    <a:pt x="1" y="2167"/>
                    <a:pt x="180" y="2346"/>
                  </a:cubicBezTo>
                  <a:cubicBezTo>
                    <a:pt x="1182" y="3635"/>
                    <a:pt x="2721" y="4350"/>
                    <a:pt x="4332" y="4350"/>
                  </a:cubicBezTo>
                  <a:cubicBezTo>
                    <a:pt x="4583" y="4350"/>
                    <a:pt x="4833" y="4350"/>
                    <a:pt x="5084" y="4315"/>
                  </a:cubicBezTo>
                  <a:cubicBezTo>
                    <a:pt x="7124" y="4028"/>
                    <a:pt x="8842" y="2561"/>
                    <a:pt x="9451" y="556"/>
                  </a:cubicBezTo>
                  <a:cubicBezTo>
                    <a:pt x="9522" y="341"/>
                    <a:pt x="9379" y="91"/>
                    <a:pt x="9164" y="19"/>
                  </a:cubicBezTo>
                  <a:cubicBezTo>
                    <a:pt x="9120" y="7"/>
                    <a:pt x="9076" y="1"/>
                    <a:pt x="903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68;p15"/>
            <p:cNvSpPr/>
            <p:nvPr/>
          </p:nvSpPr>
          <p:spPr>
            <a:xfrm>
              <a:off x="3094289" y="1950713"/>
              <a:ext cx="37020" cy="58517"/>
            </a:xfrm>
            <a:custGeom>
              <a:avLst/>
              <a:gdLst/>
              <a:ahLst/>
              <a:cxnLst/>
              <a:rect l="l" t="t" r="r" b="b"/>
              <a:pathLst>
                <a:path w="2113" h="3340" extrusionOk="0">
                  <a:moveTo>
                    <a:pt x="897" y="0"/>
                  </a:moveTo>
                  <a:cubicBezTo>
                    <a:pt x="872" y="0"/>
                    <a:pt x="848" y="2"/>
                    <a:pt x="824" y="5"/>
                  </a:cubicBezTo>
                  <a:cubicBezTo>
                    <a:pt x="287" y="77"/>
                    <a:pt x="0" y="900"/>
                    <a:pt x="108" y="1795"/>
                  </a:cubicBezTo>
                  <a:cubicBezTo>
                    <a:pt x="244" y="2681"/>
                    <a:pt x="704" y="3339"/>
                    <a:pt x="1211" y="3339"/>
                  </a:cubicBezTo>
                  <a:cubicBezTo>
                    <a:pt x="1237" y="3339"/>
                    <a:pt x="1263" y="3338"/>
                    <a:pt x="1289" y="3334"/>
                  </a:cubicBezTo>
                  <a:cubicBezTo>
                    <a:pt x="1790" y="3263"/>
                    <a:pt x="2112" y="2439"/>
                    <a:pt x="1969" y="1545"/>
                  </a:cubicBezTo>
                  <a:cubicBezTo>
                    <a:pt x="1867" y="659"/>
                    <a:pt x="1376" y="0"/>
                    <a:pt x="89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69;p15"/>
            <p:cNvSpPr/>
            <p:nvPr/>
          </p:nvSpPr>
          <p:spPr>
            <a:xfrm>
              <a:off x="3181455" y="1938168"/>
              <a:ext cx="37650" cy="58517"/>
            </a:xfrm>
            <a:custGeom>
              <a:avLst/>
              <a:gdLst/>
              <a:ahLst/>
              <a:cxnLst/>
              <a:rect l="l" t="t" r="r" b="b"/>
              <a:pathLst>
                <a:path w="2149" h="3340" extrusionOk="0">
                  <a:moveTo>
                    <a:pt x="902" y="0"/>
                  </a:moveTo>
                  <a:cubicBezTo>
                    <a:pt x="876" y="0"/>
                    <a:pt x="850" y="2"/>
                    <a:pt x="824" y="5"/>
                  </a:cubicBezTo>
                  <a:cubicBezTo>
                    <a:pt x="323" y="77"/>
                    <a:pt x="1" y="900"/>
                    <a:pt x="144" y="1795"/>
                  </a:cubicBezTo>
                  <a:cubicBezTo>
                    <a:pt x="280" y="2681"/>
                    <a:pt x="741" y="3340"/>
                    <a:pt x="1248" y="3340"/>
                  </a:cubicBezTo>
                  <a:cubicBezTo>
                    <a:pt x="1273" y="3340"/>
                    <a:pt x="1299" y="3338"/>
                    <a:pt x="1325" y="3334"/>
                  </a:cubicBezTo>
                  <a:cubicBezTo>
                    <a:pt x="1826" y="3263"/>
                    <a:pt x="2149" y="2439"/>
                    <a:pt x="2005" y="1545"/>
                  </a:cubicBezTo>
                  <a:cubicBezTo>
                    <a:pt x="1869" y="659"/>
                    <a:pt x="1409" y="0"/>
                    <a:pt x="90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70;p15"/>
            <p:cNvSpPr/>
            <p:nvPr/>
          </p:nvSpPr>
          <p:spPr>
            <a:xfrm>
              <a:off x="1151900" y="1511281"/>
              <a:ext cx="56449" cy="180000"/>
            </a:xfrm>
            <a:custGeom>
              <a:avLst/>
              <a:gdLst/>
              <a:ahLst/>
              <a:cxnLst/>
              <a:rect l="l" t="t" r="r" b="b"/>
              <a:pathLst>
                <a:path w="3222" h="10274" extrusionOk="0">
                  <a:moveTo>
                    <a:pt x="3222" y="0"/>
                  </a:moveTo>
                  <a:cubicBezTo>
                    <a:pt x="1432" y="0"/>
                    <a:pt x="0" y="1432"/>
                    <a:pt x="0" y="3222"/>
                  </a:cubicBezTo>
                  <a:lnTo>
                    <a:pt x="0" y="7052"/>
                  </a:lnTo>
                  <a:cubicBezTo>
                    <a:pt x="0" y="8842"/>
                    <a:pt x="1432" y="10273"/>
                    <a:pt x="3222" y="10273"/>
                  </a:cubicBezTo>
                  <a:lnTo>
                    <a:pt x="322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71;p15"/>
            <p:cNvSpPr/>
            <p:nvPr/>
          </p:nvSpPr>
          <p:spPr>
            <a:xfrm>
              <a:off x="2809455" y="1511281"/>
              <a:ext cx="55836" cy="180000"/>
            </a:xfrm>
            <a:custGeom>
              <a:avLst/>
              <a:gdLst/>
              <a:ahLst/>
              <a:cxnLst/>
              <a:rect l="l" t="t" r="r" b="b"/>
              <a:pathLst>
                <a:path w="3187" h="10274" extrusionOk="0">
                  <a:moveTo>
                    <a:pt x="1" y="0"/>
                  </a:moveTo>
                  <a:lnTo>
                    <a:pt x="1" y="10273"/>
                  </a:lnTo>
                  <a:cubicBezTo>
                    <a:pt x="1755" y="10273"/>
                    <a:pt x="3187" y="8842"/>
                    <a:pt x="3187" y="7052"/>
                  </a:cubicBezTo>
                  <a:lnTo>
                    <a:pt x="3187" y="3222"/>
                  </a:lnTo>
                  <a:cubicBezTo>
                    <a:pt x="3187" y="1432"/>
                    <a:pt x="1755"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72;p15"/>
            <p:cNvSpPr/>
            <p:nvPr/>
          </p:nvSpPr>
          <p:spPr>
            <a:xfrm>
              <a:off x="1130577" y="1338810"/>
              <a:ext cx="1760970" cy="267180"/>
            </a:xfrm>
            <a:custGeom>
              <a:avLst/>
              <a:gdLst/>
              <a:ahLst/>
              <a:cxnLst/>
              <a:rect l="l" t="t" r="r" b="b"/>
              <a:pathLst>
                <a:path w="100512" h="15250" fill="none" extrusionOk="0">
                  <a:moveTo>
                    <a:pt x="98901" y="15249"/>
                  </a:moveTo>
                  <a:lnTo>
                    <a:pt x="1575" y="15249"/>
                  </a:lnTo>
                  <a:cubicBezTo>
                    <a:pt x="716" y="15249"/>
                    <a:pt x="0" y="14533"/>
                    <a:pt x="0" y="13638"/>
                  </a:cubicBezTo>
                  <a:lnTo>
                    <a:pt x="0" y="1576"/>
                  </a:lnTo>
                  <a:cubicBezTo>
                    <a:pt x="0" y="681"/>
                    <a:pt x="716" y="1"/>
                    <a:pt x="1575" y="1"/>
                  </a:cubicBezTo>
                  <a:lnTo>
                    <a:pt x="98901" y="1"/>
                  </a:lnTo>
                  <a:cubicBezTo>
                    <a:pt x="99796" y="1"/>
                    <a:pt x="100512" y="681"/>
                    <a:pt x="100512" y="1576"/>
                  </a:cubicBezTo>
                  <a:lnTo>
                    <a:pt x="100512" y="13638"/>
                  </a:lnTo>
                  <a:cubicBezTo>
                    <a:pt x="100512" y="14533"/>
                    <a:pt x="99796" y="15249"/>
                    <a:pt x="98901" y="15249"/>
                  </a:cubicBezTo>
                  <a:close/>
                </a:path>
              </a:pathLst>
            </a:custGeom>
            <a:noFill/>
            <a:ln w="22375" cap="flat" cmpd="sng">
              <a:solidFill>
                <a:schemeClr val="accent6"/>
              </a:solidFill>
              <a:prstDash val="solid"/>
              <a:miter lim="35794"/>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73;p15"/>
            <p:cNvSpPr/>
            <p:nvPr/>
          </p:nvSpPr>
          <p:spPr>
            <a:xfrm>
              <a:off x="1193914" y="1479920"/>
              <a:ext cx="1633670" cy="242722"/>
            </a:xfrm>
            <a:custGeom>
              <a:avLst/>
              <a:gdLst/>
              <a:ahLst/>
              <a:cxnLst/>
              <a:rect l="l" t="t" r="r" b="b"/>
              <a:pathLst>
                <a:path w="93246" h="13854" extrusionOk="0">
                  <a:moveTo>
                    <a:pt x="1468" y="0"/>
                  </a:moveTo>
                  <a:cubicBezTo>
                    <a:pt x="645" y="0"/>
                    <a:pt x="0" y="681"/>
                    <a:pt x="0" y="1468"/>
                  </a:cubicBezTo>
                  <a:lnTo>
                    <a:pt x="0" y="12385"/>
                  </a:lnTo>
                  <a:cubicBezTo>
                    <a:pt x="0" y="13209"/>
                    <a:pt x="645" y="13853"/>
                    <a:pt x="1468" y="13853"/>
                  </a:cubicBezTo>
                  <a:lnTo>
                    <a:pt x="91814" y="13853"/>
                  </a:lnTo>
                  <a:cubicBezTo>
                    <a:pt x="92602" y="13853"/>
                    <a:pt x="93246" y="13209"/>
                    <a:pt x="93246" y="12385"/>
                  </a:cubicBezTo>
                  <a:lnTo>
                    <a:pt x="93246" y="1468"/>
                  </a:lnTo>
                  <a:cubicBezTo>
                    <a:pt x="93246" y="681"/>
                    <a:pt x="92602" y="0"/>
                    <a:pt x="918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74;p15"/>
            <p:cNvSpPr/>
            <p:nvPr/>
          </p:nvSpPr>
          <p:spPr>
            <a:xfrm>
              <a:off x="1266661" y="1338810"/>
              <a:ext cx="1488184" cy="18"/>
            </a:xfrm>
            <a:custGeom>
              <a:avLst/>
              <a:gdLst/>
              <a:ahLst/>
              <a:cxnLst/>
              <a:rect l="l" t="t" r="r" b="b"/>
              <a:pathLst>
                <a:path w="84942" h="1" fill="none" extrusionOk="0">
                  <a:moveTo>
                    <a:pt x="1" y="1"/>
                  </a:moveTo>
                  <a:lnTo>
                    <a:pt x="84942" y="1"/>
                  </a:lnTo>
                </a:path>
              </a:pathLst>
            </a:custGeom>
            <a:noFill/>
            <a:ln w="67125" cap="rnd"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75;p15"/>
            <p:cNvSpPr/>
            <p:nvPr/>
          </p:nvSpPr>
          <p:spPr>
            <a:xfrm>
              <a:off x="1039626" y="2434642"/>
              <a:ext cx="72147" cy="88441"/>
            </a:xfrm>
            <a:custGeom>
              <a:avLst/>
              <a:gdLst/>
              <a:ahLst/>
              <a:cxnLst/>
              <a:rect l="l" t="t" r="r" b="b"/>
              <a:pathLst>
                <a:path w="4118" h="5048" extrusionOk="0">
                  <a:moveTo>
                    <a:pt x="251" y="1"/>
                  </a:moveTo>
                  <a:cubicBezTo>
                    <a:pt x="72" y="1"/>
                    <a:pt x="1" y="144"/>
                    <a:pt x="1" y="394"/>
                  </a:cubicBezTo>
                  <a:cubicBezTo>
                    <a:pt x="1" y="681"/>
                    <a:pt x="108" y="1325"/>
                    <a:pt x="323" y="2363"/>
                  </a:cubicBezTo>
                  <a:cubicBezTo>
                    <a:pt x="538" y="3365"/>
                    <a:pt x="753" y="4081"/>
                    <a:pt x="896" y="4475"/>
                  </a:cubicBezTo>
                  <a:cubicBezTo>
                    <a:pt x="931" y="4582"/>
                    <a:pt x="1075" y="4726"/>
                    <a:pt x="1254" y="4869"/>
                  </a:cubicBezTo>
                  <a:cubicBezTo>
                    <a:pt x="1433" y="4976"/>
                    <a:pt x="1576" y="5048"/>
                    <a:pt x="1683" y="5048"/>
                  </a:cubicBezTo>
                  <a:cubicBezTo>
                    <a:pt x="1862" y="5048"/>
                    <a:pt x="2113" y="4797"/>
                    <a:pt x="2471" y="4260"/>
                  </a:cubicBezTo>
                  <a:cubicBezTo>
                    <a:pt x="2793" y="3759"/>
                    <a:pt x="3151" y="3043"/>
                    <a:pt x="3545" y="2184"/>
                  </a:cubicBezTo>
                  <a:cubicBezTo>
                    <a:pt x="3938" y="1325"/>
                    <a:pt x="4117" y="788"/>
                    <a:pt x="4117" y="538"/>
                  </a:cubicBezTo>
                  <a:cubicBezTo>
                    <a:pt x="4117" y="430"/>
                    <a:pt x="4046" y="287"/>
                    <a:pt x="3867" y="180"/>
                  </a:cubicBezTo>
                  <a:cubicBezTo>
                    <a:pt x="3723" y="37"/>
                    <a:pt x="3545" y="1"/>
                    <a:pt x="3401" y="1"/>
                  </a:cubicBezTo>
                  <a:cubicBezTo>
                    <a:pt x="3258" y="1"/>
                    <a:pt x="3079" y="144"/>
                    <a:pt x="2936" y="502"/>
                  </a:cubicBezTo>
                  <a:cubicBezTo>
                    <a:pt x="2757" y="824"/>
                    <a:pt x="2578" y="1289"/>
                    <a:pt x="2327" y="1898"/>
                  </a:cubicBezTo>
                  <a:cubicBezTo>
                    <a:pt x="2113" y="2471"/>
                    <a:pt x="1898" y="2936"/>
                    <a:pt x="1755" y="3222"/>
                  </a:cubicBezTo>
                  <a:cubicBezTo>
                    <a:pt x="1719" y="2972"/>
                    <a:pt x="1683" y="2685"/>
                    <a:pt x="1647" y="2327"/>
                  </a:cubicBezTo>
                  <a:cubicBezTo>
                    <a:pt x="1647" y="2005"/>
                    <a:pt x="1647" y="1719"/>
                    <a:pt x="1612" y="1468"/>
                  </a:cubicBezTo>
                  <a:cubicBezTo>
                    <a:pt x="1576" y="967"/>
                    <a:pt x="1361" y="573"/>
                    <a:pt x="967" y="251"/>
                  </a:cubicBezTo>
                  <a:cubicBezTo>
                    <a:pt x="717" y="72"/>
                    <a:pt x="502" y="1"/>
                    <a:pt x="2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76;p15"/>
            <p:cNvSpPr/>
            <p:nvPr/>
          </p:nvSpPr>
          <p:spPr>
            <a:xfrm>
              <a:off x="1111129" y="2434642"/>
              <a:ext cx="77771" cy="89072"/>
            </a:xfrm>
            <a:custGeom>
              <a:avLst/>
              <a:gdLst/>
              <a:ahLst/>
              <a:cxnLst/>
              <a:rect l="l" t="t" r="r" b="b"/>
              <a:pathLst>
                <a:path w="4439" h="5084" extrusionOk="0">
                  <a:moveTo>
                    <a:pt x="2685" y="1182"/>
                  </a:moveTo>
                  <a:cubicBezTo>
                    <a:pt x="2792" y="1182"/>
                    <a:pt x="2936" y="1254"/>
                    <a:pt x="3079" y="1397"/>
                  </a:cubicBezTo>
                  <a:cubicBezTo>
                    <a:pt x="3222" y="1504"/>
                    <a:pt x="3294" y="1612"/>
                    <a:pt x="3294" y="1683"/>
                  </a:cubicBezTo>
                  <a:cubicBezTo>
                    <a:pt x="3294" y="1969"/>
                    <a:pt x="2828" y="2148"/>
                    <a:pt x="1933" y="2148"/>
                  </a:cubicBezTo>
                  <a:lnTo>
                    <a:pt x="1683" y="2148"/>
                  </a:lnTo>
                  <a:cubicBezTo>
                    <a:pt x="1862" y="1862"/>
                    <a:pt x="2041" y="1647"/>
                    <a:pt x="2220" y="1468"/>
                  </a:cubicBezTo>
                  <a:cubicBezTo>
                    <a:pt x="2399" y="1289"/>
                    <a:pt x="2578" y="1182"/>
                    <a:pt x="2685" y="1182"/>
                  </a:cubicBezTo>
                  <a:close/>
                  <a:moveTo>
                    <a:pt x="2721" y="1"/>
                  </a:moveTo>
                  <a:cubicBezTo>
                    <a:pt x="2327" y="1"/>
                    <a:pt x="1898" y="180"/>
                    <a:pt x="1468" y="502"/>
                  </a:cubicBezTo>
                  <a:cubicBezTo>
                    <a:pt x="1074" y="860"/>
                    <a:pt x="716" y="1289"/>
                    <a:pt x="430" y="1826"/>
                  </a:cubicBezTo>
                  <a:cubicBezTo>
                    <a:pt x="144" y="2327"/>
                    <a:pt x="0" y="2829"/>
                    <a:pt x="0" y="3294"/>
                  </a:cubicBezTo>
                  <a:cubicBezTo>
                    <a:pt x="0" y="3795"/>
                    <a:pt x="179" y="4189"/>
                    <a:pt x="502" y="4547"/>
                  </a:cubicBezTo>
                  <a:cubicBezTo>
                    <a:pt x="859" y="4905"/>
                    <a:pt x="1289" y="5084"/>
                    <a:pt x="1862" y="5084"/>
                  </a:cubicBezTo>
                  <a:cubicBezTo>
                    <a:pt x="2399" y="5084"/>
                    <a:pt x="2900" y="4940"/>
                    <a:pt x="3329" y="4726"/>
                  </a:cubicBezTo>
                  <a:cubicBezTo>
                    <a:pt x="3723" y="4475"/>
                    <a:pt x="3938" y="4260"/>
                    <a:pt x="3938" y="4010"/>
                  </a:cubicBezTo>
                  <a:cubicBezTo>
                    <a:pt x="3938" y="3831"/>
                    <a:pt x="3830" y="3723"/>
                    <a:pt x="3544" y="3723"/>
                  </a:cubicBezTo>
                  <a:cubicBezTo>
                    <a:pt x="3544" y="3723"/>
                    <a:pt x="3365" y="3759"/>
                    <a:pt x="3007" y="3867"/>
                  </a:cubicBezTo>
                  <a:cubicBezTo>
                    <a:pt x="2649" y="3974"/>
                    <a:pt x="2220" y="4010"/>
                    <a:pt x="1719" y="4010"/>
                  </a:cubicBezTo>
                  <a:cubicBezTo>
                    <a:pt x="1504" y="4010"/>
                    <a:pt x="1361" y="3974"/>
                    <a:pt x="1289" y="3902"/>
                  </a:cubicBezTo>
                  <a:cubicBezTo>
                    <a:pt x="1217" y="3831"/>
                    <a:pt x="1217" y="3688"/>
                    <a:pt x="1217" y="3509"/>
                  </a:cubicBezTo>
                  <a:cubicBezTo>
                    <a:pt x="1217" y="3330"/>
                    <a:pt x="1217" y="3151"/>
                    <a:pt x="1289" y="2972"/>
                  </a:cubicBezTo>
                  <a:cubicBezTo>
                    <a:pt x="1575" y="3043"/>
                    <a:pt x="1969" y="3079"/>
                    <a:pt x="2434" y="3079"/>
                  </a:cubicBezTo>
                  <a:cubicBezTo>
                    <a:pt x="2900" y="3079"/>
                    <a:pt x="3329" y="2936"/>
                    <a:pt x="3759" y="2685"/>
                  </a:cubicBezTo>
                  <a:cubicBezTo>
                    <a:pt x="4188" y="2435"/>
                    <a:pt x="4439" y="2148"/>
                    <a:pt x="4439" y="1826"/>
                  </a:cubicBezTo>
                  <a:cubicBezTo>
                    <a:pt x="4439" y="1433"/>
                    <a:pt x="4260" y="1003"/>
                    <a:pt x="3902" y="609"/>
                  </a:cubicBezTo>
                  <a:cubicBezTo>
                    <a:pt x="3544" y="180"/>
                    <a:pt x="3150" y="1"/>
                    <a:pt x="27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77;p15"/>
            <p:cNvSpPr/>
            <p:nvPr/>
          </p:nvSpPr>
          <p:spPr>
            <a:xfrm>
              <a:off x="1195789" y="2433398"/>
              <a:ext cx="63983" cy="89685"/>
            </a:xfrm>
            <a:custGeom>
              <a:avLst/>
              <a:gdLst/>
              <a:ahLst/>
              <a:cxnLst/>
              <a:rect l="l" t="t" r="r" b="b"/>
              <a:pathLst>
                <a:path w="3652" h="5119" extrusionOk="0">
                  <a:moveTo>
                    <a:pt x="2936" y="0"/>
                  </a:moveTo>
                  <a:cubicBezTo>
                    <a:pt x="2721" y="0"/>
                    <a:pt x="2506" y="72"/>
                    <a:pt x="2220" y="179"/>
                  </a:cubicBezTo>
                  <a:cubicBezTo>
                    <a:pt x="1969" y="322"/>
                    <a:pt x="1719" y="465"/>
                    <a:pt x="1504" y="680"/>
                  </a:cubicBezTo>
                  <a:cubicBezTo>
                    <a:pt x="1433" y="465"/>
                    <a:pt x="1325" y="322"/>
                    <a:pt x="1182" y="215"/>
                  </a:cubicBezTo>
                  <a:cubicBezTo>
                    <a:pt x="1075" y="108"/>
                    <a:pt x="931" y="72"/>
                    <a:pt x="824" y="72"/>
                  </a:cubicBezTo>
                  <a:cubicBezTo>
                    <a:pt x="573" y="72"/>
                    <a:pt x="466" y="251"/>
                    <a:pt x="466" y="609"/>
                  </a:cubicBezTo>
                  <a:lnTo>
                    <a:pt x="538" y="1718"/>
                  </a:lnTo>
                  <a:cubicBezTo>
                    <a:pt x="538" y="2040"/>
                    <a:pt x="502" y="2327"/>
                    <a:pt x="466" y="2577"/>
                  </a:cubicBezTo>
                  <a:cubicBezTo>
                    <a:pt x="394" y="2864"/>
                    <a:pt x="323" y="3150"/>
                    <a:pt x="180" y="3508"/>
                  </a:cubicBezTo>
                  <a:cubicBezTo>
                    <a:pt x="72" y="3830"/>
                    <a:pt x="1" y="4117"/>
                    <a:pt x="1" y="4260"/>
                  </a:cubicBezTo>
                  <a:cubicBezTo>
                    <a:pt x="1" y="4439"/>
                    <a:pt x="37" y="4653"/>
                    <a:pt x="144" y="4832"/>
                  </a:cubicBezTo>
                  <a:cubicBezTo>
                    <a:pt x="251" y="5011"/>
                    <a:pt x="394" y="5119"/>
                    <a:pt x="609" y="5119"/>
                  </a:cubicBezTo>
                  <a:cubicBezTo>
                    <a:pt x="824" y="5119"/>
                    <a:pt x="1003" y="4940"/>
                    <a:pt x="1182" y="4582"/>
                  </a:cubicBezTo>
                  <a:cubicBezTo>
                    <a:pt x="1325" y="4188"/>
                    <a:pt x="1504" y="3651"/>
                    <a:pt x="1683" y="2900"/>
                  </a:cubicBezTo>
                  <a:cubicBezTo>
                    <a:pt x="1790" y="2434"/>
                    <a:pt x="1934" y="2076"/>
                    <a:pt x="2148" y="1790"/>
                  </a:cubicBezTo>
                  <a:cubicBezTo>
                    <a:pt x="2363" y="1539"/>
                    <a:pt x="2614" y="1325"/>
                    <a:pt x="2900" y="1146"/>
                  </a:cubicBezTo>
                  <a:cubicBezTo>
                    <a:pt x="2972" y="1110"/>
                    <a:pt x="3079" y="1038"/>
                    <a:pt x="3258" y="931"/>
                  </a:cubicBezTo>
                  <a:cubicBezTo>
                    <a:pt x="3258" y="931"/>
                    <a:pt x="3294" y="895"/>
                    <a:pt x="3365" y="859"/>
                  </a:cubicBezTo>
                  <a:cubicBezTo>
                    <a:pt x="3437" y="788"/>
                    <a:pt x="3473" y="752"/>
                    <a:pt x="3473" y="752"/>
                  </a:cubicBezTo>
                  <a:cubicBezTo>
                    <a:pt x="3509" y="716"/>
                    <a:pt x="3544" y="680"/>
                    <a:pt x="3580" y="609"/>
                  </a:cubicBezTo>
                  <a:cubicBezTo>
                    <a:pt x="3616" y="573"/>
                    <a:pt x="3652" y="465"/>
                    <a:pt x="3652" y="358"/>
                  </a:cubicBezTo>
                  <a:cubicBezTo>
                    <a:pt x="3652" y="108"/>
                    <a:pt x="3401" y="0"/>
                    <a:pt x="29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78;p15"/>
            <p:cNvSpPr/>
            <p:nvPr/>
          </p:nvSpPr>
          <p:spPr>
            <a:xfrm>
              <a:off x="1256621" y="2386355"/>
              <a:ext cx="90333" cy="137357"/>
            </a:xfrm>
            <a:custGeom>
              <a:avLst/>
              <a:gdLst/>
              <a:ahLst/>
              <a:cxnLst/>
              <a:rect l="l" t="t" r="r" b="b"/>
              <a:pathLst>
                <a:path w="5156" h="7840" extrusionOk="0">
                  <a:moveTo>
                    <a:pt x="3938" y="4081"/>
                  </a:moveTo>
                  <a:cubicBezTo>
                    <a:pt x="3974" y="4117"/>
                    <a:pt x="3974" y="4117"/>
                    <a:pt x="3974" y="4189"/>
                  </a:cubicBezTo>
                  <a:cubicBezTo>
                    <a:pt x="3974" y="4725"/>
                    <a:pt x="3795" y="5262"/>
                    <a:pt x="3401" y="5835"/>
                  </a:cubicBezTo>
                  <a:cubicBezTo>
                    <a:pt x="3043" y="6408"/>
                    <a:pt x="2650" y="6694"/>
                    <a:pt x="2292" y="6694"/>
                  </a:cubicBezTo>
                  <a:cubicBezTo>
                    <a:pt x="2077" y="6694"/>
                    <a:pt x="1862" y="6587"/>
                    <a:pt x="1576" y="6372"/>
                  </a:cubicBezTo>
                  <a:cubicBezTo>
                    <a:pt x="1898" y="5692"/>
                    <a:pt x="2256" y="5155"/>
                    <a:pt x="2650" y="4725"/>
                  </a:cubicBezTo>
                  <a:cubicBezTo>
                    <a:pt x="3079" y="4296"/>
                    <a:pt x="3473" y="4081"/>
                    <a:pt x="3831" y="4081"/>
                  </a:cubicBezTo>
                  <a:close/>
                  <a:moveTo>
                    <a:pt x="1576" y="1"/>
                  </a:moveTo>
                  <a:cubicBezTo>
                    <a:pt x="1397" y="1"/>
                    <a:pt x="1289" y="72"/>
                    <a:pt x="1289" y="287"/>
                  </a:cubicBezTo>
                  <a:cubicBezTo>
                    <a:pt x="1289" y="1361"/>
                    <a:pt x="967" y="3115"/>
                    <a:pt x="323" y="5513"/>
                  </a:cubicBezTo>
                  <a:cubicBezTo>
                    <a:pt x="108" y="6300"/>
                    <a:pt x="1" y="6766"/>
                    <a:pt x="1" y="6909"/>
                  </a:cubicBezTo>
                  <a:cubicBezTo>
                    <a:pt x="1" y="7052"/>
                    <a:pt x="108" y="7231"/>
                    <a:pt x="323" y="7482"/>
                  </a:cubicBezTo>
                  <a:cubicBezTo>
                    <a:pt x="538" y="7696"/>
                    <a:pt x="717" y="7840"/>
                    <a:pt x="860" y="7840"/>
                  </a:cubicBezTo>
                  <a:cubicBezTo>
                    <a:pt x="931" y="7840"/>
                    <a:pt x="1039" y="7625"/>
                    <a:pt x="1182" y="7267"/>
                  </a:cubicBezTo>
                  <a:cubicBezTo>
                    <a:pt x="1647" y="7625"/>
                    <a:pt x="2077" y="7804"/>
                    <a:pt x="2435" y="7804"/>
                  </a:cubicBezTo>
                  <a:cubicBezTo>
                    <a:pt x="2829" y="7804"/>
                    <a:pt x="3187" y="7696"/>
                    <a:pt x="3545" y="7410"/>
                  </a:cubicBezTo>
                  <a:cubicBezTo>
                    <a:pt x="3902" y="7159"/>
                    <a:pt x="4189" y="6837"/>
                    <a:pt x="4404" y="6444"/>
                  </a:cubicBezTo>
                  <a:cubicBezTo>
                    <a:pt x="4618" y="6086"/>
                    <a:pt x="4833" y="5692"/>
                    <a:pt x="4941" y="5262"/>
                  </a:cubicBezTo>
                  <a:cubicBezTo>
                    <a:pt x="5084" y="4869"/>
                    <a:pt x="5155" y="4511"/>
                    <a:pt x="5155" y="4224"/>
                  </a:cubicBezTo>
                  <a:cubicBezTo>
                    <a:pt x="5155" y="3902"/>
                    <a:pt x="5012" y="3580"/>
                    <a:pt x="4762" y="3258"/>
                  </a:cubicBezTo>
                  <a:cubicBezTo>
                    <a:pt x="4475" y="2936"/>
                    <a:pt x="4189" y="2757"/>
                    <a:pt x="3902" y="2757"/>
                  </a:cubicBezTo>
                  <a:cubicBezTo>
                    <a:pt x="3437" y="2757"/>
                    <a:pt x="2829" y="3150"/>
                    <a:pt x="2077" y="3938"/>
                  </a:cubicBezTo>
                  <a:cubicBezTo>
                    <a:pt x="2435" y="2721"/>
                    <a:pt x="2578" y="1790"/>
                    <a:pt x="2578" y="1218"/>
                  </a:cubicBezTo>
                  <a:cubicBezTo>
                    <a:pt x="2578" y="967"/>
                    <a:pt x="2471" y="716"/>
                    <a:pt x="2184" y="430"/>
                  </a:cubicBezTo>
                  <a:cubicBezTo>
                    <a:pt x="1934" y="144"/>
                    <a:pt x="1755" y="1"/>
                    <a:pt x="157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79;p15"/>
            <p:cNvSpPr/>
            <p:nvPr/>
          </p:nvSpPr>
          <p:spPr>
            <a:xfrm>
              <a:off x="1011418" y="2634708"/>
              <a:ext cx="66488" cy="109132"/>
            </a:xfrm>
            <a:custGeom>
              <a:avLst/>
              <a:gdLst/>
              <a:ahLst/>
              <a:cxnLst/>
              <a:rect l="l" t="t" r="r" b="b"/>
              <a:pathLst>
                <a:path w="3795" h="6229" extrusionOk="0">
                  <a:moveTo>
                    <a:pt x="1181" y="0"/>
                  </a:moveTo>
                  <a:cubicBezTo>
                    <a:pt x="1074" y="0"/>
                    <a:pt x="1002" y="108"/>
                    <a:pt x="1002" y="322"/>
                  </a:cubicBezTo>
                  <a:cubicBezTo>
                    <a:pt x="1002" y="824"/>
                    <a:pt x="859" y="1754"/>
                    <a:pt x="573" y="3150"/>
                  </a:cubicBezTo>
                  <a:cubicBezTo>
                    <a:pt x="501" y="3544"/>
                    <a:pt x="358" y="4260"/>
                    <a:pt x="72" y="5298"/>
                  </a:cubicBezTo>
                  <a:cubicBezTo>
                    <a:pt x="36" y="5513"/>
                    <a:pt x="0" y="5656"/>
                    <a:pt x="0" y="5763"/>
                  </a:cubicBezTo>
                  <a:cubicBezTo>
                    <a:pt x="0" y="5835"/>
                    <a:pt x="36" y="5942"/>
                    <a:pt x="143" y="6050"/>
                  </a:cubicBezTo>
                  <a:cubicBezTo>
                    <a:pt x="251" y="6193"/>
                    <a:pt x="358" y="6229"/>
                    <a:pt x="394" y="6229"/>
                  </a:cubicBezTo>
                  <a:cubicBezTo>
                    <a:pt x="465" y="6229"/>
                    <a:pt x="573" y="6157"/>
                    <a:pt x="680" y="5978"/>
                  </a:cubicBezTo>
                  <a:cubicBezTo>
                    <a:pt x="752" y="5871"/>
                    <a:pt x="823" y="5799"/>
                    <a:pt x="859" y="5727"/>
                  </a:cubicBezTo>
                  <a:cubicBezTo>
                    <a:pt x="931" y="5656"/>
                    <a:pt x="1002" y="5513"/>
                    <a:pt x="1074" y="5369"/>
                  </a:cubicBezTo>
                  <a:cubicBezTo>
                    <a:pt x="1181" y="5190"/>
                    <a:pt x="1253" y="5083"/>
                    <a:pt x="1289" y="5012"/>
                  </a:cubicBezTo>
                  <a:cubicBezTo>
                    <a:pt x="1324" y="4976"/>
                    <a:pt x="1468" y="4797"/>
                    <a:pt x="1647" y="4475"/>
                  </a:cubicBezTo>
                  <a:cubicBezTo>
                    <a:pt x="1861" y="4188"/>
                    <a:pt x="2040" y="3902"/>
                    <a:pt x="2219" y="3687"/>
                  </a:cubicBezTo>
                  <a:cubicBezTo>
                    <a:pt x="2363" y="3472"/>
                    <a:pt x="2506" y="3365"/>
                    <a:pt x="2577" y="3293"/>
                  </a:cubicBezTo>
                  <a:cubicBezTo>
                    <a:pt x="2685" y="3186"/>
                    <a:pt x="2792" y="3150"/>
                    <a:pt x="2864" y="3150"/>
                  </a:cubicBezTo>
                  <a:cubicBezTo>
                    <a:pt x="2935" y="3150"/>
                    <a:pt x="2971" y="3186"/>
                    <a:pt x="3043" y="3258"/>
                  </a:cubicBezTo>
                  <a:cubicBezTo>
                    <a:pt x="3078" y="3329"/>
                    <a:pt x="3114" y="3401"/>
                    <a:pt x="3114" y="3508"/>
                  </a:cubicBezTo>
                  <a:cubicBezTo>
                    <a:pt x="3114" y="3794"/>
                    <a:pt x="2971" y="4367"/>
                    <a:pt x="2685" y="5190"/>
                  </a:cubicBezTo>
                  <a:cubicBezTo>
                    <a:pt x="2541" y="5584"/>
                    <a:pt x="2470" y="5835"/>
                    <a:pt x="2470" y="6014"/>
                  </a:cubicBezTo>
                  <a:cubicBezTo>
                    <a:pt x="2470" y="6157"/>
                    <a:pt x="2541" y="6229"/>
                    <a:pt x="2649" y="6229"/>
                  </a:cubicBezTo>
                  <a:cubicBezTo>
                    <a:pt x="2935" y="6229"/>
                    <a:pt x="3257" y="5620"/>
                    <a:pt x="3615" y="4439"/>
                  </a:cubicBezTo>
                  <a:cubicBezTo>
                    <a:pt x="3723" y="3938"/>
                    <a:pt x="3794" y="3580"/>
                    <a:pt x="3794" y="3329"/>
                  </a:cubicBezTo>
                  <a:cubicBezTo>
                    <a:pt x="3794" y="3079"/>
                    <a:pt x="3723" y="2864"/>
                    <a:pt x="3508" y="2613"/>
                  </a:cubicBezTo>
                  <a:cubicBezTo>
                    <a:pt x="3329" y="2363"/>
                    <a:pt x="3186" y="2255"/>
                    <a:pt x="3043" y="2255"/>
                  </a:cubicBezTo>
                  <a:cubicBezTo>
                    <a:pt x="2792" y="2255"/>
                    <a:pt x="2470" y="2470"/>
                    <a:pt x="2112" y="2900"/>
                  </a:cubicBezTo>
                  <a:cubicBezTo>
                    <a:pt x="1754" y="3329"/>
                    <a:pt x="1289" y="4045"/>
                    <a:pt x="752" y="5012"/>
                  </a:cubicBezTo>
                  <a:cubicBezTo>
                    <a:pt x="1038" y="4152"/>
                    <a:pt x="1253" y="3329"/>
                    <a:pt x="1432" y="2470"/>
                  </a:cubicBezTo>
                  <a:cubicBezTo>
                    <a:pt x="1611" y="1647"/>
                    <a:pt x="1682" y="1038"/>
                    <a:pt x="1682" y="716"/>
                  </a:cubicBezTo>
                  <a:cubicBezTo>
                    <a:pt x="1682" y="537"/>
                    <a:pt x="1647" y="394"/>
                    <a:pt x="1539" y="215"/>
                  </a:cubicBezTo>
                  <a:cubicBezTo>
                    <a:pt x="1396" y="72"/>
                    <a:pt x="1289" y="0"/>
                    <a:pt x="118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0;p15"/>
            <p:cNvSpPr/>
            <p:nvPr/>
          </p:nvSpPr>
          <p:spPr>
            <a:xfrm>
              <a:off x="1084795" y="2674217"/>
              <a:ext cx="57711" cy="69624"/>
            </a:xfrm>
            <a:custGeom>
              <a:avLst/>
              <a:gdLst/>
              <a:ahLst/>
              <a:cxnLst/>
              <a:rect l="l" t="t" r="r" b="b"/>
              <a:pathLst>
                <a:path w="3294" h="3974" extrusionOk="0">
                  <a:moveTo>
                    <a:pt x="2398" y="645"/>
                  </a:moveTo>
                  <a:cubicBezTo>
                    <a:pt x="2613" y="645"/>
                    <a:pt x="2685" y="895"/>
                    <a:pt x="2685" y="1396"/>
                  </a:cubicBezTo>
                  <a:lnTo>
                    <a:pt x="2685" y="1432"/>
                  </a:lnTo>
                  <a:cubicBezTo>
                    <a:pt x="2613" y="1432"/>
                    <a:pt x="2577" y="1468"/>
                    <a:pt x="2541" y="1575"/>
                  </a:cubicBezTo>
                  <a:cubicBezTo>
                    <a:pt x="2434" y="2041"/>
                    <a:pt x="2219" y="2470"/>
                    <a:pt x="1897" y="2792"/>
                  </a:cubicBezTo>
                  <a:cubicBezTo>
                    <a:pt x="1575" y="3150"/>
                    <a:pt x="1289" y="3329"/>
                    <a:pt x="1038" y="3329"/>
                  </a:cubicBezTo>
                  <a:cubicBezTo>
                    <a:pt x="931" y="3329"/>
                    <a:pt x="859" y="3293"/>
                    <a:pt x="788" y="3222"/>
                  </a:cubicBezTo>
                  <a:cubicBezTo>
                    <a:pt x="716" y="3186"/>
                    <a:pt x="680" y="3114"/>
                    <a:pt x="680" y="3007"/>
                  </a:cubicBezTo>
                  <a:cubicBezTo>
                    <a:pt x="680" y="2792"/>
                    <a:pt x="752" y="2506"/>
                    <a:pt x="967" y="2112"/>
                  </a:cubicBezTo>
                  <a:cubicBezTo>
                    <a:pt x="1145" y="1754"/>
                    <a:pt x="1396" y="1396"/>
                    <a:pt x="1682" y="1110"/>
                  </a:cubicBezTo>
                  <a:cubicBezTo>
                    <a:pt x="1933" y="824"/>
                    <a:pt x="2184" y="645"/>
                    <a:pt x="2398" y="645"/>
                  </a:cubicBezTo>
                  <a:close/>
                  <a:moveTo>
                    <a:pt x="2327" y="0"/>
                  </a:moveTo>
                  <a:cubicBezTo>
                    <a:pt x="2005" y="0"/>
                    <a:pt x="1647" y="179"/>
                    <a:pt x="1253" y="537"/>
                  </a:cubicBezTo>
                  <a:cubicBezTo>
                    <a:pt x="895" y="931"/>
                    <a:pt x="573" y="1325"/>
                    <a:pt x="358" y="1826"/>
                  </a:cubicBezTo>
                  <a:cubicBezTo>
                    <a:pt x="107" y="2291"/>
                    <a:pt x="0" y="2685"/>
                    <a:pt x="0" y="3007"/>
                  </a:cubicBezTo>
                  <a:cubicBezTo>
                    <a:pt x="0" y="3222"/>
                    <a:pt x="107" y="3472"/>
                    <a:pt x="358" y="3651"/>
                  </a:cubicBezTo>
                  <a:cubicBezTo>
                    <a:pt x="573" y="3866"/>
                    <a:pt x="823" y="3974"/>
                    <a:pt x="1074" y="3974"/>
                  </a:cubicBezTo>
                  <a:cubicBezTo>
                    <a:pt x="1468" y="3974"/>
                    <a:pt x="1933" y="3687"/>
                    <a:pt x="2398" y="3079"/>
                  </a:cubicBezTo>
                  <a:cubicBezTo>
                    <a:pt x="2434" y="3329"/>
                    <a:pt x="2470" y="3580"/>
                    <a:pt x="2506" y="3723"/>
                  </a:cubicBezTo>
                  <a:cubicBezTo>
                    <a:pt x="2577" y="3902"/>
                    <a:pt x="2649" y="3974"/>
                    <a:pt x="2756" y="3974"/>
                  </a:cubicBezTo>
                  <a:cubicBezTo>
                    <a:pt x="2828" y="3974"/>
                    <a:pt x="2864" y="3902"/>
                    <a:pt x="2899" y="3795"/>
                  </a:cubicBezTo>
                  <a:cubicBezTo>
                    <a:pt x="2899" y="3723"/>
                    <a:pt x="2935" y="3651"/>
                    <a:pt x="2935" y="3580"/>
                  </a:cubicBezTo>
                  <a:cubicBezTo>
                    <a:pt x="2935" y="3508"/>
                    <a:pt x="2971" y="3437"/>
                    <a:pt x="2971" y="3329"/>
                  </a:cubicBezTo>
                  <a:cubicBezTo>
                    <a:pt x="2971" y="3222"/>
                    <a:pt x="3043" y="2971"/>
                    <a:pt x="3078" y="2613"/>
                  </a:cubicBezTo>
                  <a:cubicBezTo>
                    <a:pt x="3150" y="2220"/>
                    <a:pt x="3186" y="1969"/>
                    <a:pt x="3186" y="1826"/>
                  </a:cubicBezTo>
                  <a:cubicBezTo>
                    <a:pt x="3186" y="1754"/>
                    <a:pt x="3150" y="1683"/>
                    <a:pt x="3114" y="1611"/>
                  </a:cubicBezTo>
                  <a:cubicBezTo>
                    <a:pt x="3222" y="1432"/>
                    <a:pt x="3293" y="1217"/>
                    <a:pt x="3293" y="1003"/>
                  </a:cubicBezTo>
                  <a:cubicBezTo>
                    <a:pt x="3293" y="824"/>
                    <a:pt x="3186" y="609"/>
                    <a:pt x="3007" y="358"/>
                  </a:cubicBezTo>
                  <a:cubicBezTo>
                    <a:pt x="2792" y="108"/>
                    <a:pt x="2577" y="0"/>
                    <a:pt x="232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1;p15"/>
            <p:cNvSpPr/>
            <p:nvPr/>
          </p:nvSpPr>
          <p:spPr>
            <a:xfrm>
              <a:off x="1153144" y="2634708"/>
              <a:ext cx="67750" cy="109763"/>
            </a:xfrm>
            <a:custGeom>
              <a:avLst/>
              <a:gdLst/>
              <a:ahLst/>
              <a:cxnLst/>
              <a:rect l="l" t="t" r="r" b="b"/>
              <a:pathLst>
                <a:path w="3867" h="6265" extrusionOk="0">
                  <a:moveTo>
                    <a:pt x="2936" y="2935"/>
                  </a:moveTo>
                  <a:cubicBezTo>
                    <a:pt x="3115" y="2935"/>
                    <a:pt x="3222" y="3079"/>
                    <a:pt x="3222" y="3401"/>
                  </a:cubicBezTo>
                  <a:cubicBezTo>
                    <a:pt x="3222" y="3938"/>
                    <a:pt x="3043" y="4439"/>
                    <a:pt x="2721" y="4904"/>
                  </a:cubicBezTo>
                  <a:cubicBezTo>
                    <a:pt x="2363" y="5369"/>
                    <a:pt x="2041" y="5620"/>
                    <a:pt x="1683" y="5620"/>
                  </a:cubicBezTo>
                  <a:cubicBezTo>
                    <a:pt x="1397" y="5620"/>
                    <a:pt x="1146" y="5477"/>
                    <a:pt x="896" y="5155"/>
                  </a:cubicBezTo>
                  <a:cubicBezTo>
                    <a:pt x="1182" y="4546"/>
                    <a:pt x="1504" y="4009"/>
                    <a:pt x="1898" y="3580"/>
                  </a:cubicBezTo>
                  <a:cubicBezTo>
                    <a:pt x="2256" y="3150"/>
                    <a:pt x="2614" y="2935"/>
                    <a:pt x="2936" y="2935"/>
                  </a:cubicBezTo>
                  <a:close/>
                  <a:moveTo>
                    <a:pt x="1182" y="0"/>
                  </a:moveTo>
                  <a:cubicBezTo>
                    <a:pt x="1075" y="0"/>
                    <a:pt x="1003" y="72"/>
                    <a:pt x="1003" y="215"/>
                  </a:cubicBezTo>
                  <a:cubicBezTo>
                    <a:pt x="1003" y="931"/>
                    <a:pt x="931" y="1683"/>
                    <a:pt x="752" y="2542"/>
                  </a:cubicBezTo>
                  <a:cubicBezTo>
                    <a:pt x="573" y="3365"/>
                    <a:pt x="394" y="4081"/>
                    <a:pt x="251" y="4689"/>
                  </a:cubicBezTo>
                  <a:cubicBezTo>
                    <a:pt x="72" y="5298"/>
                    <a:pt x="1" y="5656"/>
                    <a:pt x="1" y="5727"/>
                  </a:cubicBezTo>
                  <a:cubicBezTo>
                    <a:pt x="1" y="5835"/>
                    <a:pt x="36" y="5942"/>
                    <a:pt x="144" y="6085"/>
                  </a:cubicBezTo>
                  <a:cubicBezTo>
                    <a:pt x="251" y="6193"/>
                    <a:pt x="323" y="6229"/>
                    <a:pt x="394" y="6229"/>
                  </a:cubicBezTo>
                  <a:cubicBezTo>
                    <a:pt x="466" y="6229"/>
                    <a:pt x="538" y="6050"/>
                    <a:pt x="645" y="5692"/>
                  </a:cubicBezTo>
                  <a:lnTo>
                    <a:pt x="681" y="5692"/>
                  </a:lnTo>
                  <a:cubicBezTo>
                    <a:pt x="1039" y="6050"/>
                    <a:pt x="1397" y="6264"/>
                    <a:pt x="1755" y="6264"/>
                  </a:cubicBezTo>
                  <a:cubicBezTo>
                    <a:pt x="2113" y="6264"/>
                    <a:pt x="2471" y="6085"/>
                    <a:pt x="2793" y="5763"/>
                  </a:cubicBezTo>
                  <a:cubicBezTo>
                    <a:pt x="3115" y="5477"/>
                    <a:pt x="3401" y="5083"/>
                    <a:pt x="3580" y="4654"/>
                  </a:cubicBezTo>
                  <a:cubicBezTo>
                    <a:pt x="3795" y="4224"/>
                    <a:pt x="3867" y="3830"/>
                    <a:pt x="3867" y="3472"/>
                  </a:cubicBezTo>
                  <a:cubicBezTo>
                    <a:pt x="3867" y="3150"/>
                    <a:pt x="3795" y="2828"/>
                    <a:pt x="3616" y="2577"/>
                  </a:cubicBezTo>
                  <a:cubicBezTo>
                    <a:pt x="3437" y="2363"/>
                    <a:pt x="3222" y="2220"/>
                    <a:pt x="2972" y="2220"/>
                  </a:cubicBezTo>
                  <a:cubicBezTo>
                    <a:pt x="2471" y="2220"/>
                    <a:pt x="1898" y="2649"/>
                    <a:pt x="1253" y="3508"/>
                  </a:cubicBezTo>
                  <a:cubicBezTo>
                    <a:pt x="1540" y="2291"/>
                    <a:pt x="1683" y="1360"/>
                    <a:pt x="1683" y="680"/>
                  </a:cubicBezTo>
                  <a:cubicBezTo>
                    <a:pt x="1683" y="537"/>
                    <a:pt x="1611" y="394"/>
                    <a:pt x="1504" y="215"/>
                  </a:cubicBezTo>
                  <a:cubicBezTo>
                    <a:pt x="1361" y="72"/>
                    <a:pt x="1253" y="0"/>
                    <a:pt x="118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2;p15"/>
            <p:cNvSpPr/>
            <p:nvPr/>
          </p:nvSpPr>
          <p:spPr>
            <a:xfrm>
              <a:off x="1227782" y="2634708"/>
              <a:ext cx="28242" cy="109132"/>
            </a:xfrm>
            <a:custGeom>
              <a:avLst/>
              <a:gdLst/>
              <a:ahLst/>
              <a:cxnLst/>
              <a:rect l="l" t="t" r="r" b="b"/>
              <a:pathLst>
                <a:path w="1612" h="6229" extrusionOk="0">
                  <a:moveTo>
                    <a:pt x="1110" y="0"/>
                  </a:moveTo>
                  <a:cubicBezTo>
                    <a:pt x="1038" y="0"/>
                    <a:pt x="1003" y="0"/>
                    <a:pt x="967" y="36"/>
                  </a:cubicBezTo>
                  <a:cubicBezTo>
                    <a:pt x="967" y="72"/>
                    <a:pt x="931" y="143"/>
                    <a:pt x="931" y="215"/>
                  </a:cubicBezTo>
                  <a:cubicBezTo>
                    <a:pt x="931" y="895"/>
                    <a:pt x="859" y="1683"/>
                    <a:pt x="716" y="2577"/>
                  </a:cubicBezTo>
                  <a:cubicBezTo>
                    <a:pt x="573" y="3437"/>
                    <a:pt x="394" y="4188"/>
                    <a:pt x="251" y="4797"/>
                  </a:cubicBezTo>
                  <a:cubicBezTo>
                    <a:pt x="72" y="5405"/>
                    <a:pt x="0" y="5727"/>
                    <a:pt x="0" y="5799"/>
                  </a:cubicBezTo>
                  <a:cubicBezTo>
                    <a:pt x="0" y="5871"/>
                    <a:pt x="72" y="5942"/>
                    <a:pt x="143" y="6050"/>
                  </a:cubicBezTo>
                  <a:cubicBezTo>
                    <a:pt x="251" y="6193"/>
                    <a:pt x="358" y="6229"/>
                    <a:pt x="430" y="6229"/>
                  </a:cubicBezTo>
                  <a:cubicBezTo>
                    <a:pt x="537" y="6229"/>
                    <a:pt x="716" y="5692"/>
                    <a:pt x="1003" y="4582"/>
                  </a:cubicBezTo>
                  <a:cubicBezTo>
                    <a:pt x="1396" y="2971"/>
                    <a:pt x="1611" y="1683"/>
                    <a:pt x="1611" y="680"/>
                  </a:cubicBezTo>
                  <a:cubicBezTo>
                    <a:pt x="1611" y="537"/>
                    <a:pt x="1539" y="358"/>
                    <a:pt x="1432" y="215"/>
                  </a:cubicBezTo>
                  <a:cubicBezTo>
                    <a:pt x="1289" y="72"/>
                    <a:pt x="1181" y="0"/>
                    <a:pt x="11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p15"/>
            <p:cNvSpPr/>
            <p:nvPr/>
          </p:nvSpPr>
          <p:spPr>
            <a:xfrm>
              <a:off x="1259127" y="2674217"/>
              <a:ext cx="58342" cy="69624"/>
            </a:xfrm>
            <a:custGeom>
              <a:avLst/>
              <a:gdLst/>
              <a:ahLst/>
              <a:cxnLst/>
              <a:rect l="l" t="t" r="r" b="b"/>
              <a:pathLst>
                <a:path w="3330" h="3974" extrusionOk="0">
                  <a:moveTo>
                    <a:pt x="2435" y="645"/>
                  </a:moveTo>
                  <a:cubicBezTo>
                    <a:pt x="2614" y="645"/>
                    <a:pt x="2721" y="895"/>
                    <a:pt x="2721" y="1396"/>
                  </a:cubicBezTo>
                  <a:lnTo>
                    <a:pt x="2721" y="1432"/>
                  </a:lnTo>
                  <a:cubicBezTo>
                    <a:pt x="2650" y="1432"/>
                    <a:pt x="2614" y="1468"/>
                    <a:pt x="2578" y="1575"/>
                  </a:cubicBezTo>
                  <a:cubicBezTo>
                    <a:pt x="2471" y="2041"/>
                    <a:pt x="2256" y="2470"/>
                    <a:pt x="1934" y="2792"/>
                  </a:cubicBezTo>
                  <a:cubicBezTo>
                    <a:pt x="1612" y="3150"/>
                    <a:pt x="1325" y="3329"/>
                    <a:pt x="1075" y="3329"/>
                  </a:cubicBezTo>
                  <a:cubicBezTo>
                    <a:pt x="967" y="3329"/>
                    <a:pt x="896" y="3293"/>
                    <a:pt x="824" y="3222"/>
                  </a:cubicBezTo>
                  <a:cubicBezTo>
                    <a:pt x="717" y="3186"/>
                    <a:pt x="681" y="3114"/>
                    <a:pt x="681" y="3007"/>
                  </a:cubicBezTo>
                  <a:cubicBezTo>
                    <a:pt x="681" y="2792"/>
                    <a:pt x="788" y="2506"/>
                    <a:pt x="967" y="2112"/>
                  </a:cubicBezTo>
                  <a:cubicBezTo>
                    <a:pt x="1182" y="1754"/>
                    <a:pt x="1397" y="1396"/>
                    <a:pt x="1683" y="1110"/>
                  </a:cubicBezTo>
                  <a:cubicBezTo>
                    <a:pt x="1970" y="824"/>
                    <a:pt x="2220" y="645"/>
                    <a:pt x="2435" y="645"/>
                  </a:cubicBezTo>
                  <a:close/>
                  <a:moveTo>
                    <a:pt x="2363" y="0"/>
                  </a:moveTo>
                  <a:cubicBezTo>
                    <a:pt x="2006" y="0"/>
                    <a:pt x="1683" y="179"/>
                    <a:pt x="1290" y="537"/>
                  </a:cubicBezTo>
                  <a:cubicBezTo>
                    <a:pt x="932" y="931"/>
                    <a:pt x="610" y="1325"/>
                    <a:pt x="359" y="1826"/>
                  </a:cubicBezTo>
                  <a:cubicBezTo>
                    <a:pt x="144" y="2291"/>
                    <a:pt x="1" y="2685"/>
                    <a:pt x="1" y="3007"/>
                  </a:cubicBezTo>
                  <a:cubicBezTo>
                    <a:pt x="1" y="3222"/>
                    <a:pt x="144" y="3472"/>
                    <a:pt x="359" y="3651"/>
                  </a:cubicBezTo>
                  <a:cubicBezTo>
                    <a:pt x="610" y="3866"/>
                    <a:pt x="860" y="3974"/>
                    <a:pt x="1111" y="3974"/>
                  </a:cubicBezTo>
                  <a:cubicBezTo>
                    <a:pt x="1504" y="3974"/>
                    <a:pt x="1970" y="3687"/>
                    <a:pt x="2435" y="3079"/>
                  </a:cubicBezTo>
                  <a:cubicBezTo>
                    <a:pt x="2435" y="3329"/>
                    <a:pt x="2471" y="3580"/>
                    <a:pt x="2542" y="3723"/>
                  </a:cubicBezTo>
                  <a:cubicBezTo>
                    <a:pt x="2614" y="3902"/>
                    <a:pt x="2686" y="3974"/>
                    <a:pt x="2793" y="3974"/>
                  </a:cubicBezTo>
                  <a:cubicBezTo>
                    <a:pt x="2865" y="3974"/>
                    <a:pt x="2900" y="3902"/>
                    <a:pt x="2936" y="3795"/>
                  </a:cubicBezTo>
                  <a:cubicBezTo>
                    <a:pt x="2936" y="3723"/>
                    <a:pt x="2972" y="3651"/>
                    <a:pt x="2972" y="3580"/>
                  </a:cubicBezTo>
                  <a:cubicBezTo>
                    <a:pt x="2972" y="3508"/>
                    <a:pt x="2972" y="3437"/>
                    <a:pt x="3008" y="3329"/>
                  </a:cubicBezTo>
                  <a:cubicBezTo>
                    <a:pt x="3008" y="3222"/>
                    <a:pt x="3044" y="2971"/>
                    <a:pt x="3115" y="2613"/>
                  </a:cubicBezTo>
                  <a:cubicBezTo>
                    <a:pt x="3187" y="2220"/>
                    <a:pt x="3223" y="1969"/>
                    <a:pt x="3223" y="1826"/>
                  </a:cubicBezTo>
                  <a:cubicBezTo>
                    <a:pt x="3223" y="1754"/>
                    <a:pt x="3187" y="1683"/>
                    <a:pt x="3115" y="1611"/>
                  </a:cubicBezTo>
                  <a:cubicBezTo>
                    <a:pt x="3258" y="1432"/>
                    <a:pt x="3330" y="1217"/>
                    <a:pt x="3330" y="1003"/>
                  </a:cubicBezTo>
                  <a:cubicBezTo>
                    <a:pt x="3330" y="824"/>
                    <a:pt x="3223" y="609"/>
                    <a:pt x="3008" y="358"/>
                  </a:cubicBezTo>
                  <a:cubicBezTo>
                    <a:pt x="2829" y="108"/>
                    <a:pt x="2578" y="0"/>
                    <a:pt x="23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4;p15"/>
            <p:cNvSpPr/>
            <p:nvPr/>
          </p:nvSpPr>
          <p:spPr>
            <a:xfrm>
              <a:off x="1329385" y="2674217"/>
              <a:ext cx="48303" cy="70255"/>
            </a:xfrm>
            <a:custGeom>
              <a:avLst/>
              <a:gdLst/>
              <a:ahLst/>
              <a:cxnLst/>
              <a:rect l="l" t="t" r="r" b="b"/>
              <a:pathLst>
                <a:path w="2757" h="4010" extrusionOk="0">
                  <a:moveTo>
                    <a:pt x="609" y="0"/>
                  </a:moveTo>
                  <a:cubicBezTo>
                    <a:pt x="501" y="0"/>
                    <a:pt x="430" y="108"/>
                    <a:pt x="430" y="358"/>
                  </a:cubicBezTo>
                  <a:lnTo>
                    <a:pt x="465" y="967"/>
                  </a:lnTo>
                  <a:cubicBezTo>
                    <a:pt x="465" y="1611"/>
                    <a:pt x="358" y="2255"/>
                    <a:pt x="143" y="2935"/>
                  </a:cubicBezTo>
                  <a:cubicBezTo>
                    <a:pt x="36" y="3258"/>
                    <a:pt x="0" y="3437"/>
                    <a:pt x="0" y="3544"/>
                  </a:cubicBezTo>
                  <a:cubicBezTo>
                    <a:pt x="0" y="3651"/>
                    <a:pt x="36" y="3723"/>
                    <a:pt x="72" y="3830"/>
                  </a:cubicBezTo>
                  <a:cubicBezTo>
                    <a:pt x="143" y="3938"/>
                    <a:pt x="215" y="4009"/>
                    <a:pt x="286" y="4009"/>
                  </a:cubicBezTo>
                  <a:cubicBezTo>
                    <a:pt x="430" y="4009"/>
                    <a:pt x="501" y="3902"/>
                    <a:pt x="609" y="3687"/>
                  </a:cubicBezTo>
                  <a:cubicBezTo>
                    <a:pt x="644" y="3544"/>
                    <a:pt x="680" y="3437"/>
                    <a:pt x="716" y="3329"/>
                  </a:cubicBezTo>
                  <a:cubicBezTo>
                    <a:pt x="752" y="3186"/>
                    <a:pt x="823" y="3007"/>
                    <a:pt x="895" y="2792"/>
                  </a:cubicBezTo>
                  <a:cubicBezTo>
                    <a:pt x="966" y="2578"/>
                    <a:pt x="1074" y="2327"/>
                    <a:pt x="1181" y="2005"/>
                  </a:cubicBezTo>
                  <a:cubicBezTo>
                    <a:pt x="1324" y="1683"/>
                    <a:pt x="1468" y="1361"/>
                    <a:pt x="1682" y="1110"/>
                  </a:cubicBezTo>
                  <a:cubicBezTo>
                    <a:pt x="1861" y="859"/>
                    <a:pt x="2112" y="680"/>
                    <a:pt x="2398" y="537"/>
                  </a:cubicBezTo>
                  <a:cubicBezTo>
                    <a:pt x="2506" y="501"/>
                    <a:pt x="2613" y="430"/>
                    <a:pt x="2685" y="358"/>
                  </a:cubicBezTo>
                  <a:cubicBezTo>
                    <a:pt x="2720" y="322"/>
                    <a:pt x="2756" y="251"/>
                    <a:pt x="2756" y="179"/>
                  </a:cubicBezTo>
                  <a:cubicBezTo>
                    <a:pt x="2756" y="72"/>
                    <a:pt x="2613" y="0"/>
                    <a:pt x="2362" y="0"/>
                  </a:cubicBezTo>
                  <a:cubicBezTo>
                    <a:pt x="1933" y="0"/>
                    <a:pt x="1503" y="358"/>
                    <a:pt x="1038" y="1074"/>
                  </a:cubicBezTo>
                  <a:cubicBezTo>
                    <a:pt x="1038" y="967"/>
                    <a:pt x="1038" y="824"/>
                    <a:pt x="1038" y="645"/>
                  </a:cubicBezTo>
                  <a:cubicBezTo>
                    <a:pt x="1038" y="466"/>
                    <a:pt x="1002" y="322"/>
                    <a:pt x="895" y="179"/>
                  </a:cubicBezTo>
                  <a:cubicBezTo>
                    <a:pt x="823" y="72"/>
                    <a:pt x="716" y="0"/>
                    <a:pt x="6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5;p15"/>
            <p:cNvSpPr/>
            <p:nvPr/>
          </p:nvSpPr>
          <p:spPr>
            <a:xfrm>
              <a:off x="1019565" y="2855141"/>
              <a:ext cx="53944" cy="69624"/>
            </a:xfrm>
            <a:custGeom>
              <a:avLst/>
              <a:gdLst/>
              <a:ahLst/>
              <a:cxnLst/>
              <a:rect l="l" t="t" r="r" b="b"/>
              <a:pathLst>
                <a:path w="3079" h="3974" extrusionOk="0">
                  <a:moveTo>
                    <a:pt x="2255" y="1"/>
                  </a:moveTo>
                  <a:cubicBezTo>
                    <a:pt x="1933" y="1"/>
                    <a:pt x="1575" y="144"/>
                    <a:pt x="1217" y="466"/>
                  </a:cubicBezTo>
                  <a:cubicBezTo>
                    <a:pt x="859" y="752"/>
                    <a:pt x="573" y="1146"/>
                    <a:pt x="323" y="1575"/>
                  </a:cubicBezTo>
                  <a:cubicBezTo>
                    <a:pt x="108" y="2041"/>
                    <a:pt x="0" y="2399"/>
                    <a:pt x="0" y="2757"/>
                  </a:cubicBezTo>
                  <a:cubicBezTo>
                    <a:pt x="0" y="3079"/>
                    <a:pt x="144" y="3365"/>
                    <a:pt x="394" y="3616"/>
                  </a:cubicBezTo>
                  <a:cubicBezTo>
                    <a:pt x="680" y="3866"/>
                    <a:pt x="967" y="3974"/>
                    <a:pt x="1289" y="3974"/>
                  </a:cubicBezTo>
                  <a:cubicBezTo>
                    <a:pt x="1611" y="3974"/>
                    <a:pt x="1933" y="3866"/>
                    <a:pt x="2327" y="3687"/>
                  </a:cubicBezTo>
                  <a:cubicBezTo>
                    <a:pt x="2685" y="3473"/>
                    <a:pt x="2900" y="3294"/>
                    <a:pt x="2900" y="3115"/>
                  </a:cubicBezTo>
                  <a:cubicBezTo>
                    <a:pt x="2900" y="3043"/>
                    <a:pt x="2828" y="2971"/>
                    <a:pt x="2721" y="2971"/>
                  </a:cubicBezTo>
                  <a:cubicBezTo>
                    <a:pt x="2685" y="2971"/>
                    <a:pt x="2578" y="3007"/>
                    <a:pt x="2470" y="3079"/>
                  </a:cubicBezTo>
                  <a:cubicBezTo>
                    <a:pt x="2363" y="3115"/>
                    <a:pt x="2220" y="3186"/>
                    <a:pt x="2041" y="3222"/>
                  </a:cubicBezTo>
                  <a:cubicBezTo>
                    <a:pt x="1826" y="3294"/>
                    <a:pt x="1611" y="3329"/>
                    <a:pt x="1396" y="3329"/>
                  </a:cubicBezTo>
                  <a:cubicBezTo>
                    <a:pt x="1146" y="3329"/>
                    <a:pt x="967" y="3258"/>
                    <a:pt x="859" y="3186"/>
                  </a:cubicBezTo>
                  <a:cubicBezTo>
                    <a:pt x="752" y="3079"/>
                    <a:pt x="716" y="2936"/>
                    <a:pt x="716" y="2792"/>
                  </a:cubicBezTo>
                  <a:cubicBezTo>
                    <a:pt x="716" y="2399"/>
                    <a:pt x="895" y="1933"/>
                    <a:pt x="1289" y="1432"/>
                  </a:cubicBezTo>
                  <a:cubicBezTo>
                    <a:pt x="1683" y="931"/>
                    <a:pt x="2005" y="681"/>
                    <a:pt x="2327" y="681"/>
                  </a:cubicBezTo>
                  <a:cubicBezTo>
                    <a:pt x="2399" y="681"/>
                    <a:pt x="2542" y="716"/>
                    <a:pt x="2649" y="824"/>
                  </a:cubicBezTo>
                  <a:cubicBezTo>
                    <a:pt x="2792" y="931"/>
                    <a:pt x="2864" y="967"/>
                    <a:pt x="2936" y="967"/>
                  </a:cubicBezTo>
                  <a:cubicBezTo>
                    <a:pt x="2971" y="967"/>
                    <a:pt x="3007" y="967"/>
                    <a:pt x="3043" y="931"/>
                  </a:cubicBezTo>
                  <a:cubicBezTo>
                    <a:pt x="3079" y="895"/>
                    <a:pt x="3079" y="860"/>
                    <a:pt x="3079" y="824"/>
                  </a:cubicBezTo>
                  <a:cubicBezTo>
                    <a:pt x="3079" y="645"/>
                    <a:pt x="3007" y="502"/>
                    <a:pt x="2828" y="287"/>
                  </a:cubicBezTo>
                  <a:cubicBezTo>
                    <a:pt x="2685" y="72"/>
                    <a:pt x="2470" y="1"/>
                    <a:pt x="22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6;p15"/>
            <p:cNvSpPr/>
            <p:nvPr/>
          </p:nvSpPr>
          <p:spPr>
            <a:xfrm>
              <a:off x="1082903" y="2855141"/>
              <a:ext cx="53962" cy="69624"/>
            </a:xfrm>
            <a:custGeom>
              <a:avLst/>
              <a:gdLst/>
              <a:ahLst/>
              <a:cxnLst/>
              <a:rect l="l" t="t" r="r" b="b"/>
              <a:pathLst>
                <a:path w="3080" h="3974" extrusionOk="0">
                  <a:moveTo>
                    <a:pt x="2041" y="466"/>
                  </a:moveTo>
                  <a:cubicBezTo>
                    <a:pt x="2148" y="573"/>
                    <a:pt x="2256" y="681"/>
                    <a:pt x="2292" y="824"/>
                  </a:cubicBezTo>
                  <a:cubicBezTo>
                    <a:pt x="2363" y="1003"/>
                    <a:pt x="2399" y="1182"/>
                    <a:pt x="2399" y="1361"/>
                  </a:cubicBezTo>
                  <a:cubicBezTo>
                    <a:pt x="2399" y="1754"/>
                    <a:pt x="2256" y="2184"/>
                    <a:pt x="1969" y="2649"/>
                  </a:cubicBezTo>
                  <a:cubicBezTo>
                    <a:pt x="1719" y="3115"/>
                    <a:pt x="1397" y="3365"/>
                    <a:pt x="1003" y="3437"/>
                  </a:cubicBezTo>
                  <a:cubicBezTo>
                    <a:pt x="788" y="3329"/>
                    <a:pt x="681" y="3079"/>
                    <a:pt x="681" y="2649"/>
                  </a:cubicBezTo>
                  <a:cubicBezTo>
                    <a:pt x="681" y="2256"/>
                    <a:pt x="824" y="1826"/>
                    <a:pt x="1075" y="1325"/>
                  </a:cubicBezTo>
                  <a:cubicBezTo>
                    <a:pt x="1361" y="860"/>
                    <a:pt x="1683" y="573"/>
                    <a:pt x="2041" y="466"/>
                  </a:cubicBezTo>
                  <a:close/>
                  <a:moveTo>
                    <a:pt x="1934" y="1"/>
                  </a:moveTo>
                  <a:cubicBezTo>
                    <a:pt x="1611" y="1"/>
                    <a:pt x="1325" y="144"/>
                    <a:pt x="1003" y="394"/>
                  </a:cubicBezTo>
                  <a:cubicBezTo>
                    <a:pt x="717" y="681"/>
                    <a:pt x="466" y="1003"/>
                    <a:pt x="287" y="1432"/>
                  </a:cubicBezTo>
                  <a:cubicBezTo>
                    <a:pt x="108" y="1862"/>
                    <a:pt x="1" y="2256"/>
                    <a:pt x="1" y="2649"/>
                  </a:cubicBezTo>
                  <a:cubicBezTo>
                    <a:pt x="1" y="3043"/>
                    <a:pt x="108" y="3365"/>
                    <a:pt x="287" y="3616"/>
                  </a:cubicBezTo>
                  <a:cubicBezTo>
                    <a:pt x="466" y="3866"/>
                    <a:pt x="681" y="3974"/>
                    <a:pt x="967" y="3974"/>
                  </a:cubicBezTo>
                  <a:cubicBezTo>
                    <a:pt x="1325" y="3974"/>
                    <a:pt x="1683" y="3866"/>
                    <a:pt x="2005" y="3580"/>
                  </a:cubicBezTo>
                  <a:cubicBezTo>
                    <a:pt x="2327" y="3329"/>
                    <a:pt x="2614" y="2971"/>
                    <a:pt x="2793" y="2578"/>
                  </a:cubicBezTo>
                  <a:cubicBezTo>
                    <a:pt x="2972" y="2184"/>
                    <a:pt x="3079" y="1790"/>
                    <a:pt x="3079" y="1397"/>
                  </a:cubicBezTo>
                  <a:cubicBezTo>
                    <a:pt x="3079" y="1003"/>
                    <a:pt x="2972" y="681"/>
                    <a:pt x="2757" y="394"/>
                  </a:cubicBezTo>
                  <a:cubicBezTo>
                    <a:pt x="2542" y="144"/>
                    <a:pt x="2256" y="1"/>
                    <a:pt x="19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5"/>
            <p:cNvSpPr/>
            <p:nvPr/>
          </p:nvSpPr>
          <p:spPr>
            <a:xfrm>
              <a:off x="1144996" y="2854511"/>
              <a:ext cx="103491" cy="70255"/>
            </a:xfrm>
            <a:custGeom>
              <a:avLst/>
              <a:gdLst/>
              <a:ahLst/>
              <a:cxnLst/>
              <a:rect l="l" t="t" r="r" b="b"/>
              <a:pathLst>
                <a:path w="5907" h="4010" extrusionOk="0">
                  <a:moveTo>
                    <a:pt x="752" y="1"/>
                  </a:moveTo>
                  <a:cubicBezTo>
                    <a:pt x="680" y="1"/>
                    <a:pt x="645" y="72"/>
                    <a:pt x="609" y="287"/>
                  </a:cubicBezTo>
                  <a:cubicBezTo>
                    <a:pt x="609" y="466"/>
                    <a:pt x="573" y="752"/>
                    <a:pt x="537" y="1146"/>
                  </a:cubicBezTo>
                  <a:cubicBezTo>
                    <a:pt x="501" y="1540"/>
                    <a:pt x="466" y="1862"/>
                    <a:pt x="394" y="2077"/>
                  </a:cubicBezTo>
                  <a:cubicBezTo>
                    <a:pt x="322" y="2327"/>
                    <a:pt x="251" y="2506"/>
                    <a:pt x="215" y="2685"/>
                  </a:cubicBezTo>
                  <a:cubicBezTo>
                    <a:pt x="144" y="2864"/>
                    <a:pt x="108" y="2972"/>
                    <a:pt x="108" y="3079"/>
                  </a:cubicBezTo>
                  <a:cubicBezTo>
                    <a:pt x="72" y="3151"/>
                    <a:pt x="36" y="3258"/>
                    <a:pt x="36" y="3330"/>
                  </a:cubicBezTo>
                  <a:cubicBezTo>
                    <a:pt x="0" y="3437"/>
                    <a:pt x="0" y="3509"/>
                    <a:pt x="0" y="3580"/>
                  </a:cubicBezTo>
                  <a:cubicBezTo>
                    <a:pt x="0" y="3616"/>
                    <a:pt x="36" y="3723"/>
                    <a:pt x="144" y="3831"/>
                  </a:cubicBezTo>
                  <a:cubicBezTo>
                    <a:pt x="251" y="3974"/>
                    <a:pt x="358" y="4010"/>
                    <a:pt x="430" y="4010"/>
                  </a:cubicBezTo>
                  <a:cubicBezTo>
                    <a:pt x="466" y="4010"/>
                    <a:pt x="573" y="3938"/>
                    <a:pt x="716" y="3723"/>
                  </a:cubicBezTo>
                  <a:cubicBezTo>
                    <a:pt x="788" y="3616"/>
                    <a:pt x="859" y="3509"/>
                    <a:pt x="931" y="3437"/>
                  </a:cubicBezTo>
                  <a:cubicBezTo>
                    <a:pt x="967" y="3365"/>
                    <a:pt x="1074" y="3222"/>
                    <a:pt x="1146" y="3079"/>
                  </a:cubicBezTo>
                  <a:cubicBezTo>
                    <a:pt x="1253" y="2900"/>
                    <a:pt x="1361" y="2793"/>
                    <a:pt x="1432" y="2650"/>
                  </a:cubicBezTo>
                  <a:cubicBezTo>
                    <a:pt x="1504" y="2542"/>
                    <a:pt x="1611" y="2363"/>
                    <a:pt x="1790" y="2113"/>
                  </a:cubicBezTo>
                  <a:cubicBezTo>
                    <a:pt x="1933" y="1862"/>
                    <a:pt x="2041" y="1683"/>
                    <a:pt x="2112" y="1540"/>
                  </a:cubicBezTo>
                  <a:cubicBezTo>
                    <a:pt x="2184" y="1433"/>
                    <a:pt x="2291" y="1289"/>
                    <a:pt x="2363" y="1182"/>
                  </a:cubicBezTo>
                  <a:cubicBezTo>
                    <a:pt x="2470" y="1039"/>
                    <a:pt x="2542" y="967"/>
                    <a:pt x="2613" y="896"/>
                  </a:cubicBezTo>
                  <a:cubicBezTo>
                    <a:pt x="2685" y="860"/>
                    <a:pt x="2757" y="824"/>
                    <a:pt x="2792" y="824"/>
                  </a:cubicBezTo>
                  <a:cubicBezTo>
                    <a:pt x="2864" y="824"/>
                    <a:pt x="2900" y="860"/>
                    <a:pt x="2971" y="931"/>
                  </a:cubicBezTo>
                  <a:cubicBezTo>
                    <a:pt x="3007" y="1003"/>
                    <a:pt x="3043" y="1110"/>
                    <a:pt x="3043" y="1218"/>
                  </a:cubicBezTo>
                  <a:cubicBezTo>
                    <a:pt x="3043" y="1826"/>
                    <a:pt x="2900" y="2471"/>
                    <a:pt x="2613" y="3186"/>
                  </a:cubicBezTo>
                  <a:cubicBezTo>
                    <a:pt x="2506" y="3401"/>
                    <a:pt x="2470" y="3580"/>
                    <a:pt x="2470" y="3652"/>
                  </a:cubicBezTo>
                  <a:cubicBezTo>
                    <a:pt x="2470" y="3723"/>
                    <a:pt x="2506" y="3795"/>
                    <a:pt x="2578" y="3867"/>
                  </a:cubicBezTo>
                  <a:cubicBezTo>
                    <a:pt x="2685" y="3974"/>
                    <a:pt x="2757" y="4010"/>
                    <a:pt x="2828" y="4010"/>
                  </a:cubicBezTo>
                  <a:cubicBezTo>
                    <a:pt x="2864" y="4010"/>
                    <a:pt x="2971" y="3938"/>
                    <a:pt x="3043" y="3795"/>
                  </a:cubicBezTo>
                  <a:cubicBezTo>
                    <a:pt x="3150" y="3652"/>
                    <a:pt x="3258" y="3473"/>
                    <a:pt x="3365" y="3222"/>
                  </a:cubicBezTo>
                  <a:cubicBezTo>
                    <a:pt x="3508" y="3007"/>
                    <a:pt x="3580" y="2864"/>
                    <a:pt x="3580" y="2793"/>
                  </a:cubicBezTo>
                  <a:cubicBezTo>
                    <a:pt x="3616" y="2757"/>
                    <a:pt x="3651" y="2721"/>
                    <a:pt x="3687" y="2650"/>
                  </a:cubicBezTo>
                  <a:cubicBezTo>
                    <a:pt x="3687" y="2614"/>
                    <a:pt x="3723" y="2578"/>
                    <a:pt x="3723" y="2578"/>
                  </a:cubicBezTo>
                  <a:cubicBezTo>
                    <a:pt x="3759" y="2542"/>
                    <a:pt x="3866" y="2363"/>
                    <a:pt x="4045" y="2041"/>
                  </a:cubicBezTo>
                  <a:cubicBezTo>
                    <a:pt x="4260" y="1683"/>
                    <a:pt x="4439" y="1397"/>
                    <a:pt x="4618" y="1182"/>
                  </a:cubicBezTo>
                  <a:cubicBezTo>
                    <a:pt x="4797" y="931"/>
                    <a:pt x="4940" y="824"/>
                    <a:pt x="5083" y="824"/>
                  </a:cubicBezTo>
                  <a:cubicBezTo>
                    <a:pt x="5191" y="824"/>
                    <a:pt x="5226" y="1003"/>
                    <a:pt x="5226" y="1325"/>
                  </a:cubicBezTo>
                  <a:cubicBezTo>
                    <a:pt x="5226" y="1683"/>
                    <a:pt x="5155" y="2148"/>
                    <a:pt x="4976" y="2721"/>
                  </a:cubicBezTo>
                  <a:cubicBezTo>
                    <a:pt x="4797" y="3294"/>
                    <a:pt x="4689" y="3652"/>
                    <a:pt x="4689" y="3795"/>
                  </a:cubicBezTo>
                  <a:cubicBezTo>
                    <a:pt x="4689" y="3938"/>
                    <a:pt x="4761" y="4010"/>
                    <a:pt x="4868" y="4010"/>
                  </a:cubicBezTo>
                  <a:cubicBezTo>
                    <a:pt x="5012" y="4010"/>
                    <a:pt x="5191" y="3831"/>
                    <a:pt x="5334" y="3473"/>
                  </a:cubicBezTo>
                  <a:cubicBezTo>
                    <a:pt x="5513" y="3079"/>
                    <a:pt x="5656" y="2650"/>
                    <a:pt x="5763" y="2220"/>
                  </a:cubicBezTo>
                  <a:cubicBezTo>
                    <a:pt x="5835" y="1755"/>
                    <a:pt x="5906" y="1397"/>
                    <a:pt x="5906" y="1110"/>
                  </a:cubicBezTo>
                  <a:cubicBezTo>
                    <a:pt x="5906" y="824"/>
                    <a:pt x="5835" y="573"/>
                    <a:pt x="5692" y="359"/>
                  </a:cubicBezTo>
                  <a:cubicBezTo>
                    <a:pt x="5584" y="144"/>
                    <a:pt x="5441" y="37"/>
                    <a:pt x="5262" y="37"/>
                  </a:cubicBezTo>
                  <a:cubicBezTo>
                    <a:pt x="4761" y="37"/>
                    <a:pt x="4188" y="645"/>
                    <a:pt x="3544" y="1862"/>
                  </a:cubicBezTo>
                  <a:cubicBezTo>
                    <a:pt x="3616" y="1540"/>
                    <a:pt x="3651" y="1254"/>
                    <a:pt x="3651" y="1039"/>
                  </a:cubicBezTo>
                  <a:cubicBezTo>
                    <a:pt x="3651" y="824"/>
                    <a:pt x="3544" y="573"/>
                    <a:pt x="3365" y="359"/>
                  </a:cubicBezTo>
                  <a:cubicBezTo>
                    <a:pt x="3186" y="144"/>
                    <a:pt x="3043" y="37"/>
                    <a:pt x="2900" y="37"/>
                  </a:cubicBezTo>
                  <a:cubicBezTo>
                    <a:pt x="2685" y="37"/>
                    <a:pt x="2506" y="144"/>
                    <a:pt x="2291" y="359"/>
                  </a:cubicBezTo>
                  <a:cubicBezTo>
                    <a:pt x="2184" y="502"/>
                    <a:pt x="2041" y="681"/>
                    <a:pt x="1862" y="896"/>
                  </a:cubicBezTo>
                  <a:cubicBezTo>
                    <a:pt x="1718" y="1075"/>
                    <a:pt x="1325" y="1755"/>
                    <a:pt x="752" y="2900"/>
                  </a:cubicBezTo>
                  <a:cubicBezTo>
                    <a:pt x="1110" y="1790"/>
                    <a:pt x="1289" y="1039"/>
                    <a:pt x="1289" y="538"/>
                  </a:cubicBezTo>
                  <a:cubicBezTo>
                    <a:pt x="1289" y="430"/>
                    <a:pt x="1217" y="287"/>
                    <a:pt x="1110" y="180"/>
                  </a:cubicBezTo>
                  <a:cubicBezTo>
                    <a:pt x="967" y="72"/>
                    <a:pt x="859" y="1"/>
                    <a:pt x="75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8;p15"/>
            <p:cNvSpPr/>
            <p:nvPr/>
          </p:nvSpPr>
          <p:spPr>
            <a:xfrm>
              <a:off x="1256621" y="2855141"/>
              <a:ext cx="58342" cy="69624"/>
            </a:xfrm>
            <a:custGeom>
              <a:avLst/>
              <a:gdLst/>
              <a:ahLst/>
              <a:cxnLst/>
              <a:rect l="l" t="t" r="r" b="b"/>
              <a:pathLst>
                <a:path w="3330" h="3974" extrusionOk="0">
                  <a:moveTo>
                    <a:pt x="2113" y="609"/>
                  </a:moveTo>
                  <a:cubicBezTo>
                    <a:pt x="2220" y="609"/>
                    <a:pt x="2363" y="716"/>
                    <a:pt x="2506" y="860"/>
                  </a:cubicBezTo>
                  <a:cubicBezTo>
                    <a:pt x="2614" y="1003"/>
                    <a:pt x="2685" y="1146"/>
                    <a:pt x="2685" y="1289"/>
                  </a:cubicBezTo>
                  <a:cubicBezTo>
                    <a:pt x="2685" y="1432"/>
                    <a:pt x="2578" y="1540"/>
                    <a:pt x="2399" y="1647"/>
                  </a:cubicBezTo>
                  <a:cubicBezTo>
                    <a:pt x="2184" y="1719"/>
                    <a:pt x="1934" y="1790"/>
                    <a:pt x="1683" y="1790"/>
                  </a:cubicBezTo>
                  <a:cubicBezTo>
                    <a:pt x="1397" y="1790"/>
                    <a:pt x="1146" y="1754"/>
                    <a:pt x="931" y="1719"/>
                  </a:cubicBezTo>
                  <a:cubicBezTo>
                    <a:pt x="1075" y="1397"/>
                    <a:pt x="1254" y="1146"/>
                    <a:pt x="1468" y="931"/>
                  </a:cubicBezTo>
                  <a:cubicBezTo>
                    <a:pt x="1683" y="716"/>
                    <a:pt x="1898" y="609"/>
                    <a:pt x="2113" y="609"/>
                  </a:cubicBezTo>
                  <a:close/>
                  <a:moveTo>
                    <a:pt x="2077" y="1"/>
                  </a:moveTo>
                  <a:cubicBezTo>
                    <a:pt x="1755" y="1"/>
                    <a:pt x="1433" y="144"/>
                    <a:pt x="1110" y="430"/>
                  </a:cubicBezTo>
                  <a:cubicBezTo>
                    <a:pt x="788" y="716"/>
                    <a:pt x="502" y="1039"/>
                    <a:pt x="323" y="1468"/>
                  </a:cubicBezTo>
                  <a:cubicBezTo>
                    <a:pt x="108" y="1898"/>
                    <a:pt x="1" y="2291"/>
                    <a:pt x="1" y="2649"/>
                  </a:cubicBezTo>
                  <a:cubicBezTo>
                    <a:pt x="1" y="3043"/>
                    <a:pt x="144" y="3365"/>
                    <a:pt x="395" y="3616"/>
                  </a:cubicBezTo>
                  <a:cubicBezTo>
                    <a:pt x="681" y="3866"/>
                    <a:pt x="1003" y="3974"/>
                    <a:pt x="1433" y="3974"/>
                  </a:cubicBezTo>
                  <a:cubicBezTo>
                    <a:pt x="1719" y="3974"/>
                    <a:pt x="2041" y="3902"/>
                    <a:pt x="2399" y="3723"/>
                  </a:cubicBezTo>
                  <a:cubicBezTo>
                    <a:pt x="2721" y="3580"/>
                    <a:pt x="2864" y="3401"/>
                    <a:pt x="2864" y="3258"/>
                  </a:cubicBezTo>
                  <a:cubicBezTo>
                    <a:pt x="2864" y="3150"/>
                    <a:pt x="2793" y="3115"/>
                    <a:pt x="2650" y="3115"/>
                  </a:cubicBezTo>
                  <a:cubicBezTo>
                    <a:pt x="2650" y="3115"/>
                    <a:pt x="2471" y="3150"/>
                    <a:pt x="2220" y="3258"/>
                  </a:cubicBezTo>
                  <a:cubicBezTo>
                    <a:pt x="1934" y="3329"/>
                    <a:pt x="1647" y="3365"/>
                    <a:pt x="1397" y="3365"/>
                  </a:cubicBezTo>
                  <a:cubicBezTo>
                    <a:pt x="1110" y="3365"/>
                    <a:pt x="931" y="3329"/>
                    <a:pt x="824" y="3222"/>
                  </a:cubicBezTo>
                  <a:cubicBezTo>
                    <a:pt x="681" y="3115"/>
                    <a:pt x="645" y="2971"/>
                    <a:pt x="645" y="2792"/>
                  </a:cubicBezTo>
                  <a:cubicBezTo>
                    <a:pt x="645" y="2614"/>
                    <a:pt x="681" y="2399"/>
                    <a:pt x="753" y="2148"/>
                  </a:cubicBezTo>
                  <a:cubicBezTo>
                    <a:pt x="1075" y="2256"/>
                    <a:pt x="1433" y="2291"/>
                    <a:pt x="1791" y="2291"/>
                  </a:cubicBezTo>
                  <a:cubicBezTo>
                    <a:pt x="2184" y="2291"/>
                    <a:pt x="2542" y="2220"/>
                    <a:pt x="2864" y="2041"/>
                  </a:cubicBezTo>
                  <a:cubicBezTo>
                    <a:pt x="3151" y="1826"/>
                    <a:pt x="3330" y="1611"/>
                    <a:pt x="3330" y="1325"/>
                  </a:cubicBezTo>
                  <a:cubicBezTo>
                    <a:pt x="3330" y="1039"/>
                    <a:pt x="3187" y="752"/>
                    <a:pt x="2936" y="430"/>
                  </a:cubicBezTo>
                  <a:cubicBezTo>
                    <a:pt x="2650" y="144"/>
                    <a:pt x="2363" y="1"/>
                    <a:pt x="207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9;p15"/>
            <p:cNvSpPr/>
            <p:nvPr/>
          </p:nvSpPr>
          <p:spPr>
            <a:xfrm>
              <a:off x="1322482" y="2855141"/>
              <a:ext cx="48303" cy="70255"/>
            </a:xfrm>
            <a:custGeom>
              <a:avLst/>
              <a:gdLst/>
              <a:ahLst/>
              <a:cxnLst/>
              <a:rect l="l" t="t" r="r" b="b"/>
              <a:pathLst>
                <a:path w="2757" h="4010" extrusionOk="0">
                  <a:moveTo>
                    <a:pt x="609" y="1"/>
                  </a:moveTo>
                  <a:cubicBezTo>
                    <a:pt x="501" y="1"/>
                    <a:pt x="430" y="108"/>
                    <a:pt x="430" y="358"/>
                  </a:cubicBezTo>
                  <a:lnTo>
                    <a:pt x="466" y="967"/>
                  </a:lnTo>
                  <a:cubicBezTo>
                    <a:pt x="466" y="1611"/>
                    <a:pt x="358" y="2256"/>
                    <a:pt x="108" y="2936"/>
                  </a:cubicBezTo>
                  <a:cubicBezTo>
                    <a:pt x="36" y="3258"/>
                    <a:pt x="0" y="3437"/>
                    <a:pt x="0" y="3544"/>
                  </a:cubicBezTo>
                  <a:cubicBezTo>
                    <a:pt x="0" y="3652"/>
                    <a:pt x="0" y="3723"/>
                    <a:pt x="72" y="3831"/>
                  </a:cubicBezTo>
                  <a:cubicBezTo>
                    <a:pt x="143" y="3938"/>
                    <a:pt x="215" y="4010"/>
                    <a:pt x="287" y="4010"/>
                  </a:cubicBezTo>
                  <a:cubicBezTo>
                    <a:pt x="394" y="4010"/>
                    <a:pt x="501" y="3902"/>
                    <a:pt x="573" y="3687"/>
                  </a:cubicBezTo>
                  <a:cubicBezTo>
                    <a:pt x="645" y="3544"/>
                    <a:pt x="680" y="3437"/>
                    <a:pt x="716" y="3329"/>
                  </a:cubicBezTo>
                  <a:cubicBezTo>
                    <a:pt x="752" y="3186"/>
                    <a:pt x="824" y="3007"/>
                    <a:pt x="895" y="2792"/>
                  </a:cubicBezTo>
                  <a:cubicBezTo>
                    <a:pt x="967" y="2578"/>
                    <a:pt x="1038" y="2291"/>
                    <a:pt x="1182" y="1969"/>
                  </a:cubicBezTo>
                  <a:cubicBezTo>
                    <a:pt x="1289" y="1647"/>
                    <a:pt x="1468" y="1361"/>
                    <a:pt x="1647" y="1110"/>
                  </a:cubicBezTo>
                  <a:cubicBezTo>
                    <a:pt x="1862" y="860"/>
                    <a:pt x="2076" y="681"/>
                    <a:pt x="2363" y="537"/>
                  </a:cubicBezTo>
                  <a:cubicBezTo>
                    <a:pt x="2506" y="466"/>
                    <a:pt x="2613" y="430"/>
                    <a:pt x="2649" y="358"/>
                  </a:cubicBezTo>
                  <a:cubicBezTo>
                    <a:pt x="2721" y="323"/>
                    <a:pt x="2756" y="251"/>
                    <a:pt x="2756" y="179"/>
                  </a:cubicBezTo>
                  <a:cubicBezTo>
                    <a:pt x="2756" y="72"/>
                    <a:pt x="2613" y="1"/>
                    <a:pt x="2363" y="1"/>
                  </a:cubicBezTo>
                  <a:cubicBezTo>
                    <a:pt x="1933" y="1"/>
                    <a:pt x="1504" y="358"/>
                    <a:pt x="1038" y="1074"/>
                  </a:cubicBezTo>
                  <a:cubicBezTo>
                    <a:pt x="1038" y="967"/>
                    <a:pt x="1038" y="824"/>
                    <a:pt x="1038" y="645"/>
                  </a:cubicBezTo>
                  <a:cubicBezTo>
                    <a:pt x="1038" y="466"/>
                    <a:pt x="1003" y="323"/>
                    <a:pt x="895" y="179"/>
                  </a:cubicBezTo>
                  <a:cubicBezTo>
                    <a:pt x="788" y="72"/>
                    <a:pt x="716" y="1"/>
                    <a:pt x="6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90;p15"/>
            <p:cNvSpPr/>
            <p:nvPr/>
          </p:nvSpPr>
          <p:spPr>
            <a:xfrm>
              <a:off x="1079766" y="3040465"/>
              <a:ext cx="53331" cy="70886"/>
            </a:xfrm>
            <a:custGeom>
              <a:avLst/>
              <a:gdLst/>
              <a:ahLst/>
              <a:cxnLst/>
              <a:rect l="l" t="t" r="r" b="b"/>
              <a:pathLst>
                <a:path w="3044" h="4046" extrusionOk="0">
                  <a:moveTo>
                    <a:pt x="144" y="0"/>
                  </a:moveTo>
                  <a:cubicBezTo>
                    <a:pt x="36" y="0"/>
                    <a:pt x="1" y="108"/>
                    <a:pt x="1" y="251"/>
                  </a:cubicBezTo>
                  <a:cubicBezTo>
                    <a:pt x="1" y="609"/>
                    <a:pt x="72" y="1146"/>
                    <a:pt x="251" y="1898"/>
                  </a:cubicBezTo>
                  <a:cubicBezTo>
                    <a:pt x="430" y="2649"/>
                    <a:pt x="573" y="3222"/>
                    <a:pt x="717" y="3544"/>
                  </a:cubicBezTo>
                  <a:cubicBezTo>
                    <a:pt x="752" y="3651"/>
                    <a:pt x="824" y="3759"/>
                    <a:pt x="931" y="3866"/>
                  </a:cubicBezTo>
                  <a:cubicBezTo>
                    <a:pt x="1039" y="3974"/>
                    <a:pt x="1146" y="4045"/>
                    <a:pt x="1218" y="4045"/>
                  </a:cubicBezTo>
                  <a:cubicBezTo>
                    <a:pt x="1325" y="4045"/>
                    <a:pt x="1468" y="3866"/>
                    <a:pt x="1647" y="3580"/>
                  </a:cubicBezTo>
                  <a:cubicBezTo>
                    <a:pt x="1790" y="3294"/>
                    <a:pt x="2077" y="2721"/>
                    <a:pt x="2471" y="1862"/>
                  </a:cubicBezTo>
                  <a:cubicBezTo>
                    <a:pt x="2864" y="1003"/>
                    <a:pt x="3043" y="502"/>
                    <a:pt x="3043" y="323"/>
                  </a:cubicBezTo>
                  <a:cubicBezTo>
                    <a:pt x="3043" y="251"/>
                    <a:pt x="3007" y="179"/>
                    <a:pt x="2936" y="108"/>
                  </a:cubicBezTo>
                  <a:cubicBezTo>
                    <a:pt x="2828" y="36"/>
                    <a:pt x="2757" y="0"/>
                    <a:pt x="2649" y="0"/>
                  </a:cubicBezTo>
                  <a:cubicBezTo>
                    <a:pt x="2578" y="0"/>
                    <a:pt x="2471" y="179"/>
                    <a:pt x="2327" y="502"/>
                  </a:cubicBezTo>
                  <a:cubicBezTo>
                    <a:pt x="2184" y="788"/>
                    <a:pt x="2005" y="1253"/>
                    <a:pt x="1790" y="1826"/>
                  </a:cubicBezTo>
                  <a:cubicBezTo>
                    <a:pt x="1540" y="2399"/>
                    <a:pt x="1361" y="2828"/>
                    <a:pt x="1218" y="3150"/>
                  </a:cubicBezTo>
                  <a:cubicBezTo>
                    <a:pt x="1039" y="2685"/>
                    <a:pt x="896" y="2041"/>
                    <a:pt x="824" y="1182"/>
                  </a:cubicBezTo>
                  <a:cubicBezTo>
                    <a:pt x="788" y="859"/>
                    <a:pt x="788" y="609"/>
                    <a:pt x="752" y="537"/>
                  </a:cubicBezTo>
                  <a:cubicBezTo>
                    <a:pt x="717" y="394"/>
                    <a:pt x="645" y="251"/>
                    <a:pt x="502" y="179"/>
                  </a:cubicBezTo>
                  <a:cubicBezTo>
                    <a:pt x="394" y="72"/>
                    <a:pt x="251" y="0"/>
                    <a:pt x="14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91;p15"/>
            <p:cNvSpPr/>
            <p:nvPr/>
          </p:nvSpPr>
          <p:spPr>
            <a:xfrm>
              <a:off x="1136849" y="3012870"/>
              <a:ext cx="33866" cy="97849"/>
            </a:xfrm>
            <a:custGeom>
              <a:avLst/>
              <a:gdLst/>
              <a:ahLst/>
              <a:cxnLst/>
              <a:rect l="l" t="t" r="r" b="b"/>
              <a:pathLst>
                <a:path w="1933" h="5585" extrusionOk="0">
                  <a:moveTo>
                    <a:pt x="1432" y="0"/>
                  </a:moveTo>
                  <a:cubicBezTo>
                    <a:pt x="1360" y="0"/>
                    <a:pt x="1253" y="36"/>
                    <a:pt x="1181" y="144"/>
                  </a:cubicBezTo>
                  <a:cubicBezTo>
                    <a:pt x="1074" y="251"/>
                    <a:pt x="1038" y="358"/>
                    <a:pt x="1038" y="466"/>
                  </a:cubicBezTo>
                  <a:cubicBezTo>
                    <a:pt x="1038" y="573"/>
                    <a:pt x="1110" y="681"/>
                    <a:pt x="1289" y="860"/>
                  </a:cubicBezTo>
                  <a:cubicBezTo>
                    <a:pt x="1432" y="1003"/>
                    <a:pt x="1575" y="1074"/>
                    <a:pt x="1718" y="1074"/>
                  </a:cubicBezTo>
                  <a:cubicBezTo>
                    <a:pt x="1754" y="1074"/>
                    <a:pt x="1826" y="1038"/>
                    <a:pt x="1861" y="1003"/>
                  </a:cubicBezTo>
                  <a:cubicBezTo>
                    <a:pt x="1897" y="967"/>
                    <a:pt x="1933" y="931"/>
                    <a:pt x="1933" y="860"/>
                  </a:cubicBezTo>
                  <a:cubicBezTo>
                    <a:pt x="1933" y="716"/>
                    <a:pt x="1861" y="537"/>
                    <a:pt x="1754" y="323"/>
                  </a:cubicBezTo>
                  <a:cubicBezTo>
                    <a:pt x="1647" y="108"/>
                    <a:pt x="1539" y="0"/>
                    <a:pt x="1432" y="0"/>
                  </a:cubicBezTo>
                  <a:close/>
                  <a:moveTo>
                    <a:pt x="1002" y="1575"/>
                  </a:moveTo>
                  <a:cubicBezTo>
                    <a:pt x="931" y="1575"/>
                    <a:pt x="859" y="1719"/>
                    <a:pt x="787" y="1969"/>
                  </a:cubicBezTo>
                  <a:cubicBezTo>
                    <a:pt x="716" y="2112"/>
                    <a:pt x="716" y="2255"/>
                    <a:pt x="680" y="2399"/>
                  </a:cubicBezTo>
                  <a:cubicBezTo>
                    <a:pt x="644" y="2542"/>
                    <a:pt x="609" y="2721"/>
                    <a:pt x="537" y="2936"/>
                  </a:cubicBezTo>
                  <a:cubicBezTo>
                    <a:pt x="501" y="3150"/>
                    <a:pt x="465" y="3365"/>
                    <a:pt x="430" y="3544"/>
                  </a:cubicBezTo>
                  <a:cubicBezTo>
                    <a:pt x="358" y="3723"/>
                    <a:pt x="322" y="3938"/>
                    <a:pt x="215" y="4224"/>
                  </a:cubicBezTo>
                  <a:cubicBezTo>
                    <a:pt x="143" y="4511"/>
                    <a:pt x="107" y="4725"/>
                    <a:pt x="36" y="4904"/>
                  </a:cubicBezTo>
                  <a:cubicBezTo>
                    <a:pt x="0" y="5083"/>
                    <a:pt x="0" y="5191"/>
                    <a:pt x="0" y="5262"/>
                  </a:cubicBezTo>
                  <a:cubicBezTo>
                    <a:pt x="0" y="5370"/>
                    <a:pt x="0" y="5441"/>
                    <a:pt x="72" y="5477"/>
                  </a:cubicBezTo>
                  <a:cubicBezTo>
                    <a:pt x="107" y="5549"/>
                    <a:pt x="179" y="5584"/>
                    <a:pt x="251" y="5584"/>
                  </a:cubicBezTo>
                  <a:cubicBezTo>
                    <a:pt x="394" y="5584"/>
                    <a:pt x="537" y="5441"/>
                    <a:pt x="609" y="5191"/>
                  </a:cubicBezTo>
                  <a:cubicBezTo>
                    <a:pt x="859" y="4439"/>
                    <a:pt x="1038" y="3795"/>
                    <a:pt x="1181" y="3186"/>
                  </a:cubicBezTo>
                  <a:cubicBezTo>
                    <a:pt x="1360" y="2613"/>
                    <a:pt x="1432" y="2255"/>
                    <a:pt x="1432" y="2148"/>
                  </a:cubicBezTo>
                  <a:cubicBezTo>
                    <a:pt x="1432" y="2005"/>
                    <a:pt x="1396" y="1898"/>
                    <a:pt x="1289" y="1790"/>
                  </a:cubicBezTo>
                  <a:cubicBezTo>
                    <a:pt x="1217" y="1647"/>
                    <a:pt x="1110" y="1575"/>
                    <a:pt x="1002" y="157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92;p15"/>
            <p:cNvSpPr/>
            <p:nvPr/>
          </p:nvSpPr>
          <p:spPr>
            <a:xfrm>
              <a:off x="1173222" y="3040465"/>
              <a:ext cx="53313" cy="70886"/>
            </a:xfrm>
            <a:custGeom>
              <a:avLst/>
              <a:gdLst/>
              <a:ahLst/>
              <a:cxnLst/>
              <a:rect l="l" t="t" r="r" b="b"/>
              <a:pathLst>
                <a:path w="3043" h="4046" extrusionOk="0">
                  <a:moveTo>
                    <a:pt x="143" y="0"/>
                  </a:moveTo>
                  <a:cubicBezTo>
                    <a:pt x="36" y="0"/>
                    <a:pt x="0" y="108"/>
                    <a:pt x="0" y="251"/>
                  </a:cubicBezTo>
                  <a:cubicBezTo>
                    <a:pt x="0" y="609"/>
                    <a:pt x="72" y="1146"/>
                    <a:pt x="251" y="1898"/>
                  </a:cubicBezTo>
                  <a:cubicBezTo>
                    <a:pt x="394" y="2649"/>
                    <a:pt x="573" y="3222"/>
                    <a:pt x="716" y="3544"/>
                  </a:cubicBezTo>
                  <a:cubicBezTo>
                    <a:pt x="752" y="3651"/>
                    <a:pt x="823" y="3759"/>
                    <a:pt x="931" y="3866"/>
                  </a:cubicBezTo>
                  <a:cubicBezTo>
                    <a:pt x="1038" y="3974"/>
                    <a:pt x="1110" y="4045"/>
                    <a:pt x="1181" y="4045"/>
                  </a:cubicBezTo>
                  <a:cubicBezTo>
                    <a:pt x="1325" y="4045"/>
                    <a:pt x="1468" y="3866"/>
                    <a:pt x="1611" y="3580"/>
                  </a:cubicBezTo>
                  <a:cubicBezTo>
                    <a:pt x="1790" y="3294"/>
                    <a:pt x="2040" y="2721"/>
                    <a:pt x="2434" y="1862"/>
                  </a:cubicBezTo>
                  <a:cubicBezTo>
                    <a:pt x="2828" y="1003"/>
                    <a:pt x="3043" y="502"/>
                    <a:pt x="3043" y="323"/>
                  </a:cubicBezTo>
                  <a:cubicBezTo>
                    <a:pt x="3043" y="251"/>
                    <a:pt x="2971" y="179"/>
                    <a:pt x="2899" y="108"/>
                  </a:cubicBezTo>
                  <a:cubicBezTo>
                    <a:pt x="2828" y="36"/>
                    <a:pt x="2721" y="0"/>
                    <a:pt x="2649" y="0"/>
                  </a:cubicBezTo>
                  <a:cubicBezTo>
                    <a:pt x="2542" y="0"/>
                    <a:pt x="2434" y="179"/>
                    <a:pt x="2291" y="502"/>
                  </a:cubicBezTo>
                  <a:cubicBezTo>
                    <a:pt x="2148" y="788"/>
                    <a:pt x="1969" y="1253"/>
                    <a:pt x="1754" y="1826"/>
                  </a:cubicBezTo>
                  <a:cubicBezTo>
                    <a:pt x="1539" y="2399"/>
                    <a:pt x="1360" y="2828"/>
                    <a:pt x="1217" y="3150"/>
                  </a:cubicBezTo>
                  <a:cubicBezTo>
                    <a:pt x="1002" y="2685"/>
                    <a:pt x="895" y="2041"/>
                    <a:pt x="823" y="1182"/>
                  </a:cubicBezTo>
                  <a:cubicBezTo>
                    <a:pt x="788" y="859"/>
                    <a:pt x="752" y="609"/>
                    <a:pt x="752" y="537"/>
                  </a:cubicBezTo>
                  <a:cubicBezTo>
                    <a:pt x="716" y="394"/>
                    <a:pt x="609" y="251"/>
                    <a:pt x="501" y="179"/>
                  </a:cubicBezTo>
                  <a:cubicBezTo>
                    <a:pt x="358" y="72"/>
                    <a:pt x="251" y="0"/>
                    <a:pt x="14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93;p15"/>
            <p:cNvSpPr/>
            <p:nvPr/>
          </p:nvSpPr>
          <p:spPr>
            <a:xfrm>
              <a:off x="1229657" y="3012870"/>
              <a:ext cx="34514" cy="97849"/>
            </a:xfrm>
            <a:custGeom>
              <a:avLst/>
              <a:gdLst/>
              <a:ahLst/>
              <a:cxnLst/>
              <a:rect l="l" t="t" r="r" b="b"/>
              <a:pathLst>
                <a:path w="1970" h="5585" extrusionOk="0">
                  <a:moveTo>
                    <a:pt x="1468" y="0"/>
                  </a:moveTo>
                  <a:cubicBezTo>
                    <a:pt x="1361" y="0"/>
                    <a:pt x="1289" y="36"/>
                    <a:pt x="1182" y="144"/>
                  </a:cubicBezTo>
                  <a:cubicBezTo>
                    <a:pt x="1110" y="251"/>
                    <a:pt x="1074" y="358"/>
                    <a:pt x="1074" y="466"/>
                  </a:cubicBezTo>
                  <a:cubicBezTo>
                    <a:pt x="1074" y="573"/>
                    <a:pt x="1146" y="681"/>
                    <a:pt x="1289" y="860"/>
                  </a:cubicBezTo>
                  <a:cubicBezTo>
                    <a:pt x="1468" y="1003"/>
                    <a:pt x="1611" y="1074"/>
                    <a:pt x="1719" y="1074"/>
                  </a:cubicBezTo>
                  <a:cubicBezTo>
                    <a:pt x="1790" y="1074"/>
                    <a:pt x="1826" y="1038"/>
                    <a:pt x="1898" y="1003"/>
                  </a:cubicBezTo>
                  <a:cubicBezTo>
                    <a:pt x="1934" y="967"/>
                    <a:pt x="1969" y="931"/>
                    <a:pt x="1969" y="860"/>
                  </a:cubicBezTo>
                  <a:cubicBezTo>
                    <a:pt x="1969" y="716"/>
                    <a:pt x="1898" y="537"/>
                    <a:pt x="1790" y="323"/>
                  </a:cubicBezTo>
                  <a:cubicBezTo>
                    <a:pt x="1647" y="108"/>
                    <a:pt x="1540" y="0"/>
                    <a:pt x="1468" y="0"/>
                  </a:cubicBezTo>
                  <a:close/>
                  <a:moveTo>
                    <a:pt x="1039" y="1575"/>
                  </a:moveTo>
                  <a:cubicBezTo>
                    <a:pt x="931" y="1575"/>
                    <a:pt x="860" y="1719"/>
                    <a:pt x="788" y="1969"/>
                  </a:cubicBezTo>
                  <a:cubicBezTo>
                    <a:pt x="752" y="2112"/>
                    <a:pt x="717" y="2255"/>
                    <a:pt x="681" y="2399"/>
                  </a:cubicBezTo>
                  <a:cubicBezTo>
                    <a:pt x="645" y="2542"/>
                    <a:pt x="609" y="2721"/>
                    <a:pt x="573" y="2936"/>
                  </a:cubicBezTo>
                  <a:cubicBezTo>
                    <a:pt x="538" y="3150"/>
                    <a:pt x="466" y="3365"/>
                    <a:pt x="430" y="3544"/>
                  </a:cubicBezTo>
                  <a:cubicBezTo>
                    <a:pt x="394" y="3723"/>
                    <a:pt x="323" y="3938"/>
                    <a:pt x="251" y="4224"/>
                  </a:cubicBezTo>
                  <a:cubicBezTo>
                    <a:pt x="180" y="4511"/>
                    <a:pt x="108" y="4725"/>
                    <a:pt x="72" y="4904"/>
                  </a:cubicBezTo>
                  <a:cubicBezTo>
                    <a:pt x="36" y="5083"/>
                    <a:pt x="1" y="5191"/>
                    <a:pt x="1" y="5262"/>
                  </a:cubicBezTo>
                  <a:cubicBezTo>
                    <a:pt x="1" y="5370"/>
                    <a:pt x="36" y="5441"/>
                    <a:pt x="72" y="5477"/>
                  </a:cubicBezTo>
                  <a:cubicBezTo>
                    <a:pt x="144" y="5549"/>
                    <a:pt x="215" y="5584"/>
                    <a:pt x="287" y="5584"/>
                  </a:cubicBezTo>
                  <a:cubicBezTo>
                    <a:pt x="430" y="5584"/>
                    <a:pt x="538" y="5441"/>
                    <a:pt x="645" y="5191"/>
                  </a:cubicBezTo>
                  <a:cubicBezTo>
                    <a:pt x="860" y="4439"/>
                    <a:pt x="1074" y="3795"/>
                    <a:pt x="1218" y="3186"/>
                  </a:cubicBezTo>
                  <a:cubicBezTo>
                    <a:pt x="1361" y="2613"/>
                    <a:pt x="1432" y="2255"/>
                    <a:pt x="1432" y="2148"/>
                  </a:cubicBezTo>
                  <a:cubicBezTo>
                    <a:pt x="1432" y="2005"/>
                    <a:pt x="1397" y="1898"/>
                    <a:pt x="1325" y="1790"/>
                  </a:cubicBezTo>
                  <a:cubicBezTo>
                    <a:pt x="1218" y="1647"/>
                    <a:pt x="1110" y="1575"/>
                    <a:pt x="1039" y="157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94;p15"/>
            <p:cNvSpPr/>
            <p:nvPr/>
          </p:nvSpPr>
          <p:spPr>
            <a:xfrm>
              <a:off x="1264155" y="3040465"/>
              <a:ext cx="48303" cy="70255"/>
            </a:xfrm>
            <a:custGeom>
              <a:avLst/>
              <a:gdLst/>
              <a:ahLst/>
              <a:cxnLst/>
              <a:rect l="l" t="t" r="r" b="b"/>
              <a:pathLst>
                <a:path w="2757" h="4010" extrusionOk="0">
                  <a:moveTo>
                    <a:pt x="609" y="0"/>
                  </a:moveTo>
                  <a:cubicBezTo>
                    <a:pt x="501" y="0"/>
                    <a:pt x="430" y="144"/>
                    <a:pt x="430" y="394"/>
                  </a:cubicBezTo>
                  <a:lnTo>
                    <a:pt x="466" y="1003"/>
                  </a:lnTo>
                  <a:cubicBezTo>
                    <a:pt x="466" y="1647"/>
                    <a:pt x="358" y="2291"/>
                    <a:pt x="144" y="2971"/>
                  </a:cubicBezTo>
                  <a:cubicBezTo>
                    <a:pt x="36" y="3258"/>
                    <a:pt x="0" y="3472"/>
                    <a:pt x="0" y="3580"/>
                  </a:cubicBezTo>
                  <a:cubicBezTo>
                    <a:pt x="0" y="3651"/>
                    <a:pt x="36" y="3759"/>
                    <a:pt x="72" y="3866"/>
                  </a:cubicBezTo>
                  <a:cubicBezTo>
                    <a:pt x="144" y="3974"/>
                    <a:pt x="215" y="4009"/>
                    <a:pt x="287" y="4009"/>
                  </a:cubicBezTo>
                  <a:cubicBezTo>
                    <a:pt x="430" y="4009"/>
                    <a:pt x="501" y="3902"/>
                    <a:pt x="609" y="3687"/>
                  </a:cubicBezTo>
                  <a:cubicBezTo>
                    <a:pt x="645" y="3580"/>
                    <a:pt x="680" y="3472"/>
                    <a:pt x="716" y="3329"/>
                  </a:cubicBezTo>
                  <a:cubicBezTo>
                    <a:pt x="752" y="3222"/>
                    <a:pt x="824" y="3043"/>
                    <a:pt x="895" y="2828"/>
                  </a:cubicBezTo>
                  <a:cubicBezTo>
                    <a:pt x="967" y="2613"/>
                    <a:pt x="1074" y="2327"/>
                    <a:pt x="1182" y="2005"/>
                  </a:cubicBezTo>
                  <a:cubicBezTo>
                    <a:pt x="1325" y="1683"/>
                    <a:pt x="1468" y="1396"/>
                    <a:pt x="1683" y="1146"/>
                  </a:cubicBezTo>
                  <a:cubicBezTo>
                    <a:pt x="1862" y="895"/>
                    <a:pt x="2112" y="716"/>
                    <a:pt x="2399" y="573"/>
                  </a:cubicBezTo>
                  <a:cubicBezTo>
                    <a:pt x="2506" y="502"/>
                    <a:pt x="2613" y="466"/>
                    <a:pt x="2685" y="394"/>
                  </a:cubicBezTo>
                  <a:cubicBezTo>
                    <a:pt x="2721" y="358"/>
                    <a:pt x="2757" y="287"/>
                    <a:pt x="2757" y="215"/>
                  </a:cubicBezTo>
                  <a:cubicBezTo>
                    <a:pt x="2757" y="72"/>
                    <a:pt x="2613" y="36"/>
                    <a:pt x="2363" y="36"/>
                  </a:cubicBezTo>
                  <a:cubicBezTo>
                    <a:pt x="1933" y="36"/>
                    <a:pt x="1504" y="394"/>
                    <a:pt x="1038" y="1074"/>
                  </a:cubicBezTo>
                  <a:cubicBezTo>
                    <a:pt x="1038" y="1003"/>
                    <a:pt x="1038" y="859"/>
                    <a:pt x="1038" y="680"/>
                  </a:cubicBezTo>
                  <a:cubicBezTo>
                    <a:pt x="1038" y="502"/>
                    <a:pt x="1003" y="358"/>
                    <a:pt x="895" y="215"/>
                  </a:cubicBezTo>
                  <a:cubicBezTo>
                    <a:pt x="824" y="72"/>
                    <a:pt x="716" y="0"/>
                    <a:pt x="6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95;p15"/>
            <p:cNvSpPr/>
            <p:nvPr/>
          </p:nvSpPr>
          <p:spPr>
            <a:xfrm>
              <a:off x="1841764" y="2634708"/>
              <a:ext cx="67119" cy="109132"/>
            </a:xfrm>
            <a:custGeom>
              <a:avLst/>
              <a:gdLst/>
              <a:ahLst/>
              <a:cxnLst/>
              <a:rect l="l" t="t" r="r" b="b"/>
              <a:pathLst>
                <a:path w="3831" h="6229" extrusionOk="0">
                  <a:moveTo>
                    <a:pt x="1217" y="0"/>
                  </a:moveTo>
                  <a:cubicBezTo>
                    <a:pt x="1110" y="0"/>
                    <a:pt x="1038" y="108"/>
                    <a:pt x="1038" y="322"/>
                  </a:cubicBezTo>
                  <a:cubicBezTo>
                    <a:pt x="1038" y="824"/>
                    <a:pt x="895" y="1754"/>
                    <a:pt x="609" y="3150"/>
                  </a:cubicBezTo>
                  <a:cubicBezTo>
                    <a:pt x="537" y="3544"/>
                    <a:pt x="358" y="4260"/>
                    <a:pt x="108" y="5298"/>
                  </a:cubicBezTo>
                  <a:cubicBezTo>
                    <a:pt x="36" y="5513"/>
                    <a:pt x="0" y="5656"/>
                    <a:pt x="0" y="5763"/>
                  </a:cubicBezTo>
                  <a:cubicBezTo>
                    <a:pt x="0" y="5835"/>
                    <a:pt x="72" y="5942"/>
                    <a:pt x="179" y="6050"/>
                  </a:cubicBezTo>
                  <a:cubicBezTo>
                    <a:pt x="287" y="6193"/>
                    <a:pt x="358" y="6229"/>
                    <a:pt x="430" y="6229"/>
                  </a:cubicBezTo>
                  <a:cubicBezTo>
                    <a:pt x="502" y="6229"/>
                    <a:pt x="609" y="6157"/>
                    <a:pt x="716" y="5978"/>
                  </a:cubicBezTo>
                  <a:cubicBezTo>
                    <a:pt x="788" y="5871"/>
                    <a:pt x="859" y="5799"/>
                    <a:pt x="895" y="5727"/>
                  </a:cubicBezTo>
                  <a:cubicBezTo>
                    <a:pt x="931" y="5656"/>
                    <a:pt x="1003" y="5513"/>
                    <a:pt x="1110" y="5369"/>
                  </a:cubicBezTo>
                  <a:cubicBezTo>
                    <a:pt x="1217" y="5190"/>
                    <a:pt x="1289" y="5083"/>
                    <a:pt x="1325" y="5012"/>
                  </a:cubicBezTo>
                  <a:cubicBezTo>
                    <a:pt x="1361" y="4976"/>
                    <a:pt x="1468" y="4797"/>
                    <a:pt x="1683" y="4475"/>
                  </a:cubicBezTo>
                  <a:cubicBezTo>
                    <a:pt x="1862" y="4188"/>
                    <a:pt x="2076" y="3902"/>
                    <a:pt x="2255" y="3687"/>
                  </a:cubicBezTo>
                  <a:cubicBezTo>
                    <a:pt x="2399" y="3472"/>
                    <a:pt x="2506" y="3365"/>
                    <a:pt x="2613" y="3293"/>
                  </a:cubicBezTo>
                  <a:cubicBezTo>
                    <a:pt x="2721" y="3186"/>
                    <a:pt x="2792" y="3150"/>
                    <a:pt x="2864" y="3150"/>
                  </a:cubicBezTo>
                  <a:cubicBezTo>
                    <a:pt x="2936" y="3150"/>
                    <a:pt x="3007" y="3186"/>
                    <a:pt x="3043" y="3258"/>
                  </a:cubicBezTo>
                  <a:cubicBezTo>
                    <a:pt x="3115" y="3329"/>
                    <a:pt x="3115" y="3401"/>
                    <a:pt x="3115" y="3508"/>
                  </a:cubicBezTo>
                  <a:cubicBezTo>
                    <a:pt x="3115" y="3794"/>
                    <a:pt x="2971" y="4367"/>
                    <a:pt x="2685" y="5190"/>
                  </a:cubicBezTo>
                  <a:cubicBezTo>
                    <a:pt x="2578" y="5584"/>
                    <a:pt x="2506" y="5835"/>
                    <a:pt x="2506" y="6014"/>
                  </a:cubicBezTo>
                  <a:cubicBezTo>
                    <a:pt x="2506" y="6157"/>
                    <a:pt x="2578" y="6229"/>
                    <a:pt x="2685" y="6229"/>
                  </a:cubicBezTo>
                  <a:cubicBezTo>
                    <a:pt x="2971" y="6229"/>
                    <a:pt x="3294" y="5620"/>
                    <a:pt x="3616" y="4439"/>
                  </a:cubicBezTo>
                  <a:cubicBezTo>
                    <a:pt x="3759" y="3938"/>
                    <a:pt x="3830" y="3580"/>
                    <a:pt x="3830" y="3329"/>
                  </a:cubicBezTo>
                  <a:cubicBezTo>
                    <a:pt x="3830" y="3079"/>
                    <a:pt x="3723" y="2864"/>
                    <a:pt x="3544" y="2613"/>
                  </a:cubicBezTo>
                  <a:cubicBezTo>
                    <a:pt x="3365" y="2363"/>
                    <a:pt x="3186" y="2255"/>
                    <a:pt x="3043" y="2255"/>
                  </a:cubicBezTo>
                  <a:cubicBezTo>
                    <a:pt x="2792" y="2255"/>
                    <a:pt x="2506" y="2470"/>
                    <a:pt x="2148" y="2900"/>
                  </a:cubicBezTo>
                  <a:cubicBezTo>
                    <a:pt x="1754" y="3329"/>
                    <a:pt x="1325" y="4045"/>
                    <a:pt x="788" y="5012"/>
                  </a:cubicBezTo>
                  <a:cubicBezTo>
                    <a:pt x="1074" y="4152"/>
                    <a:pt x="1289" y="3329"/>
                    <a:pt x="1468" y="2470"/>
                  </a:cubicBezTo>
                  <a:cubicBezTo>
                    <a:pt x="1647" y="1647"/>
                    <a:pt x="1719" y="1038"/>
                    <a:pt x="1719" y="716"/>
                  </a:cubicBezTo>
                  <a:cubicBezTo>
                    <a:pt x="1719" y="537"/>
                    <a:pt x="1683" y="394"/>
                    <a:pt x="1540" y="215"/>
                  </a:cubicBezTo>
                  <a:cubicBezTo>
                    <a:pt x="1432" y="72"/>
                    <a:pt x="1325" y="0"/>
                    <a:pt x="12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96;p15"/>
            <p:cNvSpPr/>
            <p:nvPr/>
          </p:nvSpPr>
          <p:spPr>
            <a:xfrm>
              <a:off x="1915141" y="2674217"/>
              <a:ext cx="58342" cy="69624"/>
            </a:xfrm>
            <a:custGeom>
              <a:avLst/>
              <a:gdLst/>
              <a:ahLst/>
              <a:cxnLst/>
              <a:rect l="l" t="t" r="r" b="b"/>
              <a:pathLst>
                <a:path w="3330" h="3974" extrusionOk="0">
                  <a:moveTo>
                    <a:pt x="2434" y="645"/>
                  </a:moveTo>
                  <a:cubicBezTo>
                    <a:pt x="2613" y="645"/>
                    <a:pt x="2721" y="895"/>
                    <a:pt x="2721" y="1396"/>
                  </a:cubicBezTo>
                  <a:lnTo>
                    <a:pt x="2721" y="1432"/>
                  </a:lnTo>
                  <a:cubicBezTo>
                    <a:pt x="2649" y="1432"/>
                    <a:pt x="2613" y="1468"/>
                    <a:pt x="2578" y="1575"/>
                  </a:cubicBezTo>
                  <a:cubicBezTo>
                    <a:pt x="2470" y="2041"/>
                    <a:pt x="2255" y="2470"/>
                    <a:pt x="1933" y="2792"/>
                  </a:cubicBezTo>
                  <a:cubicBezTo>
                    <a:pt x="1611" y="3150"/>
                    <a:pt x="1325" y="3329"/>
                    <a:pt x="1074" y="3329"/>
                  </a:cubicBezTo>
                  <a:cubicBezTo>
                    <a:pt x="967" y="3329"/>
                    <a:pt x="895" y="3293"/>
                    <a:pt x="788" y="3222"/>
                  </a:cubicBezTo>
                  <a:cubicBezTo>
                    <a:pt x="716" y="3186"/>
                    <a:pt x="680" y="3114"/>
                    <a:pt x="680" y="3007"/>
                  </a:cubicBezTo>
                  <a:cubicBezTo>
                    <a:pt x="680" y="2792"/>
                    <a:pt x="788" y="2506"/>
                    <a:pt x="967" y="2112"/>
                  </a:cubicBezTo>
                  <a:cubicBezTo>
                    <a:pt x="1182" y="1754"/>
                    <a:pt x="1396" y="1396"/>
                    <a:pt x="1683" y="1110"/>
                  </a:cubicBezTo>
                  <a:cubicBezTo>
                    <a:pt x="1969" y="824"/>
                    <a:pt x="2220" y="645"/>
                    <a:pt x="2434" y="645"/>
                  </a:cubicBezTo>
                  <a:close/>
                  <a:moveTo>
                    <a:pt x="2363" y="0"/>
                  </a:moveTo>
                  <a:cubicBezTo>
                    <a:pt x="2005" y="0"/>
                    <a:pt x="1647" y="179"/>
                    <a:pt x="1289" y="537"/>
                  </a:cubicBezTo>
                  <a:cubicBezTo>
                    <a:pt x="895" y="931"/>
                    <a:pt x="609" y="1325"/>
                    <a:pt x="358" y="1826"/>
                  </a:cubicBezTo>
                  <a:cubicBezTo>
                    <a:pt x="144" y="2291"/>
                    <a:pt x="0" y="2685"/>
                    <a:pt x="0" y="3007"/>
                  </a:cubicBezTo>
                  <a:cubicBezTo>
                    <a:pt x="0" y="3222"/>
                    <a:pt x="144" y="3472"/>
                    <a:pt x="358" y="3651"/>
                  </a:cubicBezTo>
                  <a:cubicBezTo>
                    <a:pt x="609" y="3866"/>
                    <a:pt x="859" y="3974"/>
                    <a:pt x="1110" y="3974"/>
                  </a:cubicBezTo>
                  <a:cubicBezTo>
                    <a:pt x="1504" y="3974"/>
                    <a:pt x="1969" y="3687"/>
                    <a:pt x="2434" y="3079"/>
                  </a:cubicBezTo>
                  <a:cubicBezTo>
                    <a:pt x="2434" y="3329"/>
                    <a:pt x="2470" y="3580"/>
                    <a:pt x="2542" y="3723"/>
                  </a:cubicBezTo>
                  <a:cubicBezTo>
                    <a:pt x="2613" y="3902"/>
                    <a:pt x="2685" y="3974"/>
                    <a:pt x="2792" y="3974"/>
                  </a:cubicBezTo>
                  <a:cubicBezTo>
                    <a:pt x="2864" y="3974"/>
                    <a:pt x="2900" y="3902"/>
                    <a:pt x="2936" y="3795"/>
                  </a:cubicBezTo>
                  <a:cubicBezTo>
                    <a:pt x="2936" y="3723"/>
                    <a:pt x="2936" y="3651"/>
                    <a:pt x="2971" y="3580"/>
                  </a:cubicBezTo>
                  <a:cubicBezTo>
                    <a:pt x="2971" y="3508"/>
                    <a:pt x="2971" y="3437"/>
                    <a:pt x="3007" y="3329"/>
                  </a:cubicBezTo>
                  <a:cubicBezTo>
                    <a:pt x="3007" y="3222"/>
                    <a:pt x="3043" y="2971"/>
                    <a:pt x="3115" y="2613"/>
                  </a:cubicBezTo>
                  <a:cubicBezTo>
                    <a:pt x="3186" y="2220"/>
                    <a:pt x="3222" y="1969"/>
                    <a:pt x="3222" y="1826"/>
                  </a:cubicBezTo>
                  <a:cubicBezTo>
                    <a:pt x="3222" y="1754"/>
                    <a:pt x="3186" y="1683"/>
                    <a:pt x="3115" y="1611"/>
                  </a:cubicBezTo>
                  <a:cubicBezTo>
                    <a:pt x="3258" y="1432"/>
                    <a:pt x="3329" y="1217"/>
                    <a:pt x="3329" y="1003"/>
                  </a:cubicBezTo>
                  <a:cubicBezTo>
                    <a:pt x="3329" y="824"/>
                    <a:pt x="3222" y="609"/>
                    <a:pt x="3007" y="358"/>
                  </a:cubicBezTo>
                  <a:cubicBezTo>
                    <a:pt x="2828" y="108"/>
                    <a:pt x="2578" y="0"/>
                    <a:pt x="236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97;p15"/>
            <p:cNvSpPr/>
            <p:nvPr/>
          </p:nvSpPr>
          <p:spPr>
            <a:xfrm>
              <a:off x="1983507" y="2634708"/>
              <a:ext cx="68363" cy="109763"/>
            </a:xfrm>
            <a:custGeom>
              <a:avLst/>
              <a:gdLst/>
              <a:ahLst/>
              <a:cxnLst/>
              <a:rect l="l" t="t" r="r" b="b"/>
              <a:pathLst>
                <a:path w="3902" h="6265" extrusionOk="0">
                  <a:moveTo>
                    <a:pt x="2935" y="2935"/>
                  </a:moveTo>
                  <a:cubicBezTo>
                    <a:pt x="3150" y="2935"/>
                    <a:pt x="3257" y="3079"/>
                    <a:pt x="3257" y="3401"/>
                  </a:cubicBezTo>
                  <a:cubicBezTo>
                    <a:pt x="3257" y="3938"/>
                    <a:pt x="3078" y="4439"/>
                    <a:pt x="2756" y="4904"/>
                  </a:cubicBezTo>
                  <a:cubicBezTo>
                    <a:pt x="2398" y="5369"/>
                    <a:pt x="2076" y="5620"/>
                    <a:pt x="1718" y="5620"/>
                  </a:cubicBezTo>
                  <a:cubicBezTo>
                    <a:pt x="1432" y="5620"/>
                    <a:pt x="1181" y="5477"/>
                    <a:pt x="931" y="5155"/>
                  </a:cubicBezTo>
                  <a:cubicBezTo>
                    <a:pt x="1181" y="4546"/>
                    <a:pt x="1539" y="4009"/>
                    <a:pt x="1897" y="3580"/>
                  </a:cubicBezTo>
                  <a:cubicBezTo>
                    <a:pt x="2291" y="3150"/>
                    <a:pt x="2649" y="2935"/>
                    <a:pt x="2935" y="2935"/>
                  </a:cubicBezTo>
                  <a:close/>
                  <a:moveTo>
                    <a:pt x="1217" y="0"/>
                  </a:moveTo>
                  <a:cubicBezTo>
                    <a:pt x="1074" y="0"/>
                    <a:pt x="1038" y="72"/>
                    <a:pt x="1038" y="215"/>
                  </a:cubicBezTo>
                  <a:cubicBezTo>
                    <a:pt x="1038" y="931"/>
                    <a:pt x="931" y="1683"/>
                    <a:pt x="787" y="2542"/>
                  </a:cubicBezTo>
                  <a:cubicBezTo>
                    <a:pt x="609" y="3365"/>
                    <a:pt x="430" y="4081"/>
                    <a:pt x="251" y="4689"/>
                  </a:cubicBezTo>
                  <a:cubicBezTo>
                    <a:pt x="107" y="5298"/>
                    <a:pt x="0" y="5656"/>
                    <a:pt x="0" y="5727"/>
                  </a:cubicBezTo>
                  <a:cubicBezTo>
                    <a:pt x="0" y="5835"/>
                    <a:pt x="72" y="5942"/>
                    <a:pt x="179" y="6085"/>
                  </a:cubicBezTo>
                  <a:cubicBezTo>
                    <a:pt x="251" y="6193"/>
                    <a:pt x="358" y="6229"/>
                    <a:pt x="430" y="6229"/>
                  </a:cubicBezTo>
                  <a:cubicBezTo>
                    <a:pt x="501" y="6229"/>
                    <a:pt x="573" y="6050"/>
                    <a:pt x="680" y="5692"/>
                  </a:cubicBezTo>
                  <a:cubicBezTo>
                    <a:pt x="1038" y="6050"/>
                    <a:pt x="1396" y="6264"/>
                    <a:pt x="1790" y="6264"/>
                  </a:cubicBezTo>
                  <a:cubicBezTo>
                    <a:pt x="2148" y="6264"/>
                    <a:pt x="2506" y="6085"/>
                    <a:pt x="2828" y="5763"/>
                  </a:cubicBezTo>
                  <a:cubicBezTo>
                    <a:pt x="3150" y="5477"/>
                    <a:pt x="3436" y="5083"/>
                    <a:pt x="3615" y="4654"/>
                  </a:cubicBezTo>
                  <a:cubicBezTo>
                    <a:pt x="3794" y="4224"/>
                    <a:pt x="3902" y="3830"/>
                    <a:pt x="3902" y="3472"/>
                  </a:cubicBezTo>
                  <a:cubicBezTo>
                    <a:pt x="3902" y="3150"/>
                    <a:pt x="3830" y="2828"/>
                    <a:pt x="3651" y="2577"/>
                  </a:cubicBezTo>
                  <a:cubicBezTo>
                    <a:pt x="3472" y="2363"/>
                    <a:pt x="3257" y="2220"/>
                    <a:pt x="3007" y="2220"/>
                  </a:cubicBezTo>
                  <a:cubicBezTo>
                    <a:pt x="2470" y="2220"/>
                    <a:pt x="1897" y="2649"/>
                    <a:pt x="1253" y="3508"/>
                  </a:cubicBezTo>
                  <a:cubicBezTo>
                    <a:pt x="1575" y="2291"/>
                    <a:pt x="1718" y="1360"/>
                    <a:pt x="1718" y="680"/>
                  </a:cubicBezTo>
                  <a:cubicBezTo>
                    <a:pt x="1718" y="537"/>
                    <a:pt x="1647" y="394"/>
                    <a:pt x="1503" y="215"/>
                  </a:cubicBezTo>
                  <a:cubicBezTo>
                    <a:pt x="1396" y="72"/>
                    <a:pt x="1289" y="0"/>
                    <a:pt x="121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98;p15"/>
            <p:cNvSpPr/>
            <p:nvPr/>
          </p:nvSpPr>
          <p:spPr>
            <a:xfrm>
              <a:off x="2058759" y="2634708"/>
              <a:ext cx="28242" cy="109132"/>
            </a:xfrm>
            <a:custGeom>
              <a:avLst/>
              <a:gdLst/>
              <a:ahLst/>
              <a:cxnLst/>
              <a:rect l="l" t="t" r="r" b="b"/>
              <a:pathLst>
                <a:path w="1612" h="6229" extrusionOk="0">
                  <a:moveTo>
                    <a:pt x="1110" y="0"/>
                  </a:moveTo>
                  <a:cubicBezTo>
                    <a:pt x="1038" y="0"/>
                    <a:pt x="1003" y="0"/>
                    <a:pt x="967" y="36"/>
                  </a:cubicBezTo>
                  <a:cubicBezTo>
                    <a:pt x="931" y="72"/>
                    <a:pt x="931" y="143"/>
                    <a:pt x="931" y="215"/>
                  </a:cubicBezTo>
                  <a:cubicBezTo>
                    <a:pt x="931" y="895"/>
                    <a:pt x="859" y="1683"/>
                    <a:pt x="716" y="2577"/>
                  </a:cubicBezTo>
                  <a:cubicBezTo>
                    <a:pt x="537" y="3437"/>
                    <a:pt x="394" y="4188"/>
                    <a:pt x="251" y="4797"/>
                  </a:cubicBezTo>
                  <a:cubicBezTo>
                    <a:pt x="72" y="5405"/>
                    <a:pt x="0" y="5727"/>
                    <a:pt x="0" y="5799"/>
                  </a:cubicBezTo>
                  <a:cubicBezTo>
                    <a:pt x="0" y="5871"/>
                    <a:pt x="36" y="5942"/>
                    <a:pt x="144" y="6050"/>
                  </a:cubicBezTo>
                  <a:cubicBezTo>
                    <a:pt x="251" y="6193"/>
                    <a:pt x="323" y="6229"/>
                    <a:pt x="430" y="6229"/>
                  </a:cubicBezTo>
                  <a:cubicBezTo>
                    <a:pt x="537" y="6229"/>
                    <a:pt x="716" y="5692"/>
                    <a:pt x="967" y="4582"/>
                  </a:cubicBezTo>
                  <a:cubicBezTo>
                    <a:pt x="1396" y="2971"/>
                    <a:pt x="1611" y="1683"/>
                    <a:pt x="1611" y="680"/>
                  </a:cubicBezTo>
                  <a:cubicBezTo>
                    <a:pt x="1611" y="537"/>
                    <a:pt x="1540" y="358"/>
                    <a:pt x="1396" y="215"/>
                  </a:cubicBezTo>
                  <a:cubicBezTo>
                    <a:pt x="1289" y="72"/>
                    <a:pt x="1182" y="0"/>
                    <a:pt x="11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99;p15"/>
            <p:cNvSpPr/>
            <p:nvPr/>
          </p:nvSpPr>
          <p:spPr>
            <a:xfrm>
              <a:off x="2097007" y="2696170"/>
              <a:ext cx="52069" cy="15680"/>
            </a:xfrm>
            <a:custGeom>
              <a:avLst/>
              <a:gdLst/>
              <a:ahLst/>
              <a:cxnLst/>
              <a:rect l="l" t="t" r="r" b="b"/>
              <a:pathLst>
                <a:path w="2972" h="895" extrusionOk="0">
                  <a:moveTo>
                    <a:pt x="2471" y="0"/>
                  </a:moveTo>
                  <a:cubicBezTo>
                    <a:pt x="2041" y="0"/>
                    <a:pt x="1504" y="72"/>
                    <a:pt x="896" y="179"/>
                  </a:cubicBezTo>
                  <a:cubicBezTo>
                    <a:pt x="287" y="286"/>
                    <a:pt x="1" y="394"/>
                    <a:pt x="1" y="501"/>
                  </a:cubicBezTo>
                  <a:cubicBezTo>
                    <a:pt x="1" y="609"/>
                    <a:pt x="37" y="680"/>
                    <a:pt x="108" y="752"/>
                  </a:cubicBezTo>
                  <a:cubicBezTo>
                    <a:pt x="216" y="859"/>
                    <a:pt x="287" y="895"/>
                    <a:pt x="323" y="895"/>
                  </a:cubicBezTo>
                  <a:cubicBezTo>
                    <a:pt x="395" y="895"/>
                    <a:pt x="753" y="823"/>
                    <a:pt x="1433" y="716"/>
                  </a:cubicBezTo>
                  <a:cubicBezTo>
                    <a:pt x="2113" y="573"/>
                    <a:pt x="2507" y="465"/>
                    <a:pt x="2685" y="430"/>
                  </a:cubicBezTo>
                  <a:cubicBezTo>
                    <a:pt x="2864" y="358"/>
                    <a:pt x="2972" y="286"/>
                    <a:pt x="2972" y="215"/>
                  </a:cubicBezTo>
                  <a:cubicBezTo>
                    <a:pt x="2972" y="72"/>
                    <a:pt x="2793" y="0"/>
                    <a:pt x="247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0;p15"/>
            <p:cNvSpPr/>
            <p:nvPr/>
          </p:nvSpPr>
          <p:spPr>
            <a:xfrm>
              <a:off x="1849280" y="2855141"/>
              <a:ext cx="53962" cy="69624"/>
            </a:xfrm>
            <a:custGeom>
              <a:avLst/>
              <a:gdLst/>
              <a:ahLst/>
              <a:cxnLst/>
              <a:rect l="l" t="t" r="r" b="b"/>
              <a:pathLst>
                <a:path w="3080" h="3974" extrusionOk="0">
                  <a:moveTo>
                    <a:pt x="2256" y="1"/>
                  </a:moveTo>
                  <a:cubicBezTo>
                    <a:pt x="1898" y="1"/>
                    <a:pt x="1540" y="144"/>
                    <a:pt x="1182" y="466"/>
                  </a:cubicBezTo>
                  <a:cubicBezTo>
                    <a:pt x="824" y="752"/>
                    <a:pt x="538" y="1146"/>
                    <a:pt x="323" y="1575"/>
                  </a:cubicBezTo>
                  <a:cubicBezTo>
                    <a:pt x="108" y="2041"/>
                    <a:pt x="1" y="2399"/>
                    <a:pt x="1" y="2757"/>
                  </a:cubicBezTo>
                  <a:cubicBezTo>
                    <a:pt x="1" y="3079"/>
                    <a:pt x="108" y="3365"/>
                    <a:pt x="395" y="3616"/>
                  </a:cubicBezTo>
                  <a:cubicBezTo>
                    <a:pt x="681" y="3866"/>
                    <a:pt x="967" y="3974"/>
                    <a:pt x="1290" y="3974"/>
                  </a:cubicBezTo>
                  <a:cubicBezTo>
                    <a:pt x="1576" y="3974"/>
                    <a:pt x="1934" y="3866"/>
                    <a:pt x="2292" y="3687"/>
                  </a:cubicBezTo>
                  <a:cubicBezTo>
                    <a:pt x="2686" y="3473"/>
                    <a:pt x="2865" y="3294"/>
                    <a:pt x="2865" y="3115"/>
                  </a:cubicBezTo>
                  <a:cubicBezTo>
                    <a:pt x="2865" y="3043"/>
                    <a:pt x="2829" y="2971"/>
                    <a:pt x="2721" y="2971"/>
                  </a:cubicBezTo>
                  <a:cubicBezTo>
                    <a:pt x="2650" y="2971"/>
                    <a:pt x="2578" y="3007"/>
                    <a:pt x="2471" y="3079"/>
                  </a:cubicBezTo>
                  <a:cubicBezTo>
                    <a:pt x="2363" y="3115"/>
                    <a:pt x="2220" y="3186"/>
                    <a:pt x="2005" y="3222"/>
                  </a:cubicBezTo>
                  <a:cubicBezTo>
                    <a:pt x="1826" y="3294"/>
                    <a:pt x="1612" y="3329"/>
                    <a:pt x="1361" y="3329"/>
                  </a:cubicBezTo>
                  <a:cubicBezTo>
                    <a:pt x="1146" y="3329"/>
                    <a:pt x="967" y="3258"/>
                    <a:pt x="860" y="3186"/>
                  </a:cubicBezTo>
                  <a:cubicBezTo>
                    <a:pt x="753" y="3079"/>
                    <a:pt x="717" y="2936"/>
                    <a:pt x="717" y="2792"/>
                  </a:cubicBezTo>
                  <a:cubicBezTo>
                    <a:pt x="717" y="2399"/>
                    <a:pt x="896" y="1933"/>
                    <a:pt x="1290" y="1432"/>
                  </a:cubicBezTo>
                  <a:cubicBezTo>
                    <a:pt x="1683" y="931"/>
                    <a:pt x="2005" y="681"/>
                    <a:pt x="2292" y="681"/>
                  </a:cubicBezTo>
                  <a:cubicBezTo>
                    <a:pt x="2399" y="681"/>
                    <a:pt x="2507" y="716"/>
                    <a:pt x="2650" y="824"/>
                  </a:cubicBezTo>
                  <a:cubicBezTo>
                    <a:pt x="2757" y="931"/>
                    <a:pt x="2865" y="967"/>
                    <a:pt x="2900" y="967"/>
                  </a:cubicBezTo>
                  <a:cubicBezTo>
                    <a:pt x="2972" y="967"/>
                    <a:pt x="3008" y="967"/>
                    <a:pt x="3043" y="931"/>
                  </a:cubicBezTo>
                  <a:cubicBezTo>
                    <a:pt x="3043" y="895"/>
                    <a:pt x="3079" y="860"/>
                    <a:pt x="3079" y="824"/>
                  </a:cubicBezTo>
                  <a:cubicBezTo>
                    <a:pt x="3079" y="645"/>
                    <a:pt x="2972" y="502"/>
                    <a:pt x="2829" y="287"/>
                  </a:cubicBezTo>
                  <a:cubicBezTo>
                    <a:pt x="2650" y="72"/>
                    <a:pt x="2471" y="1"/>
                    <a:pt x="225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1;p15"/>
            <p:cNvSpPr/>
            <p:nvPr/>
          </p:nvSpPr>
          <p:spPr>
            <a:xfrm>
              <a:off x="1912635" y="2855141"/>
              <a:ext cx="53313" cy="69624"/>
            </a:xfrm>
            <a:custGeom>
              <a:avLst/>
              <a:gdLst/>
              <a:ahLst/>
              <a:cxnLst/>
              <a:rect l="l" t="t" r="r" b="b"/>
              <a:pathLst>
                <a:path w="3043" h="3974" extrusionOk="0">
                  <a:moveTo>
                    <a:pt x="2041" y="466"/>
                  </a:moveTo>
                  <a:cubicBezTo>
                    <a:pt x="2148" y="573"/>
                    <a:pt x="2219" y="681"/>
                    <a:pt x="2291" y="824"/>
                  </a:cubicBezTo>
                  <a:cubicBezTo>
                    <a:pt x="2363" y="1003"/>
                    <a:pt x="2363" y="1182"/>
                    <a:pt x="2363" y="1361"/>
                  </a:cubicBezTo>
                  <a:cubicBezTo>
                    <a:pt x="2363" y="1754"/>
                    <a:pt x="2255" y="2184"/>
                    <a:pt x="1969" y="2649"/>
                  </a:cubicBezTo>
                  <a:cubicBezTo>
                    <a:pt x="1683" y="3115"/>
                    <a:pt x="1360" y="3365"/>
                    <a:pt x="1002" y="3437"/>
                  </a:cubicBezTo>
                  <a:cubicBezTo>
                    <a:pt x="788" y="3329"/>
                    <a:pt x="680" y="3079"/>
                    <a:pt x="680" y="2649"/>
                  </a:cubicBezTo>
                  <a:cubicBezTo>
                    <a:pt x="680" y="2256"/>
                    <a:pt x="823" y="1826"/>
                    <a:pt x="1074" y="1325"/>
                  </a:cubicBezTo>
                  <a:cubicBezTo>
                    <a:pt x="1360" y="860"/>
                    <a:pt x="1647" y="573"/>
                    <a:pt x="2041" y="466"/>
                  </a:cubicBezTo>
                  <a:close/>
                  <a:moveTo>
                    <a:pt x="1933" y="1"/>
                  </a:moveTo>
                  <a:cubicBezTo>
                    <a:pt x="1611" y="1"/>
                    <a:pt x="1289" y="144"/>
                    <a:pt x="1002" y="394"/>
                  </a:cubicBezTo>
                  <a:cubicBezTo>
                    <a:pt x="680" y="681"/>
                    <a:pt x="466" y="1003"/>
                    <a:pt x="251" y="1432"/>
                  </a:cubicBezTo>
                  <a:cubicBezTo>
                    <a:pt x="72" y="1862"/>
                    <a:pt x="0" y="2256"/>
                    <a:pt x="0" y="2649"/>
                  </a:cubicBezTo>
                  <a:cubicBezTo>
                    <a:pt x="0" y="3043"/>
                    <a:pt x="72" y="3365"/>
                    <a:pt x="251" y="3616"/>
                  </a:cubicBezTo>
                  <a:cubicBezTo>
                    <a:pt x="430" y="3866"/>
                    <a:pt x="680" y="3974"/>
                    <a:pt x="931" y="3974"/>
                  </a:cubicBezTo>
                  <a:cubicBezTo>
                    <a:pt x="1325" y="3974"/>
                    <a:pt x="1683" y="3866"/>
                    <a:pt x="2005" y="3580"/>
                  </a:cubicBezTo>
                  <a:cubicBezTo>
                    <a:pt x="2327" y="3329"/>
                    <a:pt x="2577" y="2971"/>
                    <a:pt x="2756" y="2578"/>
                  </a:cubicBezTo>
                  <a:cubicBezTo>
                    <a:pt x="2971" y="2184"/>
                    <a:pt x="3043" y="1790"/>
                    <a:pt x="3043" y="1397"/>
                  </a:cubicBezTo>
                  <a:cubicBezTo>
                    <a:pt x="3043" y="1003"/>
                    <a:pt x="2935" y="681"/>
                    <a:pt x="2721" y="394"/>
                  </a:cubicBezTo>
                  <a:cubicBezTo>
                    <a:pt x="2506" y="144"/>
                    <a:pt x="2255" y="1"/>
                    <a:pt x="193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02;p15"/>
            <p:cNvSpPr/>
            <p:nvPr/>
          </p:nvSpPr>
          <p:spPr>
            <a:xfrm>
              <a:off x="1974098" y="2854511"/>
              <a:ext cx="103491" cy="70255"/>
            </a:xfrm>
            <a:custGeom>
              <a:avLst/>
              <a:gdLst/>
              <a:ahLst/>
              <a:cxnLst/>
              <a:rect l="l" t="t" r="r" b="b"/>
              <a:pathLst>
                <a:path w="5907" h="4010" extrusionOk="0">
                  <a:moveTo>
                    <a:pt x="788" y="1"/>
                  </a:moveTo>
                  <a:cubicBezTo>
                    <a:pt x="680" y="1"/>
                    <a:pt x="644" y="72"/>
                    <a:pt x="644" y="287"/>
                  </a:cubicBezTo>
                  <a:cubicBezTo>
                    <a:pt x="609" y="466"/>
                    <a:pt x="609" y="752"/>
                    <a:pt x="573" y="1146"/>
                  </a:cubicBezTo>
                  <a:cubicBezTo>
                    <a:pt x="537" y="1540"/>
                    <a:pt x="465" y="1862"/>
                    <a:pt x="394" y="2077"/>
                  </a:cubicBezTo>
                  <a:cubicBezTo>
                    <a:pt x="322" y="2327"/>
                    <a:pt x="286" y="2506"/>
                    <a:pt x="215" y="2685"/>
                  </a:cubicBezTo>
                  <a:cubicBezTo>
                    <a:pt x="179" y="2864"/>
                    <a:pt x="143" y="2972"/>
                    <a:pt x="107" y="3079"/>
                  </a:cubicBezTo>
                  <a:cubicBezTo>
                    <a:pt x="107" y="3151"/>
                    <a:pt x="72" y="3258"/>
                    <a:pt x="36" y="3330"/>
                  </a:cubicBezTo>
                  <a:cubicBezTo>
                    <a:pt x="36" y="3437"/>
                    <a:pt x="0" y="3509"/>
                    <a:pt x="0" y="3580"/>
                  </a:cubicBezTo>
                  <a:cubicBezTo>
                    <a:pt x="0" y="3616"/>
                    <a:pt x="72" y="3723"/>
                    <a:pt x="179" y="3831"/>
                  </a:cubicBezTo>
                  <a:cubicBezTo>
                    <a:pt x="286" y="3974"/>
                    <a:pt x="358" y="4010"/>
                    <a:pt x="430" y="4010"/>
                  </a:cubicBezTo>
                  <a:cubicBezTo>
                    <a:pt x="501" y="4010"/>
                    <a:pt x="609" y="3938"/>
                    <a:pt x="752" y="3723"/>
                  </a:cubicBezTo>
                  <a:cubicBezTo>
                    <a:pt x="823" y="3616"/>
                    <a:pt x="895" y="3509"/>
                    <a:pt x="931" y="3437"/>
                  </a:cubicBezTo>
                  <a:cubicBezTo>
                    <a:pt x="1002" y="3365"/>
                    <a:pt x="1074" y="3222"/>
                    <a:pt x="1181" y="3079"/>
                  </a:cubicBezTo>
                  <a:cubicBezTo>
                    <a:pt x="1289" y="2900"/>
                    <a:pt x="1360" y="2793"/>
                    <a:pt x="1468" y="2650"/>
                  </a:cubicBezTo>
                  <a:cubicBezTo>
                    <a:pt x="1539" y="2542"/>
                    <a:pt x="1647" y="2363"/>
                    <a:pt x="1790" y="2113"/>
                  </a:cubicBezTo>
                  <a:cubicBezTo>
                    <a:pt x="1933" y="1862"/>
                    <a:pt x="2076" y="1683"/>
                    <a:pt x="2148" y="1540"/>
                  </a:cubicBezTo>
                  <a:cubicBezTo>
                    <a:pt x="2219" y="1433"/>
                    <a:pt x="2291" y="1289"/>
                    <a:pt x="2398" y="1182"/>
                  </a:cubicBezTo>
                  <a:cubicBezTo>
                    <a:pt x="2506" y="1039"/>
                    <a:pt x="2577" y="967"/>
                    <a:pt x="2649" y="896"/>
                  </a:cubicBezTo>
                  <a:cubicBezTo>
                    <a:pt x="2720" y="860"/>
                    <a:pt x="2756" y="824"/>
                    <a:pt x="2828" y="824"/>
                  </a:cubicBezTo>
                  <a:cubicBezTo>
                    <a:pt x="2899" y="824"/>
                    <a:pt x="2935" y="860"/>
                    <a:pt x="2971" y="931"/>
                  </a:cubicBezTo>
                  <a:cubicBezTo>
                    <a:pt x="3043" y="1003"/>
                    <a:pt x="3043" y="1110"/>
                    <a:pt x="3043" y="1218"/>
                  </a:cubicBezTo>
                  <a:cubicBezTo>
                    <a:pt x="3043" y="1826"/>
                    <a:pt x="2935" y="2471"/>
                    <a:pt x="2649" y="3186"/>
                  </a:cubicBezTo>
                  <a:cubicBezTo>
                    <a:pt x="2542" y="3401"/>
                    <a:pt x="2506" y="3580"/>
                    <a:pt x="2506" y="3652"/>
                  </a:cubicBezTo>
                  <a:cubicBezTo>
                    <a:pt x="2506" y="3723"/>
                    <a:pt x="2542" y="3795"/>
                    <a:pt x="2613" y="3867"/>
                  </a:cubicBezTo>
                  <a:cubicBezTo>
                    <a:pt x="2685" y="3974"/>
                    <a:pt x="2756" y="4010"/>
                    <a:pt x="2828" y="4010"/>
                  </a:cubicBezTo>
                  <a:cubicBezTo>
                    <a:pt x="2899" y="4010"/>
                    <a:pt x="2971" y="3938"/>
                    <a:pt x="3078" y="3795"/>
                  </a:cubicBezTo>
                  <a:cubicBezTo>
                    <a:pt x="3150" y="3652"/>
                    <a:pt x="3257" y="3473"/>
                    <a:pt x="3401" y="3222"/>
                  </a:cubicBezTo>
                  <a:cubicBezTo>
                    <a:pt x="3508" y="3007"/>
                    <a:pt x="3580" y="2864"/>
                    <a:pt x="3615" y="2793"/>
                  </a:cubicBezTo>
                  <a:cubicBezTo>
                    <a:pt x="3651" y="2757"/>
                    <a:pt x="3687" y="2721"/>
                    <a:pt x="3687" y="2650"/>
                  </a:cubicBezTo>
                  <a:cubicBezTo>
                    <a:pt x="3723" y="2614"/>
                    <a:pt x="3759" y="2578"/>
                    <a:pt x="3759" y="2578"/>
                  </a:cubicBezTo>
                  <a:cubicBezTo>
                    <a:pt x="3759" y="2542"/>
                    <a:pt x="3866" y="2363"/>
                    <a:pt x="4081" y="2041"/>
                  </a:cubicBezTo>
                  <a:cubicBezTo>
                    <a:pt x="4295" y="1683"/>
                    <a:pt x="4474" y="1397"/>
                    <a:pt x="4653" y="1182"/>
                  </a:cubicBezTo>
                  <a:cubicBezTo>
                    <a:pt x="4832" y="931"/>
                    <a:pt x="4976" y="824"/>
                    <a:pt x="5119" y="824"/>
                  </a:cubicBezTo>
                  <a:cubicBezTo>
                    <a:pt x="5226" y="824"/>
                    <a:pt x="5262" y="1003"/>
                    <a:pt x="5262" y="1325"/>
                  </a:cubicBezTo>
                  <a:cubicBezTo>
                    <a:pt x="5262" y="1683"/>
                    <a:pt x="5155" y="2148"/>
                    <a:pt x="4976" y="2721"/>
                  </a:cubicBezTo>
                  <a:cubicBezTo>
                    <a:pt x="4797" y="3294"/>
                    <a:pt x="4725" y="3652"/>
                    <a:pt x="4725" y="3795"/>
                  </a:cubicBezTo>
                  <a:cubicBezTo>
                    <a:pt x="4725" y="3938"/>
                    <a:pt x="4761" y="4010"/>
                    <a:pt x="4868" y="4010"/>
                  </a:cubicBezTo>
                  <a:cubicBezTo>
                    <a:pt x="5047" y="4010"/>
                    <a:pt x="5190" y="3831"/>
                    <a:pt x="5369" y="3473"/>
                  </a:cubicBezTo>
                  <a:cubicBezTo>
                    <a:pt x="5548" y="3079"/>
                    <a:pt x="5656" y="2650"/>
                    <a:pt x="5763" y="2220"/>
                  </a:cubicBezTo>
                  <a:cubicBezTo>
                    <a:pt x="5870" y="1755"/>
                    <a:pt x="5906" y="1397"/>
                    <a:pt x="5906" y="1110"/>
                  </a:cubicBezTo>
                  <a:cubicBezTo>
                    <a:pt x="5906" y="824"/>
                    <a:pt x="5870" y="573"/>
                    <a:pt x="5727" y="359"/>
                  </a:cubicBezTo>
                  <a:cubicBezTo>
                    <a:pt x="5584" y="144"/>
                    <a:pt x="5441" y="37"/>
                    <a:pt x="5298" y="37"/>
                  </a:cubicBezTo>
                  <a:cubicBezTo>
                    <a:pt x="4797" y="37"/>
                    <a:pt x="4224" y="645"/>
                    <a:pt x="3580" y="1862"/>
                  </a:cubicBezTo>
                  <a:cubicBezTo>
                    <a:pt x="3651" y="1540"/>
                    <a:pt x="3687" y="1254"/>
                    <a:pt x="3687" y="1039"/>
                  </a:cubicBezTo>
                  <a:cubicBezTo>
                    <a:pt x="3687" y="824"/>
                    <a:pt x="3580" y="573"/>
                    <a:pt x="3401" y="359"/>
                  </a:cubicBezTo>
                  <a:cubicBezTo>
                    <a:pt x="3222" y="144"/>
                    <a:pt x="3078" y="37"/>
                    <a:pt x="2935" y="37"/>
                  </a:cubicBezTo>
                  <a:cubicBezTo>
                    <a:pt x="2720" y="37"/>
                    <a:pt x="2506" y="144"/>
                    <a:pt x="2291" y="359"/>
                  </a:cubicBezTo>
                  <a:cubicBezTo>
                    <a:pt x="2184" y="502"/>
                    <a:pt x="2040" y="681"/>
                    <a:pt x="1897" y="896"/>
                  </a:cubicBezTo>
                  <a:cubicBezTo>
                    <a:pt x="1754" y="1075"/>
                    <a:pt x="1360" y="1755"/>
                    <a:pt x="752" y="2900"/>
                  </a:cubicBezTo>
                  <a:cubicBezTo>
                    <a:pt x="1110" y="1790"/>
                    <a:pt x="1289" y="1039"/>
                    <a:pt x="1289" y="538"/>
                  </a:cubicBezTo>
                  <a:cubicBezTo>
                    <a:pt x="1289" y="430"/>
                    <a:pt x="1253" y="287"/>
                    <a:pt x="1110" y="180"/>
                  </a:cubicBezTo>
                  <a:cubicBezTo>
                    <a:pt x="1002" y="72"/>
                    <a:pt x="895" y="1"/>
                    <a:pt x="7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5"/>
            <p:cNvSpPr/>
            <p:nvPr/>
          </p:nvSpPr>
          <p:spPr>
            <a:xfrm>
              <a:off x="2090734" y="2877095"/>
              <a:ext cx="52069" cy="15698"/>
            </a:xfrm>
            <a:custGeom>
              <a:avLst/>
              <a:gdLst/>
              <a:ahLst/>
              <a:cxnLst/>
              <a:rect l="l" t="t" r="r" b="b"/>
              <a:pathLst>
                <a:path w="2972" h="896" extrusionOk="0">
                  <a:moveTo>
                    <a:pt x="2507" y="0"/>
                  </a:moveTo>
                  <a:cubicBezTo>
                    <a:pt x="2077" y="0"/>
                    <a:pt x="1540" y="72"/>
                    <a:pt x="932" y="179"/>
                  </a:cubicBezTo>
                  <a:cubicBezTo>
                    <a:pt x="323" y="287"/>
                    <a:pt x="1" y="394"/>
                    <a:pt x="1" y="501"/>
                  </a:cubicBezTo>
                  <a:cubicBezTo>
                    <a:pt x="1" y="609"/>
                    <a:pt x="73" y="680"/>
                    <a:pt x="144" y="752"/>
                  </a:cubicBezTo>
                  <a:cubicBezTo>
                    <a:pt x="216" y="859"/>
                    <a:pt x="323" y="895"/>
                    <a:pt x="359" y="895"/>
                  </a:cubicBezTo>
                  <a:cubicBezTo>
                    <a:pt x="430" y="895"/>
                    <a:pt x="788" y="824"/>
                    <a:pt x="1469" y="716"/>
                  </a:cubicBezTo>
                  <a:cubicBezTo>
                    <a:pt x="2149" y="573"/>
                    <a:pt x="2542" y="466"/>
                    <a:pt x="2721" y="430"/>
                  </a:cubicBezTo>
                  <a:cubicBezTo>
                    <a:pt x="2900" y="358"/>
                    <a:pt x="2972" y="287"/>
                    <a:pt x="2972" y="215"/>
                  </a:cubicBezTo>
                  <a:cubicBezTo>
                    <a:pt x="2972" y="72"/>
                    <a:pt x="2829" y="0"/>
                    <a:pt x="25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5"/>
            <p:cNvSpPr/>
            <p:nvPr/>
          </p:nvSpPr>
          <p:spPr>
            <a:xfrm>
              <a:off x="1894449" y="3040465"/>
              <a:ext cx="53313" cy="70886"/>
            </a:xfrm>
            <a:custGeom>
              <a:avLst/>
              <a:gdLst/>
              <a:ahLst/>
              <a:cxnLst/>
              <a:rect l="l" t="t" r="r" b="b"/>
              <a:pathLst>
                <a:path w="3043" h="4046" extrusionOk="0">
                  <a:moveTo>
                    <a:pt x="143" y="0"/>
                  </a:moveTo>
                  <a:cubicBezTo>
                    <a:pt x="36" y="0"/>
                    <a:pt x="0" y="108"/>
                    <a:pt x="0" y="251"/>
                  </a:cubicBezTo>
                  <a:cubicBezTo>
                    <a:pt x="0" y="609"/>
                    <a:pt x="72" y="1146"/>
                    <a:pt x="251" y="1898"/>
                  </a:cubicBezTo>
                  <a:cubicBezTo>
                    <a:pt x="394" y="2649"/>
                    <a:pt x="573" y="3222"/>
                    <a:pt x="716" y="3544"/>
                  </a:cubicBezTo>
                  <a:cubicBezTo>
                    <a:pt x="752" y="3651"/>
                    <a:pt x="823" y="3759"/>
                    <a:pt x="931" y="3866"/>
                  </a:cubicBezTo>
                  <a:cubicBezTo>
                    <a:pt x="1038" y="3974"/>
                    <a:pt x="1110" y="4045"/>
                    <a:pt x="1181" y="4045"/>
                  </a:cubicBezTo>
                  <a:cubicBezTo>
                    <a:pt x="1325" y="4045"/>
                    <a:pt x="1468" y="3866"/>
                    <a:pt x="1611" y="3580"/>
                  </a:cubicBezTo>
                  <a:cubicBezTo>
                    <a:pt x="1790" y="3294"/>
                    <a:pt x="2076" y="2721"/>
                    <a:pt x="2470" y="1862"/>
                  </a:cubicBezTo>
                  <a:cubicBezTo>
                    <a:pt x="2828" y="1003"/>
                    <a:pt x="3043" y="502"/>
                    <a:pt x="3043" y="323"/>
                  </a:cubicBezTo>
                  <a:cubicBezTo>
                    <a:pt x="3043" y="251"/>
                    <a:pt x="3007" y="179"/>
                    <a:pt x="2900" y="108"/>
                  </a:cubicBezTo>
                  <a:cubicBezTo>
                    <a:pt x="2828" y="36"/>
                    <a:pt x="2721" y="0"/>
                    <a:pt x="2649" y="0"/>
                  </a:cubicBezTo>
                  <a:cubicBezTo>
                    <a:pt x="2577" y="0"/>
                    <a:pt x="2470" y="179"/>
                    <a:pt x="2327" y="502"/>
                  </a:cubicBezTo>
                  <a:cubicBezTo>
                    <a:pt x="2184" y="788"/>
                    <a:pt x="2005" y="1253"/>
                    <a:pt x="1754" y="1826"/>
                  </a:cubicBezTo>
                  <a:cubicBezTo>
                    <a:pt x="1539" y="2399"/>
                    <a:pt x="1360" y="2828"/>
                    <a:pt x="1217" y="3150"/>
                  </a:cubicBezTo>
                  <a:cubicBezTo>
                    <a:pt x="1038" y="2685"/>
                    <a:pt x="895" y="2041"/>
                    <a:pt x="823" y="1182"/>
                  </a:cubicBezTo>
                  <a:cubicBezTo>
                    <a:pt x="788" y="859"/>
                    <a:pt x="788" y="609"/>
                    <a:pt x="752" y="537"/>
                  </a:cubicBezTo>
                  <a:cubicBezTo>
                    <a:pt x="716" y="394"/>
                    <a:pt x="609" y="251"/>
                    <a:pt x="501" y="179"/>
                  </a:cubicBezTo>
                  <a:cubicBezTo>
                    <a:pt x="394" y="72"/>
                    <a:pt x="251" y="0"/>
                    <a:pt x="14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5"/>
            <p:cNvSpPr/>
            <p:nvPr/>
          </p:nvSpPr>
          <p:spPr>
            <a:xfrm>
              <a:off x="1950883" y="3012870"/>
              <a:ext cx="34514" cy="97849"/>
            </a:xfrm>
            <a:custGeom>
              <a:avLst/>
              <a:gdLst/>
              <a:ahLst/>
              <a:cxnLst/>
              <a:rect l="l" t="t" r="r" b="b"/>
              <a:pathLst>
                <a:path w="1970" h="5585" extrusionOk="0">
                  <a:moveTo>
                    <a:pt x="1468" y="0"/>
                  </a:moveTo>
                  <a:cubicBezTo>
                    <a:pt x="1361" y="0"/>
                    <a:pt x="1289" y="36"/>
                    <a:pt x="1218" y="144"/>
                  </a:cubicBezTo>
                  <a:cubicBezTo>
                    <a:pt x="1110" y="251"/>
                    <a:pt x="1075" y="358"/>
                    <a:pt x="1075" y="466"/>
                  </a:cubicBezTo>
                  <a:cubicBezTo>
                    <a:pt x="1075" y="573"/>
                    <a:pt x="1146" y="681"/>
                    <a:pt x="1325" y="860"/>
                  </a:cubicBezTo>
                  <a:cubicBezTo>
                    <a:pt x="1468" y="1003"/>
                    <a:pt x="1611" y="1074"/>
                    <a:pt x="1755" y="1074"/>
                  </a:cubicBezTo>
                  <a:cubicBezTo>
                    <a:pt x="1790" y="1074"/>
                    <a:pt x="1862" y="1038"/>
                    <a:pt x="1898" y="1003"/>
                  </a:cubicBezTo>
                  <a:cubicBezTo>
                    <a:pt x="1934" y="967"/>
                    <a:pt x="1969" y="931"/>
                    <a:pt x="1969" y="860"/>
                  </a:cubicBezTo>
                  <a:cubicBezTo>
                    <a:pt x="1969" y="716"/>
                    <a:pt x="1898" y="537"/>
                    <a:pt x="1790" y="323"/>
                  </a:cubicBezTo>
                  <a:cubicBezTo>
                    <a:pt x="1647" y="108"/>
                    <a:pt x="1540" y="0"/>
                    <a:pt x="1468" y="0"/>
                  </a:cubicBezTo>
                  <a:close/>
                  <a:moveTo>
                    <a:pt x="1039" y="1575"/>
                  </a:moveTo>
                  <a:cubicBezTo>
                    <a:pt x="967" y="1575"/>
                    <a:pt x="860" y="1719"/>
                    <a:pt x="788" y="1969"/>
                  </a:cubicBezTo>
                  <a:cubicBezTo>
                    <a:pt x="752" y="2112"/>
                    <a:pt x="717" y="2255"/>
                    <a:pt x="681" y="2399"/>
                  </a:cubicBezTo>
                  <a:cubicBezTo>
                    <a:pt x="681" y="2542"/>
                    <a:pt x="645" y="2721"/>
                    <a:pt x="573" y="2936"/>
                  </a:cubicBezTo>
                  <a:cubicBezTo>
                    <a:pt x="538" y="3150"/>
                    <a:pt x="502" y="3365"/>
                    <a:pt x="430" y="3544"/>
                  </a:cubicBezTo>
                  <a:cubicBezTo>
                    <a:pt x="394" y="3723"/>
                    <a:pt x="323" y="3938"/>
                    <a:pt x="251" y="4224"/>
                  </a:cubicBezTo>
                  <a:cubicBezTo>
                    <a:pt x="180" y="4511"/>
                    <a:pt x="108" y="4725"/>
                    <a:pt x="72" y="4904"/>
                  </a:cubicBezTo>
                  <a:cubicBezTo>
                    <a:pt x="36" y="5083"/>
                    <a:pt x="1" y="5191"/>
                    <a:pt x="1" y="5262"/>
                  </a:cubicBezTo>
                  <a:cubicBezTo>
                    <a:pt x="1" y="5370"/>
                    <a:pt x="36" y="5441"/>
                    <a:pt x="108" y="5477"/>
                  </a:cubicBezTo>
                  <a:cubicBezTo>
                    <a:pt x="144" y="5549"/>
                    <a:pt x="215" y="5584"/>
                    <a:pt x="287" y="5584"/>
                  </a:cubicBezTo>
                  <a:cubicBezTo>
                    <a:pt x="430" y="5584"/>
                    <a:pt x="538" y="5441"/>
                    <a:pt x="645" y="5191"/>
                  </a:cubicBezTo>
                  <a:cubicBezTo>
                    <a:pt x="860" y="4439"/>
                    <a:pt x="1075" y="3795"/>
                    <a:pt x="1218" y="3186"/>
                  </a:cubicBezTo>
                  <a:cubicBezTo>
                    <a:pt x="1397" y="2613"/>
                    <a:pt x="1468" y="2255"/>
                    <a:pt x="1468" y="2148"/>
                  </a:cubicBezTo>
                  <a:cubicBezTo>
                    <a:pt x="1468" y="2005"/>
                    <a:pt x="1397" y="1898"/>
                    <a:pt x="1325" y="1790"/>
                  </a:cubicBezTo>
                  <a:cubicBezTo>
                    <a:pt x="1218" y="1647"/>
                    <a:pt x="1146" y="1575"/>
                    <a:pt x="1039" y="157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5"/>
            <p:cNvSpPr/>
            <p:nvPr/>
          </p:nvSpPr>
          <p:spPr>
            <a:xfrm>
              <a:off x="1987256" y="3040465"/>
              <a:ext cx="53331" cy="70886"/>
            </a:xfrm>
            <a:custGeom>
              <a:avLst/>
              <a:gdLst/>
              <a:ahLst/>
              <a:cxnLst/>
              <a:rect l="l" t="t" r="r" b="b"/>
              <a:pathLst>
                <a:path w="3044" h="4046" extrusionOk="0">
                  <a:moveTo>
                    <a:pt x="144" y="0"/>
                  </a:moveTo>
                  <a:cubicBezTo>
                    <a:pt x="72" y="0"/>
                    <a:pt x="1" y="108"/>
                    <a:pt x="1" y="251"/>
                  </a:cubicBezTo>
                  <a:cubicBezTo>
                    <a:pt x="1" y="609"/>
                    <a:pt x="108" y="1146"/>
                    <a:pt x="251" y="1898"/>
                  </a:cubicBezTo>
                  <a:cubicBezTo>
                    <a:pt x="430" y="2649"/>
                    <a:pt x="573" y="3222"/>
                    <a:pt x="717" y="3544"/>
                  </a:cubicBezTo>
                  <a:cubicBezTo>
                    <a:pt x="788" y="3651"/>
                    <a:pt x="860" y="3759"/>
                    <a:pt x="967" y="3866"/>
                  </a:cubicBezTo>
                  <a:cubicBezTo>
                    <a:pt x="1039" y="3974"/>
                    <a:pt x="1146" y="4045"/>
                    <a:pt x="1218" y="4045"/>
                  </a:cubicBezTo>
                  <a:cubicBezTo>
                    <a:pt x="1325" y="4045"/>
                    <a:pt x="1468" y="3866"/>
                    <a:pt x="1647" y="3580"/>
                  </a:cubicBezTo>
                  <a:cubicBezTo>
                    <a:pt x="1791" y="3294"/>
                    <a:pt x="2077" y="2721"/>
                    <a:pt x="2471" y="1862"/>
                  </a:cubicBezTo>
                  <a:cubicBezTo>
                    <a:pt x="2864" y="1003"/>
                    <a:pt x="3043" y="502"/>
                    <a:pt x="3043" y="323"/>
                  </a:cubicBezTo>
                  <a:cubicBezTo>
                    <a:pt x="3043" y="251"/>
                    <a:pt x="3008" y="179"/>
                    <a:pt x="2936" y="108"/>
                  </a:cubicBezTo>
                  <a:cubicBezTo>
                    <a:pt x="2829" y="36"/>
                    <a:pt x="2757" y="0"/>
                    <a:pt x="2650" y="0"/>
                  </a:cubicBezTo>
                  <a:cubicBezTo>
                    <a:pt x="2578" y="0"/>
                    <a:pt x="2471" y="179"/>
                    <a:pt x="2327" y="502"/>
                  </a:cubicBezTo>
                  <a:cubicBezTo>
                    <a:pt x="2184" y="788"/>
                    <a:pt x="2005" y="1253"/>
                    <a:pt x="1791" y="1826"/>
                  </a:cubicBezTo>
                  <a:cubicBezTo>
                    <a:pt x="1540" y="2399"/>
                    <a:pt x="1361" y="2828"/>
                    <a:pt x="1218" y="3150"/>
                  </a:cubicBezTo>
                  <a:cubicBezTo>
                    <a:pt x="1039" y="2685"/>
                    <a:pt x="931" y="2041"/>
                    <a:pt x="824" y="1182"/>
                  </a:cubicBezTo>
                  <a:cubicBezTo>
                    <a:pt x="824" y="859"/>
                    <a:pt x="788" y="609"/>
                    <a:pt x="788" y="537"/>
                  </a:cubicBezTo>
                  <a:cubicBezTo>
                    <a:pt x="717" y="394"/>
                    <a:pt x="645" y="251"/>
                    <a:pt x="502" y="179"/>
                  </a:cubicBezTo>
                  <a:cubicBezTo>
                    <a:pt x="395" y="72"/>
                    <a:pt x="287" y="0"/>
                    <a:pt x="14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07;p15"/>
            <p:cNvSpPr/>
            <p:nvPr/>
          </p:nvSpPr>
          <p:spPr>
            <a:xfrm>
              <a:off x="2048089" y="3063049"/>
              <a:ext cx="52069" cy="15680"/>
            </a:xfrm>
            <a:custGeom>
              <a:avLst/>
              <a:gdLst/>
              <a:ahLst/>
              <a:cxnLst/>
              <a:rect l="l" t="t" r="r" b="b"/>
              <a:pathLst>
                <a:path w="2972" h="895" extrusionOk="0">
                  <a:moveTo>
                    <a:pt x="2471" y="0"/>
                  </a:moveTo>
                  <a:cubicBezTo>
                    <a:pt x="2041" y="0"/>
                    <a:pt x="1504" y="72"/>
                    <a:pt x="896" y="179"/>
                  </a:cubicBezTo>
                  <a:cubicBezTo>
                    <a:pt x="287" y="286"/>
                    <a:pt x="1" y="394"/>
                    <a:pt x="1" y="501"/>
                  </a:cubicBezTo>
                  <a:cubicBezTo>
                    <a:pt x="1" y="573"/>
                    <a:pt x="37" y="680"/>
                    <a:pt x="108" y="752"/>
                  </a:cubicBezTo>
                  <a:cubicBezTo>
                    <a:pt x="216" y="859"/>
                    <a:pt x="287" y="895"/>
                    <a:pt x="323" y="895"/>
                  </a:cubicBezTo>
                  <a:cubicBezTo>
                    <a:pt x="395" y="895"/>
                    <a:pt x="753" y="823"/>
                    <a:pt x="1433" y="680"/>
                  </a:cubicBezTo>
                  <a:cubicBezTo>
                    <a:pt x="2113" y="573"/>
                    <a:pt x="2507" y="465"/>
                    <a:pt x="2685" y="394"/>
                  </a:cubicBezTo>
                  <a:cubicBezTo>
                    <a:pt x="2864" y="358"/>
                    <a:pt x="2972" y="286"/>
                    <a:pt x="2972" y="215"/>
                  </a:cubicBezTo>
                  <a:cubicBezTo>
                    <a:pt x="2972" y="72"/>
                    <a:pt x="2793" y="0"/>
                    <a:pt x="247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11;p15"/>
            <p:cNvSpPr/>
            <p:nvPr/>
          </p:nvSpPr>
          <p:spPr>
            <a:xfrm>
              <a:off x="2793774" y="2877095"/>
              <a:ext cx="52069" cy="15698"/>
            </a:xfrm>
            <a:custGeom>
              <a:avLst/>
              <a:gdLst/>
              <a:ahLst/>
              <a:cxnLst/>
              <a:rect l="l" t="t" r="r" b="b"/>
              <a:pathLst>
                <a:path w="2972" h="896" extrusionOk="0">
                  <a:moveTo>
                    <a:pt x="2471" y="0"/>
                  </a:moveTo>
                  <a:cubicBezTo>
                    <a:pt x="2041" y="0"/>
                    <a:pt x="1504" y="72"/>
                    <a:pt x="896" y="179"/>
                  </a:cubicBezTo>
                  <a:cubicBezTo>
                    <a:pt x="287" y="287"/>
                    <a:pt x="1" y="394"/>
                    <a:pt x="1" y="501"/>
                  </a:cubicBezTo>
                  <a:cubicBezTo>
                    <a:pt x="1" y="609"/>
                    <a:pt x="37" y="680"/>
                    <a:pt x="144" y="752"/>
                  </a:cubicBezTo>
                  <a:cubicBezTo>
                    <a:pt x="216" y="859"/>
                    <a:pt x="287" y="895"/>
                    <a:pt x="359" y="895"/>
                  </a:cubicBezTo>
                  <a:cubicBezTo>
                    <a:pt x="395" y="895"/>
                    <a:pt x="788" y="824"/>
                    <a:pt x="1433" y="716"/>
                  </a:cubicBezTo>
                  <a:cubicBezTo>
                    <a:pt x="2113" y="573"/>
                    <a:pt x="2542" y="466"/>
                    <a:pt x="2721" y="430"/>
                  </a:cubicBezTo>
                  <a:cubicBezTo>
                    <a:pt x="2900" y="358"/>
                    <a:pt x="2972" y="287"/>
                    <a:pt x="2972" y="215"/>
                  </a:cubicBezTo>
                  <a:cubicBezTo>
                    <a:pt x="2972" y="72"/>
                    <a:pt x="2793" y="0"/>
                    <a:pt x="24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12;p15"/>
            <p:cNvSpPr/>
            <p:nvPr/>
          </p:nvSpPr>
          <p:spPr>
            <a:xfrm>
              <a:off x="2853993" y="2855141"/>
              <a:ext cx="57711" cy="69624"/>
            </a:xfrm>
            <a:custGeom>
              <a:avLst/>
              <a:gdLst/>
              <a:ahLst/>
              <a:cxnLst/>
              <a:rect l="l" t="t" r="r" b="b"/>
              <a:pathLst>
                <a:path w="3294" h="3974" extrusionOk="0">
                  <a:moveTo>
                    <a:pt x="2076" y="609"/>
                  </a:moveTo>
                  <a:cubicBezTo>
                    <a:pt x="2219" y="609"/>
                    <a:pt x="2327" y="716"/>
                    <a:pt x="2470" y="860"/>
                  </a:cubicBezTo>
                  <a:cubicBezTo>
                    <a:pt x="2613" y="1003"/>
                    <a:pt x="2649" y="1146"/>
                    <a:pt x="2649" y="1289"/>
                  </a:cubicBezTo>
                  <a:cubicBezTo>
                    <a:pt x="2649" y="1432"/>
                    <a:pt x="2577" y="1540"/>
                    <a:pt x="2363" y="1647"/>
                  </a:cubicBezTo>
                  <a:cubicBezTo>
                    <a:pt x="2148" y="1719"/>
                    <a:pt x="1933" y="1790"/>
                    <a:pt x="1647" y="1790"/>
                  </a:cubicBezTo>
                  <a:cubicBezTo>
                    <a:pt x="1360" y="1790"/>
                    <a:pt x="1110" y="1754"/>
                    <a:pt x="895" y="1719"/>
                  </a:cubicBezTo>
                  <a:cubicBezTo>
                    <a:pt x="1074" y="1397"/>
                    <a:pt x="1253" y="1146"/>
                    <a:pt x="1468" y="931"/>
                  </a:cubicBezTo>
                  <a:cubicBezTo>
                    <a:pt x="1683" y="716"/>
                    <a:pt x="1897" y="609"/>
                    <a:pt x="2076" y="609"/>
                  </a:cubicBezTo>
                  <a:close/>
                  <a:moveTo>
                    <a:pt x="2041" y="1"/>
                  </a:moveTo>
                  <a:cubicBezTo>
                    <a:pt x="1718" y="1"/>
                    <a:pt x="1396" y="144"/>
                    <a:pt x="1074" y="430"/>
                  </a:cubicBezTo>
                  <a:cubicBezTo>
                    <a:pt x="752" y="716"/>
                    <a:pt x="501" y="1039"/>
                    <a:pt x="287" y="1468"/>
                  </a:cubicBezTo>
                  <a:cubicBezTo>
                    <a:pt x="72" y="1898"/>
                    <a:pt x="0" y="2291"/>
                    <a:pt x="0" y="2649"/>
                  </a:cubicBezTo>
                  <a:cubicBezTo>
                    <a:pt x="0" y="3043"/>
                    <a:pt x="108" y="3365"/>
                    <a:pt x="394" y="3616"/>
                  </a:cubicBezTo>
                  <a:cubicBezTo>
                    <a:pt x="645" y="3866"/>
                    <a:pt x="967" y="3974"/>
                    <a:pt x="1396" y="3974"/>
                  </a:cubicBezTo>
                  <a:cubicBezTo>
                    <a:pt x="1718" y="3974"/>
                    <a:pt x="2041" y="3902"/>
                    <a:pt x="2363" y="3723"/>
                  </a:cubicBezTo>
                  <a:cubicBezTo>
                    <a:pt x="2685" y="3580"/>
                    <a:pt x="2864" y="3401"/>
                    <a:pt x="2864" y="3258"/>
                  </a:cubicBezTo>
                  <a:cubicBezTo>
                    <a:pt x="2864" y="3150"/>
                    <a:pt x="2792" y="3115"/>
                    <a:pt x="2649" y="3115"/>
                  </a:cubicBezTo>
                  <a:cubicBezTo>
                    <a:pt x="2613" y="3115"/>
                    <a:pt x="2470" y="3150"/>
                    <a:pt x="2184" y="3258"/>
                  </a:cubicBezTo>
                  <a:cubicBezTo>
                    <a:pt x="1897" y="3329"/>
                    <a:pt x="1611" y="3365"/>
                    <a:pt x="1360" y="3365"/>
                  </a:cubicBezTo>
                  <a:cubicBezTo>
                    <a:pt x="1110" y="3365"/>
                    <a:pt x="895" y="3329"/>
                    <a:pt x="788" y="3222"/>
                  </a:cubicBezTo>
                  <a:cubicBezTo>
                    <a:pt x="680" y="3115"/>
                    <a:pt x="609" y="2971"/>
                    <a:pt x="609" y="2792"/>
                  </a:cubicBezTo>
                  <a:cubicBezTo>
                    <a:pt x="609" y="2614"/>
                    <a:pt x="645" y="2399"/>
                    <a:pt x="716" y="2148"/>
                  </a:cubicBezTo>
                  <a:cubicBezTo>
                    <a:pt x="1038" y="2256"/>
                    <a:pt x="1396" y="2291"/>
                    <a:pt x="1790" y="2291"/>
                  </a:cubicBezTo>
                  <a:cubicBezTo>
                    <a:pt x="2184" y="2291"/>
                    <a:pt x="2506" y="2220"/>
                    <a:pt x="2828" y="2041"/>
                  </a:cubicBezTo>
                  <a:cubicBezTo>
                    <a:pt x="3150" y="1826"/>
                    <a:pt x="3293" y="1611"/>
                    <a:pt x="3293" y="1325"/>
                  </a:cubicBezTo>
                  <a:cubicBezTo>
                    <a:pt x="3293" y="1039"/>
                    <a:pt x="3150" y="752"/>
                    <a:pt x="2900" y="430"/>
                  </a:cubicBezTo>
                  <a:cubicBezTo>
                    <a:pt x="2649" y="144"/>
                    <a:pt x="2363" y="1"/>
                    <a:pt x="204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13" name="Google Shape;113;p15"/>
            <p:cNvSpPr/>
            <p:nvPr/>
          </p:nvSpPr>
          <p:spPr>
            <a:xfrm>
              <a:off x="2919206" y="2855141"/>
              <a:ext cx="48320" cy="70255"/>
            </a:xfrm>
            <a:custGeom>
              <a:avLst/>
              <a:gdLst/>
              <a:ahLst/>
              <a:cxnLst/>
              <a:rect l="l" t="t" r="r" b="b"/>
              <a:pathLst>
                <a:path w="2758" h="4010" extrusionOk="0">
                  <a:moveTo>
                    <a:pt x="609" y="1"/>
                  </a:moveTo>
                  <a:cubicBezTo>
                    <a:pt x="502" y="1"/>
                    <a:pt x="430" y="108"/>
                    <a:pt x="430" y="358"/>
                  </a:cubicBezTo>
                  <a:lnTo>
                    <a:pt x="466" y="967"/>
                  </a:lnTo>
                  <a:cubicBezTo>
                    <a:pt x="466" y="1611"/>
                    <a:pt x="359" y="2256"/>
                    <a:pt x="144" y="2936"/>
                  </a:cubicBezTo>
                  <a:cubicBezTo>
                    <a:pt x="37" y="3258"/>
                    <a:pt x="1" y="3437"/>
                    <a:pt x="1" y="3544"/>
                  </a:cubicBezTo>
                  <a:cubicBezTo>
                    <a:pt x="1" y="3652"/>
                    <a:pt x="37" y="3723"/>
                    <a:pt x="72" y="3831"/>
                  </a:cubicBezTo>
                  <a:cubicBezTo>
                    <a:pt x="144" y="3938"/>
                    <a:pt x="216" y="4010"/>
                    <a:pt x="323" y="4010"/>
                  </a:cubicBezTo>
                  <a:cubicBezTo>
                    <a:pt x="430" y="4010"/>
                    <a:pt x="502" y="3902"/>
                    <a:pt x="609" y="3687"/>
                  </a:cubicBezTo>
                  <a:cubicBezTo>
                    <a:pt x="645" y="3544"/>
                    <a:pt x="681" y="3437"/>
                    <a:pt x="717" y="3329"/>
                  </a:cubicBezTo>
                  <a:cubicBezTo>
                    <a:pt x="753" y="3186"/>
                    <a:pt x="824" y="3007"/>
                    <a:pt x="896" y="2792"/>
                  </a:cubicBezTo>
                  <a:cubicBezTo>
                    <a:pt x="967" y="2578"/>
                    <a:pt x="1075" y="2291"/>
                    <a:pt x="1182" y="1969"/>
                  </a:cubicBezTo>
                  <a:cubicBezTo>
                    <a:pt x="1325" y="1647"/>
                    <a:pt x="1468" y="1361"/>
                    <a:pt x="1683" y="1110"/>
                  </a:cubicBezTo>
                  <a:cubicBezTo>
                    <a:pt x="1862" y="860"/>
                    <a:pt x="2113" y="681"/>
                    <a:pt x="2399" y="537"/>
                  </a:cubicBezTo>
                  <a:cubicBezTo>
                    <a:pt x="2507" y="466"/>
                    <a:pt x="2614" y="430"/>
                    <a:pt x="2685" y="358"/>
                  </a:cubicBezTo>
                  <a:cubicBezTo>
                    <a:pt x="2721" y="323"/>
                    <a:pt x="2757" y="251"/>
                    <a:pt x="2757" y="179"/>
                  </a:cubicBezTo>
                  <a:cubicBezTo>
                    <a:pt x="2757" y="72"/>
                    <a:pt x="2614" y="1"/>
                    <a:pt x="2363" y="1"/>
                  </a:cubicBezTo>
                  <a:cubicBezTo>
                    <a:pt x="1934" y="1"/>
                    <a:pt x="1504" y="358"/>
                    <a:pt x="1039" y="1074"/>
                  </a:cubicBezTo>
                  <a:cubicBezTo>
                    <a:pt x="1039" y="967"/>
                    <a:pt x="1039" y="824"/>
                    <a:pt x="1039" y="645"/>
                  </a:cubicBezTo>
                  <a:cubicBezTo>
                    <a:pt x="1039" y="466"/>
                    <a:pt x="1003" y="323"/>
                    <a:pt x="896" y="179"/>
                  </a:cubicBezTo>
                  <a:cubicBezTo>
                    <a:pt x="824" y="72"/>
                    <a:pt x="717" y="1"/>
                    <a:pt x="6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14;p15"/>
            <p:cNvSpPr/>
            <p:nvPr/>
          </p:nvSpPr>
          <p:spPr>
            <a:xfrm>
              <a:off x="2808825" y="3063049"/>
              <a:ext cx="52069" cy="15680"/>
            </a:xfrm>
            <a:custGeom>
              <a:avLst/>
              <a:gdLst/>
              <a:ahLst/>
              <a:cxnLst/>
              <a:rect l="l" t="t" r="r" b="b"/>
              <a:pathLst>
                <a:path w="2972" h="895" extrusionOk="0">
                  <a:moveTo>
                    <a:pt x="2471" y="0"/>
                  </a:moveTo>
                  <a:cubicBezTo>
                    <a:pt x="2041" y="0"/>
                    <a:pt x="1504" y="72"/>
                    <a:pt x="896" y="179"/>
                  </a:cubicBezTo>
                  <a:cubicBezTo>
                    <a:pt x="287" y="286"/>
                    <a:pt x="1" y="394"/>
                    <a:pt x="1" y="501"/>
                  </a:cubicBezTo>
                  <a:cubicBezTo>
                    <a:pt x="1" y="573"/>
                    <a:pt x="37" y="680"/>
                    <a:pt x="108" y="752"/>
                  </a:cubicBezTo>
                  <a:cubicBezTo>
                    <a:pt x="216" y="859"/>
                    <a:pt x="287" y="895"/>
                    <a:pt x="359" y="895"/>
                  </a:cubicBezTo>
                  <a:cubicBezTo>
                    <a:pt x="395" y="895"/>
                    <a:pt x="788" y="823"/>
                    <a:pt x="1433" y="680"/>
                  </a:cubicBezTo>
                  <a:cubicBezTo>
                    <a:pt x="2113" y="573"/>
                    <a:pt x="2542" y="465"/>
                    <a:pt x="2721" y="394"/>
                  </a:cubicBezTo>
                  <a:cubicBezTo>
                    <a:pt x="2865" y="358"/>
                    <a:pt x="2972" y="286"/>
                    <a:pt x="2972" y="215"/>
                  </a:cubicBezTo>
                  <a:cubicBezTo>
                    <a:pt x="2972" y="72"/>
                    <a:pt x="2793" y="0"/>
                    <a:pt x="24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18;p15"/>
            <p:cNvSpPr/>
            <p:nvPr/>
          </p:nvSpPr>
          <p:spPr>
            <a:xfrm>
              <a:off x="1912635" y="2434011"/>
              <a:ext cx="70868" cy="89702"/>
            </a:xfrm>
            <a:custGeom>
              <a:avLst/>
              <a:gdLst/>
              <a:ahLst/>
              <a:cxnLst/>
              <a:rect l="l" t="t" r="r" b="b"/>
              <a:pathLst>
                <a:path w="4045" h="5120" extrusionOk="0">
                  <a:moveTo>
                    <a:pt x="2577" y="932"/>
                  </a:moveTo>
                  <a:cubicBezTo>
                    <a:pt x="2685" y="1075"/>
                    <a:pt x="2756" y="1361"/>
                    <a:pt x="2756" y="1791"/>
                  </a:cubicBezTo>
                  <a:cubicBezTo>
                    <a:pt x="2756" y="2220"/>
                    <a:pt x="2613" y="2650"/>
                    <a:pt x="2363" y="3151"/>
                  </a:cubicBezTo>
                  <a:cubicBezTo>
                    <a:pt x="2112" y="3616"/>
                    <a:pt x="1790" y="3938"/>
                    <a:pt x="1432" y="4082"/>
                  </a:cubicBezTo>
                  <a:cubicBezTo>
                    <a:pt x="1360" y="4010"/>
                    <a:pt x="1325" y="3759"/>
                    <a:pt x="1325" y="3330"/>
                  </a:cubicBezTo>
                  <a:cubicBezTo>
                    <a:pt x="1325" y="2936"/>
                    <a:pt x="1468" y="2471"/>
                    <a:pt x="1754" y="1970"/>
                  </a:cubicBezTo>
                  <a:cubicBezTo>
                    <a:pt x="2005" y="1433"/>
                    <a:pt x="2291" y="1111"/>
                    <a:pt x="2577" y="932"/>
                  </a:cubicBezTo>
                  <a:close/>
                  <a:moveTo>
                    <a:pt x="2291" y="1"/>
                  </a:moveTo>
                  <a:cubicBezTo>
                    <a:pt x="1790" y="1"/>
                    <a:pt x="1289" y="395"/>
                    <a:pt x="752" y="1111"/>
                  </a:cubicBezTo>
                  <a:cubicBezTo>
                    <a:pt x="251" y="1862"/>
                    <a:pt x="0" y="2614"/>
                    <a:pt x="0" y="3437"/>
                  </a:cubicBezTo>
                  <a:cubicBezTo>
                    <a:pt x="0" y="3903"/>
                    <a:pt x="143" y="4296"/>
                    <a:pt x="394" y="4618"/>
                  </a:cubicBezTo>
                  <a:cubicBezTo>
                    <a:pt x="645" y="4941"/>
                    <a:pt x="967" y="5120"/>
                    <a:pt x="1325" y="5120"/>
                  </a:cubicBezTo>
                  <a:cubicBezTo>
                    <a:pt x="1826" y="5120"/>
                    <a:pt x="2291" y="4941"/>
                    <a:pt x="2685" y="4583"/>
                  </a:cubicBezTo>
                  <a:cubicBezTo>
                    <a:pt x="3114" y="4261"/>
                    <a:pt x="3472" y="3831"/>
                    <a:pt x="3687" y="3330"/>
                  </a:cubicBezTo>
                  <a:cubicBezTo>
                    <a:pt x="3938" y="2793"/>
                    <a:pt x="4045" y="2292"/>
                    <a:pt x="4045" y="1826"/>
                  </a:cubicBezTo>
                  <a:cubicBezTo>
                    <a:pt x="4045" y="1325"/>
                    <a:pt x="3866" y="896"/>
                    <a:pt x="3544" y="538"/>
                  </a:cubicBezTo>
                  <a:cubicBezTo>
                    <a:pt x="3186" y="180"/>
                    <a:pt x="2792" y="1"/>
                    <a:pt x="22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19;p15"/>
            <p:cNvSpPr/>
            <p:nvPr/>
          </p:nvSpPr>
          <p:spPr>
            <a:xfrm>
              <a:off x="1991023" y="2434011"/>
              <a:ext cx="71517" cy="89702"/>
            </a:xfrm>
            <a:custGeom>
              <a:avLst/>
              <a:gdLst/>
              <a:ahLst/>
              <a:cxnLst/>
              <a:rect l="l" t="t" r="r" b="b"/>
              <a:pathLst>
                <a:path w="4082" h="5120" extrusionOk="0">
                  <a:moveTo>
                    <a:pt x="2614" y="932"/>
                  </a:moveTo>
                  <a:cubicBezTo>
                    <a:pt x="2721" y="1075"/>
                    <a:pt x="2757" y="1361"/>
                    <a:pt x="2757" y="1791"/>
                  </a:cubicBezTo>
                  <a:cubicBezTo>
                    <a:pt x="2757" y="2220"/>
                    <a:pt x="2649" y="2650"/>
                    <a:pt x="2363" y="3151"/>
                  </a:cubicBezTo>
                  <a:cubicBezTo>
                    <a:pt x="2112" y="3616"/>
                    <a:pt x="1826" y="3938"/>
                    <a:pt x="1468" y="4082"/>
                  </a:cubicBezTo>
                  <a:cubicBezTo>
                    <a:pt x="1361" y="4010"/>
                    <a:pt x="1325" y="3759"/>
                    <a:pt x="1325" y="3330"/>
                  </a:cubicBezTo>
                  <a:cubicBezTo>
                    <a:pt x="1325" y="2936"/>
                    <a:pt x="1468" y="2471"/>
                    <a:pt x="1754" y="1970"/>
                  </a:cubicBezTo>
                  <a:cubicBezTo>
                    <a:pt x="2041" y="1433"/>
                    <a:pt x="2327" y="1111"/>
                    <a:pt x="2614" y="932"/>
                  </a:cubicBezTo>
                  <a:close/>
                  <a:moveTo>
                    <a:pt x="2291" y="1"/>
                  </a:moveTo>
                  <a:cubicBezTo>
                    <a:pt x="1790" y="1"/>
                    <a:pt x="1289" y="395"/>
                    <a:pt x="788" y="1111"/>
                  </a:cubicBezTo>
                  <a:cubicBezTo>
                    <a:pt x="287" y="1862"/>
                    <a:pt x="36" y="2614"/>
                    <a:pt x="1" y="3437"/>
                  </a:cubicBezTo>
                  <a:cubicBezTo>
                    <a:pt x="1" y="3903"/>
                    <a:pt x="144" y="4296"/>
                    <a:pt x="394" y="4618"/>
                  </a:cubicBezTo>
                  <a:cubicBezTo>
                    <a:pt x="681" y="4941"/>
                    <a:pt x="1003" y="5120"/>
                    <a:pt x="1361" y="5120"/>
                  </a:cubicBezTo>
                  <a:cubicBezTo>
                    <a:pt x="1826" y="5120"/>
                    <a:pt x="2291" y="4941"/>
                    <a:pt x="2721" y="4583"/>
                  </a:cubicBezTo>
                  <a:cubicBezTo>
                    <a:pt x="3150" y="4261"/>
                    <a:pt x="3473" y="3831"/>
                    <a:pt x="3723" y="3330"/>
                  </a:cubicBezTo>
                  <a:cubicBezTo>
                    <a:pt x="3938" y="2793"/>
                    <a:pt x="4081" y="2292"/>
                    <a:pt x="4081" y="1826"/>
                  </a:cubicBezTo>
                  <a:cubicBezTo>
                    <a:pt x="4081" y="1325"/>
                    <a:pt x="3902" y="896"/>
                    <a:pt x="3544" y="538"/>
                  </a:cubicBezTo>
                  <a:cubicBezTo>
                    <a:pt x="3222" y="180"/>
                    <a:pt x="2793" y="1"/>
                    <a:pt x="22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21;p15"/>
            <p:cNvSpPr/>
            <p:nvPr/>
          </p:nvSpPr>
          <p:spPr>
            <a:xfrm>
              <a:off x="2633231" y="2434642"/>
              <a:ext cx="77158" cy="89072"/>
            </a:xfrm>
            <a:custGeom>
              <a:avLst/>
              <a:gdLst/>
              <a:ahLst/>
              <a:cxnLst/>
              <a:rect l="l" t="t" r="r" b="b"/>
              <a:pathLst>
                <a:path w="4404" h="5084" extrusionOk="0">
                  <a:moveTo>
                    <a:pt x="2685" y="1182"/>
                  </a:moveTo>
                  <a:cubicBezTo>
                    <a:pt x="2792" y="1182"/>
                    <a:pt x="2936" y="1254"/>
                    <a:pt x="3079" y="1397"/>
                  </a:cubicBezTo>
                  <a:cubicBezTo>
                    <a:pt x="3186" y="1504"/>
                    <a:pt x="3258" y="1612"/>
                    <a:pt x="3258" y="1683"/>
                  </a:cubicBezTo>
                  <a:cubicBezTo>
                    <a:pt x="3258" y="1969"/>
                    <a:pt x="2828" y="2148"/>
                    <a:pt x="1933" y="2148"/>
                  </a:cubicBezTo>
                  <a:lnTo>
                    <a:pt x="1647" y="2148"/>
                  </a:lnTo>
                  <a:cubicBezTo>
                    <a:pt x="1826" y="1862"/>
                    <a:pt x="2005" y="1647"/>
                    <a:pt x="2220" y="1468"/>
                  </a:cubicBezTo>
                  <a:cubicBezTo>
                    <a:pt x="2399" y="1289"/>
                    <a:pt x="2542" y="1182"/>
                    <a:pt x="2685" y="1182"/>
                  </a:cubicBezTo>
                  <a:close/>
                  <a:moveTo>
                    <a:pt x="2721" y="1"/>
                  </a:moveTo>
                  <a:cubicBezTo>
                    <a:pt x="2291" y="1"/>
                    <a:pt x="1898" y="180"/>
                    <a:pt x="1468" y="502"/>
                  </a:cubicBezTo>
                  <a:cubicBezTo>
                    <a:pt x="1038" y="860"/>
                    <a:pt x="716" y="1289"/>
                    <a:pt x="430" y="1826"/>
                  </a:cubicBezTo>
                  <a:cubicBezTo>
                    <a:pt x="144" y="2327"/>
                    <a:pt x="0" y="2829"/>
                    <a:pt x="0" y="3294"/>
                  </a:cubicBezTo>
                  <a:cubicBezTo>
                    <a:pt x="0" y="3795"/>
                    <a:pt x="179" y="4189"/>
                    <a:pt x="502" y="4547"/>
                  </a:cubicBezTo>
                  <a:cubicBezTo>
                    <a:pt x="824" y="4905"/>
                    <a:pt x="1289" y="5084"/>
                    <a:pt x="1826" y="5084"/>
                  </a:cubicBezTo>
                  <a:cubicBezTo>
                    <a:pt x="2399" y="5084"/>
                    <a:pt x="2864" y="4940"/>
                    <a:pt x="3294" y="4726"/>
                  </a:cubicBezTo>
                  <a:cubicBezTo>
                    <a:pt x="3723" y="4475"/>
                    <a:pt x="3938" y="4260"/>
                    <a:pt x="3938" y="4010"/>
                  </a:cubicBezTo>
                  <a:cubicBezTo>
                    <a:pt x="3938" y="3831"/>
                    <a:pt x="3795" y="3723"/>
                    <a:pt x="3544" y="3723"/>
                  </a:cubicBezTo>
                  <a:cubicBezTo>
                    <a:pt x="3508" y="3723"/>
                    <a:pt x="3329" y="3759"/>
                    <a:pt x="2971" y="3867"/>
                  </a:cubicBezTo>
                  <a:cubicBezTo>
                    <a:pt x="2649" y="3974"/>
                    <a:pt x="2220" y="4010"/>
                    <a:pt x="1719" y="4010"/>
                  </a:cubicBezTo>
                  <a:cubicBezTo>
                    <a:pt x="1504" y="4010"/>
                    <a:pt x="1325" y="3974"/>
                    <a:pt x="1289" y="3902"/>
                  </a:cubicBezTo>
                  <a:cubicBezTo>
                    <a:pt x="1217" y="3831"/>
                    <a:pt x="1182" y="3688"/>
                    <a:pt x="1182" y="3509"/>
                  </a:cubicBezTo>
                  <a:cubicBezTo>
                    <a:pt x="1182" y="3330"/>
                    <a:pt x="1217" y="3151"/>
                    <a:pt x="1289" y="2972"/>
                  </a:cubicBezTo>
                  <a:cubicBezTo>
                    <a:pt x="1575" y="3043"/>
                    <a:pt x="1969" y="3079"/>
                    <a:pt x="2399" y="3079"/>
                  </a:cubicBezTo>
                  <a:cubicBezTo>
                    <a:pt x="2864" y="3079"/>
                    <a:pt x="3329" y="2936"/>
                    <a:pt x="3759" y="2685"/>
                  </a:cubicBezTo>
                  <a:cubicBezTo>
                    <a:pt x="4188" y="2435"/>
                    <a:pt x="4403" y="2148"/>
                    <a:pt x="4403" y="1826"/>
                  </a:cubicBezTo>
                  <a:cubicBezTo>
                    <a:pt x="4403" y="1433"/>
                    <a:pt x="4224" y="1003"/>
                    <a:pt x="3866" y="609"/>
                  </a:cubicBezTo>
                  <a:cubicBezTo>
                    <a:pt x="3508" y="180"/>
                    <a:pt x="3150" y="1"/>
                    <a:pt x="27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22;p15"/>
            <p:cNvSpPr/>
            <p:nvPr/>
          </p:nvSpPr>
          <p:spPr>
            <a:xfrm>
              <a:off x="2716017" y="2432767"/>
              <a:ext cx="87180" cy="90946"/>
            </a:xfrm>
            <a:custGeom>
              <a:avLst/>
              <a:gdLst/>
              <a:ahLst/>
              <a:cxnLst/>
              <a:rect l="l" t="t" r="r" b="b"/>
              <a:pathLst>
                <a:path w="4976" h="5191" extrusionOk="0">
                  <a:moveTo>
                    <a:pt x="895" y="0"/>
                  </a:moveTo>
                  <a:cubicBezTo>
                    <a:pt x="859" y="0"/>
                    <a:pt x="788" y="72"/>
                    <a:pt x="752" y="144"/>
                  </a:cubicBezTo>
                  <a:cubicBezTo>
                    <a:pt x="716" y="251"/>
                    <a:pt x="645" y="716"/>
                    <a:pt x="609" y="1575"/>
                  </a:cubicBezTo>
                  <a:cubicBezTo>
                    <a:pt x="573" y="1754"/>
                    <a:pt x="573" y="1897"/>
                    <a:pt x="573" y="2005"/>
                  </a:cubicBezTo>
                  <a:cubicBezTo>
                    <a:pt x="573" y="2112"/>
                    <a:pt x="537" y="2220"/>
                    <a:pt x="537" y="2399"/>
                  </a:cubicBezTo>
                  <a:cubicBezTo>
                    <a:pt x="501" y="2578"/>
                    <a:pt x="466" y="2721"/>
                    <a:pt x="466" y="2864"/>
                  </a:cubicBezTo>
                  <a:cubicBezTo>
                    <a:pt x="430" y="3007"/>
                    <a:pt x="394" y="3150"/>
                    <a:pt x="358" y="3258"/>
                  </a:cubicBezTo>
                  <a:cubicBezTo>
                    <a:pt x="287" y="3401"/>
                    <a:pt x="215" y="3580"/>
                    <a:pt x="144" y="3830"/>
                  </a:cubicBezTo>
                  <a:cubicBezTo>
                    <a:pt x="36" y="4045"/>
                    <a:pt x="0" y="4224"/>
                    <a:pt x="0" y="4296"/>
                  </a:cubicBezTo>
                  <a:cubicBezTo>
                    <a:pt x="0" y="4403"/>
                    <a:pt x="108" y="4582"/>
                    <a:pt x="323" y="4833"/>
                  </a:cubicBezTo>
                  <a:cubicBezTo>
                    <a:pt x="501" y="5047"/>
                    <a:pt x="680" y="5191"/>
                    <a:pt x="824" y="5191"/>
                  </a:cubicBezTo>
                  <a:cubicBezTo>
                    <a:pt x="1182" y="5191"/>
                    <a:pt x="1647" y="4618"/>
                    <a:pt x="2255" y="3472"/>
                  </a:cubicBezTo>
                  <a:cubicBezTo>
                    <a:pt x="2327" y="3329"/>
                    <a:pt x="2399" y="3222"/>
                    <a:pt x="2434" y="3150"/>
                  </a:cubicBezTo>
                  <a:cubicBezTo>
                    <a:pt x="2470" y="3043"/>
                    <a:pt x="2542" y="2971"/>
                    <a:pt x="2613" y="2828"/>
                  </a:cubicBezTo>
                  <a:cubicBezTo>
                    <a:pt x="2685" y="2685"/>
                    <a:pt x="2757" y="2578"/>
                    <a:pt x="2828" y="2506"/>
                  </a:cubicBezTo>
                  <a:cubicBezTo>
                    <a:pt x="2864" y="2434"/>
                    <a:pt x="2936" y="2327"/>
                    <a:pt x="2971" y="2220"/>
                  </a:cubicBezTo>
                  <a:cubicBezTo>
                    <a:pt x="3043" y="2148"/>
                    <a:pt x="3115" y="2041"/>
                    <a:pt x="3186" y="1969"/>
                  </a:cubicBezTo>
                  <a:cubicBezTo>
                    <a:pt x="3222" y="1933"/>
                    <a:pt x="3293" y="1862"/>
                    <a:pt x="3365" y="1754"/>
                  </a:cubicBezTo>
                  <a:cubicBezTo>
                    <a:pt x="3437" y="1683"/>
                    <a:pt x="3544" y="1647"/>
                    <a:pt x="3616" y="1647"/>
                  </a:cubicBezTo>
                  <a:cubicBezTo>
                    <a:pt x="3687" y="1647"/>
                    <a:pt x="3723" y="1754"/>
                    <a:pt x="3723" y="2005"/>
                  </a:cubicBezTo>
                  <a:cubicBezTo>
                    <a:pt x="3723" y="2255"/>
                    <a:pt x="3651" y="2685"/>
                    <a:pt x="3472" y="3293"/>
                  </a:cubicBezTo>
                  <a:cubicBezTo>
                    <a:pt x="3258" y="4009"/>
                    <a:pt x="3150" y="4475"/>
                    <a:pt x="3150" y="4725"/>
                  </a:cubicBezTo>
                  <a:cubicBezTo>
                    <a:pt x="3150" y="5012"/>
                    <a:pt x="3258" y="5191"/>
                    <a:pt x="3472" y="5191"/>
                  </a:cubicBezTo>
                  <a:cubicBezTo>
                    <a:pt x="3687" y="5191"/>
                    <a:pt x="3902" y="5012"/>
                    <a:pt x="4117" y="4689"/>
                  </a:cubicBezTo>
                  <a:cubicBezTo>
                    <a:pt x="4332" y="4367"/>
                    <a:pt x="4546" y="3902"/>
                    <a:pt x="4725" y="3293"/>
                  </a:cubicBezTo>
                  <a:cubicBezTo>
                    <a:pt x="4904" y="2685"/>
                    <a:pt x="4976" y="2076"/>
                    <a:pt x="4976" y="1540"/>
                  </a:cubicBezTo>
                  <a:cubicBezTo>
                    <a:pt x="4976" y="1182"/>
                    <a:pt x="4868" y="859"/>
                    <a:pt x="4618" y="537"/>
                  </a:cubicBezTo>
                  <a:cubicBezTo>
                    <a:pt x="4332" y="251"/>
                    <a:pt x="4045" y="108"/>
                    <a:pt x="3687" y="108"/>
                  </a:cubicBezTo>
                  <a:cubicBezTo>
                    <a:pt x="3472" y="108"/>
                    <a:pt x="3150" y="323"/>
                    <a:pt x="2828" y="824"/>
                  </a:cubicBezTo>
                  <a:cubicBezTo>
                    <a:pt x="2470" y="1289"/>
                    <a:pt x="2076" y="1897"/>
                    <a:pt x="1647" y="2649"/>
                  </a:cubicBezTo>
                  <a:cubicBezTo>
                    <a:pt x="1862" y="1897"/>
                    <a:pt x="1969" y="1289"/>
                    <a:pt x="1969" y="895"/>
                  </a:cubicBezTo>
                  <a:cubicBezTo>
                    <a:pt x="1969" y="716"/>
                    <a:pt x="1862" y="537"/>
                    <a:pt x="1611" y="323"/>
                  </a:cubicBezTo>
                  <a:cubicBezTo>
                    <a:pt x="1396" y="108"/>
                    <a:pt x="1146" y="0"/>
                    <a:pt x="8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23;p15"/>
            <p:cNvSpPr/>
            <p:nvPr/>
          </p:nvSpPr>
          <p:spPr>
            <a:xfrm>
              <a:off x="2811961" y="2386355"/>
              <a:ext cx="92208" cy="137357"/>
            </a:xfrm>
            <a:custGeom>
              <a:avLst/>
              <a:gdLst/>
              <a:ahLst/>
              <a:cxnLst/>
              <a:rect l="l" t="t" r="r" b="b"/>
              <a:pathLst>
                <a:path w="5263" h="7840" extrusionOk="0">
                  <a:moveTo>
                    <a:pt x="2542" y="4010"/>
                  </a:moveTo>
                  <a:cubicBezTo>
                    <a:pt x="2650" y="4010"/>
                    <a:pt x="2757" y="4081"/>
                    <a:pt x="2865" y="4224"/>
                  </a:cubicBezTo>
                  <a:cubicBezTo>
                    <a:pt x="3008" y="4403"/>
                    <a:pt x="3044" y="4546"/>
                    <a:pt x="3044" y="4725"/>
                  </a:cubicBezTo>
                  <a:cubicBezTo>
                    <a:pt x="3044" y="4904"/>
                    <a:pt x="3044" y="5012"/>
                    <a:pt x="3044" y="5083"/>
                  </a:cubicBezTo>
                  <a:cubicBezTo>
                    <a:pt x="2865" y="5513"/>
                    <a:pt x="2578" y="5871"/>
                    <a:pt x="2184" y="6157"/>
                  </a:cubicBezTo>
                  <a:cubicBezTo>
                    <a:pt x="1791" y="6444"/>
                    <a:pt x="1504" y="6587"/>
                    <a:pt x="1361" y="6587"/>
                  </a:cubicBezTo>
                  <a:cubicBezTo>
                    <a:pt x="1290" y="6587"/>
                    <a:pt x="1254" y="6551"/>
                    <a:pt x="1254" y="6551"/>
                  </a:cubicBezTo>
                  <a:cubicBezTo>
                    <a:pt x="1218" y="6515"/>
                    <a:pt x="1218" y="6515"/>
                    <a:pt x="1218" y="6444"/>
                  </a:cubicBezTo>
                  <a:cubicBezTo>
                    <a:pt x="1218" y="6121"/>
                    <a:pt x="1325" y="5656"/>
                    <a:pt x="1540" y="5048"/>
                  </a:cubicBezTo>
                  <a:cubicBezTo>
                    <a:pt x="1648" y="4761"/>
                    <a:pt x="1791" y="4511"/>
                    <a:pt x="1970" y="4296"/>
                  </a:cubicBezTo>
                  <a:cubicBezTo>
                    <a:pt x="2149" y="4117"/>
                    <a:pt x="2363" y="4010"/>
                    <a:pt x="2542" y="4010"/>
                  </a:cubicBezTo>
                  <a:close/>
                  <a:moveTo>
                    <a:pt x="4261" y="1"/>
                  </a:moveTo>
                  <a:cubicBezTo>
                    <a:pt x="4082" y="1"/>
                    <a:pt x="3974" y="72"/>
                    <a:pt x="3974" y="287"/>
                  </a:cubicBezTo>
                  <a:cubicBezTo>
                    <a:pt x="3974" y="788"/>
                    <a:pt x="3831" y="1826"/>
                    <a:pt x="3473" y="3401"/>
                  </a:cubicBezTo>
                  <a:cubicBezTo>
                    <a:pt x="3187" y="2972"/>
                    <a:pt x="2865" y="2757"/>
                    <a:pt x="2435" y="2757"/>
                  </a:cubicBezTo>
                  <a:cubicBezTo>
                    <a:pt x="2149" y="2757"/>
                    <a:pt x="1862" y="2828"/>
                    <a:pt x="1612" y="3043"/>
                  </a:cubicBezTo>
                  <a:cubicBezTo>
                    <a:pt x="1325" y="3222"/>
                    <a:pt x="1111" y="3473"/>
                    <a:pt x="932" y="3759"/>
                  </a:cubicBezTo>
                  <a:cubicBezTo>
                    <a:pt x="753" y="4081"/>
                    <a:pt x="574" y="4403"/>
                    <a:pt x="431" y="4725"/>
                  </a:cubicBezTo>
                  <a:cubicBezTo>
                    <a:pt x="287" y="5083"/>
                    <a:pt x="180" y="5406"/>
                    <a:pt x="108" y="5692"/>
                  </a:cubicBezTo>
                  <a:cubicBezTo>
                    <a:pt x="37" y="6014"/>
                    <a:pt x="1" y="6300"/>
                    <a:pt x="1" y="6551"/>
                  </a:cubicBezTo>
                  <a:cubicBezTo>
                    <a:pt x="1" y="6766"/>
                    <a:pt x="144" y="7052"/>
                    <a:pt x="395" y="7374"/>
                  </a:cubicBezTo>
                  <a:cubicBezTo>
                    <a:pt x="681" y="7661"/>
                    <a:pt x="932" y="7840"/>
                    <a:pt x="1218" y="7840"/>
                  </a:cubicBezTo>
                  <a:cubicBezTo>
                    <a:pt x="1504" y="7840"/>
                    <a:pt x="2005" y="7553"/>
                    <a:pt x="2650" y="7016"/>
                  </a:cubicBezTo>
                  <a:cubicBezTo>
                    <a:pt x="2650" y="7052"/>
                    <a:pt x="2650" y="7052"/>
                    <a:pt x="2650" y="7088"/>
                  </a:cubicBezTo>
                  <a:cubicBezTo>
                    <a:pt x="2650" y="7267"/>
                    <a:pt x="2721" y="7410"/>
                    <a:pt x="2900" y="7589"/>
                  </a:cubicBezTo>
                  <a:cubicBezTo>
                    <a:pt x="3079" y="7732"/>
                    <a:pt x="3222" y="7840"/>
                    <a:pt x="3366" y="7840"/>
                  </a:cubicBezTo>
                  <a:cubicBezTo>
                    <a:pt x="3580" y="7840"/>
                    <a:pt x="3974" y="6694"/>
                    <a:pt x="4511" y="4439"/>
                  </a:cubicBezTo>
                  <a:cubicBezTo>
                    <a:pt x="4547" y="4224"/>
                    <a:pt x="4690" y="3687"/>
                    <a:pt x="4905" y="2757"/>
                  </a:cubicBezTo>
                  <a:cubicBezTo>
                    <a:pt x="5155" y="1862"/>
                    <a:pt x="5263" y="1325"/>
                    <a:pt x="5263" y="1218"/>
                  </a:cubicBezTo>
                  <a:cubicBezTo>
                    <a:pt x="5263" y="967"/>
                    <a:pt x="5120" y="716"/>
                    <a:pt x="4869" y="430"/>
                  </a:cubicBezTo>
                  <a:cubicBezTo>
                    <a:pt x="4618" y="144"/>
                    <a:pt x="4404" y="1"/>
                    <a:pt x="426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24;p15"/>
            <p:cNvSpPr/>
            <p:nvPr/>
          </p:nvSpPr>
          <p:spPr>
            <a:xfrm>
              <a:off x="2905417" y="2398900"/>
              <a:ext cx="43923" cy="124182"/>
            </a:xfrm>
            <a:custGeom>
              <a:avLst/>
              <a:gdLst/>
              <a:ahLst/>
              <a:cxnLst/>
              <a:rect l="l" t="t" r="r" b="b"/>
              <a:pathLst>
                <a:path w="2507" h="7088" extrusionOk="0">
                  <a:moveTo>
                    <a:pt x="1683" y="0"/>
                  </a:moveTo>
                  <a:cubicBezTo>
                    <a:pt x="1540" y="0"/>
                    <a:pt x="1396" y="108"/>
                    <a:pt x="1217" y="287"/>
                  </a:cubicBezTo>
                  <a:cubicBezTo>
                    <a:pt x="1074" y="466"/>
                    <a:pt x="1003" y="645"/>
                    <a:pt x="1003" y="788"/>
                  </a:cubicBezTo>
                  <a:cubicBezTo>
                    <a:pt x="1003" y="967"/>
                    <a:pt x="1110" y="1182"/>
                    <a:pt x="1361" y="1432"/>
                  </a:cubicBezTo>
                  <a:cubicBezTo>
                    <a:pt x="1611" y="1683"/>
                    <a:pt x="1826" y="1790"/>
                    <a:pt x="2041" y="1790"/>
                  </a:cubicBezTo>
                  <a:cubicBezTo>
                    <a:pt x="2148" y="1790"/>
                    <a:pt x="2255" y="1754"/>
                    <a:pt x="2363" y="1683"/>
                  </a:cubicBezTo>
                  <a:cubicBezTo>
                    <a:pt x="2470" y="1575"/>
                    <a:pt x="2506" y="1468"/>
                    <a:pt x="2506" y="1289"/>
                  </a:cubicBezTo>
                  <a:cubicBezTo>
                    <a:pt x="2506" y="1146"/>
                    <a:pt x="2399" y="895"/>
                    <a:pt x="2220" y="537"/>
                  </a:cubicBezTo>
                  <a:cubicBezTo>
                    <a:pt x="2005" y="179"/>
                    <a:pt x="1826" y="0"/>
                    <a:pt x="1683" y="0"/>
                  </a:cubicBezTo>
                  <a:close/>
                  <a:moveTo>
                    <a:pt x="1146" y="2041"/>
                  </a:moveTo>
                  <a:cubicBezTo>
                    <a:pt x="1038" y="2041"/>
                    <a:pt x="931" y="2148"/>
                    <a:pt x="859" y="2363"/>
                  </a:cubicBezTo>
                  <a:cubicBezTo>
                    <a:pt x="788" y="2578"/>
                    <a:pt x="716" y="2936"/>
                    <a:pt x="609" y="3437"/>
                  </a:cubicBezTo>
                  <a:cubicBezTo>
                    <a:pt x="537" y="3938"/>
                    <a:pt x="394" y="4511"/>
                    <a:pt x="251" y="5226"/>
                  </a:cubicBezTo>
                  <a:cubicBezTo>
                    <a:pt x="72" y="5907"/>
                    <a:pt x="0" y="6336"/>
                    <a:pt x="0" y="6515"/>
                  </a:cubicBezTo>
                  <a:cubicBezTo>
                    <a:pt x="0" y="6694"/>
                    <a:pt x="36" y="6837"/>
                    <a:pt x="144" y="6945"/>
                  </a:cubicBezTo>
                  <a:cubicBezTo>
                    <a:pt x="251" y="7052"/>
                    <a:pt x="394" y="7088"/>
                    <a:pt x="537" y="7088"/>
                  </a:cubicBezTo>
                  <a:cubicBezTo>
                    <a:pt x="788" y="7088"/>
                    <a:pt x="931" y="6980"/>
                    <a:pt x="1003" y="6730"/>
                  </a:cubicBezTo>
                  <a:cubicBezTo>
                    <a:pt x="1217" y="6014"/>
                    <a:pt x="1468" y="5298"/>
                    <a:pt x="1683" y="4511"/>
                  </a:cubicBezTo>
                  <a:cubicBezTo>
                    <a:pt x="1898" y="3759"/>
                    <a:pt x="2041" y="3294"/>
                    <a:pt x="2041" y="3186"/>
                  </a:cubicBezTo>
                  <a:cubicBezTo>
                    <a:pt x="2041" y="2936"/>
                    <a:pt x="1933" y="2685"/>
                    <a:pt x="1754" y="2434"/>
                  </a:cubicBezTo>
                  <a:cubicBezTo>
                    <a:pt x="1575" y="2148"/>
                    <a:pt x="1361" y="2041"/>
                    <a:pt x="1146" y="204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25;p15"/>
            <p:cNvSpPr/>
            <p:nvPr/>
          </p:nvSpPr>
          <p:spPr>
            <a:xfrm>
              <a:off x="2949324" y="2432767"/>
              <a:ext cx="87810" cy="90946"/>
            </a:xfrm>
            <a:custGeom>
              <a:avLst/>
              <a:gdLst/>
              <a:ahLst/>
              <a:cxnLst/>
              <a:rect l="l" t="t" r="r" b="b"/>
              <a:pathLst>
                <a:path w="5012" h="5191" extrusionOk="0">
                  <a:moveTo>
                    <a:pt x="895" y="0"/>
                  </a:moveTo>
                  <a:cubicBezTo>
                    <a:pt x="859" y="0"/>
                    <a:pt x="788" y="72"/>
                    <a:pt x="752" y="144"/>
                  </a:cubicBezTo>
                  <a:cubicBezTo>
                    <a:pt x="716" y="251"/>
                    <a:pt x="680" y="716"/>
                    <a:pt x="609" y="1575"/>
                  </a:cubicBezTo>
                  <a:cubicBezTo>
                    <a:pt x="609" y="1754"/>
                    <a:pt x="573" y="1897"/>
                    <a:pt x="573" y="2005"/>
                  </a:cubicBezTo>
                  <a:cubicBezTo>
                    <a:pt x="573" y="2112"/>
                    <a:pt x="537" y="2220"/>
                    <a:pt x="537" y="2399"/>
                  </a:cubicBezTo>
                  <a:cubicBezTo>
                    <a:pt x="501" y="2578"/>
                    <a:pt x="465" y="2721"/>
                    <a:pt x="465" y="2864"/>
                  </a:cubicBezTo>
                  <a:cubicBezTo>
                    <a:pt x="430" y="3007"/>
                    <a:pt x="394" y="3150"/>
                    <a:pt x="358" y="3258"/>
                  </a:cubicBezTo>
                  <a:cubicBezTo>
                    <a:pt x="286" y="3401"/>
                    <a:pt x="215" y="3580"/>
                    <a:pt x="143" y="3830"/>
                  </a:cubicBezTo>
                  <a:cubicBezTo>
                    <a:pt x="36" y="4045"/>
                    <a:pt x="0" y="4224"/>
                    <a:pt x="0" y="4296"/>
                  </a:cubicBezTo>
                  <a:cubicBezTo>
                    <a:pt x="0" y="4403"/>
                    <a:pt x="107" y="4582"/>
                    <a:pt x="322" y="4833"/>
                  </a:cubicBezTo>
                  <a:cubicBezTo>
                    <a:pt x="501" y="5047"/>
                    <a:pt x="680" y="5191"/>
                    <a:pt x="823" y="5191"/>
                  </a:cubicBezTo>
                  <a:cubicBezTo>
                    <a:pt x="1181" y="5191"/>
                    <a:pt x="1647" y="4618"/>
                    <a:pt x="2255" y="3472"/>
                  </a:cubicBezTo>
                  <a:cubicBezTo>
                    <a:pt x="2327" y="3329"/>
                    <a:pt x="2398" y="3222"/>
                    <a:pt x="2434" y="3150"/>
                  </a:cubicBezTo>
                  <a:cubicBezTo>
                    <a:pt x="2506" y="3043"/>
                    <a:pt x="2541" y="2971"/>
                    <a:pt x="2613" y="2828"/>
                  </a:cubicBezTo>
                  <a:cubicBezTo>
                    <a:pt x="2685" y="2685"/>
                    <a:pt x="2756" y="2578"/>
                    <a:pt x="2828" y="2506"/>
                  </a:cubicBezTo>
                  <a:cubicBezTo>
                    <a:pt x="2864" y="2434"/>
                    <a:pt x="2935" y="2327"/>
                    <a:pt x="3007" y="2220"/>
                  </a:cubicBezTo>
                  <a:cubicBezTo>
                    <a:pt x="3043" y="2148"/>
                    <a:pt x="3114" y="2041"/>
                    <a:pt x="3186" y="1969"/>
                  </a:cubicBezTo>
                  <a:cubicBezTo>
                    <a:pt x="3222" y="1933"/>
                    <a:pt x="3293" y="1862"/>
                    <a:pt x="3365" y="1754"/>
                  </a:cubicBezTo>
                  <a:cubicBezTo>
                    <a:pt x="3472" y="1683"/>
                    <a:pt x="3544" y="1647"/>
                    <a:pt x="3615" y="1647"/>
                  </a:cubicBezTo>
                  <a:cubicBezTo>
                    <a:pt x="3687" y="1647"/>
                    <a:pt x="3723" y="1754"/>
                    <a:pt x="3723" y="2005"/>
                  </a:cubicBezTo>
                  <a:cubicBezTo>
                    <a:pt x="3723" y="2255"/>
                    <a:pt x="3651" y="2685"/>
                    <a:pt x="3472" y="3293"/>
                  </a:cubicBezTo>
                  <a:cubicBezTo>
                    <a:pt x="3257" y="4009"/>
                    <a:pt x="3150" y="4475"/>
                    <a:pt x="3150" y="4725"/>
                  </a:cubicBezTo>
                  <a:cubicBezTo>
                    <a:pt x="3150" y="5012"/>
                    <a:pt x="3257" y="5191"/>
                    <a:pt x="3472" y="5191"/>
                  </a:cubicBezTo>
                  <a:cubicBezTo>
                    <a:pt x="3687" y="5191"/>
                    <a:pt x="3902" y="5012"/>
                    <a:pt x="4116" y="4689"/>
                  </a:cubicBezTo>
                  <a:cubicBezTo>
                    <a:pt x="4331" y="4367"/>
                    <a:pt x="4546" y="3902"/>
                    <a:pt x="4725" y="3293"/>
                  </a:cubicBezTo>
                  <a:cubicBezTo>
                    <a:pt x="4904" y="2685"/>
                    <a:pt x="5011" y="2076"/>
                    <a:pt x="5011" y="1540"/>
                  </a:cubicBezTo>
                  <a:cubicBezTo>
                    <a:pt x="5011" y="1182"/>
                    <a:pt x="4868" y="859"/>
                    <a:pt x="4618" y="537"/>
                  </a:cubicBezTo>
                  <a:cubicBezTo>
                    <a:pt x="4331" y="251"/>
                    <a:pt x="4045" y="108"/>
                    <a:pt x="3687" y="108"/>
                  </a:cubicBezTo>
                  <a:cubicBezTo>
                    <a:pt x="3472" y="108"/>
                    <a:pt x="3150" y="323"/>
                    <a:pt x="2828" y="824"/>
                  </a:cubicBezTo>
                  <a:cubicBezTo>
                    <a:pt x="2470" y="1289"/>
                    <a:pt x="2076" y="1897"/>
                    <a:pt x="1647" y="2649"/>
                  </a:cubicBezTo>
                  <a:cubicBezTo>
                    <a:pt x="1861" y="1897"/>
                    <a:pt x="1969" y="1289"/>
                    <a:pt x="1969" y="895"/>
                  </a:cubicBezTo>
                  <a:cubicBezTo>
                    <a:pt x="1969" y="716"/>
                    <a:pt x="1861" y="537"/>
                    <a:pt x="1611" y="323"/>
                  </a:cubicBezTo>
                  <a:cubicBezTo>
                    <a:pt x="1396" y="108"/>
                    <a:pt x="1145" y="0"/>
                    <a:pt x="8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26;p15"/>
            <p:cNvSpPr/>
            <p:nvPr/>
          </p:nvSpPr>
          <p:spPr>
            <a:xfrm>
              <a:off x="3037751" y="2434642"/>
              <a:ext cx="79033" cy="135482"/>
            </a:xfrm>
            <a:custGeom>
              <a:avLst/>
              <a:gdLst/>
              <a:ahLst/>
              <a:cxnLst/>
              <a:rect l="l" t="t" r="r" b="b"/>
              <a:pathLst>
                <a:path w="4511" h="7733" extrusionOk="0">
                  <a:moveTo>
                    <a:pt x="3257" y="1254"/>
                  </a:moveTo>
                  <a:cubicBezTo>
                    <a:pt x="3329" y="1254"/>
                    <a:pt x="3365" y="1254"/>
                    <a:pt x="3436" y="1289"/>
                  </a:cubicBezTo>
                  <a:cubicBezTo>
                    <a:pt x="3508" y="1397"/>
                    <a:pt x="3544" y="1647"/>
                    <a:pt x="3544" y="2077"/>
                  </a:cubicBezTo>
                  <a:lnTo>
                    <a:pt x="3544" y="2256"/>
                  </a:lnTo>
                  <a:cubicBezTo>
                    <a:pt x="3401" y="2614"/>
                    <a:pt x="3114" y="2972"/>
                    <a:pt x="2685" y="3294"/>
                  </a:cubicBezTo>
                  <a:cubicBezTo>
                    <a:pt x="2255" y="3652"/>
                    <a:pt x="1933" y="3831"/>
                    <a:pt x="1754" y="3831"/>
                  </a:cubicBezTo>
                  <a:cubicBezTo>
                    <a:pt x="1682" y="3831"/>
                    <a:pt x="1647" y="3795"/>
                    <a:pt x="1647" y="3688"/>
                  </a:cubicBezTo>
                  <a:cubicBezTo>
                    <a:pt x="1647" y="3401"/>
                    <a:pt x="1826" y="2900"/>
                    <a:pt x="2219" y="2220"/>
                  </a:cubicBezTo>
                  <a:cubicBezTo>
                    <a:pt x="2613" y="1576"/>
                    <a:pt x="2935" y="1254"/>
                    <a:pt x="3257" y="1254"/>
                  </a:cubicBezTo>
                  <a:close/>
                  <a:moveTo>
                    <a:pt x="3186" y="1"/>
                  </a:moveTo>
                  <a:cubicBezTo>
                    <a:pt x="2828" y="1"/>
                    <a:pt x="2470" y="144"/>
                    <a:pt x="2112" y="430"/>
                  </a:cubicBezTo>
                  <a:cubicBezTo>
                    <a:pt x="1754" y="717"/>
                    <a:pt x="1468" y="1075"/>
                    <a:pt x="1217" y="1504"/>
                  </a:cubicBezTo>
                  <a:cubicBezTo>
                    <a:pt x="1002" y="1898"/>
                    <a:pt x="823" y="2327"/>
                    <a:pt x="644" y="2721"/>
                  </a:cubicBezTo>
                  <a:cubicBezTo>
                    <a:pt x="501" y="3115"/>
                    <a:pt x="430" y="3473"/>
                    <a:pt x="430" y="3759"/>
                  </a:cubicBezTo>
                  <a:cubicBezTo>
                    <a:pt x="430" y="4010"/>
                    <a:pt x="573" y="4296"/>
                    <a:pt x="823" y="4618"/>
                  </a:cubicBezTo>
                  <a:cubicBezTo>
                    <a:pt x="1110" y="4905"/>
                    <a:pt x="1360" y="5084"/>
                    <a:pt x="1647" y="5084"/>
                  </a:cubicBezTo>
                  <a:cubicBezTo>
                    <a:pt x="1933" y="5084"/>
                    <a:pt x="2291" y="4940"/>
                    <a:pt x="2721" y="4654"/>
                  </a:cubicBezTo>
                  <a:lnTo>
                    <a:pt x="2721" y="4654"/>
                  </a:lnTo>
                  <a:cubicBezTo>
                    <a:pt x="2685" y="4869"/>
                    <a:pt x="2577" y="5263"/>
                    <a:pt x="2434" y="5799"/>
                  </a:cubicBezTo>
                  <a:cubicBezTo>
                    <a:pt x="2363" y="6050"/>
                    <a:pt x="2255" y="6265"/>
                    <a:pt x="2148" y="6444"/>
                  </a:cubicBezTo>
                  <a:cubicBezTo>
                    <a:pt x="2005" y="6659"/>
                    <a:pt x="1861" y="6730"/>
                    <a:pt x="1718" y="6730"/>
                  </a:cubicBezTo>
                  <a:cubicBezTo>
                    <a:pt x="1575" y="6730"/>
                    <a:pt x="1432" y="6694"/>
                    <a:pt x="1325" y="6587"/>
                  </a:cubicBezTo>
                  <a:cubicBezTo>
                    <a:pt x="1181" y="6480"/>
                    <a:pt x="1074" y="6372"/>
                    <a:pt x="1002" y="6229"/>
                  </a:cubicBezTo>
                  <a:cubicBezTo>
                    <a:pt x="931" y="6122"/>
                    <a:pt x="859" y="6014"/>
                    <a:pt x="752" y="5907"/>
                  </a:cubicBezTo>
                  <a:cubicBezTo>
                    <a:pt x="680" y="5799"/>
                    <a:pt x="573" y="5764"/>
                    <a:pt x="501" y="5764"/>
                  </a:cubicBezTo>
                  <a:cubicBezTo>
                    <a:pt x="394" y="5764"/>
                    <a:pt x="286" y="5835"/>
                    <a:pt x="179" y="6014"/>
                  </a:cubicBezTo>
                  <a:cubicBezTo>
                    <a:pt x="72" y="6157"/>
                    <a:pt x="0" y="6336"/>
                    <a:pt x="0" y="6551"/>
                  </a:cubicBezTo>
                  <a:cubicBezTo>
                    <a:pt x="0" y="6766"/>
                    <a:pt x="179" y="7017"/>
                    <a:pt x="537" y="7303"/>
                  </a:cubicBezTo>
                  <a:cubicBezTo>
                    <a:pt x="895" y="7589"/>
                    <a:pt x="1289" y="7732"/>
                    <a:pt x="1718" y="7732"/>
                  </a:cubicBezTo>
                  <a:cubicBezTo>
                    <a:pt x="2040" y="7732"/>
                    <a:pt x="2327" y="7661"/>
                    <a:pt x="2542" y="7482"/>
                  </a:cubicBezTo>
                  <a:cubicBezTo>
                    <a:pt x="2792" y="7339"/>
                    <a:pt x="3007" y="7124"/>
                    <a:pt x="3114" y="6873"/>
                  </a:cubicBezTo>
                  <a:cubicBezTo>
                    <a:pt x="3257" y="6623"/>
                    <a:pt x="3401" y="6301"/>
                    <a:pt x="3508" y="5978"/>
                  </a:cubicBezTo>
                  <a:cubicBezTo>
                    <a:pt x="3651" y="5621"/>
                    <a:pt x="3759" y="5155"/>
                    <a:pt x="3902" y="4582"/>
                  </a:cubicBezTo>
                  <a:cubicBezTo>
                    <a:pt x="4009" y="3974"/>
                    <a:pt x="4152" y="3509"/>
                    <a:pt x="4331" y="3115"/>
                  </a:cubicBezTo>
                  <a:cubicBezTo>
                    <a:pt x="4474" y="2864"/>
                    <a:pt x="4510" y="2685"/>
                    <a:pt x="4510" y="2506"/>
                  </a:cubicBezTo>
                  <a:cubicBezTo>
                    <a:pt x="4510" y="2363"/>
                    <a:pt x="4474" y="2220"/>
                    <a:pt x="4367" y="2113"/>
                  </a:cubicBezTo>
                  <a:cubicBezTo>
                    <a:pt x="4403" y="2005"/>
                    <a:pt x="4403" y="1934"/>
                    <a:pt x="4403" y="1862"/>
                  </a:cubicBezTo>
                  <a:cubicBezTo>
                    <a:pt x="4403" y="1397"/>
                    <a:pt x="4331" y="1003"/>
                    <a:pt x="4188" y="645"/>
                  </a:cubicBezTo>
                  <a:cubicBezTo>
                    <a:pt x="4116" y="466"/>
                    <a:pt x="3973" y="287"/>
                    <a:pt x="3830" y="180"/>
                  </a:cubicBezTo>
                  <a:cubicBezTo>
                    <a:pt x="3651" y="37"/>
                    <a:pt x="3436" y="1"/>
                    <a:pt x="318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27;p15"/>
            <p:cNvSpPr/>
            <p:nvPr/>
          </p:nvSpPr>
          <p:spPr>
            <a:xfrm>
              <a:off x="719153" y="1991095"/>
              <a:ext cx="107257" cy="144260"/>
            </a:xfrm>
            <a:custGeom>
              <a:avLst/>
              <a:gdLst/>
              <a:ahLst/>
              <a:cxnLst/>
              <a:rect l="l" t="t" r="r" b="b"/>
              <a:pathLst>
                <a:path w="6122" h="8234" extrusionOk="0">
                  <a:moveTo>
                    <a:pt x="3473" y="1576"/>
                  </a:moveTo>
                  <a:cubicBezTo>
                    <a:pt x="4081" y="1576"/>
                    <a:pt x="4403" y="1719"/>
                    <a:pt x="4403" y="2041"/>
                  </a:cubicBezTo>
                  <a:cubicBezTo>
                    <a:pt x="4403" y="2363"/>
                    <a:pt x="4224" y="2685"/>
                    <a:pt x="3938" y="2972"/>
                  </a:cubicBezTo>
                  <a:cubicBezTo>
                    <a:pt x="3759" y="3115"/>
                    <a:pt x="3616" y="3258"/>
                    <a:pt x="3509" y="3329"/>
                  </a:cubicBezTo>
                  <a:cubicBezTo>
                    <a:pt x="3401" y="3437"/>
                    <a:pt x="3222" y="3544"/>
                    <a:pt x="2972" y="3723"/>
                  </a:cubicBezTo>
                  <a:cubicBezTo>
                    <a:pt x="2757" y="3866"/>
                    <a:pt x="2614" y="3974"/>
                    <a:pt x="2542" y="4045"/>
                  </a:cubicBezTo>
                  <a:cubicBezTo>
                    <a:pt x="2649" y="3508"/>
                    <a:pt x="2721" y="3043"/>
                    <a:pt x="2721" y="2614"/>
                  </a:cubicBezTo>
                  <a:cubicBezTo>
                    <a:pt x="2721" y="2363"/>
                    <a:pt x="2614" y="2112"/>
                    <a:pt x="2435" y="1826"/>
                  </a:cubicBezTo>
                  <a:cubicBezTo>
                    <a:pt x="2828" y="1647"/>
                    <a:pt x="3186" y="1576"/>
                    <a:pt x="3473" y="1576"/>
                  </a:cubicBezTo>
                  <a:close/>
                  <a:moveTo>
                    <a:pt x="3437" y="1"/>
                  </a:moveTo>
                  <a:cubicBezTo>
                    <a:pt x="2685" y="1"/>
                    <a:pt x="2041" y="108"/>
                    <a:pt x="1432" y="359"/>
                  </a:cubicBezTo>
                  <a:cubicBezTo>
                    <a:pt x="860" y="609"/>
                    <a:pt x="573" y="860"/>
                    <a:pt x="573" y="1074"/>
                  </a:cubicBezTo>
                  <a:cubicBezTo>
                    <a:pt x="573" y="1218"/>
                    <a:pt x="645" y="1361"/>
                    <a:pt x="752" y="1576"/>
                  </a:cubicBezTo>
                  <a:cubicBezTo>
                    <a:pt x="860" y="1790"/>
                    <a:pt x="1003" y="1933"/>
                    <a:pt x="1146" y="2041"/>
                  </a:cubicBezTo>
                  <a:cubicBezTo>
                    <a:pt x="1075" y="3258"/>
                    <a:pt x="752" y="4618"/>
                    <a:pt x="251" y="6086"/>
                  </a:cubicBezTo>
                  <a:cubicBezTo>
                    <a:pt x="72" y="6587"/>
                    <a:pt x="1" y="6909"/>
                    <a:pt x="1" y="7088"/>
                  </a:cubicBezTo>
                  <a:cubicBezTo>
                    <a:pt x="1" y="7267"/>
                    <a:pt x="108" y="7517"/>
                    <a:pt x="359" y="7804"/>
                  </a:cubicBezTo>
                  <a:cubicBezTo>
                    <a:pt x="609" y="8090"/>
                    <a:pt x="824" y="8233"/>
                    <a:pt x="1003" y="8233"/>
                  </a:cubicBezTo>
                  <a:cubicBezTo>
                    <a:pt x="1075" y="8233"/>
                    <a:pt x="1182" y="8090"/>
                    <a:pt x="1325" y="7804"/>
                  </a:cubicBezTo>
                  <a:cubicBezTo>
                    <a:pt x="1361" y="7661"/>
                    <a:pt x="1432" y="7517"/>
                    <a:pt x="1468" y="7374"/>
                  </a:cubicBezTo>
                  <a:cubicBezTo>
                    <a:pt x="1504" y="7231"/>
                    <a:pt x="1576" y="7052"/>
                    <a:pt x="1683" y="6766"/>
                  </a:cubicBezTo>
                  <a:cubicBezTo>
                    <a:pt x="1755" y="6479"/>
                    <a:pt x="1826" y="6300"/>
                    <a:pt x="1898" y="6157"/>
                  </a:cubicBezTo>
                  <a:cubicBezTo>
                    <a:pt x="1934" y="6014"/>
                    <a:pt x="2005" y="5799"/>
                    <a:pt x="2113" y="5441"/>
                  </a:cubicBezTo>
                  <a:cubicBezTo>
                    <a:pt x="2399" y="6086"/>
                    <a:pt x="2864" y="6730"/>
                    <a:pt x="3473" y="7338"/>
                  </a:cubicBezTo>
                  <a:cubicBezTo>
                    <a:pt x="4117" y="7911"/>
                    <a:pt x="4726" y="8233"/>
                    <a:pt x="5298" y="8233"/>
                  </a:cubicBezTo>
                  <a:cubicBezTo>
                    <a:pt x="5728" y="8233"/>
                    <a:pt x="5943" y="8090"/>
                    <a:pt x="5943" y="7768"/>
                  </a:cubicBezTo>
                  <a:cubicBezTo>
                    <a:pt x="5943" y="7625"/>
                    <a:pt x="5835" y="7482"/>
                    <a:pt x="5656" y="7303"/>
                  </a:cubicBezTo>
                  <a:cubicBezTo>
                    <a:pt x="5549" y="7195"/>
                    <a:pt x="5441" y="7088"/>
                    <a:pt x="5370" y="6981"/>
                  </a:cubicBezTo>
                  <a:cubicBezTo>
                    <a:pt x="5263" y="6873"/>
                    <a:pt x="5119" y="6766"/>
                    <a:pt x="4976" y="6623"/>
                  </a:cubicBezTo>
                  <a:cubicBezTo>
                    <a:pt x="4797" y="6479"/>
                    <a:pt x="4618" y="6300"/>
                    <a:pt x="4403" y="6086"/>
                  </a:cubicBezTo>
                  <a:cubicBezTo>
                    <a:pt x="4189" y="5871"/>
                    <a:pt x="4010" y="5692"/>
                    <a:pt x="3902" y="5513"/>
                  </a:cubicBezTo>
                  <a:cubicBezTo>
                    <a:pt x="3795" y="5370"/>
                    <a:pt x="3723" y="5191"/>
                    <a:pt x="3723" y="5012"/>
                  </a:cubicBezTo>
                  <a:cubicBezTo>
                    <a:pt x="3723" y="4976"/>
                    <a:pt x="3867" y="4833"/>
                    <a:pt x="4117" y="4654"/>
                  </a:cubicBezTo>
                  <a:cubicBezTo>
                    <a:pt x="4368" y="4475"/>
                    <a:pt x="4618" y="4296"/>
                    <a:pt x="4905" y="4081"/>
                  </a:cubicBezTo>
                  <a:cubicBezTo>
                    <a:pt x="5227" y="3866"/>
                    <a:pt x="5477" y="3544"/>
                    <a:pt x="5728" y="3150"/>
                  </a:cubicBezTo>
                  <a:cubicBezTo>
                    <a:pt x="5978" y="2757"/>
                    <a:pt x="6122" y="2363"/>
                    <a:pt x="6122" y="1933"/>
                  </a:cubicBezTo>
                  <a:cubicBezTo>
                    <a:pt x="6122" y="1361"/>
                    <a:pt x="5871" y="895"/>
                    <a:pt x="5334" y="537"/>
                  </a:cubicBezTo>
                  <a:cubicBezTo>
                    <a:pt x="4833" y="180"/>
                    <a:pt x="4224" y="1"/>
                    <a:pt x="34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28;p15"/>
            <p:cNvSpPr/>
            <p:nvPr/>
          </p:nvSpPr>
          <p:spPr>
            <a:xfrm>
              <a:off x="835176" y="2033109"/>
              <a:ext cx="87810" cy="101616"/>
            </a:xfrm>
            <a:custGeom>
              <a:avLst/>
              <a:gdLst/>
              <a:ahLst/>
              <a:cxnLst/>
              <a:rect l="l" t="t" r="r" b="b"/>
              <a:pathLst>
                <a:path w="5012" h="5800" extrusionOk="0">
                  <a:moveTo>
                    <a:pt x="3043" y="1397"/>
                  </a:moveTo>
                  <a:cubicBezTo>
                    <a:pt x="3151" y="1397"/>
                    <a:pt x="3330" y="1468"/>
                    <a:pt x="3473" y="1612"/>
                  </a:cubicBezTo>
                  <a:cubicBezTo>
                    <a:pt x="3616" y="1755"/>
                    <a:pt x="3688" y="1862"/>
                    <a:pt x="3688" y="1934"/>
                  </a:cubicBezTo>
                  <a:cubicBezTo>
                    <a:pt x="3688" y="2292"/>
                    <a:pt x="3186" y="2471"/>
                    <a:pt x="2184" y="2471"/>
                  </a:cubicBezTo>
                  <a:cubicBezTo>
                    <a:pt x="2041" y="2471"/>
                    <a:pt x="1934" y="2471"/>
                    <a:pt x="1898" y="2435"/>
                  </a:cubicBezTo>
                  <a:cubicBezTo>
                    <a:pt x="2077" y="2148"/>
                    <a:pt x="2292" y="1898"/>
                    <a:pt x="2506" y="1683"/>
                  </a:cubicBezTo>
                  <a:cubicBezTo>
                    <a:pt x="2721" y="1504"/>
                    <a:pt x="2900" y="1397"/>
                    <a:pt x="3043" y="1397"/>
                  </a:cubicBezTo>
                  <a:close/>
                  <a:moveTo>
                    <a:pt x="3079" y="1"/>
                  </a:moveTo>
                  <a:cubicBezTo>
                    <a:pt x="2614" y="1"/>
                    <a:pt x="2148" y="216"/>
                    <a:pt x="1647" y="609"/>
                  </a:cubicBezTo>
                  <a:cubicBezTo>
                    <a:pt x="1182" y="1003"/>
                    <a:pt x="788" y="1504"/>
                    <a:pt x="466" y="2077"/>
                  </a:cubicBezTo>
                  <a:cubicBezTo>
                    <a:pt x="144" y="2685"/>
                    <a:pt x="1" y="3258"/>
                    <a:pt x="1" y="3795"/>
                  </a:cubicBezTo>
                  <a:cubicBezTo>
                    <a:pt x="1" y="4332"/>
                    <a:pt x="180" y="4797"/>
                    <a:pt x="573" y="5191"/>
                  </a:cubicBezTo>
                  <a:cubicBezTo>
                    <a:pt x="931" y="5585"/>
                    <a:pt x="1432" y="5800"/>
                    <a:pt x="2077" y="5800"/>
                  </a:cubicBezTo>
                  <a:cubicBezTo>
                    <a:pt x="2721" y="5800"/>
                    <a:pt x="3258" y="5656"/>
                    <a:pt x="3759" y="5406"/>
                  </a:cubicBezTo>
                  <a:cubicBezTo>
                    <a:pt x="4224" y="5119"/>
                    <a:pt x="4475" y="4869"/>
                    <a:pt x="4475" y="4583"/>
                  </a:cubicBezTo>
                  <a:cubicBezTo>
                    <a:pt x="4475" y="4368"/>
                    <a:pt x="4296" y="4260"/>
                    <a:pt x="4010" y="4260"/>
                  </a:cubicBezTo>
                  <a:cubicBezTo>
                    <a:pt x="4010" y="4260"/>
                    <a:pt x="3795" y="4332"/>
                    <a:pt x="3401" y="4404"/>
                  </a:cubicBezTo>
                  <a:cubicBezTo>
                    <a:pt x="2972" y="4511"/>
                    <a:pt x="2506" y="4583"/>
                    <a:pt x="1934" y="4583"/>
                  </a:cubicBezTo>
                  <a:cubicBezTo>
                    <a:pt x="1683" y="4583"/>
                    <a:pt x="1504" y="4547"/>
                    <a:pt x="1432" y="4439"/>
                  </a:cubicBezTo>
                  <a:cubicBezTo>
                    <a:pt x="1361" y="4368"/>
                    <a:pt x="1361" y="4225"/>
                    <a:pt x="1361" y="4010"/>
                  </a:cubicBezTo>
                  <a:cubicBezTo>
                    <a:pt x="1361" y="3831"/>
                    <a:pt x="1361" y="3616"/>
                    <a:pt x="1432" y="3401"/>
                  </a:cubicBezTo>
                  <a:cubicBezTo>
                    <a:pt x="1790" y="3473"/>
                    <a:pt x="2220" y="3509"/>
                    <a:pt x="2721" y="3509"/>
                  </a:cubicBezTo>
                  <a:cubicBezTo>
                    <a:pt x="3258" y="3509"/>
                    <a:pt x="3759" y="3366"/>
                    <a:pt x="4260" y="3079"/>
                  </a:cubicBezTo>
                  <a:cubicBezTo>
                    <a:pt x="4761" y="2793"/>
                    <a:pt x="5012" y="2471"/>
                    <a:pt x="5012" y="2113"/>
                  </a:cubicBezTo>
                  <a:cubicBezTo>
                    <a:pt x="5012" y="1647"/>
                    <a:pt x="4797" y="1182"/>
                    <a:pt x="4403" y="717"/>
                  </a:cubicBezTo>
                  <a:cubicBezTo>
                    <a:pt x="4010" y="251"/>
                    <a:pt x="3544" y="1"/>
                    <a:pt x="307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29;p15"/>
            <p:cNvSpPr/>
            <p:nvPr/>
          </p:nvSpPr>
          <p:spPr>
            <a:xfrm>
              <a:off x="921098" y="2033109"/>
              <a:ext cx="89702" cy="154299"/>
            </a:xfrm>
            <a:custGeom>
              <a:avLst/>
              <a:gdLst/>
              <a:ahLst/>
              <a:cxnLst/>
              <a:rect l="l" t="t" r="r" b="b"/>
              <a:pathLst>
                <a:path w="5120" h="8807" extrusionOk="0">
                  <a:moveTo>
                    <a:pt x="3687" y="1433"/>
                  </a:moveTo>
                  <a:cubicBezTo>
                    <a:pt x="3759" y="1433"/>
                    <a:pt x="3831" y="1468"/>
                    <a:pt x="3866" y="1504"/>
                  </a:cubicBezTo>
                  <a:cubicBezTo>
                    <a:pt x="3974" y="1612"/>
                    <a:pt x="4010" y="1898"/>
                    <a:pt x="4010" y="2399"/>
                  </a:cubicBezTo>
                  <a:lnTo>
                    <a:pt x="4010" y="2614"/>
                  </a:lnTo>
                  <a:cubicBezTo>
                    <a:pt x="3866" y="3008"/>
                    <a:pt x="3508" y="3401"/>
                    <a:pt x="3043" y="3795"/>
                  </a:cubicBezTo>
                  <a:cubicBezTo>
                    <a:pt x="2542" y="4189"/>
                    <a:pt x="2220" y="4368"/>
                    <a:pt x="2005" y="4368"/>
                  </a:cubicBezTo>
                  <a:cubicBezTo>
                    <a:pt x="1898" y="4368"/>
                    <a:pt x="1862" y="4332"/>
                    <a:pt x="1862" y="4225"/>
                  </a:cubicBezTo>
                  <a:cubicBezTo>
                    <a:pt x="1862" y="3867"/>
                    <a:pt x="2077" y="3330"/>
                    <a:pt x="2506" y="2578"/>
                  </a:cubicBezTo>
                  <a:cubicBezTo>
                    <a:pt x="2936" y="1826"/>
                    <a:pt x="3330" y="1433"/>
                    <a:pt x="3687" y="1433"/>
                  </a:cubicBezTo>
                  <a:close/>
                  <a:moveTo>
                    <a:pt x="3616" y="1"/>
                  </a:moveTo>
                  <a:cubicBezTo>
                    <a:pt x="3222" y="1"/>
                    <a:pt x="2793" y="180"/>
                    <a:pt x="2399" y="502"/>
                  </a:cubicBezTo>
                  <a:cubicBezTo>
                    <a:pt x="2005" y="860"/>
                    <a:pt x="1647" y="1254"/>
                    <a:pt x="1397" y="1719"/>
                  </a:cubicBezTo>
                  <a:cubicBezTo>
                    <a:pt x="1110" y="2184"/>
                    <a:pt x="895" y="2650"/>
                    <a:pt x="752" y="3115"/>
                  </a:cubicBezTo>
                  <a:cubicBezTo>
                    <a:pt x="573" y="3580"/>
                    <a:pt x="502" y="3974"/>
                    <a:pt x="502" y="4296"/>
                  </a:cubicBezTo>
                  <a:cubicBezTo>
                    <a:pt x="502" y="4583"/>
                    <a:pt x="645" y="4905"/>
                    <a:pt x="931" y="5263"/>
                  </a:cubicBezTo>
                  <a:cubicBezTo>
                    <a:pt x="1218" y="5621"/>
                    <a:pt x="1540" y="5800"/>
                    <a:pt x="1862" y="5800"/>
                  </a:cubicBezTo>
                  <a:cubicBezTo>
                    <a:pt x="2184" y="5800"/>
                    <a:pt x="2578" y="5621"/>
                    <a:pt x="3079" y="5298"/>
                  </a:cubicBezTo>
                  <a:lnTo>
                    <a:pt x="3079" y="5298"/>
                  </a:lnTo>
                  <a:cubicBezTo>
                    <a:pt x="3043" y="5585"/>
                    <a:pt x="2936" y="6014"/>
                    <a:pt x="2757" y="6623"/>
                  </a:cubicBezTo>
                  <a:cubicBezTo>
                    <a:pt x="2685" y="6873"/>
                    <a:pt x="2578" y="7124"/>
                    <a:pt x="2435" y="7339"/>
                  </a:cubicBezTo>
                  <a:cubicBezTo>
                    <a:pt x="2291" y="7589"/>
                    <a:pt x="2112" y="7697"/>
                    <a:pt x="1969" y="7697"/>
                  </a:cubicBezTo>
                  <a:cubicBezTo>
                    <a:pt x="1790" y="7697"/>
                    <a:pt x="1611" y="7625"/>
                    <a:pt x="1468" y="7518"/>
                  </a:cubicBezTo>
                  <a:cubicBezTo>
                    <a:pt x="1361" y="7375"/>
                    <a:pt x="1218" y="7267"/>
                    <a:pt x="1146" y="7124"/>
                  </a:cubicBezTo>
                  <a:cubicBezTo>
                    <a:pt x="1074" y="6981"/>
                    <a:pt x="967" y="6838"/>
                    <a:pt x="860" y="6730"/>
                  </a:cubicBezTo>
                  <a:cubicBezTo>
                    <a:pt x="752" y="6623"/>
                    <a:pt x="645" y="6551"/>
                    <a:pt x="538" y="6551"/>
                  </a:cubicBezTo>
                  <a:cubicBezTo>
                    <a:pt x="430" y="6551"/>
                    <a:pt x="323" y="6659"/>
                    <a:pt x="215" y="6838"/>
                  </a:cubicBezTo>
                  <a:cubicBezTo>
                    <a:pt x="72" y="7017"/>
                    <a:pt x="1" y="7231"/>
                    <a:pt x="1" y="7482"/>
                  </a:cubicBezTo>
                  <a:cubicBezTo>
                    <a:pt x="1" y="7697"/>
                    <a:pt x="215" y="7983"/>
                    <a:pt x="609" y="8341"/>
                  </a:cubicBezTo>
                  <a:cubicBezTo>
                    <a:pt x="1003" y="8663"/>
                    <a:pt x="1432" y="8806"/>
                    <a:pt x="1934" y="8806"/>
                  </a:cubicBezTo>
                  <a:cubicBezTo>
                    <a:pt x="2291" y="8806"/>
                    <a:pt x="2614" y="8735"/>
                    <a:pt x="2900" y="8520"/>
                  </a:cubicBezTo>
                  <a:cubicBezTo>
                    <a:pt x="3186" y="8341"/>
                    <a:pt x="3401" y="8126"/>
                    <a:pt x="3544" y="7840"/>
                  </a:cubicBezTo>
                  <a:cubicBezTo>
                    <a:pt x="3723" y="7553"/>
                    <a:pt x="3866" y="7196"/>
                    <a:pt x="4010" y="6802"/>
                  </a:cubicBezTo>
                  <a:cubicBezTo>
                    <a:pt x="4117" y="6408"/>
                    <a:pt x="4260" y="5871"/>
                    <a:pt x="4403" y="5227"/>
                  </a:cubicBezTo>
                  <a:cubicBezTo>
                    <a:pt x="4547" y="4547"/>
                    <a:pt x="4726" y="4010"/>
                    <a:pt x="4904" y="3544"/>
                  </a:cubicBezTo>
                  <a:cubicBezTo>
                    <a:pt x="5048" y="3294"/>
                    <a:pt x="5119" y="3079"/>
                    <a:pt x="5119" y="2900"/>
                  </a:cubicBezTo>
                  <a:cubicBezTo>
                    <a:pt x="5119" y="2721"/>
                    <a:pt x="5083" y="2542"/>
                    <a:pt x="4976" y="2435"/>
                  </a:cubicBezTo>
                  <a:cubicBezTo>
                    <a:pt x="4976" y="2292"/>
                    <a:pt x="4976" y="2220"/>
                    <a:pt x="4976" y="2148"/>
                  </a:cubicBezTo>
                  <a:cubicBezTo>
                    <a:pt x="4976" y="1612"/>
                    <a:pt x="4904" y="1182"/>
                    <a:pt x="4761" y="788"/>
                  </a:cubicBezTo>
                  <a:cubicBezTo>
                    <a:pt x="4654" y="538"/>
                    <a:pt x="4511" y="359"/>
                    <a:pt x="4332" y="216"/>
                  </a:cubicBezTo>
                  <a:cubicBezTo>
                    <a:pt x="4117" y="72"/>
                    <a:pt x="3902" y="1"/>
                    <a:pt x="36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0" name="Google Shape;130;p15"/>
            <p:cNvSpPr/>
            <p:nvPr/>
          </p:nvSpPr>
          <p:spPr>
            <a:xfrm>
              <a:off x="1022070" y="2033109"/>
              <a:ext cx="94713" cy="101616"/>
            </a:xfrm>
            <a:custGeom>
              <a:avLst/>
              <a:gdLst/>
              <a:ahLst/>
              <a:cxnLst/>
              <a:rect l="l" t="t" r="r" b="b"/>
              <a:pathLst>
                <a:path w="5406" h="5800" extrusionOk="0">
                  <a:moveTo>
                    <a:pt x="1755" y="1"/>
                  </a:moveTo>
                  <a:cubicBezTo>
                    <a:pt x="1397" y="1"/>
                    <a:pt x="1003" y="574"/>
                    <a:pt x="609" y="1683"/>
                  </a:cubicBezTo>
                  <a:cubicBezTo>
                    <a:pt x="215" y="2793"/>
                    <a:pt x="1" y="3688"/>
                    <a:pt x="1" y="4404"/>
                  </a:cubicBezTo>
                  <a:cubicBezTo>
                    <a:pt x="1" y="4726"/>
                    <a:pt x="180" y="5012"/>
                    <a:pt x="502" y="5334"/>
                  </a:cubicBezTo>
                  <a:cubicBezTo>
                    <a:pt x="824" y="5621"/>
                    <a:pt x="1110" y="5800"/>
                    <a:pt x="1361" y="5800"/>
                  </a:cubicBezTo>
                  <a:cubicBezTo>
                    <a:pt x="1826" y="5800"/>
                    <a:pt x="2435" y="5227"/>
                    <a:pt x="3186" y="4117"/>
                  </a:cubicBezTo>
                  <a:lnTo>
                    <a:pt x="3186" y="4117"/>
                  </a:lnTo>
                  <a:cubicBezTo>
                    <a:pt x="3115" y="4547"/>
                    <a:pt x="3043" y="4869"/>
                    <a:pt x="3043" y="5119"/>
                  </a:cubicBezTo>
                  <a:cubicBezTo>
                    <a:pt x="3043" y="5334"/>
                    <a:pt x="3115" y="5513"/>
                    <a:pt x="3222" y="5621"/>
                  </a:cubicBezTo>
                  <a:cubicBezTo>
                    <a:pt x="3329" y="5728"/>
                    <a:pt x="3437" y="5800"/>
                    <a:pt x="3580" y="5800"/>
                  </a:cubicBezTo>
                  <a:cubicBezTo>
                    <a:pt x="3831" y="5800"/>
                    <a:pt x="4010" y="5621"/>
                    <a:pt x="4117" y="5298"/>
                  </a:cubicBezTo>
                  <a:cubicBezTo>
                    <a:pt x="4296" y="4726"/>
                    <a:pt x="4547" y="3938"/>
                    <a:pt x="4904" y="2900"/>
                  </a:cubicBezTo>
                  <a:cubicBezTo>
                    <a:pt x="5262" y="1898"/>
                    <a:pt x="5406" y="1361"/>
                    <a:pt x="5406" y="1254"/>
                  </a:cubicBezTo>
                  <a:cubicBezTo>
                    <a:pt x="5406" y="1039"/>
                    <a:pt x="5298" y="788"/>
                    <a:pt x="5083" y="466"/>
                  </a:cubicBezTo>
                  <a:cubicBezTo>
                    <a:pt x="4833" y="180"/>
                    <a:pt x="4618" y="1"/>
                    <a:pt x="4439" y="1"/>
                  </a:cubicBezTo>
                  <a:cubicBezTo>
                    <a:pt x="4260" y="1"/>
                    <a:pt x="4153" y="108"/>
                    <a:pt x="4081" y="287"/>
                  </a:cubicBezTo>
                  <a:cubicBezTo>
                    <a:pt x="3866" y="967"/>
                    <a:pt x="3544" y="1647"/>
                    <a:pt x="3186" y="2327"/>
                  </a:cubicBezTo>
                  <a:cubicBezTo>
                    <a:pt x="2793" y="2972"/>
                    <a:pt x="2435" y="3473"/>
                    <a:pt x="2148" y="3831"/>
                  </a:cubicBezTo>
                  <a:cubicBezTo>
                    <a:pt x="1826" y="4189"/>
                    <a:pt x="1611" y="4368"/>
                    <a:pt x="1504" y="4368"/>
                  </a:cubicBezTo>
                  <a:cubicBezTo>
                    <a:pt x="1468" y="4368"/>
                    <a:pt x="1432" y="4332"/>
                    <a:pt x="1432" y="4296"/>
                  </a:cubicBezTo>
                  <a:cubicBezTo>
                    <a:pt x="1432" y="3795"/>
                    <a:pt x="1719" y="2936"/>
                    <a:pt x="2291" y="1683"/>
                  </a:cubicBezTo>
                  <a:cubicBezTo>
                    <a:pt x="2470" y="1289"/>
                    <a:pt x="2578" y="1039"/>
                    <a:pt x="2578" y="931"/>
                  </a:cubicBezTo>
                  <a:cubicBezTo>
                    <a:pt x="2578" y="717"/>
                    <a:pt x="2506" y="502"/>
                    <a:pt x="2327" y="287"/>
                  </a:cubicBezTo>
                  <a:cubicBezTo>
                    <a:pt x="2148" y="108"/>
                    <a:pt x="1969" y="1"/>
                    <a:pt x="17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31;p15"/>
            <p:cNvSpPr/>
            <p:nvPr/>
          </p:nvSpPr>
          <p:spPr>
            <a:xfrm>
              <a:off x="1120537" y="1978550"/>
              <a:ext cx="47041" cy="156173"/>
            </a:xfrm>
            <a:custGeom>
              <a:avLst/>
              <a:gdLst/>
              <a:ahLst/>
              <a:cxnLst/>
              <a:rect l="l" t="t" r="r" b="b"/>
              <a:pathLst>
                <a:path w="2685" h="8914" extrusionOk="0">
                  <a:moveTo>
                    <a:pt x="1540" y="1"/>
                  </a:moveTo>
                  <a:cubicBezTo>
                    <a:pt x="1325" y="1"/>
                    <a:pt x="1217" y="108"/>
                    <a:pt x="1217" y="323"/>
                  </a:cubicBezTo>
                  <a:cubicBezTo>
                    <a:pt x="1217" y="1397"/>
                    <a:pt x="1110" y="2542"/>
                    <a:pt x="895" y="3759"/>
                  </a:cubicBezTo>
                  <a:cubicBezTo>
                    <a:pt x="680" y="4940"/>
                    <a:pt x="501" y="5907"/>
                    <a:pt x="287" y="6694"/>
                  </a:cubicBezTo>
                  <a:cubicBezTo>
                    <a:pt x="108" y="7446"/>
                    <a:pt x="0" y="7840"/>
                    <a:pt x="0" y="7840"/>
                  </a:cubicBezTo>
                  <a:cubicBezTo>
                    <a:pt x="0" y="8019"/>
                    <a:pt x="108" y="8233"/>
                    <a:pt x="358" y="8484"/>
                  </a:cubicBezTo>
                  <a:cubicBezTo>
                    <a:pt x="609" y="8770"/>
                    <a:pt x="788" y="8914"/>
                    <a:pt x="967" y="8914"/>
                  </a:cubicBezTo>
                  <a:cubicBezTo>
                    <a:pt x="1217" y="8914"/>
                    <a:pt x="1647" y="7553"/>
                    <a:pt x="2255" y="4833"/>
                  </a:cubicBezTo>
                  <a:cubicBezTo>
                    <a:pt x="2363" y="4403"/>
                    <a:pt x="2434" y="3795"/>
                    <a:pt x="2542" y="3007"/>
                  </a:cubicBezTo>
                  <a:cubicBezTo>
                    <a:pt x="2613" y="2256"/>
                    <a:pt x="2685" y="1719"/>
                    <a:pt x="2685" y="1432"/>
                  </a:cubicBezTo>
                  <a:cubicBezTo>
                    <a:pt x="2685" y="1146"/>
                    <a:pt x="2542" y="824"/>
                    <a:pt x="2255" y="502"/>
                  </a:cubicBezTo>
                  <a:cubicBezTo>
                    <a:pt x="1969" y="144"/>
                    <a:pt x="1718" y="1"/>
                    <a:pt x="154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32;p15"/>
            <p:cNvSpPr/>
            <p:nvPr/>
          </p:nvSpPr>
          <p:spPr>
            <a:xfrm>
              <a:off x="1171330" y="2033109"/>
              <a:ext cx="90333" cy="101616"/>
            </a:xfrm>
            <a:custGeom>
              <a:avLst/>
              <a:gdLst/>
              <a:ahLst/>
              <a:cxnLst/>
              <a:rect l="l" t="t" r="r" b="b"/>
              <a:pathLst>
                <a:path w="5156" h="5800" extrusionOk="0">
                  <a:moveTo>
                    <a:pt x="3652" y="1433"/>
                  </a:moveTo>
                  <a:cubicBezTo>
                    <a:pt x="3759" y="1433"/>
                    <a:pt x="3831" y="1647"/>
                    <a:pt x="3867" y="2077"/>
                  </a:cubicBezTo>
                  <a:cubicBezTo>
                    <a:pt x="3723" y="2077"/>
                    <a:pt x="3688" y="2148"/>
                    <a:pt x="3652" y="2220"/>
                  </a:cubicBezTo>
                  <a:cubicBezTo>
                    <a:pt x="3544" y="2864"/>
                    <a:pt x="3258" y="3366"/>
                    <a:pt x="2757" y="3759"/>
                  </a:cubicBezTo>
                  <a:cubicBezTo>
                    <a:pt x="2256" y="4189"/>
                    <a:pt x="1862" y="4368"/>
                    <a:pt x="1540" y="4368"/>
                  </a:cubicBezTo>
                  <a:cubicBezTo>
                    <a:pt x="1468" y="4368"/>
                    <a:pt x="1433" y="4368"/>
                    <a:pt x="1397" y="4332"/>
                  </a:cubicBezTo>
                  <a:cubicBezTo>
                    <a:pt x="1397" y="4332"/>
                    <a:pt x="1397" y="4296"/>
                    <a:pt x="1397" y="4225"/>
                  </a:cubicBezTo>
                  <a:cubicBezTo>
                    <a:pt x="1397" y="4010"/>
                    <a:pt x="1504" y="3688"/>
                    <a:pt x="1755" y="3258"/>
                  </a:cubicBezTo>
                  <a:cubicBezTo>
                    <a:pt x="1969" y="2829"/>
                    <a:pt x="2292" y="2399"/>
                    <a:pt x="2650" y="2005"/>
                  </a:cubicBezTo>
                  <a:cubicBezTo>
                    <a:pt x="3007" y="1612"/>
                    <a:pt x="3365" y="1433"/>
                    <a:pt x="3652" y="1433"/>
                  </a:cubicBezTo>
                  <a:close/>
                  <a:moveTo>
                    <a:pt x="3437" y="1"/>
                  </a:moveTo>
                  <a:cubicBezTo>
                    <a:pt x="2900" y="1"/>
                    <a:pt x="2363" y="287"/>
                    <a:pt x="1790" y="860"/>
                  </a:cubicBezTo>
                  <a:cubicBezTo>
                    <a:pt x="1254" y="1397"/>
                    <a:pt x="788" y="2005"/>
                    <a:pt x="466" y="2685"/>
                  </a:cubicBezTo>
                  <a:cubicBezTo>
                    <a:pt x="144" y="3330"/>
                    <a:pt x="1" y="3831"/>
                    <a:pt x="1" y="4189"/>
                  </a:cubicBezTo>
                  <a:cubicBezTo>
                    <a:pt x="1" y="4547"/>
                    <a:pt x="180" y="4905"/>
                    <a:pt x="573" y="5263"/>
                  </a:cubicBezTo>
                  <a:cubicBezTo>
                    <a:pt x="931" y="5621"/>
                    <a:pt x="1289" y="5800"/>
                    <a:pt x="1611" y="5800"/>
                  </a:cubicBezTo>
                  <a:cubicBezTo>
                    <a:pt x="2077" y="5800"/>
                    <a:pt x="2650" y="5442"/>
                    <a:pt x="3365" y="4726"/>
                  </a:cubicBezTo>
                  <a:cubicBezTo>
                    <a:pt x="3437" y="5012"/>
                    <a:pt x="3544" y="5263"/>
                    <a:pt x="3723" y="5477"/>
                  </a:cubicBezTo>
                  <a:cubicBezTo>
                    <a:pt x="3867" y="5692"/>
                    <a:pt x="3974" y="5800"/>
                    <a:pt x="4081" y="5800"/>
                  </a:cubicBezTo>
                  <a:cubicBezTo>
                    <a:pt x="4189" y="5800"/>
                    <a:pt x="4260" y="5764"/>
                    <a:pt x="4332" y="5692"/>
                  </a:cubicBezTo>
                  <a:cubicBezTo>
                    <a:pt x="4332" y="5656"/>
                    <a:pt x="4368" y="5621"/>
                    <a:pt x="4403" y="5585"/>
                  </a:cubicBezTo>
                  <a:cubicBezTo>
                    <a:pt x="4403" y="5549"/>
                    <a:pt x="4439" y="5513"/>
                    <a:pt x="4439" y="5442"/>
                  </a:cubicBezTo>
                  <a:cubicBezTo>
                    <a:pt x="4475" y="5370"/>
                    <a:pt x="4475" y="5334"/>
                    <a:pt x="4511" y="5263"/>
                  </a:cubicBezTo>
                  <a:cubicBezTo>
                    <a:pt x="4511" y="5227"/>
                    <a:pt x="4511" y="5155"/>
                    <a:pt x="4547" y="5084"/>
                  </a:cubicBezTo>
                  <a:cubicBezTo>
                    <a:pt x="4582" y="5012"/>
                    <a:pt x="4582" y="4940"/>
                    <a:pt x="4582" y="4869"/>
                  </a:cubicBezTo>
                  <a:cubicBezTo>
                    <a:pt x="4582" y="4833"/>
                    <a:pt x="4618" y="4726"/>
                    <a:pt x="4618" y="4654"/>
                  </a:cubicBezTo>
                  <a:cubicBezTo>
                    <a:pt x="4654" y="4547"/>
                    <a:pt x="4654" y="4404"/>
                    <a:pt x="4690" y="4260"/>
                  </a:cubicBezTo>
                  <a:cubicBezTo>
                    <a:pt x="4726" y="4081"/>
                    <a:pt x="4797" y="3831"/>
                    <a:pt x="4869" y="3544"/>
                  </a:cubicBezTo>
                  <a:cubicBezTo>
                    <a:pt x="4976" y="3222"/>
                    <a:pt x="5012" y="3043"/>
                    <a:pt x="5012" y="2936"/>
                  </a:cubicBezTo>
                  <a:cubicBezTo>
                    <a:pt x="5012" y="2829"/>
                    <a:pt x="4940" y="2721"/>
                    <a:pt x="4797" y="2614"/>
                  </a:cubicBezTo>
                  <a:cubicBezTo>
                    <a:pt x="5048" y="2220"/>
                    <a:pt x="5155" y="1862"/>
                    <a:pt x="5155" y="1576"/>
                  </a:cubicBezTo>
                  <a:cubicBezTo>
                    <a:pt x="5155" y="1254"/>
                    <a:pt x="4940" y="931"/>
                    <a:pt x="4547" y="574"/>
                  </a:cubicBezTo>
                  <a:cubicBezTo>
                    <a:pt x="4117" y="180"/>
                    <a:pt x="3759" y="1"/>
                    <a:pt x="34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33;p15"/>
            <p:cNvSpPr/>
            <p:nvPr/>
          </p:nvSpPr>
          <p:spPr>
            <a:xfrm>
              <a:off x="1272303" y="2032496"/>
              <a:ext cx="72761" cy="101598"/>
            </a:xfrm>
            <a:custGeom>
              <a:avLst/>
              <a:gdLst/>
              <a:ahLst/>
              <a:cxnLst/>
              <a:rect l="l" t="t" r="r" b="b"/>
              <a:pathLst>
                <a:path w="4153" h="5799" extrusionOk="0">
                  <a:moveTo>
                    <a:pt x="3330" y="0"/>
                  </a:moveTo>
                  <a:cubicBezTo>
                    <a:pt x="3115" y="0"/>
                    <a:pt x="2828" y="72"/>
                    <a:pt x="2542" y="215"/>
                  </a:cubicBezTo>
                  <a:cubicBezTo>
                    <a:pt x="2256" y="322"/>
                    <a:pt x="1969" y="501"/>
                    <a:pt x="1719" y="752"/>
                  </a:cubicBezTo>
                  <a:cubicBezTo>
                    <a:pt x="1647" y="501"/>
                    <a:pt x="1540" y="322"/>
                    <a:pt x="1397" y="215"/>
                  </a:cubicBezTo>
                  <a:cubicBezTo>
                    <a:pt x="1218" y="107"/>
                    <a:pt x="1075" y="36"/>
                    <a:pt x="931" y="36"/>
                  </a:cubicBezTo>
                  <a:cubicBezTo>
                    <a:pt x="681" y="36"/>
                    <a:pt x="538" y="251"/>
                    <a:pt x="538" y="680"/>
                  </a:cubicBezTo>
                  <a:lnTo>
                    <a:pt x="609" y="1933"/>
                  </a:lnTo>
                  <a:cubicBezTo>
                    <a:pt x="609" y="2327"/>
                    <a:pt x="573" y="2649"/>
                    <a:pt x="538" y="2935"/>
                  </a:cubicBezTo>
                  <a:cubicBezTo>
                    <a:pt x="466" y="3222"/>
                    <a:pt x="359" y="3544"/>
                    <a:pt x="215" y="3937"/>
                  </a:cubicBezTo>
                  <a:cubicBezTo>
                    <a:pt x="72" y="4331"/>
                    <a:pt x="1" y="4653"/>
                    <a:pt x="1" y="4832"/>
                  </a:cubicBezTo>
                  <a:cubicBezTo>
                    <a:pt x="1" y="5047"/>
                    <a:pt x="72" y="5262"/>
                    <a:pt x="180" y="5477"/>
                  </a:cubicBezTo>
                  <a:cubicBezTo>
                    <a:pt x="287" y="5691"/>
                    <a:pt x="466" y="5799"/>
                    <a:pt x="717" y="5799"/>
                  </a:cubicBezTo>
                  <a:cubicBezTo>
                    <a:pt x="931" y="5799"/>
                    <a:pt x="1146" y="5584"/>
                    <a:pt x="1361" y="5190"/>
                  </a:cubicBezTo>
                  <a:cubicBezTo>
                    <a:pt x="1540" y="4761"/>
                    <a:pt x="1719" y="4116"/>
                    <a:pt x="1934" y="3257"/>
                  </a:cubicBezTo>
                  <a:cubicBezTo>
                    <a:pt x="2041" y="2720"/>
                    <a:pt x="2220" y="2327"/>
                    <a:pt x="2471" y="2040"/>
                  </a:cubicBezTo>
                  <a:cubicBezTo>
                    <a:pt x="2721" y="1754"/>
                    <a:pt x="3007" y="1503"/>
                    <a:pt x="3330" y="1289"/>
                  </a:cubicBezTo>
                  <a:cubicBezTo>
                    <a:pt x="3401" y="1217"/>
                    <a:pt x="3544" y="1145"/>
                    <a:pt x="3688" y="1038"/>
                  </a:cubicBezTo>
                  <a:cubicBezTo>
                    <a:pt x="3723" y="1038"/>
                    <a:pt x="3759" y="1002"/>
                    <a:pt x="3831" y="931"/>
                  </a:cubicBezTo>
                  <a:cubicBezTo>
                    <a:pt x="3902" y="895"/>
                    <a:pt x="3938" y="859"/>
                    <a:pt x="3974" y="823"/>
                  </a:cubicBezTo>
                  <a:cubicBezTo>
                    <a:pt x="4010" y="787"/>
                    <a:pt x="4046" y="752"/>
                    <a:pt x="4081" y="680"/>
                  </a:cubicBezTo>
                  <a:cubicBezTo>
                    <a:pt x="4117" y="609"/>
                    <a:pt x="4153" y="501"/>
                    <a:pt x="4153" y="394"/>
                  </a:cubicBezTo>
                  <a:cubicBezTo>
                    <a:pt x="4153" y="107"/>
                    <a:pt x="3902" y="0"/>
                    <a:pt x="33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34;p15"/>
            <p:cNvSpPr/>
            <p:nvPr/>
          </p:nvSpPr>
          <p:spPr>
            <a:xfrm>
              <a:off x="1419688" y="2033109"/>
              <a:ext cx="82169" cy="100985"/>
            </a:xfrm>
            <a:custGeom>
              <a:avLst/>
              <a:gdLst/>
              <a:ahLst/>
              <a:cxnLst/>
              <a:rect l="l" t="t" r="r" b="b"/>
              <a:pathLst>
                <a:path w="4690" h="5764" extrusionOk="0">
                  <a:moveTo>
                    <a:pt x="323" y="1"/>
                  </a:moveTo>
                  <a:cubicBezTo>
                    <a:pt x="108" y="1"/>
                    <a:pt x="0" y="180"/>
                    <a:pt x="0" y="466"/>
                  </a:cubicBezTo>
                  <a:cubicBezTo>
                    <a:pt x="0" y="788"/>
                    <a:pt x="108" y="1540"/>
                    <a:pt x="394" y="2685"/>
                  </a:cubicBezTo>
                  <a:cubicBezTo>
                    <a:pt x="645" y="3867"/>
                    <a:pt x="860" y="4654"/>
                    <a:pt x="1039" y="5119"/>
                  </a:cubicBezTo>
                  <a:cubicBezTo>
                    <a:pt x="1074" y="5263"/>
                    <a:pt x="1217" y="5406"/>
                    <a:pt x="1432" y="5549"/>
                  </a:cubicBezTo>
                  <a:cubicBezTo>
                    <a:pt x="1647" y="5692"/>
                    <a:pt x="1826" y="5764"/>
                    <a:pt x="1933" y="5764"/>
                  </a:cubicBezTo>
                  <a:cubicBezTo>
                    <a:pt x="2112" y="5764"/>
                    <a:pt x="2435" y="5477"/>
                    <a:pt x="2792" y="4869"/>
                  </a:cubicBezTo>
                  <a:cubicBezTo>
                    <a:pt x="3186" y="4296"/>
                    <a:pt x="3580" y="3509"/>
                    <a:pt x="4045" y="2506"/>
                  </a:cubicBezTo>
                  <a:cubicBezTo>
                    <a:pt x="4475" y="1540"/>
                    <a:pt x="4690" y="931"/>
                    <a:pt x="4690" y="645"/>
                  </a:cubicBezTo>
                  <a:cubicBezTo>
                    <a:pt x="4690" y="502"/>
                    <a:pt x="4618" y="359"/>
                    <a:pt x="4439" y="216"/>
                  </a:cubicBezTo>
                  <a:cubicBezTo>
                    <a:pt x="4224" y="72"/>
                    <a:pt x="4045" y="1"/>
                    <a:pt x="3866" y="1"/>
                  </a:cubicBezTo>
                  <a:cubicBezTo>
                    <a:pt x="3687" y="1"/>
                    <a:pt x="3544" y="216"/>
                    <a:pt x="3329" y="574"/>
                  </a:cubicBezTo>
                  <a:cubicBezTo>
                    <a:pt x="3150" y="967"/>
                    <a:pt x="2936" y="1504"/>
                    <a:pt x="2649" y="2148"/>
                  </a:cubicBezTo>
                  <a:cubicBezTo>
                    <a:pt x="2399" y="2829"/>
                    <a:pt x="2184" y="3366"/>
                    <a:pt x="2005" y="3688"/>
                  </a:cubicBezTo>
                  <a:cubicBezTo>
                    <a:pt x="1933" y="3401"/>
                    <a:pt x="1898" y="3079"/>
                    <a:pt x="1898" y="2685"/>
                  </a:cubicBezTo>
                  <a:cubicBezTo>
                    <a:pt x="1898" y="2292"/>
                    <a:pt x="1862" y="1970"/>
                    <a:pt x="1826" y="1683"/>
                  </a:cubicBezTo>
                  <a:cubicBezTo>
                    <a:pt x="1790" y="1110"/>
                    <a:pt x="1540" y="645"/>
                    <a:pt x="1110" y="323"/>
                  </a:cubicBezTo>
                  <a:cubicBezTo>
                    <a:pt x="824" y="108"/>
                    <a:pt x="573" y="1"/>
                    <a:pt x="32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35;p15"/>
            <p:cNvSpPr/>
            <p:nvPr/>
          </p:nvSpPr>
          <p:spPr>
            <a:xfrm>
              <a:off x="1501212" y="2033109"/>
              <a:ext cx="87828" cy="101616"/>
            </a:xfrm>
            <a:custGeom>
              <a:avLst/>
              <a:gdLst/>
              <a:ahLst/>
              <a:cxnLst/>
              <a:rect l="l" t="t" r="r" b="b"/>
              <a:pathLst>
                <a:path w="5013" h="5800" extrusionOk="0">
                  <a:moveTo>
                    <a:pt x="3043" y="1397"/>
                  </a:moveTo>
                  <a:cubicBezTo>
                    <a:pt x="3187" y="1397"/>
                    <a:pt x="3330" y="1468"/>
                    <a:pt x="3473" y="1612"/>
                  </a:cubicBezTo>
                  <a:cubicBezTo>
                    <a:pt x="3652" y="1755"/>
                    <a:pt x="3723" y="1862"/>
                    <a:pt x="3723" y="1934"/>
                  </a:cubicBezTo>
                  <a:cubicBezTo>
                    <a:pt x="3723" y="2292"/>
                    <a:pt x="3222" y="2471"/>
                    <a:pt x="2184" y="2471"/>
                  </a:cubicBezTo>
                  <a:cubicBezTo>
                    <a:pt x="2077" y="2471"/>
                    <a:pt x="1970" y="2471"/>
                    <a:pt x="1898" y="2435"/>
                  </a:cubicBezTo>
                  <a:cubicBezTo>
                    <a:pt x="2077" y="2148"/>
                    <a:pt x="2292" y="1898"/>
                    <a:pt x="2506" y="1683"/>
                  </a:cubicBezTo>
                  <a:cubicBezTo>
                    <a:pt x="2721" y="1504"/>
                    <a:pt x="2900" y="1397"/>
                    <a:pt x="3043" y="1397"/>
                  </a:cubicBezTo>
                  <a:close/>
                  <a:moveTo>
                    <a:pt x="3115" y="1"/>
                  </a:moveTo>
                  <a:cubicBezTo>
                    <a:pt x="2614" y="1"/>
                    <a:pt x="2148" y="216"/>
                    <a:pt x="1683" y="609"/>
                  </a:cubicBezTo>
                  <a:cubicBezTo>
                    <a:pt x="1182" y="1003"/>
                    <a:pt x="788" y="1504"/>
                    <a:pt x="466" y="2077"/>
                  </a:cubicBezTo>
                  <a:cubicBezTo>
                    <a:pt x="180" y="2685"/>
                    <a:pt x="1" y="3258"/>
                    <a:pt x="1" y="3795"/>
                  </a:cubicBezTo>
                  <a:cubicBezTo>
                    <a:pt x="1" y="4332"/>
                    <a:pt x="216" y="4797"/>
                    <a:pt x="574" y="5191"/>
                  </a:cubicBezTo>
                  <a:cubicBezTo>
                    <a:pt x="967" y="5585"/>
                    <a:pt x="1468" y="5800"/>
                    <a:pt x="2077" y="5800"/>
                  </a:cubicBezTo>
                  <a:cubicBezTo>
                    <a:pt x="2721" y="5800"/>
                    <a:pt x="3294" y="5656"/>
                    <a:pt x="3759" y="5406"/>
                  </a:cubicBezTo>
                  <a:cubicBezTo>
                    <a:pt x="4260" y="5119"/>
                    <a:pt x="4475" y="4869"/>
                    <a:pt x="4475" y="4583"/>
                  </a:cubicBezTo>
                  <a:cubicBezTo>
                    <a:pt x="4475" y="4368"/>
                    <a:pt x="4332" y="4260"/>
                    <a:pt x="4010" y="4260"/>
                  </a:cubicBezTo>
                  <a:cubicBezTo>
                    <a:pt x="4010" y="4260"/>
                    <a:pt x="3795" y="4332"/>
                    <a:pt x="3401" y="4404"/>
                  </a:cubicBezTo>
                  <a:cubicBezTo>
                    <a:pt x="3008" y="4511"/>
                    <a:pt x="2542" y="4583"/>
                    <a:pt x="1970" y="4583"/>
                  </a:cubicBezTo>
                  <a:cubicBezTo>
                    <a:pt x="1683" y="4583"/>
                    <a:pt x="1540" y="4547"/>
                    <a:pt x="1468" y="4439"/>
                  </a:cubicBezTo>
                  <a:cubicBezTo>
                    <a:pt x="1397" y="4368"/>
                    <a:pt x="1361" y="4225"/>
                    <a:pt x="1361" y="4010"/>
                  </a:cubicBezTo>
                  <a:cubicBezTo>
                    <a:pt x="1361" y="3831"/>
                    <a:pt x="1397" y="3616"/>
                    <a:pt x="1468" y="3401"/>
                  </a:cubicBezTo>
                  <a:cubicBezTo>
                    <a:pt x="1791" y="3473"/>
                    <a:pt x="2220" y="3509"/>
                    <a:pt x="2757" y="3509"/>
                  </a:cubicBezTo>
                  <a:cubicBezTo>
                    <a:pt x="3258" y="3509"/>
                    <a:pt x="3795" y="3366"/>
                    <a:pt x="4260" y="3079"/>
                  </a:cubicBezTo>
                  <a:cubicBezTo>
                    <a:pt x="4762" y="2793"/>
                    <a:pt x="5012" y="2471"/>
                    <a:pt x="5012" y="2113"/>
                  </a:cubicBezTo>
                  <a:cubicBezTo>
                    <a:pt x="5012" y="1647"/>
                    <a:pt x="4833" y="1182"/>
                    <a:pt x="4404" y="717"/>
                  </a:cubicBezTo>
                  <a:cubicBezTo>
                    <a:pt x="4010" y="251"/>
                    <a:pt x="3580" y="1"/>
                    <a:pt x="31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36;p15"/>
            <p:cNvSpPr/>
            <p:nvPr/>
          </p:nvSpPr>
          <p:spPr>
            <a:xfrm>
              <a:off x="1597173" y="2032496"/>
              <a:ext cx="72761" cy="101598"/>
            </a:xfrm>
            <a:custGeom>
              <a:avLst/>
              <a:gdLst/>
              <a:ahLst/>
              <a:cxnLst/>
              <a:rect l="l" t="t" r="r" b="b"/>
              <a:pathLst>
                <a:path w="4153" h="5799" extrusionOk="0">
                  <a:moveTo>
                    <a:pt x="3329" y="0"/>
                  </a:moveTo>
                  <a:cubicBezTo>
                    <a:pt x="3115" y="0"/>
                    <a:pt x="2828" y="72"/>
                    <a:pt x="2542" y="215"/>
                  </a:cubicBezTo>
                  <a:cubicBezTo>
                    <a:pt x="2220" y="322"/>
                    <a:pt x="1969" y="501"/>
                    <a:pt x="1719" y="752"/>
                  </a:cubicBezTo>
                  <a:cubicBezTo>
                    <a:pt x="1611" y="501"/>
                    <a:pt x="1504" y="322"/>
                    <a:pt x="1361" y="215"/>
                  </a:cubicBezTo>
                  <a:cubicBezTo>
                    <a:pt x="1217" y="107"/>
                    <a:pt x="1074" y="36"/>
                    <a:pt x="931" y="36"/>
                  </a:cubicBezTo>
                  <a:cubicBezTo>
                    <a:pt x="681" y="36"/>
                    <a:pt x="537" y="251"/>
                    <a:pt x="537" y="680"/>
                  </a:cubicBezTo>
                  <a:lnTo>
                    <a:pt x="609" y="1933"/>
                  </a:lnTo>
                  <a:cubicBezTo>
                    <a:pt x="609" y="2327"/>
                    <a:pt x="573" y="2649"/>
                    <a:pt x="537" y="2935"/>
                  </a:cubicBezTo>
                  <a:cubicBezTo>
                    <a:pt x="466" y="3222"/>
                    <a:pt x="358" y="3544"/>
                    <a:pt x="215" y="3937"/>
                  </a:cubicBezTo>
                  <a:cubicBezTo>
                    <a:pt x="72" y="4331"/>
                    <a:pt x="0" y="4653"/>
                    <a:pt x="0" y="4832"/>
                  </a:cubicBezTo>
                  <a:cubicBezTo>
                    <a:pt x="0" y="5047"/>
                    <a:pt x="72" y="5262"/>
                    <a:pt x="179" y="5477"/>
                  </a:cubicBezTo>
                  <a:cubicBezTo>
                    <a:pt x="287" y="5691"/>
                    <a:pt x="466" y="5799"/>
                    <a:pt x="716" y="5799"/>
                  </a:cubicBezTo>
                  <a:cubicBezTo>
                    <a:pt x="931" y="5799"/>
                    <a:pt x="1146" y="5584"/>
                    <a:pt x="1325" y="5190"/>
                  </a:cubicBezTo>
                  <a:cubicBezTo>
                    <a:pt x="1540" y="4761"/>
                    <a:pt x="1719" y="4116"/>
                    <a:pt x="1933" y="3257"/>
                  </a:cubicBezTo>
                  <a:cubicBezTo>
                    <a:pt x="2041" y="2720"/>
                    <a:pt x="2220" y="2327"/>
                    <a:pt x="2470" y="2040"/>
                  </a:cubicBezTo>
                  <a:cubicBezTo>
                    <a:pt x="2685" y="1754"/>
                    <a:pt x="2971" y="1503"/>
                    <a:pt x="3329" y="1289"/>
                  </a:cubicBezTo>
                  <a:cubicBezTo>
                    <a:pt x="3401" y="1217"/>
                    <a:pt x="3508" y="1145"/>
                    <a:pt x="3687" y="1038"/>
                  </a:cubicBezTo>
                  <a:cubicBezTo>
                    <a:pt x="3723" y="1038"/>
                    <a:pt x="3759" y="1002"/>
                    <a:pt x="3830" y="931"/>
                  </a:cubicBezTo>
                  <a:cubicBezTo>
                    <a:pt x="3902" y="895"/>
                    <a:pt x="3938" y="859"/>
                    <a:pt x="3974" y="823"/>
                  </a:cubicBezTo>
                  <a:cubicBezTo>
                    <a:pt x="4009" y="787"/>
                    <a:pt x="4045" y="752"/>
                    <a:pt x="4081" y="680"/>
                  </a:cubicBezTo>
                  <a:cubicBezTo>
                    <a:pt x="4117" y="609"/>
                    <a:pt x="4153" y="501"/>
                    <a:pt x="4153" y="394"/>
                  </a:cubicBezTo>
                  <a:cubicBezTo>
                    <a:pt x="4153" y="107"/>
                    <a:pt x="3866" y="0"/>
                    <a:pt x="332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37;p15"/>
            <p:cNvSpPr/>
            <p:nvPr/>
          </p:nvSpPr>
          <p:spPr>
            <a:xfrm>
              <a:off x="1666783" y="1978550"/>
              <a:ext cx="102247" cy="156173"/>
            </a:xfrm>
            <a:custGeom>
              <a:avLst/>
              <a:gdLst/>
              <a:ahLst/>
              <a:cxnLst/>
              <a:rect l="l" t="t" r="r" b="b"/>
              <a:pathLst>
                <a:path w="5836" h="8914" extrusionOk="0">
                  <a:moveTo>
                    <a:pt x="4475" y="4654"/>
                  </a:moveTo>
                  <a:cubicBezTo>
                    <a:pt x="4475" y="4690"/>
                    <a:pt x="4511" y="4690"/>
                    <a:pt x="4511" y="4761"/>
                  </a:cubicBezTo>
                  <a:cubicBezTo>
                    <a:pt x="4511" y="5370"/>
                    <a:pt x="4296" y="6014"/>
                    <a:pt x="3866" y="6623"/>
                  </a:cubicBezTo>
                  <a:cubicBezTo>
                    <a:pt x="3437" y="7267"/>
                    <a:pt x="3007" y="7589"/>
                    <a:pt x="2578" y="7589"/>
                  </a:cubicBezTo>
                  <a:cubicBezTo>
                    <a:pt x="2363" y="7589"/>
                    <a:pt x="2077" y="7482"/>
                    <a:pt x="1755" y="7231"/>
                  </a:cubicBezTo>
                  <a:cubicBezTo>
                    <a:pt x="2113" y="6480"/>
                    <a:pt x="2542" y="5871"/>
                    <a:pt x="3007" y="5370"/>
                  </a:cubicBezTo>
                  <a:cubicBezTo>
                    <a:pt x="3473" y="4905"/>
                    <a:pt x="3902" y="4654"/>
                    <a:pt x="4332" y="4654"/>
                  </a:cubicBezTo>
                  <a:close/>
                  <a:moveTo>
                    <a:pt x="1790" y="1"/>
                  </a:moveTo>
                  <a:cubicBezTo>
                    <a:pt x="1576" y="1"/>
                    <a:pt x="1468" y="108"/>
                    <a:pt x="1468" y="323"/>
                  </a:cubicBezTo>
                  <a:cubicBezTo>
                    <a:pt x="1468" y="1540"/>
                    <a:pt x="1110" y="3544"/>
                    <a:pt x="359" y="6265"/>
                  </a:cubicBezTo>
                  <a:cubicBezTo>
                    <a:pt x="108" y="7160"/>
                    <a:pt x="1" y="7697"/>
                    <a:pt x="1" y="7875"/>
                  </a:cubicBezTo>
                  <a:cubicBezTo>
                    <a:pt x="1" y="8019"/>
                    <a:pt x="108" y="8233"/>
                    <a:pt x="359" y="8520"/>
                  </a:cubicBezTo>
                  <a:cubicBezTo>
                    <a:pt x="573" y="8770"/>
                    <a:pt x="788" y="8914"/>
                    <a:pt x="931" y="8914"/>
                  </a:cubicBezTo>
                  <a:cubicBezTo>
                    <a:pt x="1039" y="8914"/>
                    <a:pt x="1146" y="8699"/>
                    <a:pt x="1325" y="8269"/>
                  </a:cubicBezTo>
                  <a:cubicBezTo>
                    <a:pt x="1862" y="8699"/>
                    <a:pt x="2327" y="8878"/>
                    <a:pt x="2757" y="8878"/>
                  </a:cubicBezTo>
                  <a:cubicBezTo>
                    <a:pt x="3186" y="8878"/>
                    <a:pt x="3616" y="8735"/>
                    <a:pt x="4010" y="8448"/>
                  </a:cubicBezTo>
                  <a:cubicBezTo>
                    <a:pt x="4403" y="8126"/>
                    <a:pt x="4726" y="7768"/>
                    <a:pt x="4976" y="7339"/>
                  </a:cubicBezTo>
                  <a:cubicBezTo>
                    <a:pt x="5262" y="6909"/>
                    <a:pt x="5441" y="6480"/>
                    <a:pt x="5620" y="6014"/>
                  </a:cubicBezTo>
                  <a:cubicBezTo>
                    <a:pt x="5764" y="5549"/>
                    <a:pt x="5835" y="5119"/>
                    <a:pt x="5835" y="4797"/>
                  </a:cubicBezTo>
                  <a:cubicBezTo>
                    <a:pt x="5835" y="4439"/>
                    <a:pt x="5692" y="4081"/>
                    <a:pt x="5370" y="3723"/>
                  </a:cubicBezTo>
                  <a:cubicBezTo>
                    <a:pt x="5083" y="3330"/>
                    <a:pt x="4761" y="3151"/>
                    <a:pt x="4403" y="3151"/>
                  </a:cubicBezTo>
                  <a:cubicBezTo>
                    <a:pt x="3902" y="3151"/>
                    <a:pt x="3186" y="3580"/>
                    <a:pt x="2363" y="4475"/>
                  </a:cubicBezTo>
                  <a:cubicBezTo>
                    <a:pt x="2721" y="3079"/>
                    <a:pt x="2936" y="2041"/>
                    <a:pt x="2936" y="1397"/>
                  </a:cubicBezTo>
                  <a:cubicBezTo>
                    <a:pt x="2936" y="1110"/>
                    <a:pt x="2757" y="788"/>
                    <a:pt x="2470" y="466"/>
                  </a:cubicBezTo>
                  <a:cubicBezTo>
                    <a:pt x="2184" y="144"/>
                    <a:pt x="1969" y="1"/>
                    <a:pt x="17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38;p15"/>
            <p:cNvSpPr/>
            <p:nvPr/>
          </p:nvSpPr>
          <p:spPr>
            <a:xfrm>
              <a:off x="1776534" y="2033740"/>
              <a:ext cx="87197" cy="100985"/>
            </a:xfrm>
            <a:custGeom>
              <a:avLst/>
              <a:gdLst/>
              <a:ahLst/>
              <a:cxnLst/>
              <a:rect l="l" t="t" r="r" b="b"/>
              <a:pathLst>
                <a:path w="4977" h="5764" extrusionOk="0">
                  <a:moveTo>
                    <a:pt x="3723" y="1"/>
                  </a:moveTo>
                  <a:cubicBezTo>
                    <a:pt x="3294" y="1"/>
                    <a:pt x="2721" y="215"/>
                    <a:pt x="2005" y="716"/>
                  </a:cubicBezTo>
                  <a:cubicBezTo>
                    <a:pt x="1254" y="1182"/>
                    <a:pt x="896" y="1611"/>
                    <a:pt x="896" y="2005"/>
                  </a:cubicBezTo>
                  <a:cubicBezTo>
                    <a:pt x="896" y="2220"/>
                    <a:pt x="1003" y="2435"/>
                    <a:pt x="1218" y="2685"/>
                  </a:cubicBezTo>
                  <a:cubicBezTo>
                    <a:pt x="1433" y="2900"/>
                    <a:pt x="1647" y="3115"/>
                    <a:pt x="1898" y="3258"/>
                  </a:cubicBezTo>
                  <a:cubicBezTo>
                    <a:pt x="2148" y="3401"/>
                    <a:pt x="2399" y="3580"/>
                    <a:pt x="2614" y="3759"/>
                  </a:cubicBezTo>
                  <a:cubicBezTo>
                    <a:pt x="2829" y="3938"/>
                    <a:pt x="2936" y="4117"/>
                    <a:pt x="2936" y="4260"/>
                  </a:cubicBezTo>
                  <a:cubicBezTo>
                    <a:pt x="2936" y="4403"/>
                    <a:pt x="2650" y="4475"/>
                    <a:pt x="2077" y="4475"/>
                  </a:cubicBezTo>
                  <a:cubicBezTo>
                    <a:pt x="1540" y="4475"/>
                    <a:pt x="1075" y="4368"/>
                    <a:pt x="681" y="4153"/>
                  </a:cubicBezTo>
                  <a:cubicBezTo>
                    <a:pt x="573" y="4081"/>
                    <a:pt x="430" y="4045"/>
                    <a:pt x="359" y="4045"/>
                  </a:cubicBezTo>
                  <a:cubicBezTo>
                    <a:pt x="108" y="4045"/>
                    <a:pt x="1" y="4189"/>
                    <a:pt x="1" y="4475"/>
                  </a:cubicBezTo>
                  <a:cubicBezTo>
                    <a:pt x="1" y="4761"/>
                    <a:pt x="215" y="5048"/>
                    <a:pt x="645" y="5334"/>
                  </a:cubicBezTo>
                  <a:cubicBezTo>
                    <a:pt x="1075" y="5620"/>
                    <a:pt x="1576" y="5764"/>
                    <a:pt x="2184" y="5764"/>
                  </a:cubicBezTo>
                  <a:cubicBezTo>
                    <a:pt x="2793" y="5764"/>
                    <a:pt x="3330" y="5585"/>
                    <a:pt x="3795" y="5262"/>
                  </a:cubicBezTo>
                  <a:cubicBezTo>
                    <a:pt x="4225" y="4976"/>
                    <a:pt x="4475" y="4654"/>
                    <a:pt x="4475" y="4332"/>
                  </a:cubicBezTo>
                  <a:cubicBezTo>
                    <a:pt x="4475" y="4045"/>
                    <a:pt x="4368" y="3759"/>
                    <a:pt x="4153" y="3473"/>
                  </a:cubicBezTo>
                  <a:cubicBezTo>
                    <a:pt x="3974" y="3222"/>
                    <a:pt x="3723" y="3007"/>
                    <a:pt x="3509" y="2864"/>
                  </a:cubicBezTo>
                  <a:cubicBezTo>
                    <a:pt x="3258" y="2721"/>
                    <a:pt x="3043" y="2578"/>
                    <a:pt x="2829" y="2435"/>
                  </a:cubicBezTo>
                  <a:cubicBezTo>
                    <a:pt x="2650" y="2291"/>
                    <a:pt x="2542" y="2184"/>
                    <a:pt x="2542" y="2112"/>
                  </a:cubicBezTo>
                  <a:cubicBezTo>
                    <a:pt x="2542" y="1898"/>
                    <a:pt x="2721" y="1755"/>
                    <a:pt x="3043" y="1647"/>
                  </a:cubicBezTo>
                  <a:cubicBezTo>
                    <a:pt x="3401" y="1504"/>
                    <a:pt x="3652" y="1468"/>
                    <a:pt x="3831" y="1468"/>
                  </a:cubicBezTo>
                  <a:cubicBezTo>
                    <a:pt x="4010" y="1468"/>
                    <a:pt x="4153" y="1504"/>
                    <a:pt x="4332" y="1576"/>
                  </a:cubicBezTo>
                  <a:cubicBezTo>
                    <a:pt x="4511" y="1647"/>
                    <a:pt x="4654" y="1683"/>
                    <a:pt x="4726" y="1683"/>
                  </a:cubicBezTo>
                  <a:cubicBezTo>
                    <a:pt x="4905" y="1683"/>
                    <a:pt x="4976" y="1576"/>
                    <a:pt x="4976" y="1397"/>
                  </a:cubicBezTo>
                  <a:cubicBezTo>
                    <a:pt x="4976" y="1146"/>
                    <a:pt x="4833" y="824"/>
                    <a:pt x="4547" y="502"/>
                  </a:cubicBezTo>
                  <a:cubicBezTo>
                    <a:pt x="4260" y="144"/>
                    <a:pt x="4010" y="1"/>
                    <a:pt x="372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9;p15"/>
            <p:cNvSpPr/>
            <p:nvPr/>
          </p:nvSpPr>
          <p:spPr>
            <a:xfrm>
              <a:off x="696586" y="2221262"/>
              <a:ext cx="1190922" cy="18"/>
            </a:xfrm>
            <a:custGeom>
              <a:avLst/>
              <a:gdLst/>
              <a:ahLst/>
              <a:cxnLst/>
              <a:rect l="l" t="t" r="r" b="b"/>
              <a:pathLst>
                <a:path w="67975" h="1" fill="none" extrusionOk="0">
                  <a:moveTo>
                    <a:pt x="0" y="0"/>
                  </a:moveTo>
                  <a:lnTo>
                    <a:pt x="67974" y="0"/>
                  </a:lnTo>
                </a:path>
              </a:pathLst>
            </a:custGeom>
            <a:noFill/>
            <a:ln w="22375" cap="flat" cmpd="sng">
              <a:solidFill>
                <a:schemeClr val="lt1"/>
              </a:solidFill>
              <a:prstDash val="solid"/>
              <a:miter lim="35794"/>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0" name="Google Shape;140;p15"/>
          <p:cNvGrpSpPr/>
          <p:nvPr/>
        </p:nvGrpSpPr>
        <p:grpSpPr>
          <a:xfrm>
            <a:off x="782384" y="4009555"/>
            <a:ext cx="2290000" cy="2130612"/>
            <a:chOff x="711650" y="3133941"/>
            <a:chExt cx="1717500" cy="1597959"/>
          </a:xfrm>
        </p:grpSpPr>
        <p:sp>
          <p:nvSpPr>
            <p:cNvPr id="141" name="Google Shape;141;p15"/>
            <p:cNvSpPr/>
            <p:nvPr/>
          </p:nvSpPr>
          <p:spPr>
            <a:xfrm>
              <a:off x="711650" y="4374000"/>
              <a:ext cx="1717500" cy="357900"/>
            </a:xfrm>
            <a:prstGeom prst="trapezoid">
              <a:avLst>
                <a:gd name="adj" fmla="val 49671"/>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2" name="Google Shape;142;p15"/>
            <p:cNvGrpSpPr/>
            <p:nvPr/>
          </p:nvGrpSpPr>
          <p:grpSpPr>
            <a:xfrm>
              <a:off x="749979" y="3472607"/>
              <a:ext cx="1640850" cy="1180280"/>
              <a:chOff x="711654" y="3654607"/>
              <a:chExt cx="1640850" cy="1180280"/>
            </a:xfrm>
          </p:grpSpPr>
          <p:sp>
            <p:nvSpPr>
              <p:cNvPr id="143" name="Google Shape;143;p15"/>
              <p:cNvSpPr/>
              <p:nvPr/>
            </p:nvSpPr>
            <p:spPr>
              <a:xfrm>
                <a:off x="768300" y="3742509"/>
                <a:ext cx="86796" cy="1092377"/>
              </a:xfrm>
              <a:custGeom>
                <a:avLst/>
                <a:gdLst/>
                <a:ahLst/>
                <a:cxnLst/>
                <a:rect l="l" t="t" r="r" b="b"/>
                <a:pathLst>
                  <a:path w="4407" h="25823" extrusionOk="0">
                    <a:moveTo>
                      <a:pt x="1" y="0"/>
                    </a:moveTo>
                    <a:lnTo>
                      <a:pt x="1" y="25823"/>
                    </a:lnTo>
                    <a:lnTo>
                      <a:pt x="4406" y="25823"/>
                    </a:lnTo>
                    <a:lnTo>
                      <a:pt x="4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4;p15"/>
              <p:cNvSpPr/>
              <p:nvPr/>
            </p:nvSpPr>
            <p:spPr>
              <a:xfrm>
                <a:off x="2195282" y="3742509"/>
                <a:ext cx="86776" cy="1092377"/>
              </a:xfrm>
              <a:custGeom>
                <a:avLst/>
                <a:gdLst/>
                <a:ahLst/>
                <a:cxnLst/>
                <a:rect l="l" t="t" r="r" b="b"/>
                <a:pathLst>
                  <a:path w="4406" h="25823" extrusionOk="0">
                    <a:moveTo>
                      <a:pt x="0" y="0"/>
                    </a:moveTo>
                    <a:lnTo>
                      <a:pt x="0" y="25823"/>
                    </a:lnTo>
                    <a:lnTo>
                      <a:pt x="4406" y="25823"/>
                    </a:lnTo>
                    <a:lnTo>
                      <a:pt x="4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p15"/>
              <p:cNvSpPr/>
              <p:nvPr/>
            </p:nvSpPr>
            <p:spPr>
              <a:xfrm>
                <a:off x="817106" y="3722712"/>
                <a:ext cx="1428754" cy="362171"/>
              </a:xfrm>
              <a:custGeom>
                <a:avLst/>
                <a:gdLst/>
                <a:ahLst/>
                <a:cxnLst/>
                <a:rect l="l" t="t" r="r" b="b"/>
                <a:pathLst>
                  <a:path w="72544" h="18389" extrusionOk="0">
                    <a:moveTo>
                      <a:pt x="1" y="0"/>
                    </a:moveTo>
                    <a:lnTo>
                      <a:pt x="1" y="18388"/>
                    </a:lnTo>
                    <a:lnTo>
                      <a:pt x="72543" y="18388"/>
                    </a:lnTo>
                    <a:lnTo>
                      <a:pt x="7254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p15"/>
              <p:cNvSpPr/>
              <p:nvPr/>
            </p:nvSpPr>
            <p:spPr>
              <a:xfrm>
                <a:off x="711654" y="3654607"/>
                <a:ext cx="1640850" cy="93433"/>
              </a:xfrm>
              <a:custGeom>
                <a:avLst/>
                <a:gdLst/>
                <a:ahLst/>
                <a:cxnLst/>
                <a:rect l="l" t="t" r="r" b="b"/>
                <a:pathLst>
                  <a:path w="83313" h="4744" extrusionOk="0">
                    <a:moveTo>
                      <a:pt x="1" y="1"/>
                    </a:moveTo>
                    <a:lnTo>
                      <a:pt x="1" y="4743"/>
                    </a:lnTo>
                    <a:lnTo>
                      <a:pt x="83313" y="4743"/>
                    </a:lnTo>
                    <a:lnTo>
                      <a:pt x="83313"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7;p15"/>
              <p:cNvSpPr/>
              <p:nvPr/>
            </p:nvSpPr>
            <p:spPr>
              <a:xfrm>
                <a:off x="953303" y="3779359"/>
                <a:ext cx="1156372" cy="248886"/>
              </a:xfrm>
              <a:custGeom>
                <a:avLst/>
                <a:gdLst/>
                <a:ahLst/>
                <a:cxnLst/>
                <a:rect l="l" t="t" r="r" b="b"/>
                <a:pathLst>
                  <a:path w="58714" h="12637" fill="none" extrusionOk="0">
                    <a:moveTo>
                      <a:pt x="0" y="0"/>
                    </a:moveTo>
                    <a:lnTo>
                      <a:pt x="58714" y="0"/>
                    </a:lnTo>
                    <a:lnTo>
                      <a:pt x="58714" y="12636"/>
                    </a:lnTo>
                    <a:lnTo>
                      <a:pt x="0" y="12636"/>
                    </a:lnTo>
                    <a:close/>
                  </a:path>
                </a:pathLst>
              </a:custGeom>
              <a:noFill/>
              <a:ln w="99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8" name="Google Shape;148;p15"/>
            <p:cNvGrpSpPr/>
            <p:nvPr/>
          </p:nvGrpSpPr>
          <p:grpSpPr>
            <a:xfrm>
              <a:off x="1057213" y="3133941"/>
              <a:ext cx="1026300" cy="1518941"/>
              <a:chOff x="1018888" y="3315941"/>
              <a:chExt cx="1026300" cy="1518941"/>
            </a:xfrm>
          </p:grpSpPr>
          <p:sp>
            <p:nvSpPr>
              <p:cNvPr id="149" name="Google Shape;149;p15"/>
              <p:cNvSpPr/>
              <p:nvPr/>
            </p:nvSpPr>
            <p:spPr>
              <a:xfrm>
                <a:off x="1054539" y="3315941"/>
                <a:ext cx="954518" cy="600776"/>
              </a:xfrm>
              <a:custGeom>
                <a:avLst/>
                <a:gdLst/>
                <a:ahLst/>
                <a:cxnLst/>
                <a:rect l="l" t="t" r="r" b="b"/>
                <a:pathLst>
                  <a:path w="48465" h="30504" extrusionOk="0">
                    <a:moveTo>
                      <a:pt x="1194" y="0"/>
                    </a:moveTo>
                    <a:cubicBezTo>
                      <a:pt x="551" y="0"/>
                      <a:pt x="1" y="520"/>
                      <a:pt x="1" y="1193"/>
                    </a:cubicBezTo>
                    <a:lnTo>
                      <a:pt x="1" y="29280"/>
                    </a:lnTo>
                    <a:cubicBezTo>
                      <a:pt x="1" y="29953"/>
                      <a:pt x="551" y="30504"/>
                      <a:pt x="1194" y="30504"/>
                    </a:cubicBezTo>
                    <a:lnTo>
                      <a:pt x="47271" y="30504"/>
                    </a:lnTo>
                    <a:cubicBezTo>
                      <a:pt x="47944" y="30504"/>
                      <a:pt x="48464" y="29953"/>
                      <a:pt x="48464" y="29280"/>
                    </a:cubicBezTo>
                    <a:lnTo>
                      <a:pt x="48464" y="1193"/>
                    </a:lnTo>
                    <a:cubicBezTo>
                      <a:pt x="48464" y="520"/>
                      <a:pt x="47944" y="0"/>
                      <a:pt x="472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0;p15"/>
              <p:cNvSpPr/>
              <p:nvPr/>
            </p:nvSpPr>
            <p:spPr>
              <a:xfrm>
                <a:off x="1171450" y="3471400"/>
                <a:ext cx="72320" cy="784889"/>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51;p15"/>
              <p:cNvSpPr/>
              <p:nvPr/>
            </p:nvSpPr>
            <p:spPr>
              <a:xfrm>
                <a:off x="1171454" y="3449719"/>
                <a:ext cx="72320" cy="25328"/>
              </a:xfrm>
              <a:custGeom>
                <a:avLst/>
                <a:gdLst/>
                <a:ahLst/>
                <a:cxnLst/>
                <a:rect l="l" t="t" r="r" b="b"/>
                <a:pathLst>
                  <a:path w="3672" h="1286" extrusionOk="0">
                    <a:moveTo>
                      <a:pt x="0" y="0"/>
                    </a:moveTo>
                    <a:lnTo>
                      <a:pt x="0" y="1285"/>
                    </a:lnTo>
                    <a:lnTo>
                      <a:pt x="3672" y="1285"/>
                    </a:lnTo>
                    <a:lnTo>
                      <a:pt x="367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2;p15"/>
              <p:cNvSpPr/>
              <p:nvPr/>
            </p:nvSpPr>
            <p:spPr>
              <a:xfrm>
                <a:off x="1187723" y="3520824"/>
                <a:ext cx="39173" cy="39193"/>
              </a:xfrm>
              <a:custGeom>
                <a:avLst/>
                <a:gdLst/>
                <a:ahLst/>
                <a:cxnLst/>
                <a:rect l="l" t="t" r="r" b="b"/>
                <a:pathLst>
                  <a:path w="1989" h="1990" extrusionOk="0">
                    <a:moveTo>
                      <a:pt x="1010" y="1"/>
                    </a:moveTo>
                    <a:cubicBezTo>
                      <a:pt x="459" y="1"/>
                      <a:pt x="0" y="459"/>
                      <a:pt x="0" y="1010"/>
                    </a:cubicBezTo>
                    <a:cubicBezTo>
                      <a:pt x="0" y="1561"/>
                      <a:pt x="459" y="1989"/>
                      <a:pt x="1010" y="1989"/>
                    </a:cubicBezTo>
                    <a:cubicBezTo>
                      <a:pt x="1561" y="1989"/>
                      <a:pt x="1989" y="1561"/>
                      <a:pt x="1989" y="1010"/>
                    </a:cubicBezTo>
                    <a:cubicBezTo>
                      <a:pt x="1989" y="459"/>
                      <a:pt x="1561"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3;p15"/>
              <p:cNvSpPr/>
              <p:nvPr/>
            </p:nvSpPr>
            <p:spPr>
              <a:xfrm>
                <a:off x="1189515" y="3522636"/>
                <a:ext cx="35589" cy="35569"/>
              </a:xfrm>
              <a:custGeom>
                <a:avLst/>
                <a:gdLst/>
                <a:ahLst/>
                <a:cxnLst/>
                <a:rect l="l" t="t" r="r" b="b"/>
                <a:pathLst>
                  <a:path w="1807" h="1806" extrusionOk="0">
                    <a:moveTo>
                      <a:pt x="307" y="0"/>
                    </a:moveTo>
                    <a:lnTo>
                      <a:pt x="1" y="306"/>
                    </a:lnTo>
                    <a:lnTo>
                      <a:pt x="1531" y="1805"/>
                    </a:lnTo>
                    <a:lnTo>
                      <a:pt x="1806" y="1530"/>
                    </a:lnTo>
                    <a:lnTo>
                      <a:pt x="30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4;p15"/>
              <p:cNvSpPr/>
              <p:nvPr/>
            </p:nvSpPr>
            <p:spPr>
              <a:xfrm>
                <a:off x="1187723" y="3840812"/>
                <a:ext cx="39173" cy="39193"/>
              </a:xfrm>
              <a:custGeom>
                <a:avLst/>
                <a:gdLst/>
                <a:ahLst/>
                <a:cxnLst/>
                <a:rect l="l" t="t" r="r" b="b"/>
                <a:pathLst>
                  <a:path w="1989" h="1990" extrusionOk="0">
                    <a:moveTo>
                      <a:pt x="1010" y="1"/>
                    </a:moveTo>
                    <a:cubicBezTo>
                      <a:pt x="459" y="1"/>
                      <a:pt x="0" y="429"/>
                      <a:pt x="0" y="980"/>
                    </a:cubicBezTo>
                    <a:cubicBezTo>
                      <a:pt x="0" y="1531"/>
                      <a:pt x="459" y="1990"/>
                      <a:pt x="1010" y="1990"/>
                    </a:cubicBezTo>
                    <a:cubicBezTo>
                      <a:pt x="1561" y="1990"/>
                      <a:pt x="1989" y="1531"/>
                      <a:pt x="1989" y="980"/>
                    </a:cubicBezTo>
                    <a:cubicBezTo>
                      <a:pt x="1989" y="429"/>
                      <a:pt x="1561"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5;p15"/>
              <p:cNvSpPr/>
              <p:nvPr/>
            </p:nvSpPr>
            <p:spPr>
              <a:xfrm>
                <a:off x="1189515" y="3842624"/>
                <a:ext cx="35589" cy="34978"/>
              </a:xfrm>
              <a:custGeom>
                <a:avLst/>
                <a:gdLst/>
                <a:ahLst/>
                <a:cxnLst/>
                <a:rect l="l" t="t" r="r" b="b"/>
                <a:pathLst>
                  <a:path w="1807" h="1776" extrusionOk="0">
                    <a:moveTo>
                      <a:pt x="307" y="1"/>
                    </a:moveTo>
                    <a:lnTo>
                      <a:pt x="1" y="276"/>
                    </a:lnTo>
                    <a:lnTo>
                      <a:pt x="1531" y="1775"/>
                    </a:lnTo>
                    <a:lnTo>
                      <a:pt x="1806" y="1500"/>
                    </a:lnTo>
                    <a:lnTo>
                      <a:pt x="30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6;p15"/>
              <p:cNvSpPr/>
              <p:nvPr/>
            </p:nvSpPr>
            <p:spPr>
              <a:xfrm>
                <a:off x="1819835" y="3471400"/>
                <a:ext cx="72340" cy="784889"/>
              </a:xfrm>
              <a:custGeom>
                <a:avLst/>
                <a:gdLst/>
                <a:ahLst/>
                <a:cxnLst/>
                <a:rect l="l" t="t" r="r" b="b"/>
                <a:pathLst>
                  <a:path w="3673" h="37389" extrusionOk="0">
                    <a:moveTo>
                      <a:pt x="1" y="1"/>
                    </a:moveTo>
                    <a:lnTo>
                      <a:pt x="1"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7;p15"/>
              <p:cNvSpPr/>
              <p:nvPr/>
            </p:nvSpPr>
            <p:spPr>
              <a:xfrm>
                <a:off x="1819842" y="3449719"/>
                <a:ext cx="72340" cy="25328"/>
              </a:xfrm>
              <a:custGeom>
                <a:avLst/>
                <a:gdLst/>
                <a:ahLst/>
                <a:cxnLst/>
                <a:rect l="l" t="t" r="r" b="b"/>
                <a:pathLst>
                  <a:path w="3673" h="1286" extrusionOk="0">
                    <a:moveTo>
                      <a:pt x="1" y="0"/>
                    </a:moveTo>
                    <a:lnTo>
                      <a:pt x="1" y="1285"/>
                    </a:lnTo>
                    <a:lnTo>
                      <a:pt x="3672" y="1285"/>
                    </a:lnTo>
                    <a:lnTo>
                      <a:pt x="367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8;p15"/>
              <p:cNvSpPr/>
              <p:nvPr/>
            </p:nvSpPr>
            <p:spPr>
              <a:xfrm>
                <a:off x="1836130" y="3520824"/>
                <a:ext cx="39173" cy="39193"/>
              </a:xfrm>
              <a:custGeom>
                <a:avLst/>
                <a:gdLst/>
                <a:ahLst/>
                <a:cxnLst/>
                <a:rect l="l" t="t" r="r" b="b"/>
                <a:pathLst>
                  <a:path w="1989" h="1990" extrusionOk="0">
                    <a:moveTo>
                      <a:pt x="1010" y="1"/>
                    </a:moveTo>
                    <a:cubicBezTo>
                      <a:pt x="459" y="1"/>
                      <a:pt x="0" y="459"/>
                      <a:pt x="0" y="1010"/>
                    </a:cubicBezTo>
                    <a:cubicBezTo>
                      <a:pt x="0" y="1561"/>
                      <a:pt x="459" y="1989"/>
                      <a:pt x="1010" y="1989"/>
                    </a:cubicBezTo>
                    <a:cubicBezTo>
                      <a:pt x="1560" y="1989"/>
                      <a:pt x="1989" y="1561"/>
                      <a:pt x="1989" y="1010"/>
                    </a:cubicBezTo>
                    <a:cubicBezTo>
                      <a:pt x="1989" y="459"/>
                      <a:pt x="1560"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15"/>
              <p:cNvSpPr/>
              <p:nvPr/>
            </p:nvSpPr>
            <p:spPr>
              <a:xfrm>
                <a:off x="1837923" y="3522636"/>
                <a:ext cx="35589" cy="35569"/>
              </a:xfrm>
              <a:custGeom>
                <a:avLst/>
                <a:gdLst/>
                <a:ahLst/>
                <a:cxnLst/>
                <a:rect l="l" t="t" r="r" b="b"/>
                <a:pathLst>
                  <a:path w="1807" h="1806" extrusionOk="0">
                    <a:moveTo>
                      <a:pt x="307" y="0"/>
                    </a:moveTo>
                    <a:lnTo>
                      <a:pt x="1" y="306"/>
                    </a:lnTo>
                    <a:lnTo>
                      <a:pt x="1531" y="1805"/>
                    </a:lnTo>
                    <a:lnTo>
                      <a:pt x="1806" y="1530"/>
                    </a:lnTo>
                    <a:lnTo>
                      <a:pt x="30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60;p15"/>
              <p:cNvSpPr/>
              <p:nvPr/>
            </p:nvSpPr>
            <p:spPr>
              <a:xfrm>
                <a:off x="1836130" y="3840812"/>
                <a:ext cx="39173" cy="39193"/>
              </a:xfrm>
              <a:custGeom>
                <a:avLst/>
                <a:gdLst/>
                <a:ahLst/>
                <a:cxnLst/>
                <a:rect l="l" t="t" r="r" b="b"/>
                <a:pathLst>
                  <a:path w="1989" h="1990" extrusionOk="0">
                    <a:moveTo>
                      <a:pt x="1010" y="1"/>
                    </a:moveTo>
                    <a:cubicBezTo>
                      <a:pt x="459" y="1"/>
                      <a:pt x="0" y="429"/>
                      <a:pt x="0" y="980"/>
                    </a:cubicBezTo>
                    <a:cubicBezTo>
                      <a:pt x="0" y="1531"/>
                      <a:pt x="459" y="1990"/>
                      <a:pt x="1010" y="1990"/>
                    </a:cubicBezTo>
                    <a:cubicBezTo>
                      <a:pt x="1560" y="1990"/>
                      <a:pt x="1989" y="1531"/>
                      <a:pt x="1989" y="980"/>
                    </a:cubicBezTo>
                    <a:cubicBezTo>
                      <a:pt x="1989" y="429"/>
                      <a:pt x="1560"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15"/>
              <p:cNvSpPr/>
              <p:nvPr/>
            </p:nvSpPr>
            <p:spPr>
              <a:xfrm>
                <a:off x="1837923" y="3842624"/>
                <a:ext cx="35589" cy="34978"/>
              </a:xfrm>
              <a:custGeom>
                <a:avLst/>
                <a:gdLst/>
                <a:ahLst/>
                <a:cxnLst/>
                <a:rect l="l" t="t" r="r" b="b"/>
                <a:pathLst>
                  <a:path w="1807" h="1776" extrusionOk="0">
                    <a:moveTo>
                      <a:pt x="307" y="1"/>
                    </a:moveTo>
                    <a:lnTo>
                      <a:pt x="1" y="276"/>
                    </a:lnTo>
                    <a:lnTo>
                      <a:pt x="1531" y="1775"/>
                    </a:lnTo>
                    <a:lnTo>
                      <a:pt x="1806" y="1500"/>
                    </a:lnTo>
                    <a:lnTo>
                      <a:pt x="30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62;p15"/>
              <p:cNvSpPr/>
              <p:nvPr/>
            </p:nvSpPr>
            <p:spPr>
              <a:xfrm>
                <a:off x="1171150" y="4207775"/>
                <a:ext cx="72329" cy="627107"/>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15"/>
              <p:cNvSpPr/>
              <p:nvPr/>
            </p:nvSpPr>
            <p:spPr>
              <a:xfrm>
                <a:off x="1819846" y="4207775"/>
                <a:ext cx="72329" cy="627107"/>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15"/>
              <p:cNvSpPr/>
              <p:nvPr/>
            </p:nvSpPr>
            <p:spPr>
              <a:xfrm>
                <a:off x="1018888" y="4171350"/>
                <a:ext cx="1026300" cy="933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65" name="Google Shape;165;p15"/>
          <p:cNvGrpSpPr/>
          <p:nvPr/>
        </p:nvGrpSpPr>
        <p:grpSpPr>
          <a:xfrm>
            <a:off x="3262651" y="4009555"/>
            <a:ext cx="2290000" cy="2130612"/>
            <a:chOff x="2571850" y="3133941"/>
            <a:chExt cx="1717500" cy="1597959"/>
          </a:xfrm>
        </p:grpSpPr>
        <p:sp>
          <p:nvSpPr>
            <p:cNvPr id="166" name="Google Shape;166;p15"/>
            <p:cNvSpPr/>
            <p:nvPr/>
          </p:nvSpPr>
          <p:spPr>
            <a:xfrm>
              <a:off x="2571850" y="4374000"/>
              <a:ext cx="1717500" cy="357900"/>
            </a:xfrm>
            <a:prstGeom prst="trapezoid">
              <a:avLst>
                <a:gd name="adj" fmla="val 49671"/>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7" name="Google Shape;167;p15"/>
            <p:cNvGrpSpPr/>
            <p:nvPr/>
          </p:nvGrpSpPr>
          <p:grpSpPr>
            <a:xfrm>
              <a:off x="2610179" y="3472607"/>
              <a:ext cx="1640850" cy="1180280"/>
              <a:chOff x="711654" y="3654607"/>
              <a:chExt cx="1640850" cy="1180280"/>
            </a:xfrm>
          </p:grpSpPr>
          <p:sp>
            <p:nvSpPr>
              <p:cNvPr id="168" name="Google Shape;168;p15"/>
              <p:cNvSpPr/>
              <p:nvPr/>
            </p:nvSpPr>
            <p:spPr>
              <a:xfrm>
                <a:off x="768300" y="3742509"/>
                <a:ext cx="86796" cy="1092377"/>
              </a:xfrm>
              <a:custGeom>
                <a:avLst/>
                <a:gdLst/>
                <a:ahLst/>
                <a:cxnLst/>
                <a:rect l="l" t="t" r="r" b="b"/>
                <a:pathLst>
                  <a:path w="4407" h="25823" extrusionOk="0">
                    <a:moveTo>
                      <a:pt x="1" y="0"/>
                    </a:moveTo>
                    <a:lnTo>
                      <a:pt x="1" y="25823"/>
                    </a:lnTo>
                    <a:lnTo>
                      <a:pt x="4406" y="25823"/>
                    </a:lnTo>
                    <a:lnTo>
                      <a:pt x="4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9;p15"/>
              <p:cNvSpPr/>
              <p:nvPr/>
            </p:nvSpPr>
            <p:spPr>
              <a:xfrm>
                <a:off x="2195282" y="3742509"/>
                <a:ext cx="86776" cy="1092377"/>
              </a:xfrm>
              <a:custGeom>
                <a:avLst/>
                <a:gdLst/>
                <a:ahLst/>
                <a:cxnLst/>
                <a:rect l="l" t="t" r="r" b="b"/>
                <a:pathLst>
                  <a:path w="4406" h="25823" extrusionOk="0">
                    <a:moveTo>
                      <a:pt x="0" y="0"/>
                    </a:moveTo>
                    <a:lnTo>
                      <a:pt x="0" y="25823"/>
                    </a:lnTo>
                    <a:lnTo>
                      <a:pt x="4406" y="25823"/>
                    </a:lnTo>
                    <a:lnTo>
                      <a:pt x="44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70;p15"/>
              <p:cNvSpPr/>
              <p:nvPr/>
            </p:nvSpPr>
            <p:spPr>
              <a:xfrm>
                <a:off x="817106" y="3722712"/>
                <a:ext cx="1428754" cy="362171"/>
              </a:xfrm>
              <a:custGeom>
                <a:avLst/>
                <a:gdLst/>
                <a:ahLst/>
                <a:cxnLst/>
                <a:rect l="l" t="t" r="r" b="b"/>
                <a:pathLst>
                  <a:path w="72544" h="18389" extrusionOk="0">
                    <a:moveTo>
                      <a:pt x="1" y="0"/>
                    </a:moveTo>
                    <a:lnTo>
                      <a:pt x="1" y="18388"/>
                    </a:lnTo>
                    <a:lnTo>
                      <a:pt x="72543" y="18388"/>
                    </a:lnTo>
                    <a:lnTo>
                      <a:pt x="7254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71;p15"/>
              <p:cNvSpPr/>
              <p:nvPr/>
            </p:nvSpPr>
            <p:spPr>
              <a:xfrm>
                <a:off x="711654" y="3654607"/>
                <a:ext cx="1640850" cy="93433"/>
              </a:xfrm>
              <a:custGeom>
                <a:avLst/>
                <a:gdLst/>
                <a:ahLst/>
                <a:cxnLst/>
                <a:rect l="l" t="t" r="r" b="b"/>
                <a:pathLst>
                  <a:path w="83313" h="4744" extrusionOk="0">
                    <a:moveTo>
                      <a:pt x="1" y="1"/>
                    </a:moveTo>
                    <a:lnTo>
                      <a:pt x="1" y="4743"/>
                    </a:lnTo>
                    <a:lnTo>
                      <a:pt x="83313" y="4743"/>
                    </a:lnTo>
                    <a:lnTo>
                      <a:pt x="83313"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72;p15"/>
              <p:cNvSpPr/>
              <p:nvPr/>
            </p:nvSpPr>
            <p:spPr>
              <a:xfrm>
                <a:off x="953303" y="3779359"/>
                <a:ext cx="1156372" cy="248886"/>
              </a:xfrm>
              <a:custGeom>
                <a:avLst/>
                <a:gdLst/>
                <a:ahLst/>
                <a:cxnLst/>
                <a:rect l="l" t="t" r="r" b="b"/>
                <a:pathLst>
                  <a:path w="58714" h="12637" fill="none" extrusionOk="0">
                    <a:moveTo>
                      <a:pt x="0" y="0"/>
                    </a:moveTo>
                    <a:lnTo>
                      <a:pt x="58714" y="0"/>
                    </a:lnTo>
                    <a:lnTo>
                      <a:pt x="58714" y="12636"/>
                    </a:lnTo>
                    <a:lnTo>
                      <a:pt x="0" y="12636"/>
                    </a:lnTo>
                    <a:close/>
                  </a:path>
                </a:pathLst>
              </a:custGeom>
              <a:noFill/>
              <a:ln w="99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3" name="Google Shape;173;p15"/>
            <p:cNvGrpSpPr/>
            <p:nvPr/>
          </p:nvGrpSpPr>
          <p:grpSpPr>
            <a:xfrm>
              <a:off x="2917413" y="3133941"/>
              <a:ext cx="1026300" cy="1518941"/>
              <a:chOff x="1018888" y="3315941"/>
              <a:chExt cx="1026300" cy="1518941"/>
            </a:xfrm>
          </p:grpSpPr>
          <p:sp>
            <p:nvSpPr>
              <p:cNvPr id="174" name="Google Shape;174;p15"/>
              <p:cNvSpPr/>
              <p:nvPr/>
            </p:nvSpPr>
            <p:spPr>
              <a:xfrm>
                <a:off x="1054539" y="3315941"/>
                <a:ext cx="954518" cy="600776"/>
              </a:xfrm>
              <a:custGeom>
                <a:avLst/>
                <a:gdLst/>
                <a:ahLst/>
                <a:cxnLst/>
                <a:rect l="l" t="t" r="r" b="b"/>
                <a:pathLst>
                  <a:path w="48465" h="30504" extrusionOk="0">
                    <a:moveTo>
                      <a:pt x="1194" y="0"/>
                    </a:moveTo>
                    <a:cubicBezTo>
                      <a:pt x="551" y="0"/>
                      <a:pt x="1" y="520"/>
                      <a:pt x="1" y="1193"/>
                    </a:cubicBezTo>
                    <a:lnTo>
                      <a:pt x="1" y="29280"/>
                    </a:lnTo>
                    <a:cubicBezTo>
                      <a:pt x="1" y="29953"/>
                      <a:pt x="551" y="30504"/>
                      <a:pt x="1194" y="30504"/>
                    </a:cubicBezTo>
                    <a:lnTo>
                      <a:pt x="47271" y="30504"/>
                    </a:lnTo>
                    <a:cubicBezTo>
                      <a:pt x="47944" y="30504"/>
                      <a:pt x="48464" y="29953"/>
                      <a:pt x="48464" y="29280"/>
                    </a:cubicBezTo>
                    <a:lnTo>
                      <a:pt x="48464" y="1193"/>
                    </a:lnTo>
                    <a:cubicBezTo>
                      <a:pt x="48464" y="520"/>
                      <a:pt x="47944" y="0"/>
                      <a:pt x="4727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75;p15"/>
              <p:cNvSpPr/>
              <p:nvPr/>
            </p:nvSpPr>
            <p:spPr>
              <a:xfrm>
                <a:off x="1171450" y="3471400"/>
                <a:ext cx="72320" cy="784889"/>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76;p15"/>
              <p:cNvSpPr/>
              <p:nvPr/>
            </p:nvSpPr>
            <p:spPr>
              <a:xfrm>
                <a:off x="1171454" y="3449719"/>
                <a:ext cx="72320" cy="25328"/>
              </a:xfrm>
              <a:custGeom>
                <a:avLst/>
                <a:gdLst/>
                <a:ahLst/>
                <a:cxnLst/>
                <a:rect l="l" t="t" r="r" b="b"/>
                <a:pathLst>
                  <a:path w="3672" h="1286" extrusionOk="0">
                    <a:moveTo>
                      <a:pt x="0" y="0"/>
                    </a:moveTo>
                    <a:lnTo>
                      <a:pt x="0" y="1285"/>
                    </a:lnTo>
                    <a:lnTo>
                      <a:pt x="3672" y="1285"/>
                    </a:lnTo>
                    <a:lnTo>
                      <a:pt x="367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77;p15"/>
              <p:cNvSpPr/>
              <p:nvPr/>
            </p:nvSpPr>
            <p:spPr>
              <a:xfrm>
                <a:off x="1187723" y="3520824"/>
                <a:ext cx="39173" cy="39193"/>
              </a:xfrm>
              <a:custGeom>
                <a:avLst/>
                <a:gdLst/>
                <a:ahLst/>
                <a:cxnLst/>
                <a:rect l="l" t="t" r="r" b="b"/>
                <a:pathLst>
                  <a:path w="1989" h="1990" extrusionOk="0">
                    <a:moveTo>
                      <a:pt x="1010" y="1"/>
                    </a:moveTo>
                    <a:cubicBezTo>
                      <a:pt x="459" y="1"/>
                      <a:pt x="0" y="459"/>
                      <a:pt x="0" y="1010"/>
                    </a:cubicBezTo>
                    <a:cubicBezTo>
                      <a:pt x="0" y="1561"/>
                      <a:pt x="459" y="1989"/>
                      <a:pt x="1010" y="1989"/>
                    </a:cubicBezTo>
                    <a:cubicBezTo>
                      <a:pt x="1561" y="1989"/>
                      <a:pt x="1989" y="1561"/>
                      <a:pt x="1989" y="1010"/>
                    </a:cubicBezTo>
                    <a:cubicBezTo>
                      <a:pt x="1989" y="459"/>
                      <a:pt x="1561"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78;p15"/>
              <p:cNvSpPr/>
              <p:nvPr/>
            </p:nvSpPr>
            <p:spPr>
              <a:xfrm>
                <a:off x="1189515" y="3522636"/>
                <a:ext cx="35589" cy="35569"/>
              </a:xfrm>
              <a:custGeom>
                <a:avLst/>
                <a:gdLst/>
                <a:ahLst/>
                <a:cxnLst/>
                <a:rect l="l" t="t" r="r" b="b"/>
                <a:pathLst>
                  <a:path w="1807" h="1806" extrusionOk="0">
                    <a:moveTo>
                      <a:pt x="307" y="0"/>
                    </a:moveTo>
                    <a:lnTo>
                      <a:pt x="1" y="306"/>
                    </a:lnTo>
                    <a:lnTo>
                      <a:pt x="1531" y="1805"/>
                    </a:lnTo>
                    <a:lnTo>
                      <a:pt x="1806" y="1530"/>
                    </a:lnTo>
                    <a:lnTo>
                      <a:pt x="30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79;p15"/>
              <p:cNvSpPr/>
              <p:nvPr/>
            </p:nvSpPr>
            <p:spPr>
              <a:xfrm>
                <a:off x="1187723" y="3840812"/>
                <a:ext cx="39173" cy="39193"/>
              </a:xfrm>
              <a:custGeom>
                <a:avLst/>
                <a:gdLst/>
                <a:ahLst/>
                <a:cxnLst/>
                <a:rect l="l" t="t" r="r" b="b"/>
                <a:pathLst>
                  <a:path w="1989" h="1990" extrusionOk="0">
                    <a:moveTo>
                      <a:pt x="1010" y="1"/>
                    </a:moveTo>
                    <a:cubicBezTo>
                      <a:pt x="459" y="1"/>
                      <a:pt x="0" y="429"/>
                      <a:pt x="0" y="980"/>
                    </a:cubicBezTo>
                    <a:cubicBezTo>
                      <a:pt x="0" y="1531"/>
                      <a:pt x="459" y="1990"/>
                      <a:pt x="1010" y="1990"/>
                    </a:cubicBezTo>
                    <a:cubicBezTo>
                      <a:pt x="1561" y="1990"/>
                      <a:pt x="1989" y="1531"/>
                      <a:pt x="1989" y="980"/>
                    </a:cubicBezTo>
                    <a:cubicBezTo>
                      <a:pt x="1989" y="429"/>
                      <a:pt x="1561"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80;p15"/>
              <p:cNvSpPr/>
              <p:nvPr/>
            </p:nvSpPr>
            <p:spPr>
              <a:xfrm>
                <a:off x="1189515" y="3842624"/>
                <a:ext cx="35589" cy="34978"/>
              </a:xfrm>
              <a:custGeom>
                <a:avLst/>
                <a:gdLst/>
                <a:ahLst/>
                <a:cxnLst/>
                <a:rect l="l" t="t" r="r" b="b"/>
                <a:pathLst>
                  <a:path w="1807" h="1776" extrusionOk="0">
                    <a:moveTo>
                      <a:pt x="307" y="1"/>
                    </a:moveTo>
                    <a:lnTo>
                      <a:pt x="1" y="276"/>
                    </a:lnTo>
                    <a:lnTo>
                      <a:pt x="1531" y="1775"/>
                    </a:lnTo>
                    <a:lnTo>
                      <a:pt x="1806" y="1500"/>
                    </a:lnTo>
                    <a:lnTo>
                      <a:pt x="30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81;p15"/>
              <p:cNvSpPr/>
              <p:nvPr/>
            </p:nvSpPr>
            <p:spPr>
              <a:xfrm>
                <a:off x="1819835" y="3471400"/>
                <a:ext cx="72340" cy="784889"/>
              </a:xfrm>
              <a:custGeom>
                <a:avLst/>
                <a:gdLst/>
                <a:ahLst/>
                <a:cxnLst/>
                <a:rect l="l" t="t" r="r" b="b"/>
                <a:pathLst>
                  <a:path w="3673" h="37389" extrusionOk="0">
                    <a:moveTo>
                      <a:pt x="1" y="1"/>
                    </a:moveTo>
                    <a:lnTo>
                      <a:pt x="1"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82;p15"/>
              <p:cNvSpPr/>
              <p:nvPr/>
            </p:nvSpPr>
            <p:spPr>
              <a:xfrm>
                <a:off x="1819842" y="3449719"/>
                <a:ext cx="72340" cy="25328"/>
              </a:xfrm>
              <a:custGeom>
                <a:avLst/>
                <a:gdLst/>
                <a:ahLst/>
                <a:cxnLst/>
                <a:rect l="l" t="t" r="r" b="b"/>
                <a:pathLst>
                  <a:path w="3673" h="1286" extrusionOk="0">
                    <a:moveTo>
                      <a:pt x="1" y="0"/>
                    </a:moveTo>
                    <a:lnTo>
                      <a:pt x="1" y="1285"/>
                    </a:lnTo>
                    <a:lnTo>
                      <a:pt x="3672" y="1285"/>
                    </a:lnTo>
                    <a:lnTo>
                      <a:pt x="367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83;p15"/>
              <p:cNvSpPr/>
              <p:nvPr/>
            </p:nvSpPr>
            <p:spPr>
              <a:xfrm>
                <a:off x="1836130" y="3520824"/>
                <a:ext cx="39173" cy="39193"/>
              </a:xfrm>
              <a:custGeom>
                <a:avLst/>
                <a:gdLst/>
                <a:ahLst/>
                <a:cxnLst/>
                <a:rect l="l" t="t" r="r" b="b"/>
                <a:pathLst>
                  <a:path w="1989" h="1990" extrusionOk="0">
                    <a:moveTo>
                      <a:pt x="1010" y="1"/>
                    </a:moveTo>
                    <a:cubicBezTo>
                      <a:pt x="459" y="1"/>
                      <a:pt x="0" y="459"/>
                      <a:pt x="0" y="1010"/>
                    </a:cubicBezTo>
                    <a:cubicBezTo>
                      <a:pt x="0" y="1561"/>
                      <a:pt x="459" y="1989"/>
                      <a:pt x="1010" y="1989"/>
                    </a:cubicBezTo>
                    <a:cubicBezTo>
                      <a:pt x="1560" y="1989"/>
                      <a:pt x="1989" y="1561"/>
                      <a:pt x="1989" y="1010"/>
                    </a:cubicBezTo>
                    <a:cubicBezTo>
                      <a:pt x="1989" y="459"/>
                      <a:pt x="1560"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84;p15"/>
              <p:cNvSpPr/>
              <p:nvPr/>
            </p:nvSpPr>
            <p:spPr>
              <a:xfrm>
                <a:off x="1837923" y="3522636"/>
                <a:ext cx="35589" cy="35569"/>
              </a:xfrm>
              <a:custGeom>
                <a:avLst/>
                <a:gdLst/>
                <a:ahLst/>
                <a:cxnLst/>
                <a:rect l="l" t="t" r="r" b="b"/>
                <a:pathLst>
                  <a:path w="1807" h="1806" extrusionOk="0">
                    <a:moveTo>
                      <a:pt x="307" y="0"/>
                    </a:moveTo>
                    <a:lnTo>
                      <a:pt x="1" y="306"/>
                    </a:lnTo>
                    <a:lnTo>
                      <a:pt x="1531" y="1805"/>
                    </a:lnTo>
                    <a:lnTo>
                      <a:pt x="1806" y="1530"/>
                    </a:lnTo>
                    <a:lnTo>
                      <a:pt x="30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85;p15"/>
              <p:cNvSpPr/>
              <p:nvPr/>
            </p:nvSpPr>
            <p:spPr>
              <a:xfrm>
                <a:off x="1836130" y="3840812"/>
                <a:ext cx="39173" cy="39193"/>
              </a:xfrm>
              <a:custGeom>
                <a:avLst/>
                <a:gdLst/>
                <a:ahLst/>
                <a:cxnLst/>
                <a:rect l="l" t="t" r="r" b="b"/>
                <a:pathLst>
                  <a:path w="1989" h="1990" extrusionOk="0">
                    <a:moveTo>
                      <a:pt x="1010" y="1"/>
                    </a:moveTo>
                    <a:cubicBezTo>
                      <a:pt x="459" y="1"/>
                      <a:pt x="0" y="429"/>
                      <a:pt x="0" y="980"/>
                    </a:cubicBezTo>
                    <a:cubicBezTo>
                      <a:pt x="0" y="1531"/>
                      <a:pt x="459" y="1990"/>
                      <a:pt x="1010" y="1990"/>
                    </a:cubicBezTo>
                    <a:cubicBezTo>
                      <a:pt x="1560" y="1990"/>
                      <a:pt x="1989" y="1531"/>
                      <a:pt x="1989" y="980"/>
                    </a:cubicBezTo>
                    <a:cubicBezTo>
                      <a:pt x="1989" y="429"/>
                      <a:pt x="1560" y="1"/>
                      <a:pt x="101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86;p15"/>
              <p:cNvSpPr/>
              <p:nvPr/>
            </p:nvSpPr>
            <p:spPr>
              <a:xfrm>
                <a:off x="1837923" y="3842624"/>
                <a:ext cx="35589" cy="34978"/>
              </a:xfrm>
              <a:custGeom>
                <a:avLst/>
                <a:gdLst/>
                <a:ahLst/>
                <a:cxnLst/>
                <a:rect l="l" t="t" r="r" b="b"/>
                <a:pathLst>
                  <a:path w="1807" h="1776" extrusionOk="0">
                    <a:moveTo>
                      <a:pt x="307" y="1"/>
                    </a:moveTo>
                    <a:lnTo>
                      <a:pt x="1" y="276"/>
                    </a:lnTo>
                    <a:lnTo>
                      <a:pt x="1531" y="1775"/>
                    </a:lnTo>
                    <a:lnTo>
                      <a:pt x="1806" y="1500"/>
                    </a:lnTo>
                    <a:lnTo>
                      <a:pt x="30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87;p15"/>
              <p:cNvSpPr/>
              <p:nvPr/>
            </p:nvSpPr>
            <p:spPr>
              <a:xfrm>
                <a:off x="1171150" y="4207775"/>
                <a:ext cx="72329" cy="627107"/>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88;p15"/>
              <p:cNvSpPr/>
              <p:nvPr/>
            </p:nvSpPr>
            <p:spPr>
              <a:xfrm>
                <a:off x="1819846" y="4207775"/>
                <a:ext cx="72329" cy="627107"/>
              </a:xfrm>
              <a:custGeom>
                <a:avLst/>
                <a:gdLst/>
                <a:ahLst/>
                <a:cxnLst/>
                <a:rect l="l" t="t" r="r" b="b"/>
                <a:pathLst>
                  <a:path w="3672" h="37389" extrusionOk="0">
                    <a:moveTo>
                      <a:pt x="0" y="1"/>
                    </a:moveTo>
                    <a:lnTo>
                      <a:pt x="0" y="37389"/>
                    </a:lnTo>
                    <a:lnTo>
                      <a:pt x="3672" y="37389"/>
                    </a:lnTo>
                    <a:lnTo>
                      <a:pt x="36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89;p15"/>
              <p:cNvSpPr/>
              <p:nvPr/>
            </p:nvSpPr>
            <p:spPr>
              <a:xfrm>
                <a:off x="1018888" y="4171350"/>
                <a:ext cx="1026300" cy="933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Text Box 52">
            <a:extLst>
              <a:ext uri="{FF2B5EF4-FFF2-40B4-BE49-F238E27FC236}">
                <a16:creationId xmlns:a16="http://schemas.microsoft.com/office/drawing/2014/main" id="{5E647989-23ED-B5F2-1607-CA51ACF5AEA9}"/>
              </a:ext>
            </a:extLst>
          </p:cNvPr>
          <p:cNvSpPr txBox="1">
            <a:spLocks noChangeArrowheads="1"/>
          </p:cNvSpPr>
          <p:nvPr/>
        </p:nvSpPr>
        <p:spPr bwMode="auto">
          <a:xfrm>
            <a:off x="5400882" y="963255"/>
            <a:ext cx="6910455" cy="2308324"/>
          </a:xfrm>
          <a:prstGeom prst="rect">
            <a:avLst/>
          </a:prstGeom>
          <a:noFill/>
          <a:ln w="9525">
            <a:noFill/>
            <a:miter lim="800000"/>
            <a:headEnd/>
            <a:tailEnd/>
          </a:ln>
          <a:effectLst/>
        </p:spPr>
        <p:txBody>
          <a:bodyPr wrap="square">
            <a:spAutoFit/>
          </a:bodyPr>
          <a:lstStyle/>
          <a:p>
            <a:pPr algn="ctr" defTabSz="457200">
              <a:spcBef>
                <a:spcPts val="2400"/>
              </a:spcBef>
              <a:defRPr/>
            </a:pPr>
            <a:r>
              <a:rPr lang="en-US" sz="4800" b="1" dirty="0">
                <a:solidFill>
                  <a:srgbClr val="0070C0"/>
                </a:solidFill>
                <a:effectLst>
                  <a:outerShdw blurRad="38100" dist="38100" dir="2700000" algn="tl">
                    <a:srgbClr val="C0C0C0"/>
                  </a:outerShdw>
                </a:effectLst>
                <a:latin typeface="Sitka Subheading" panose="02000505000000020004" pitchFamily="2" charset="0"/>
                <a:cs typeface="Times New Roman" panose="02020603050405020304" pitchFamily="18" charset="0"/>
              </a:rPr>
              <a:t>CHÀO MỪNG QUÝ THẦY CÔ ĐÃ ĐẾN DỰ BÁO CÁO CHUYÊN ĐỀ!</a:t>
            </a:r>
          </a:p>
        </p:txBody>
      </p:sp>
      <p:sp>
        <p:nvSpPr>
          <p:cNvPr id="11" name="Rectangle 10">
            <a:extLst>
              <a:ext uri="{FF2B5EF4-FFF2-40B4-BE49-F238E27FC236}">
                <a16:creationId xmlns:a16="http://schemas.microsoft.com/office/drawing/2014/main" id="{0FCF3265-261F-782F-A79F-2396AFE38E3D}"/>
              </a:ext>
            </a:extLst>
          </p:cNvPr>
          <p:cNvSpPr/>
          <p:nvPr/>
        </p:nvSpPr>
        <p:spPr>
          <a:xfrm>
            <a:off x="1223762" y="1006964"/>
            <a:ext cx="4048792" cy="2191402"/>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70C86EA1-8C3D-6B79-3324-288D8BEDF331}"/>
              </a:ext>
            </a:extLst>
          </p:cNvPr>
          <p:cNvSpPr txBox="1"/>
          <p:nvPr/>
        </p:nvSpPr>
        <p:spPr>
          <a:xfrm>
            <a:off x="1244925" y="1048843"/>
            <a:ext cx="4048792" cy="461665"/>
          </a:xfrm>
          <a:prstGeom prst="rect">
            <a:avLst/>
          </a:prstGeom>
          <a:noFill/>
        </p:spPr>
        <p:txBody>
          <a:bodyPr wrap="square" rtlCol="0">
            <a:spAutoFit/>
          </a:bodyPr>
          <a:lstStyle/>
          <a:p>
            <a:pPr algn="ctr"/>
            <a:r>
              <a:rPr lang="en-US" sz="2400" b="1" dirty="0">
                <a:solidFill>
                  <a:schemeClr val="bg1"/>
                </a:solidFill>
              </a:rPr>
              <a:t>THCS NGUYẾN VĂN TRỖI</a:t>
            </a:r>
            <a:endParaRPr lang="vi-VN" sz="2400" b="1" dirty="0">
              <a:solidFill>
                <a:schemeClr val="bg1"/>
              </a:solidFill>
            </a:endParaRPr>
          </a:p>
        </p:txBody>
      </p:sp>
      <p:sp>
        <p:nvSpPr>
          <p:cNvPr id="13" name="TextBox 12">
            <a:extLst>
              <a:ext uri="{FF2B5EF4-FFF2-40B4-BE49-F238E27FC236}">
                <a16:creationId xmlns:a16="http://schemas.microsoft.com/office/drawing/2014/main" id="{433DE469-E8BE-F714-E1EF-744FB5FB5E1C}"/>
              </a:ext>
            </a:extLst>
          </p:cNvPr>
          <p:cNvSpPr txBox="1"/>
          <p:nvPr/>
        </p:nvSpPr>
        <p:spPr>
          <a:xfrm>
            <a:off x="1137469" y="1464326"/>
            <a:ext cx="4048792" cy="369332"/>
          </a:xfrm>
          <a:prstGeom prst="rect">
            <a:avLst/>
          </a:prstGeom>
          <a:noFill/>
        </p:spPr>
        <p:txBody>
          <a:bodyPr wrap="square" rtlCol="0">
            <a:spAutoFit/>
          </a:bodyPr>
          <a:lstStyle/>
          <a:p>
            <a:pPr algn="ctr"/>
            <a:r>
              <a:rPr lang="en-US" b="1" dirty="0">
                <a:solidFill>
                  <a:schemeClr val="bg1"/>
                </a:solidFill>
              </a:rPr>
              <a:t>TỔ KHOA HỌC XÃ HỘI</a:t>
            </a:r>
            <a:endParaRPr lang="vi-VN" b="1" dirty="0">
              <a:solidFill>
                <a:schemeClr val="bg1"/>
              </a:solidFill>
            </a:endParaRPr>
          </a:p>
        </p:txBody>
      </p:sp>
      <p:sp>
        <p:nvSpPr>
          <p:cNvPr id="14" name="TextBox 13">
            <a:extLst>
              <a:ext uri="{FF2B5EF4-FFF2-40B4-BE49-F238E27FC236}">
                <a16:creationId xmlns:a16="http://schemas.microsoft.com/office/drawing/2014/main" id="{97E5E4E7-D1D1-2947-255B-442A6CF5DC9D}"/>
              </a:ext>
            </a:extLst>
          </p:cNvPr>
          <p:cNvSpPr txBox="1"/>
          <p:nvPr/>
        </p:nvSpPr>
        <p:spPr>
          <a:xfrm>
            <a:off x="1181391" y="1865455"/>
            <a:ext cx="4048792" cy="369332"/>
          </a:xfrm>
          <a:prstGeom prst="rect">
            <a:avLst/>
          </a:prstGeom>
          <a:noFill/>
        </p:spPr>
        <p:txBody>
          <a:bodyPr wrap="square" rtlCol="0">
            <a:spAutoFit/>
          </a:bodyPr>
          <a:lstStyle/>
          <a:p>
            <a:pPr algn="ctr"/>
            <a:r>
              <a:rPr lang="en-US" b="1" dirty="0">
                <a:solidFill>
                  <a:schemeClr val="bg1"/>
                </a:solidFill>
              </a:rPr>
              <a:t>MÔN LỊCH SỬ VÀ ĐỊA LÍ</a:t>
            </a:r>
            <a:endParaRPr lang="vi-VN" b="1" dirty="0">
              <a:solidFill>
                <a:schemeClr val="bg1"/>
              </a:solidFill>
            </a:endParaRPr>
          </a:p>
        </p:txBody>
      </p:sp>
      <p:sp>
        <p:nvSpPr>
          <p:cNvPr id="15" name="TextBox 14">
            <a:extLst>
              <a:ext uri="{FF2B5EF4-FFF2-40B4-BE49-F238E27FC236}">
                <a16:creationId xmlns:a16="http://schemas.microsoft.com/office/drawing/2014/main" id="{40F95E1C-B17D-3985-A765-6C066504F1AA}"/>
              </a:ext>
            </a:extLst>
          </p:cNvPr>
          <p:cNvSpPr txBox="1"/>
          <p:nvPr/>
        </p:nvSpPr>
        <p:spPr>
          <a:xfrm>
            <a:off x="1472738" y="2189815"/>
            <a:ext cx="3604242" cy="923330"/>
          </a:xfrm>
          <a:prstGeom prst="rect">
            <a:avLst/>
          </a:prstGeom>
          <a:noFill/>
        </p:spPr>
        <p:txBody>
          <a:bodyPr wrap="square" rtlCol="0">
            <a:spAutoFit/>
          </a:bodyPr>
          <a:lstStyle/>
          <a:p>
            <a:pPr algn="ctr"/>
            <a:r>
              <a:rPr lang="en-US" dirty="0" err="1">
                <a:solidFill>
                  <a:schemeClr val="bg1"/>
                </a:solidFill>
                <a:latin typeface="Times New Roman" panose="02020603050405020304" pitchFamily="18" charset="0"/>
                <a:cs typeface="Times New Roman" panose="02020603050405020304" pitchFamily="18" charset="0"/>
              </a:rPr>
              <a:t>Giáo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thực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hiện</a:t>
            </a:r>
            <a:r>
              <a:rPr lang="en-US" dirty="0">
                <a:solidFill>
                  <a:schemeClr val="bg1"/>
                </a:solidFill>
                <a:latin typeface="Times New Roman" panose="02020603050405020304" pitchFamily="18" charset="0"/>
                <a:cs typeface="Times New Roman" panose="02020603050405020304" pitchFamily="18" charset="0"/>
              </a:rPr>
              <a:t>:</a:t>
            </a:r>
          </a:p>
          <a:p>
            <a:pPr algn="ctr"/>
            <a:r>
              <a:rPr lang="en-US" dirty="0" err="1">
                <a:solidFill>
                  <a:schemeClr val="bg1"/>
                </a:solidFill>
                <a:latin typeface="Times New Roman" panose="02020603050405020304" pitchFamily="18" charset="0"/>
                <a:cs typeface="Times New Roman" panose="02020603050405020304" pitchFamily="18" charset="0"/>
              </a:rPr>
              <a:t>Trần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Thị</a:t>
            </a:r>
            <a:r>
              <a:rPr lang="en-US" dirty="0">
                <a:solidFill>
                  <a:schemeClr val="bg1"/>
                </a:solidFill>
                <a:latin typeface="Times New Roman" panose="02020603050405020304" pitchFamily="18" charset="0"/>
                <a:cs typeface="Times New Roman" panose="02020603050405020304" pitchFamily="18" charset="0"/>
              </a:rPr>
              <a:t> Thu </a:t>
            </a:r>
            <a:r>
              <a:rPr lang="en-US" dirty="0" err="1">
                <a:solidFill>
                  <a:schemeClr val="bg1"/>
                </a:solidFill>
                <a:latin typeface="Times New Roman" panose="02020603050405020304" pitchFamily="18" charset="0"/>
                <a:cs typeface="Times New Roman" panose="02020603050405020304" pitchFamily="18" charset="0"/>
              </a:rPr>
              <a:t>Liễu</a:t>
            </a: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err="1">
                <a:solidFill>
                  <a:schemeClr val="bg1"/>
                </a:solidFill>
                <a:latin typeface="Times New Roman" panose="02020603050405020304" pitchFamily="18" charset="0"/>
                <a:cs typeface="Times New Roman" panose="02020603050405020304" pitchFamily="18" charset="0"/>
              </a:rPr>
              <a:t>Nguyễn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Kiều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Diễm</a:t>
            </a:r>
            <a:endParaRPr lang="vi-VN" dirty="0">
              <a:solidFill>
                <a:schemeClr val="bg1"/>
              </a:solidFill>
              <a:latin typeface="Times New Roman" panose="02020603050405020304" pitchFamily="18" charset="0"/>
              <a:cs typeface="Times New Roman" panose="02020603050405020304" pitchFamily="18" charset="0"/>
            </a:endParaRPr>
          </a:p>
        </p:txBody>
      </p:sp>
      <p:grpSp>
        <p:nvGrpSpPr>
          <p:cNvPr id="16" name="Google Shape;1280;p40">
            <a:extLst>
              <a:ext uri="{FF2B5EF4-FFF2-40B4-BE49-F238E27FC236}">
                <a16:creationId xmlns:a16="http://schemas.microsoft.com/office/drawing/2014/main" id="{D706EF61-A3F1-8E0C-880D-DF7A30B85BB5}"/>
              </a:ext>
            </a:extLst>
          </p:cNvPr>
          <p:cNvGrpSpPr/>
          <p:nvPr/>
        </p:nvGrpSpPr>
        <p:grpSpPr>
          <a:xfrm>
            <a:off x="1252605" y="2305418"/>
            <a:ext cx="729071" cy="761558"/>
            <a:chOff x="4203573" y="1931988"/>
            <a:chExt cx="729071" cy="761558"/>
          </a:xfrm>
        </p:grpSpPr>
        <p:sp>
          <p:nvSpPr>
            <p:cNvPr id="17" name="Google Shape;1281;p40">
              <a:extLst>
                <a:ext uri="{FF2B5EF4-FFF2-40B4-BE49-F238E27FC236}">
                  <a16:creationId xmlns:a16="http://schemas.microsoft.com/office/drawing/2014/main" id="{FBE3A7A3-13D5-EFE9-7CF1-9AC8926920BB}"/>
                </a:ext>
              </a:extLst>
            </p:cNvPr>
            <p:cNvSpPr/>
            <p:nvPr/>
          </p:nvSpPr>
          <p:spPr>
            <a:xfrm>
              <a:off x="4383965" y="2321570"/>
              <a:ext cx="173497" cy="266189"/>
            </a:xfrm>
            <a:custGeom>
              <a:avLst/>
              <a:gdLst/>
              <a:ahLst/>
              <a:cxnLst/>
              <a:rect l="l" t="t" r="r" b="b"/>
              <a:pathLst>
                <a:path w="14772" h="22664" extrusionOk="0">
                  <a:moveTo>
                    <a:pt x="2128" y="0"/>
                  </a:moveTo>
                  <a:lnTo>
                    <a:pt x="2128" y="6798"/>
                  </a:lnTo>
                  <a:lnTo>
                    <a:pt x="1" y="9777"/>
                  </a:lnTo>
                  <a:lnTo>
                    <a:pt x="7123" y="22663"/>
                  </a:lnTo>
                  <a:cubicBezTo>
                    <a:pt x="7123" y="22663"/>
                    <a:pt x="14772" y="9868"/>
                    <a:pt x="14285" y="9777"/>
                  </a:cubicBezTo>
                  <a:lnTo>
                    <a:pt x="12158" y="6798"/>
                  </a:lnTo>
                  <a:lnTo>
                    <a:pt x="12158" y="0"/>
                  </a:ln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2;p40">
              <a:extLst>
                <a:ext uri="{FF2B5EF4-FFF2-40B4-BE49-F238E27FC236}">
                  <a16:creationId xmlns:a16="http://schemas.microsoft.com/office/drawing/2014/main" id="{9EE8C7B7-15C6-34D7-2AC4-C2A61E398A18}"/>
                </a:ext>
              </a:extLst>
            </p:cNvPr>
            <p:cNvSpPr/>
            <p:nvPr/>
          </p:nvSpPr>
          <p:spPr>
            <a:xfrm>
              <a:off x="4203573" y="2429248"/>
              <a:ext cx="528572" cy="264298"/>
            </a:xfrm>
            <a:custGeom>
              <a:avLst/>
              <a:gdLst/>
              <a:ahLst/>
              <a:cxnLst/>
              <a:rect l="l" t="t" r="r" b="b"/>
              <a:pathLst>
                <a:path w="45004" h="22503" extrusionOk="0">
                  <a:moveTo>
                    <a:pt x="28419" y="1"/>
                  </a:moveTo>
                  <a:lnTo>
                    <a:pt x="27254" y="1581"/>
                  </a:lnTo>
                  <a:lnTo>
                    <a:pt x="22492" y="8065"/>
                  </a:lnTo>
                  <a:lnTo>
                    <a:pt x="16585" y="11"/>
                  </a:lnTo>
                  <a:cubicBezTo>
                    <a:pt x="16241" y="305"/>
                    <a:pt x="15815" y="517"/>
                    <a:pt x="15360" y="609"/>
                  </a:cubicBezTo>
                  <a:lnTo>
                    <a:pt x="12573" y="1146"/>
                  </a:lnTo>
                  <a:cubicBezTo>
                    <a:pt x="5279" y="2544"/>
                    <a:pt x="1" y="8926"/>
                    <a:pt x="1" y="16352"/>
                  </a:cubicBezTo>
                  <a:lnTo>
                    <a:pt x="1" y="19209"/>
                  </a:lnTo>
                  <a:cubicBezTo>
                    <a:pt x="1" y="21033"/>
                    <a:pt x="1480" y="22502"/>
                    <a:pt x="3293" y="22502"/>
                  </a:cubicBezTo>
                  <a:lnTo>
                    <a:pt x="7386" y="22502"/>
                  </a:lnTo>
                  <a:cubicBezTo>
                    <a:pt x="7386" y="22502"/>
                    <a:pt x="7822" y="21996"/>
                    <a:pt x="8349" y="21996"/>
                  </a:cubicBezTo>
                  <a:cubicBezTo>
                    <a:pt x="8886" y="21996"/>
                    <a:pt x="9311" y="22502"/>
                    <a:pt x="9311" y="22502"/>
                  </a:cubicBezTo>
                  <a:lnTo>
                    <a:pt x="35683" y="22502"/>
                  </a:lnTo>
                  <a:cubicBezTo>
                    <a:pt x="35683" y="22502"/>
                    <a:pt x="36118" y="21996"/>
                    <a:pt x="36655" y="21996"/>
                  </a:cubicBezTo>
                  <a:cubicBezTo>
                    <a:pt x="37182" y="21996"/>
                    <a:pt x="37618" y="22502"/>
                    <a:pt x="37618" y="22502"/>
                  </a:cubicBezTo>
                  <a:lnTo>
                    <a:pt x="41711" y="22502"/>
                  </a:lnTo>
                  <a:cubicBezTo>
                    <a:pt x="43524" y="22502"/>
                    <a:pt x="45003" y="21033"/>
                    <a:pt x="45003" y="19209"/>
                  </a:cubicBezTo>
                  <a:lnTo>
                    <a:pt x="45003" y="16352"/>
                  </a:lnTo>
                  <a:cubicBezTo>
                    <a:pt x="45003" y="8926"/>
                    <a:pt x="39725" y="2544"/>
                    <a:pt x="32431" y="1146"/>
                  </a:cubicBezTo>
                  <a:cubicBezTo>
                    <a:pt x="31691" y="1004"/>
                    <a:pt x="30323" y="740"/>
                    <a:pt x="29644" y="609"/>
                  </a:cubicBezTo>
                  <a:cubicBezTo>
                    <a:pt x="29178" y="517"/>
                    <a:pt x="28753" y="305"/>
                    <a:pt x="28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3;p40">
              <a:extLst>
                <a:ext uri="{FF2B5EF4-FFF2-40B4-BE49-F238E27FC236}">
                  <a16:creationId xmlns:a16="http://schemas.microsoft.com/office/drawing/2014/main" id="{4B37A44E-7AB8-1C11-A887-825E3A24DAEC}"/>
                </a:ext>
              </a:extLst>
            </p:cNvPr>
            <p:cNvSpPr/>
            <p:nvPr/>
          </p:nvSpPr>
          <p:spPr>
            <a:xfrm>
              <a:off x="4358619" y="2401412"/>
              <a:ext cx="109123" cy="140212"/>
            </a:xfrm>
            <a:custGeom>
              <a:avLst/>
              <a:gdLst/>
              <a:ahLst/>
              <a:cxnLst/>
              <a:rect l="l" t="t" r="r" b="b"/>
              <a:pathLst>
                <a:path w="9291" h="11938" extrusionOk="0">
                  <a:moveTo>
                    <a:pt x="4286" y="0"/>
                  </a:moveTo>
                  <a:cubicBezTo>
                    <a:pt x="4286" y="0"/>
                    <a:pt x="2442" y="527"/>
                    <a:pt x="923" y="2117"/>
                  </a:cubicBezTo>
                  <a:cubicBezTo>
                    <a:pt x="284" y="2786"/>
                    <a:pt x="1" y="3728"/>
                    <a:pt x="163" y="4640"/>
                  </a:cubicBezTo>
                  <a:lnTo>
                    <a:pt x="1166" y="10233"/>
                  </a:lnTo>
                  <a:cubicBezTo>
                    <a:pt x="1347" y="11244"/>
                    <a:pt x="2229" y="11938"/>
                    <a:pt x="3207" y="11938"/>
                  </a:cubicBezTo>
                  <a:cubicBezTo>
                    <a:pt x="3376" y="11938"/>
                    <a:pt x="3547" y="11917"/>
                    <a:pt x="3719" y="11874"/>
                  </a:cubicBezTo>
                  <a:lnTo>
                    <a:pt x="9291" y="10435"/>
                  </a:lnTo>
                  <a:lnTo>
                    <a:pt x="4013" y="3262"/>
                  </a:lnTo>
                  <a:cubicBezTo>
                    <a:pt x="3607" y="2705"/>
                    <a:pt x="3506" y="1986"/>
                    <a:pt x="3759" y="1347"/>
                  </a:cubicBezTo>
                  <a:lnTo>
                    <a:pt x="42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4;p40">
              <a:extLst>
                <a:ext uri="{FF2B5EF4-FFF2-40B4-BE49-F238E27FC236}">
                  <a16:creationId xmlns:a16="http://schemas.microsoft.com/office/drawing/2014/main" id="{CDB14AD0-3DBB-AC3C-4552-55A090906431}"/>
                </a:ext>
              </a:extLst>
            </p:cNvPr>
            <p:cNvSpPr/>
            <p:nvPr/>
          </p:nvSpPr>
          <p:spPr>
            <a:xfrm>
              <a:off x="4467848" y="2401412"/>
              <a:ext cx="109135" cy="140212"/>
            </a:xfrm>
            <a:custGeom>
              <a:avLst/>
              <a:gdLst/>
              <a:ahLst/>
              <a:cxnLst/>
              <a:rect l="l" t="t" r="r" b="b"/>
              <a:pathLst>
                <a:path w="9292" h="11938" extrusionOk="0">
                  <a:moveTo>
                    <a:pt x="5006" y="0"/>
                  </a:moveTo>
                  <a:lnTo>
                    <a:pt x="5533" y="1347"/>
                  </a:lnTo>
                  <a:cubicBezTo>
                    <a:pt x="5776" y="1986"/>
                    <a:pt x="5685" y="2705"/>
                    <a:pt x="5279" y="3262"/>
                  </a:cubicBezTo>
                  <a:lnTo>
                    <a:pt x="1" y="10435"/>
                  </a:lnTo>
                  <a:lnTo>
                    <a:pt x="5573" y="11874"/>
                  </a:lnTo>
                  <a:cubicBezTo>
                    <a:pt x="5744" y="11917"/>
                    <a:pt x="5916" y="11938"/>
                    <a:pt x="6085" y="11938"/>
                  </a:cubicBezTo>
                  <a:cubicBezTo>
                    <a:pt x="7063" y="11938"/>
                    <a:pt x="7945" y="11244"/>
                    <a:pt x="8126" y="10233"/>
                  </a:cubicBezTo>
                  <a:lnTo>
                    <a:pt x="9119" y="4640"/>
                  </a:lnTo>
                  <a:cubicBezTo>
                    <a:pt x="9291" y="3728"/>
                    <a:pt x="9008" y="2786"/>
                    <a:pt x="8369" y="2117"/>
                  </a:cubicBezTo>
                  <a:cubicBezTo>
                    <a:pt x="6850" y="527"/>
                    <a:pt x="5006"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5;p40">
              <a:extLst>
                <a:ext uri="{FF2B5EF4-FFF2-40B4-BE49-F238E27FC236}">
                  <a16:creationId xmlns:a16="http://schemas.microsoft.com/office/drawing/2014/main" id="{F004C169-655B-7326-43F3-F1590734A7A0}"/>
                </a:ext>
              </a:extLst>
            </p:cNvPr>
            <p:cNvSpPr/>
            <p:nvPr/>
          </p:nvSpPr>
          <p:spPr>
            <a:xfrm>
              <a:off x="4622658" y="2596908"/>
              <a:ext cx="22738" cy="96638"/>
            </a:xfrm>
            <a:custGeom>
              <a:avLst/>
              <a:gdLst/>
              <a:ahLst/>
              <a:cxnLst/>
              <a:rect l="l" t="t" r="r" b="b"/>
              <a:pathLst>
                <a:path w="1936" h="8228" extrusionOk="0">
                  <a:moveTo>
                    <a:pt x="973" y="1"/>
                  </a:moveTo>
                  <a:cubicBezTo>
                    <a:pt x="436" y="1"/>
                    <a:pt x="1" y="436"/>
                    <a:pt x="1" y="963"/>
                  </a:cubicBezTo>
                  <a:lnTo>
                    <a:pt x="1" y="8227"/>
                  </a:lnTo>
                  <a:lnTo>
                    <a:pt x="1936" y="8227"/>
                  </a:lnTo>
                  <a:lnTo>
                    <a:pt x="1936" y="963"/>
                  </a:lnTo>
                  <a:cubicBezTo>
                    <a:pt x="1936" y="436"/>
                    <a:pt x="1500" y="1"/>
                    <a:pt x="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6;p40">
              <a:extLst>
                <a:ext uri="{FF2B5EF4-FFF2-40B4-BE49-F238E27FC236}">
                  <a16:creationId xmlns:a16="http://schemas.microsoft.com/office/drawing/2014/main" id="{BF62BD27-C000-BF19-1D9C-FEE465F5C33F}"/>
                </a:ext>
              </a:extLst>
            </p:cNvPr>
            <p:cNvSpPr/>
            <p:nvPr/>
          </p:nvSpPr>
          <p:spPr>
            <a:xfrm>
              <a:off x="4290322" y="2596908"/>
              <a:ext cx="22621" cy="96638"/>
            </a:xfrm>
            <a:custGeom>
              <a:avLst/>
              <a:gdLst/>
              <a:ahLst/>
              <a:cxnLst/>
              <a:rect l="l" t="t" r="r" b="b"/>
              <a:pathLst>
                <a:path w="1926" h="8228" extrusionOk="0">
                  <a:moveTo>
                    <a:pt x="963" y="1"/>
                  </a:moveTo>
                  <a:cubicBezTo>
                    <a:pt x="436" y="1"/>
                    <a:pt x="0" y="436"/>
                    <a:pt x="0" y="963"/>
                  </a:cubicBezTo>
                  <a:lnTo>
                    <a:pt x="0" y="8227"/>
                  </a:lnTo>
                  <a:lnTo>
                    <a:pt x="1925" y="8227"/>
                  </a:lnTo>
                  <a:lnTo>
                    <a:pt x="1925" y="963"/>
                  </a:lnTo>
                  <a:cubicBezTo>
                    <a:pt x="1925" y="436"/>
                    <a:pt x="1500"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7;p40">
              <a:extLst>
                <a:ext uri="{FF2B5EF4-FFF2-40B4-BE49-F238E27FC236}">
                  <a16:creationId xmlns:a16="http://schemas.microsoft.com/office/drawing/2014/main" id="{7761B217-0E37-BAE8-C322-F16318D303BA}"/>
                </a:ext>
              </a:extLst>
            </p:cNvPr>
            <p:cNvSpPr/>
            <p:nvPr/>
          </p:nvSpPr>
          <p:spPr>
            <a:xfrm>
              <a:off x="4356834" y="2118205"/>
              <a:ext cx="222051" cy="267269"/>
            </a:xfrm>
            <a:custGeom>
              <a:avLst/>
              <a:gdLst/>
              <a:ahLst/>
              <a:cxnLst/>
              <a:rect l="l" t="t" r="r" b="b"/>
              <a:pathLst>
                <a:path w="18906" h="22756" extrusionOk="0">
                  <a:moveTo>
                    <a:pt x="5137" y="1"/>
                  </a:moveTo>
                  <a:cubicBezTo>
                    <a:pt x="3668" y="1"/>
                    <a:pt x="2483" y="1186"/>
                    <a:pt x="2483" y="2645"/>
                  </a:cubicBezTo>
                  <a:lnTo>
                    <a:pt x="2483" y="6363"/>
                  </a:lnTo>
                  <a:cubicBezTo>
                    <a:pt x="2483" y="6394"/>
                    <a:pt x="2483" y="6434"/>
                    <a:pt x="2473" y="6465"/>
                  </a:cubicBezTo>
                  <a:cubicBezTo>
                    <a:pt x="2432" y="7001"/>
                    <a:pt x="1936" y="7427"/>
                    <a:pt x="1358" y="7427"/>
                  </a:cubicBezTo>
                  <a:lnTo>
                    <a:pt x="1" y="7427"/>
                  </a:lnTo>
                  <a:lnTo>
                    <a:pt x="1" y="13566"/>
                  </a:lnTo>
                  <a:cubicBezTo>
                    <a:pt x="61" y="16109"/>
                    <a:pt x="892" y="18551"/>
                    <a:pt x="2827" y="20223"/>
                  </a:cubicBezTo>
                  <a:cubicBezTo>
                    <a:pt x="3709" y="20982"/>
                    <a:pt x="4793" y="21682"/>
                    <a:pt x="6100" y="22158"/>
                  </a:cubicBezTo>
                  <a:cubicBezTo>
                    <a:pt x="6140" y="22168"/>
                    <a:pt x="6191" y="22188"/>
                    <a:pt x="6231" y="22198"/>
                  </a:cubicBezTo>
                  <a:cubicBezTo>
                    <a:pt x="6272" y="22218"/>
                    <a:pt x="6312" y="22229"/>
                    <a:pt x="6353" y="22239"/>
                  </a:cubicBezTo>
                  <a:cubicBezTo>
                    <a:pt x="6424" y="22269"/>
                    <a:pt x="6495" y="22289"/>
                    <a:pt x="6566" y="22310"/>
                  </a:cubicBezTo>
                  <a:cubicBezTo>
                    <a:pt x="6566" y="22310"/>
                    <a:pt x="6576" y="22310"/>
                    <a:pt x="6586" y="22320"/>
                  </a:cubicBezTo>
                  <a:cubicBezTo>
                    <a:pt x="7447" y="22583"/>
                    <a:pt x="8399" y="22745"/>
                    <a:pt x="9453" y="22755"/>
                  </a:cubicBezTo>
                  <a:cubicBezTo>
                    <a:pt x="12340" y="22725"/>
                    <a:pt x="14529" y="21560"/>
                    <a:pt x="16079" y="20223"/>
                  </a:cubicBezTo>
                  <a:cubicBezTo>
                    <a:pt x="18014" y="18551"/>
                    <a:pt x="18855" y="16109"/>
                    <a:pt x="18905" y="13566"/>
                  </a:cubicBezTo>
                  <a:lnTo>
                    <a:pt x="18905" y="7427"/>
                  </a:lnTo>
                  <a:lnTo>
                    <a:pt x="17548" y="7427"/>
                  </a:lnTo>
                  <a:cubicBezTo>
                    <a:pt x="16960" y="7427"/>
                    <a:pt x="16474" y="7001"/>
                    <a:pt x="16433" y="6465"/>
                  </a:cubicBezTo>
                  <a:cubicBezTo>
                    <a:pt x="16423" y="6434"/>
                    <a:pt x="16423" y="6394"/>
                    <a:pt x="16423" y="6363"/>
                  </a:cubicBezTo>
                  <a:lnTo>
                    <a:pt x="16423" y="2645"/>
                  </a:lnTo>
                  <a:cubicBezTo>
                    <a:pt x="16423" y="1186"/>
                    <a:pt x="15238" y="1"/>
                    <a:pt x="13769" y="1"/>
                  </a:cubicBezTo>
                  <a:cubicBezTo>
                    <a:pt x="13303" y="1"/>
                    <a:pt x="12918" y="31"/>
                    <a:pt x="12573" y="72"/>
                  </a:cubicBezTo>
                  <a:lnTo>
                    <a:pt x="12563" y="72"/>
                  </a:lnTo>
                  <a:cubicBezTo>
                    <a:pt x="12502" y="82"/>
                    <a:pt x="12442" y="92"/>
                    <a:pt x="12381" y="92"/>
                  </a:cubicBezTo>
                  <a:cubicBezTo>
                    <a:pt x="12381" y="92"/>
                    <a:pt x="12381" y="102"/>
                    <a:pt x="12371" y="102"/>
                  </a:cubicBezTo>
                  <a:cubicBezTo>
                    <a:pt x="12310" y="102"/>
                    <a:pt x="12249" y="112"/>
                    <a:pt x="12199" y="122"/>
                  </a:cubicBezTo>
                  <a:cubicBezTo>
                    <a:pt x="11307" y="264"/>
                    <a:pt x="10669" y="477"/>
                    <a:pt x="9453" y="477"/>
                  </a:cubicBezTo>
                  <a:cubicBezTo>
                    <a:pt x="7640" y="477"/>
                    <a:pt x="7123" y="11"/>
                    <a:pt x="5137"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8;p40">
              <a:extLst>
                <a:ext uri="{FF2B5EF4-FFF2-40B4-BE49-F238E27FC236}">
                  <a16:creationId xmlns:a16="http://schemas.microsoft.com/office/drawing/2014/main" id="{31B1F342-4917-AA49-49BC-A1DB9C12AEE2}"/>
                </a:ext>
              </a:extLst>
            </p:cNvPr>
            <p:cNvSpPr/>
            <p:nvPr/>
          </p:nvSpPr>
          <p:spPr>
            <a:xfrm>
              <a:off x="4555078" y="2214350"/>
              <a:ext cx="69143" cy="78433"/>
            </a:xfrm>
            <a:custGeom>
              <a:avLst/>
              <a:gdLst/>
              <a:ahLst/>
              <a:cxnLst/>
              <a:rect l="l" t="t" r="r" b="b"/>
              <a:pathLst>
                <a:path w="5887" h="6678" extrusionOk="0">
                  <a:moveTo>
                    <a:pt x="0" y="1"/>
                  </a:moveTo>
                  <a:lnTo>
                    <a:pt x="0" y="6677"/>
                  </a:lnTo>
                  <a:lnTo>
                    <a:pt x="3739" y="6677"/>
                  </a:lnTo>
                  <a:cubicBezTo>
                    <a:pt x="4924" y="6677"/>
                    <a:pt x="5886" y="5715"/>
                    <a:pt x="5886" y="4529"/>
                  </a:cubicBezTo>
                  <a:lnTo>
                    <a:pt x="5886" y="2149"/>
                  </a:lnTo>
                  <a:cubicBezTo>
                    <a:pt x="5886" y="963"/>
                    <a:pt x="4924" y="1"/>
                    <a:pt x="3739" y="1"/>
                  </a:cubicBez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9;p40">
              <a:extLst>
                <a:ext uri="{FF2B5EF4-FFF2-40B4-BE49-F238E27FC236}">
                  <a16:creationId xmlns:a16="http://schemas.microsoft.com/office/drawing/2014/main" id="{3666913C-E503-3AE8-521F-458A57673553}"/>
                </a:ext>
              </a:extLst>
            </p:cNvPr>
            <p:cNvSpPr/>
            <p:nvPr/>
          </p:nvSpPr>
          <p:spPr>
            <a:xfrm>
              <a:off x="4311263" y="2214350"/>
              <a:ext cx="69143" cy="78433"/>
            </a:xfrm>
            <a:custGeom>
              <a:avLst/>
              <a:gdLst/>
              <a:ahLst/>
              <a:cxnLst/>
              <a:rect l="l" t="t" r="r" b="b"/>
              <a:pathLst>
                <a:path w="5887" h="6678" extrusionOk="0">
                  <a:moveTo>
                    <a:pt x="2148" y="1"/>
                  </a:moveTo>
                  <a:cubicBezTo>
                    <a:pt x="953" y="1"/>
                    <a:pt x="0" y="963"/>
                    <a:pt x="0" y="2149"/>
                  </a:cubicBezTo>
                  <a:lnTo>
                    <a:pt x="0" y="4529"/>
                  </a:lnTo>
                  <a:cubicBezTo>
                    <a:pt x="0" y="5715"/>
                    <a:pt x="953" y="6677"/>
                    <a:pt x="2148" y="6677"/>
                  </a:cubicBezTo>
                  <a:lnTo>
                    <a:pt x="5887" y="6677"/>
                  </a:lnTo>
                  <a:lnTo>
                    <a:pt x="5887" y="1"/>
                  </a:lnTo>
                  <a:close/>
                </a:path>
              </a:pathLst>
            </a:custGeom>
            <a:solidFill>
              <a:srgbClr val="FFD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90;p40">
              <a:extLst>
                <a:ext uri="{FF2B5EF4-FFF2-40B4-BE49-F238E27FC236}">
                  <a16:creationId xmlns:a16="http://schemas.microsoft.com/office/drawing/2014/main" id="{534B7DBB-E70E-DEB0-FD32-2EFFD1E79BFC}"/>
                </a:ext>
              </a:extLst>
            </p:cNvPr>
            <p:cNvSpPr/>
            <p:nvPr/>
          </p:nvSpPr>
          <p:spPr>
            <a:xfrm>
              <a:off x="4336844" y="2061688"/>
              <a:ext cx="262031" cy="152673"/>
            </a:xfrm>
            <a:custGeom>
              <a:avLst/>
              <a:gdLst/>
              <a:ahLst/>
              <a:cxnLst/>
              <a:rect l="l" t="t" r="r" b="b"/>
              <a:pathLst>
                <a:path w="22310" h="12999" extrusionOk="0">
                  <a:moveTo>
                    <a:pt x="7163" y="1"/>
                  </a:moveTo>
                  <a:cubicBezTo>
                    <a:pt x="3212" y="1"/>
                    <a:pt x="1" y="3202"/>
                    <a:pt x="1" y="7163"/>
                  </a:cubicBezTo>
                  <a:lnTo>
                    <a:pt x="1" y="12999"/>
                  </a:lnTo>
                  <a:lnTo>
                    <a:pt x="3060" y="12999"/>
                  </a:lnTo>
                  <a:cubicBezTo>
                    <a:pt x="4013" y="12999"/>
                    <a:pt x="4864" y="12290"/>
                    <a:pt x="4934" y="11327"/>
                  </a:cubicBezTo>
                  <a:cubicBezTo>
                    <a:pt x="4945" y="11277"/>
                    <a:pt x="4945" y="11226"/>
                    <a:pt x="4945" y="11175"/>
                  </a:cubicBezTo>
                  <a:lnTo>
                    <a:pt x="4945" y="7457"/>
                  </a:lnTo>
                  <a:cubicBezTo>
                    <a:pt x="4945" y="6414"/>
                    <a:pt x="5796" y="5573"/>
                    <a:pt x="6839" y="5573"/>
                  </a:cubicBezTo>
                  <a:cubicBezTo>
                    <a:pt x="7639" y="5573"/>
                    <a:pt x="8369" y="5674"/>
                    <a:pt x="8997" y="5816"/>
                  </a:cubicBezTo>
                  <a:cubicBezTo>
                    <a:pt x="9706" y="5973"/>
                    <a:pt x="10428" y="6051"/>
                    <a:pt x="11151" y="6051"/>
                  </a:cubicBezTo>
                  <a:cubicBezTo>
                    <a:pt x="11874" y="6051"/>
                    <a:pt x="12599" y="5973"/>
                    <a:pt x="13313" y="5816"/>
                  </a:cubicBezTo>
                  <a:cubicBezTo>
                    <a:pt x="13505" y="5775"/>
                    <a:pt x="13708" y="5735"/>
                    <a:pt x="13921" y="5704"/>
                  </a:cubicBezTo>
                  <a:cubicBezTo>
                    <a:pt x="14032" y="5684"/>
                    <a:pt x="14154" y="5664"/>
                    <a:pt x="14265" y="5654"/>
                  </a:cubicBezTo>
                  <a:lnTo>
                    <a:pt x="14275" y="5654"/>
                  </a:lnTo>
                  <a:cubicBezTo>
                    <a:pt x="14650" y="5603"/>
                    <a:pt x="15055" y="5573"/>
                    <a:pt x="15471" y="5573"/>
                  </a:cubicBezTo>
                  <a:cubicBezTo>
                    <a:pt x="16514" y="5573"/>
                    <a:pt x="17365" y="6414"/>
                    <a:pt x="17365" y="7457"/>
                  </a:cubicBezTo>
                  <a:lnTo>
                    <a:pt x="17365" y="11175"/>
                  </a:lnTo>
                  <a:cubicBezTo>
                    <a:pt x="17365" y="11226"/>
                    <a:pt x="17365" y="11277"/>
                    <a:pt x="17376" y="11327"/>
                  </a:cubicBezTo>
                  <a:cubicBezTo>
                    <a:pt x="17446" y="12290"/>
                    <a:pt x="18297" y="12999"/>
                    <a:pt x="19250" y="12999"/>
                  </a:cubicBezTo>
                  <a:lnTo>
                    <a:pt x="22309" y="12999"/>
                  </a:lnTo>
                  <a:lnTo>
                    <a:pt x="22309" y="7163"/>
                  </a:lnTo>
                  <a:cubicBezTo>
                    <a:pt x="22309" y="3202"/>
                    <a:pt x="19098" y="1"/>
                    <a:pt x="15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91;p40">
              <a:extLst>
                <a:ext uri="{FF2B5EF4-FFF2-40B4-BE49-F238E27FC236}">
                  <a16:creationId xmlns:a16="http://schemas.microsoft.com/office/drawing/2014/main" id="{9EE79A59-E2AA-72C7-1149-50956B762E94}"/>
                </a:ext>
              </a:extLst>
            </p:cNvPr>
            <p:cNvSpPr/>
            <p:nvPr/>
          </p:nvSpPr>
          <p:spPr>
            <a:xfrm>
              <a:off x="4734753" y="2195194"/>
              <a:ext cx="77834" cy="60816"/>
            </a:xfrm>
            <a:custGeom>
              <a:avLst/>
              <a:gdLst/>
              <a:ahLst/>
              <a:cxnLst/>
              <a:rect l="l" t="t" r="r" b="b"/>
              <a:pathLst>
                <a:path w="6627" h="5178" extrusionOk="0">
                  <a:moveTo>
                    <a:pt x="0" y="1"/>
                  </a:moveTo>
                  <a:lnTo>
                    <a:pt x="0" y="3233"/>
                  </a:lnTo>
                  <a:cubicBezTo>
                    <a:pt x="0" y="4306"/>
                    <a:pt x="872" y="5178"/>
                    <a:pt x="1945" y="5178"/>
                  </a:cubicBezTo>
                  <a:lnTo>
                    <a:pt x="4681" y="5178"/>
                  </a:lnTo>
                  <a:cubicBezTo>
                    <a:pt x="5755" y="5178"/>
                    <a:pt x="6626" y="4306"/>
                    <a:pt x="6626" y="3233"/>
                  </a:cubicBezTo>
                  <a:lnTo>
                    <a:pt x="66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2;p40">
              <a:extLst>
                <a:ext uri="{FF2B5EF4-FFF2-40B4-BE49-F238E27FC236}">
                  <a16:creationId xmlns:a16="http://schemas.microsoft.com/office/drawing/2014/main" id="{28F72EBA-1F0F-4CDE-DA0C-7403F2B17413}"/>
                </a:ext>
              </a:extLst>
            </p:cNvPr>
            <p:cNvSpPr/>
            <p:nvPr/>
          </p:nvSpPr>
          <p:spPr>
            <a:xfrm>
              <a:off x="4685483" y="2010480"/>
              <a:ext cx="176245" cy="193886"/>
            </a:xfrm>
            <a:custGeom>
              <a:avLst/>
              <a:gdLst/>
              <a:ahLst/>
              <a:cxnLst/>
              <a:rect l="l" t="t" r="r" b="b"/>
              <a:pathLst>
                <a:path w="15006" h="16508" extrusionOk="0">
                  <a:moveTo>
                    <a:pt x="7515" y="1"/>
                  </a:moveTo>
                  <a:cubicBezTo>
                    <a:pt x="7442" y="1"/>
                    <a:pt x="7369" y="2"/>
                    <a:pt x="7295" y="4"/>
                  </a:cubicBezTo>
                  <a:cubicBezTo>
                    <a:pt x="5978" y="45"/>
                    <a:pt x="4752" y="419"/>
                    <a:pt x="3689" y="1058"/>
                  </a:cubicBezTo>
                  <a:cubicBezTo>
                    <a:pt x="3668" y="1068"/>
                    <a:pt x="3658" y="1078"/>
                    <a:pt x="3638" y="1078"/>
                  </a:cubicBezTo>
                  <a:cubicBezTo>
                    <a:pt x="3597" y="1108"/>
                    <a:pt x="3547" y="1139"/>
                    <a:pt x="3496" y="1169"/>
                  </a:cubicBezTo>
                  <a:cubicBezTo>
                    <a:pt x="3476" y="1179"/>
                    <a:pt x="3456" y="1200"/>
                    <a:pt x="3435" y="1210"/>
                  </a:cubicBezTo>
                  <a:cubicBezTo>
                    <a:pt x="3395" y="1240"/>
                    <a:pt x="3364" y="1260"/>
                    <a:pt x="3324" y="1291"/>
                  </a:cubicBezTo>
                  <a:cubicBezTo>
                    <a:pt x="1348" y="2628"/>
                    <a:pt x="41" y="4877"/>
                    <a:pt x="11" y="7420"/>
                  </a:cubicBezTo>
                  <a:cubicBezTo>
                    <a:pt x="1" y="9254"/>
                    <a:pt x="639" y="10936"/>
                    <a:pt x="1723" y="12243"/>
                  </a:cubicBezTo>
                  <a:cubicBezTo>
                    <a:pt x="2554" y="13256"/>
                    <a:pt x="3111" y="14461"/>
                    <a:pt x="3344" y="15738"/>
                  </a:cubicBezTo>
                  <a:cubicBezTo>
                    <a:pt x="3405" y="16072"/>
                    <a:pt x="3648" y="16336"/>
                    <a:pt x="3952" y="16447"/>
                  </a:cubicBezTo>
                  <a:lnTo>
                    <a:pt x="3942" y="16447"/>
                  </a:lnTo>
                  <a:cubicBezTo>
                    <a:pt x="4023" y="16477"/>
                    <a:pt x="4104" y="16498"/>
                    <a:pt x="4195" y="16508"/>
                  </a:cubicBezTo>
                  <a:lnTo>
                    <a:pt x="10750" y="16508"/>
                  </a:lnTo>
                  <a:cubicBezTo>
                    <a:pt x="11206" y="16508"/>
                    <a:pt x="11591" y="16184"/>
                    <a:pt x="11672" y="15738"/>
                  </a:cubicBezTo>
                  <a:cubicBezTo>
                    <a:pt x="11905" y="14461"/>
                    <a:pt x="12462" y="13256"/>
                    <a:pt x="13293" y="12243"/>
                  </a:cubicBezTo>
                  <a:cubicBezTo>
                    <a:pt x="14357" y="10956"/>
                    <a:pt x="15005" y="9294"/>
                    <a:pt x="15005" y="7491"/>
                  </a:cubicBezTo>
                  <a:cubicBezTo>
                    <a:pt x="15005" y="3360"/>
                    <a:pt x="11650" y="1"/>
                    <a:pt x="75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3;p40">
              <a:extLst>
                <a:ext uri="{FF2B5EF4-FFF2-40B4-BE49-F238E27FC236}">
                  <a16:creationId xmlns:a16="http://schemas.microsoft.com/office/drawing/2014/main" id="{3D5BF41B-DDA3-9F0A-27C4-829159445AF6}"/>
                </a:ext>
              </a:extLst>
            </p:cNvPr>
            <p:cNvSpPr/>
            <p:nvPr/>
          </p:nvSpPr>
          <p:spPr>
            <a:xfrm>
              <a:off x="4614684" y="2079541"/>
              <a:ext cx="39639" cy="22621"/>
            </a:xfrm>
            <a:custGeom>
              <a:avLst/>
              <a:gdLst/>
              <a:ahLst/>
              <a:cxnLst/>
              <a:rect l="l" t="t" r="r" b="b"/>
              <a:pathLst>
                <a:path w="3375" h="1926" extrusionOk="0">
                  <a:moveTo>
                    <a:pt x="963" y="0"/>
                  </a:moveTo>
                  <a:cubicBezTo>
                    <a:pt x="437" y="0"/>
                    <a:pt x="1" y="436"/>
                    <a:pt x="1" y="963"/>
                  </a:cubicBezTo>
                  <a:cubicBezTo>
                    <a:pt x="1" y="1500"/>
                    <a:pt x="437" y="1925"/>
                    <a:pt x="963" y="1925"/>
                  </a:cubicBezTo>
                  <a:lnTo>
                    <a:pt x="2402" y="1925"/>
                  </a:lnTo>
                  <a:cubicBezTo>
                    <a:pt x="2939" y="1925"/>
                    <a:pt x="3375" y="1500"/>
                    <a:pt x="3375" y="963"/>
                  </a:cubicBezTo>
                  <a:cubicBezTo>
                    <a:pt x="3375" y="436"/>
                    <a:pt x="2939"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4;p40">
              <a:extLst>
                <a:ext uri="{FF2B5EF4-FFF2-40B4-BE49-F238E27FC236}">
                  <a16:creationId xmlns:a16="http://schemas.microsoft.com/office/drawing/2014/main" id="{873BD154-1E03-BEDB-F829-A3D0B4DBE809}"/>
                </a:ext>
              </a:extLst>
            </p:cNvPr>
            <p:cNvSpPr/>
            <p:nvPr/>
          </p:nvSpPr>
          <p:spPr>
            <a:xfrm>
              <a:off x="4893005" y="2079541"/>
              <a:ext cx="39639" cy="22621"/>
            </a:xfrm>
            <a:custGeom>
              <a:avLst/>
              <a:gdLst/>
              <a:ahLst/>
              <a:cxnLst/>
              <a:rect l="l" t="t" r="r" b="b"/>
              <a:pathLst>
                <a:path w="3375" h="1926" extrusionOk="0">
                  <a:moveTo>
                    <a:pt x="973" y="0"/>
                  </a:moveTo>
                  <a:cubicBezTo>
                    <a:pt x="436" y="0"/>
                    <a:pt x="1" y="436"/>
                    <a:pt x="1" y="963"/>
                  </a:cubicBezTo>
                  <a:cubicBezTo>
                    <a:pt x="1" y="1500"/>
                    <a:pt x="436" y="1925"/>
                    <a:pt x="973" y="1925"/>
                  </a:cubicBezTo>
                  <a:lnTo>
                    <a:pt x="2412" y="1925"/>
                  </a:lnTo>
                  <a:cubicBezTo>
                    <a:pt x="2939" y="1925"/>
                    <a:pt x="3374" y="1500"/>
                    <a:pt x="3374" y="963"/>
                  </a:cubicBezTo>
                  <a:cubicBezTo>
                    <a:pt x="3374" y="436"/>
                    <a:pt x="2939" y="0"/>
                    <a:pt x="2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95;p40">
              <a:extLst>
                <a:ext uri="{FF2B5EF4-FFF2-40B4-BE49-F238E27FC236}">
                  <a16:creationId xmlns:a16="http://schemas.microsoft.com/office/drawing/2014/main" id="{97253B7B-322E-5936-BB6F-9A7EB61F6F49}"/>
                </a:ext>
              </a:extLst>
            </p:cNvPr>
            <p:cNvSpPr/>
            <p:nvPr/>
          </p:nvSpPr>
          <p:spPr>
            <a:xfrm>
              <a:off x="4656813" y="1975210"/>
              <a:ext cx="36891" cy="34613"/>
            </a:xfrm>
            <a:custGeom>
              <a:avLst/>
              <a:gdLst/>
              <a:ahLst/>
              <a:cxnLst/>
              <a:rect l="l" t="t" r="r" b="b"/>
              <a:pathLst>
                <a:path w="3141" h="2947" extrusionOk="0">
                  <a:moveTo>
                    <a:pt x="1063" y="1"/>
                  </a:moveTo>
                  <a:cubicBezTo>
                    <a:pt x="816" y="1"/>
                    <a:pt x="568" y="94"/>
                    <a:pt x="375" y="282"/>
                  </a:cubicBezTo>
                  <a:cubicBezTo>
                    <a:pt x="0" y="657"/>
                    <a:pt x="0" y="1275"/>
                    <a:pt x="375" y="1650"/>
                  </a:cubicBezTo>
                  <a:lnTo>
                    <a:pt x="1398" y="2663"/>
                  </a:lnTo>
                  <a:cubicBezTo>
                    <a:pt x="1581" y="2855"/>
                    <a:pt x="1834" y="2946"/>
                    <a:pt x="2077" y="2946"/>
                  </a:cubicBezTo>
                  <a:cubicBezTo>
                    <a:pt x="2320" y="2946"/>
                    <a:pt x="2574" y="2855"/>
                    <a:pt x="2756" y="2663"/>
                  </a:cubicBezTo>
                  <a:cubicBezTo>
                    <a:pt x="3141" y="2288"/>
                    <a:pt x="3141" y="1680"/>
                    <a:pt x="2756" y="1305"/>
                  </a:cubicBezTo>
                  <a:lnTo>
                    <a:pt x="1743" y="282"/>
                  </a:lnTo>
                  <a:cubicBezTo>
                    <a:pt x="1555" y="94"/>
                    <a:pt x="1310" y="1"/>
                    <a:pt x="10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96;p40">
              <a:extLst>
                <a:ext uri="{FF2B5EF4-FFF2-40B4-BE49-F238E27FC236}">
                  <a16:creationId xmlns:a16="http://schemas.microsoft.com/office/drawing/2014/main" id="{EBAAA2DE-D28C-9219-96A4-2529767EB1D2}"/>
                </a:ext>
              </a:extLst>
            </p:cNvPr>
            <p:cNvSpPr/>
            <p:nvPr/>
          </p:nvSpPr>
          <p:spPr>
            <a:xfrm>
              <a:off x="4853624" y="2171903"/>
              <a:ext cx="36891" cy="34613"/>
            </a:xfrm>
            <a:custGeom>
              <a:avLst/>
              <a:gdLst/>
              <a:ahLst/>
              <a:cxnLst/>
              <a:rect l="l" t="t" r="r" b="b"/>
              <a:pathLst>
                <a:path w="3141" h="2947" extrusionOk="0">
                  <a:moveTo>
                    <a:pt x="1063" y="1"/>
                  </a:moveTo>
                  <a:cubicBezTo>
                    <a:pt x="816" y="1"/>
                    <a:pt x="568" y="94"/>
                    <a:pt x="375" y="282"/>
                  </a:cubicBezTo>
                  <a:cubicBezTo>
                    <a:pt x="0" y="657"/>
                    <a:pt x="0" y="1275"/>
                    <a:pt x="375" y="1649"/>
                  </a:cubicBezTo>
                  <a:lnTo>
                    <a:pt x="1398" y="2662"/>
                  </a:lnTo>
                  <a:cubicBezTo>
                    <a:pt x="1581" y="2855"/>
                    <a:pt x="1834" y="2946"/>
                    <a:pt x="2077" y="2946"/>
                  </a:cubicBezTo>
                  <a:cubicBezTo>
                    <a:pt x="2330" y="2946"/>
                    <a:pt x="2574" y="2855"/>
                    <a:pt x="2766" y="2662"/>
                  </a:cubicBezTo>
                  <a:cubicBezTo>
                    <a:pt x="3141" y="2288"/>
                    <a:pt x="3141" y="1680"/>
                    <a:pt x="2766" y="1305"/>
                  </a:cubicBezTo>
                  <a:lnTo>
                    <a:pt x="1743" y="282"/>
                  </a:lnTo>
                  <a:cubicBezTo>
                    <a:pt x="1555" y="94"/>
                    <a:pt x="1310" y="1"/>
                    <a:pt x="10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7;p40">
              <a:extLst>
                <a:ext uri="{FF2B5EF4-FFF2-40B4-BE49-F238E27FC236}">
                  <a16:creationId xmlns:a16="http://schemas.microsoft.com/office/drawing/2014/main" id="{272E484A-9DC8-A262-54CE-65E3A4698145}"/>
                </a:ext>
              </a:extLst>
            </p:cNvPr>
            <p:cNvSpPr/>
            <p:nvPr/>
          </p:nvSpPr>
          <p:spPr>
            <a:xfrm>
              <a:off x="4656813" y="2171903"/>
              <a:ext cx="36891" cy="34613"/>
            </a:xfrm>
            <a:custGeom>
              <a:avLst/>
              <a:gdLst/>
              <a:ahLst/>
              <a:cxnLst/>
              <a:rect l="l" t="t" r="r" b="b"/>
              <a:pathLst>
                <a:path w="3141" h="2947" extrusionOk="0">
                  <a:moveTo>
                    <a:pt x="2077" y="1"/>
                  </a:moveTo>
                  <a:cubicBezTo>
                    <a:pt x="1832" y="1"/>
                    <a:pt x="1586" y="94"/>
                    <a:pt x="1398" y="282"/>
                  </a:cubicBezTo>
                  <a:lnTo>
                    <a:pt x="375" y="1305"/>
                  </a:lnTo>
                  <a:cubicBezTo>
                    <a:pt x="0" y="1680"/>
                    <a:pt x="0" y="2288"/>
                    <a:pt x="375" y="2662"/>
                  </a:cubicBezTo>
                  <a:cubicBezTo>
                    <a:pt x="568" y="2855"/>
                    <a:pt x="811" y="2946"/>
                    <a:pt x="1064" y="2946"/>
                  </a:cubicBezTo>
                  <a:cubicBezTo>
                    <a:pt x="1307" y="2946"/>
                    <a:pt x="1550" y="2855"/>
                    <a:pt x="1743" y="2662"/>
                  </a:cubicBezTo>
                  <a:lnTo>
                    <a:pt x="2756" y="1649"/>
                  </a:lnTo>
                  <a:cubicBezTo>
                    <a:pt x="3141" y="1275"/>
                    <a:pt x="3141" y="657"/>
                    <a:pt x="2756" y="282"/>
                  </a:cubicBezTo>
                  <a:cubicBezTo>
                    <a:pt x="2569" y="94"/>
                    <a:pt x="2323" y="1"/>
                    <a:pt x="2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8;p40">
              <a:extLst>
                <a:ext uri="{FF2B5EF4-FFF2-40B4-BE49-F238E27FC236}">
                  <a16:creationId xmlns:a16="http://schemas.microsoft.com/office/drawing/2014/main" id="{64AD9E52-4DE0-00B2-7E2B-27296A4C518C}"/>
                </a:ext>
              </a:extLst>
            </p:cNvPr>
            <p:cNvSpPr/>
            <p:nvPr/>
          </p:nvSpPr>
          <p:spPr>
            <a:xfrm>
              <a:off x="4853624" y="1975210"/>
              <a:ext cx="36891" cy="34613"/>
            </a:xfrm>
            <a:custGeom>
              <a:avLst/>
              <a:gdLst/>
              <a:ahLst/>
              <a:cxnLst/>
              <a:rect l="l" t="t" r="r" b="b"/>
              <a:pathLst>
                <a:path w="3141" h="2947" extrusionOk="0">
                  <a:moveTo>
                    <a:pt x="2078" y="1"/>
                  </a:moveTo>
                  <a:cubicBezTo>
                    <a:pt x="1831" y="1"/>
                    <a:pt x="1586" y="94"/>
                    <a:pt x="1398" y="282"/>
                  </a:cubicBezTo>
                  <a:lnTo>
                    <a:pt x="375" y="1305"/>
                  </a:lnTo>
                  <a:cubicBezTo>
                    <a:pt x="0" y="1680"/>
                    <a:pt x="0" y="2288"/>
                    <a:pt x="375" y="2663"/>
                  </a:cubicBezTo>
                  <a:cubicBezTo>
                    <a:pt x="568" y="2855"/>
                    <a:pt x="811" y="2946"/>
                    <a:pt x="1064" y="2946"/>
                  </a:cubicBezTo>
                  <a:cubicBezTo>
                    <a:pt x="1307" y="2946"/>
                    <a:pt x="1560" y="2855"/>
                    <a:pt x="1743" y="2663"/>
                  </a:cubicBezTo>
                  <a:lnTo>
                    <a:pt x="2766" y="1650"/>
                  </a:lnTo>
                  <a:cubicBezTo>
                    <a:pt x="3141" y="1275"/>
                    <a:pt x="3141" y="657"/>
                    <a:pt x="2766" y="282"/>
                  </a:cubicBezTo>
                  <a:cubicBezTo>
                    <a:pt x="2574" y="94"/>
                    <a:pt x="2325" y="1"/>
                    <a:pt x="2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9;p40">
              <a:extLst>
                <a:ext uri="{FF2B5EF4-FFF2-40B4-BE49-F238E27FC236}">
                  <a16:creationId xmlns:a16="http://schemas.microsoft.com/office/drawing/2014/main" id="{4FE7A17F-42F6-9BCF-FA4A-3DC5C5400BFF}"/>
                </a:ext>
              </a:extLst>
            </p:cNvPr>
            <p:cNvSpPr/>
            <p:nvPr/>
          </p:nvSpPr>
          <p:spPr>
            <a:xfrm>
              <a:off x="4762354" y="1931988"/>
              <a:ext cx="22621" cy="39639"/>
            </a:xfrm>
            <a:custGeom>
              <a:avLst/>
              <a:gdLst/>
              <a:ahLst/>
              <a:cxnLst/>
              <a:rect l="l" t="t" r="r" b="b"/>
              <a:pathLst>
                <a:path w="1926" h="3375" extrusionOk="0">
                  <a:moveTo>
                    <a:pt x="963" y="1"/>
                  </a:moveTo>
                  <a:cubicBezTo>
                    <a:pt x="426" y="1"/>
                    <a:pt x="1" y="436"/>
                    <a:pt x="1" y="963"/>
                  </a:cubicBezTo>
                  <a:lnTo>
                    <a:pt x="1" y="2402"/>
                  </a:lnTo>
                  <a:cubicBezTo>
                    <a:pt x="1" y="2939"/>
                    <a:pt x="426" y="3374"/>
                    <a:pt x="963" y="3374"/>
                  </a:cubicBezTo>
                  <a:cubicBezTo>
                    <a:pt x="1500" y="3374"/>
                    <a:pt x="1926" y="2939"/>
                    <a:pt x="1926" y="2402"/>
                  </a:cubicBezTo>
                  <a:lnTo>
                    <a:pt x="1926" y="963"/>
                  </a:lnTo>
                  <a:cubicBezTo>
                    <a:pt x="1926" y="436"/>
                    <a:pt x="1500" y="1"/>
                    <a:pt x="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00;p40">
              <a:extLst>
                <a:ext uri="{FF2B5EF4-FFF2-40B4-BE49-F238E27FC236}">
                  <a16:creationId xmlns:a16="http://schemas.microsoft.com/office/drawing/2014/main" id="{F0F0E1BF-1F7C-0AF6-2DE6-3CBD0A10B3D6}"/>
                </a:ext>
              </a:extLst>
            </p:cNvPr>
            <p:cNvSpPr/>
            <p:nvPr/>
          </p:nvSpPr>
          <p:spPr>
            <a:xfrm>
              <a:off x="4736773" y="2140861"/>
              <a:ext cx="73312" cy="63505"/>
            </a:xfrm>
            <a:custGeom>
              <a:avLst/>
              <a:gdLst/>
              <a:ahLst/>
              <a:cxnLst/>
              <a:rect l="l" t="t" r="r" b="b"/>
              <a:pathLst>
                <a:path w="6242" h="5407" extrusionOk="0">
                  <a:moveTo>
                    <a:pt x="1085" y="1"/>
                  </a:moveTo>
                  <a:cubicBezTo>
                    <a:pt x="793" y="1"/>
                    <a:pt x="505" y="132"/>
                    <a:pt x="315" y="382"/>
                  </a:cubicBezTo>
                  <a:cubicBezTo>
                    <a:pt x="0" y="807"/>
                    <a:pt x="82" y="1415"/>
                    <a:pt x="507" y="1739"/>
                  </a:cubicBezTo>
                  <a:cubicBezTo>
                    <a:pt x="1014" y="2114"/>
                    <a:pt x="1581" y="2367"/>
                    <a:pt x="2179" y="2499"/>
                  </a:cubicBezTo>
                  <a:lnTo>
                    <a:pt x="2179" y="5214"/>
                  </a:lnTo>
                  <a:cubicBezTo>
                    <a:pt x="2179" y="5285"/>
                    <a:pt x="2179" y="5346"/>
                    <a:pt x="2199" y="5407"/>
                  </a:cubicBezTo>
                  <a:lnTo>
                    <a:pt x="4083" y="5407"/>
                  </a:lnTo>
                  <a:cubicBezTo>
                    <a:pt x="4104" y="5346"/>
                    <a:pt x="4104" y="5285"/>
                    <a:pt x="4104" y="5214"/>
                  </a:cubicBezTo>
                  <a:lnTo>
                    <a:pt x="4104" y="2489"/>
                  </a:lnTo>
                  <a:cubicBezTo>
                    <a:pt x="4681" y="2357"/>
                    <a:pt x="5238" y="2104"/>
                    <a:pt x="5725" y="1739"/>
                  </a:cubicBezTo>
                  <a:cubicBezTo>
                    <a:pt x="6150" y="1415"/>
                    <a:pt x="6241" y="807"/>
                    <a:pt x="5917" y="382"/>
                  </a:cubicBezTo>
                  <a:cubicBezTo>
                    <a:pt x="5727" y="132"/>
                    <a:pt x="5442" y="1"/>
                    <a:pt x="5153" y="1"/>
                  </a:cubicBezTo>
                  <a:cubicBezTo>
                    <a:pt x="4950" y="1"/>
                    <a:pt x="4745" y="66"/>
                    <a:pt x="4570" y="199"/>
                  </a:cubicBezTo>
                  <a:cubicBezTo>
                    <a:pt x="4144" y="518"/>
                    <a:pt x="3632" y="678"/>
                    <a:pt x="3121" y="678"/>
                  </a:cubicBezTo>
                  <a:cubicBezTo>
                    <a:pt x="2609" y="678"/>
                    <a:pt x="2098" y="518"/>
                    <a:pt x="1672" y="199"/>
                  </a:cubicBezTo>
                  <a:cubicBezTo>
                    <a:pt x="1496" y="66"/>
                    <a:pt x="1290" y="1"/>
                    <a:pt x="1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2">
            <a:extLst>
              <a:ext uri="{FF2B5EF4-FFF2-40B4-BE49-F238E27FC236}">
                <a16:creationId xmlns:a16="http://schemas.microsoft.com/office/drawing/2014/main" id="{3E4C6F1C-B30C-0A0F-9992-C2603C176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37041">
            <a:off x="7630857" y="3530613"/>
            <a:ext cx="3993583" cy="529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iterate type="wd">
                                    <p:tmPct val="0"/>
                                  </p:iterate>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7000">
              <a:schemeClr val="accent2">
                <a:lumMod val="10000"/>
              </a:schemeClr>
            </a:gs>
            <a:gs pos="65000">
              <a:srgbClr val="16533B"/>
            </a:gs>
            <a:gs pos="100000">
              <a:srgbClr val="081D15"/>
            </a:gs>
          </a:gsLst>
          <a:path path="circle">
            <a:fillToRect l="50000" t="50000" r="50000" b="50000"/>
          </a:path>
          <a:tileRect/>
        </a:gradFill>
        <a:effectLst/>
      </p:bgPr>
    </p:bg>
    <p:spTree>
      <p:nvGrpSpPr>
        <p:cNvPr id="1" name="Shape 624"/>
        <p:cNvGrpSpPr/>
        <p:nvPr/>
      </p:nvGrpSpPr>
      <p:grpSpPr>
        <a:xfrm>
          <a:off x="0" y="0"/>
          <a:ext cx="0" cy="0"/>
          <a:chOff x="0" y="0"/>
          <a:chExt cx="0" cy="0"/>
        </a:xfrm>
      </p:grpSpPr>
      <p:sp>
        <p:nvSpPr>
          <p:cNvPr id="626" name="Google Shape;626;p58"/>
          <p:cNvSpPr txBox="1">
            <a:spLocks noGrp="1"/>
          </p:cNvSpPr>
          <p:nvPr>
            <p:ph type="title"/>
          </p:nvPr>
        </p:nvSpPr>
        <p:spPr>
          <a:xfrm>
            <a:off x="121068" y="447316"/>
            <a:ext cx="3620939" cy="615605"/>
          </a:xfrm>
          <a:prstGeom prst="rect">
            <a:avLst/>
          </a:prstGeom>
          <a:ln>
            <a:solidFill>
              <a:srgbClr val="FFFF00"/>
            </a:solidFill>
          </a:ln>
        </p:spPr>
        <p:txBody>
          <a:bodyPr spcFirstLastPara="1" wrap="square" lIns="121900" tIns="121900" rIns="121900" bIns="121900" anchor="ctr" anchorCtr="0">
            <a:noAutofit/>
          </a:bodyPr>
          <a:lstStyle/>
          <a:p>
            <a:pPr algn="ctr"/>
            <a:r>
              <a:rPr lang="en-US" b="1" dirty="0" err="1"/>
              <a:t>Đối</a:t>
            </a:r>
            <a:r>
              <a:rPr lang="en-US" b="1" dirty="0"/>
              <a:t> </a:t>
            </a:r>
            <a:r>
              <a:rPr lang="en-US" b="1" dirty="0" err="1"/>
              <a:t>với</a:t>
            </a:r>
            <a:r>
              <a:rPr lang="en-US" b="1" dirty="0"/>
              <a:t> </a:t>
            </a:r>
            <a:r>
              <a:rPr lang="en-US" b="1" dirty="0" err="1"/>
              <a:t>giáo</a:t>
            </a:r>
            <a:r>
              <a:rPr lang="en-US" b="1" dirty="0"/>
              <a:t> </a:t>
            </a:r>
            <a:r>
              <a:rPr lang="en-US" b="1" dirty="0" err="1"/>
              <a:t>viên</a:t>
            </a:r>
            <a:endParaRPr b="1" dirty="0"/>
          </a:p>
        </p:txBody>
      </p:sp>
      <p:sp>
        <p:nvSpPr>
          <p:cNvPr id="627" name="Google Shape;627;p58"/>
          <p:cNvSpPr txBox="1">
            <a:spLocks noGrp="1"/>
          </p:cNvSpPr>
          <p:nvPr>
            <p:ph type="body" idx="1"/>
          </p:nvPr>
        </p:nvSpPr>
        <p:spPr>
          <a:xfrm>
            <a:off x="4197893" y="33744"/>
            <a:ext cx="7863840" cy="6790512"/>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t" anchorCtr="0">
            <a:noAutofit/>
          </a:bodyPr>
          <a:lstStyle/>
          <a:p>
            <a:pPr indent="-440256" algn="just">
              <a:lnSpc>
                <a:spcPct val="150000"/>
              </a:lnSpc>
              <a:buSzPts val="1600"/>
            </a:pPr>
            <a:r>
              <a:rPr lang="en-US" sz="2800" b="1" dirty="0" err="1">
                <a:solidFill>
                  <a:schemeClr val="accent4"/>
                </a:solidFill>
                <a:latin typeface="Times New Roman" panose="02020603050405020304" pitchFamily="18" charset="0"/>
                <a:ea typeface="Times New Roman" panose="02020603050405020304" pitchFamily="18" charset="0"/>
              </a:rPr>
              <a:t>Đ</a:t>
            </a:r>
            <a:r>
              <a:rPr lang="en-US" sz="2800" b="1" dirty="0" err="1">
                <a:solidFill>
                  <a:schemeClr val="accent4"/>
                </a:solidFill>
                <a:effectLst/>
                <a:latin typeface="Times New Roman" panose="02020603050405020304" pitchFamily="18" charset="0"/>
                <a:ea typeface="Times New Roman" panose="02020603050405020304" pitchFamily="18" charset="0"/>
              </a:rPr>
              <a:t>ã</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nhận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thức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được</a:t>
            </a:r>
            <a:r>
              <a:rPr lang="en-US" sz="2800" b="1" dirty="0">
                <a:solidFill>
                  <a:schemeClr val="accent4"/>
                </a:solidFill>
                <a:effectLst/>
                <a:latin typeface="Times New Roman" panose="02020603050405020304" pitchFamily="18" charset="0"/>
                <a:ea typeface="Times New Roman" panose="02020603050405020304" pitchFamily="18" charset="0"/>
              </a:rPr>
              <a:t> ý </a:t>
            </a:r>
            <a:r>
              <a:rPr lang="en-US" sz="2800" b="1" dirty="0" err="1">
                <a:solidFill>
                  <a:schemeClr val="accent4"/>
                </a:solidFill>
                <a:effectLst/>
                <a:latin typeface="Times New Roman" panose="02020603050405020304" pitchFamily="18" charset="0"/>
                <a:ea typeface="Times New Roman" panose="02020603050405020304" pitchFamily="18" charset="0"/>
              </a:rPr>
              <a:t>nghĩa</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của</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đánh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giá</a:t>
            </a:r>
            <a:r>
              <a:rPr lang="en-US" sz="2800" b="1" dirty="0">
                <a:solidFill>
                  <a:schemeClr val="accent4"/>
                </a:solidFill>
                <a:effectLst/>
                <a:latin typeface="Times New Roman" panose="02020603050405020304" pitchFamily="18" charset="0"/>
                <a:ea typeface="Times New Roman" panose="02020603050405020304" pitchFamily="18" charset="0"/>
              </a:rPr>
              <a:t>...</a:t>
            </a: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Giáo</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viên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có</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sự</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đánh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giá</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khác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nhau</a:t>
            </a:r>
            <a:r>
              <a:rPr lang="en-US" sz="2800" b="1" dirty="0">
                <a:solidFill>
                  <a:schemeClr val="accent4"/>
                </a:solidFill>
                <a:effectLst/>
                <a:latin typeface="Times New Roman" panose="02020603050405020304" pitchFamily="18" charset="0"/>
                <a:ea typeface="Times New Roman" panose="02020603050405020304" pitchFamily="18" charset="0"/>
              </a:rPr>
              <a:t>.</a:t>
            </a:r>
            <a:endParaRPr lang="en-US" sz="2800" b="1" dirty="0">
              <a:solidFill>
                <a:schemeClr val="accent4"/>
              </a:solidFill>
              <a:latin typeface="Times New Roman" panose="02020603050405020304" pitchFamily="18" charset="0"/>
              <a:ea typeface="Times New Roman" panose="02020603050405020304" pitchFamily="18" charset="0"/>
            </a:endParaRP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Thiếu</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tính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khách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quan</a:t>
            </a:r>
            <a:r>
              <a:rPr lang="en-US" sz="2800" b="1" dirty="0">
                <a:solidFill>
                  <a:schemeClr val="accent4"/>
                </a:solidFill>
                <a:effectLst/>
                <a:latin typeface="Times New Roman" panose="02020603050405020304" pitchFamily="18" charset="0"/>
                <a:ea typeface="Times New Roman" panose="02020603050405020304" pitchFamily="18" charset="0"/>
              </a:rPr>
              <a:t>.</a:t>
            </a: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Thiếu</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tính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năng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động</a:t>
            </a:r>
            <a:r>
              <a:rPr lang="en-US" sz="2800" b="1" dirty="0">
                <a:solidFill>
                  <a:schemeClr val="accent4"/>
                </a:solidFill>
                <a:effectLst/>
                <a:latin typeface="Times New Roman" panose="02020603050405020304" pitchFamily="18" charset="0"/>
                <a:ea typeface="Times New Roman" panose="02020603050405020304" pitchFamily="18" charset="0"/>
              </a:rPr>
              <a:t>.</a:t>
            </a:r>
            <a:endParaRPr lang="en-US" sz="2800" b="1" dirty="0">
              <a:solidFill>
                <a:schemeClr val="accent4"/>
              </a:solidFill>
              <a:latin typeface="Times New Roman" panose="02020603050405020304" pitchFamily="18" charset="0"/>
              <a:ea typeface="Times New Roman" panose="02020603050405020304" pitchFamily="18" charset="0"/>
            </a:endParaRP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Coi</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nhẹ</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kiểm</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tra</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đánh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giá</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chất</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lượng</a:t>
            </a:r>
            <a:r>
              <a:rPr lang="en-US" sz="2800" b="1" dirty="0">
                <a:solidFill>
                  <a:schemeClr val="accent4"/>
                </a:solidFill>
                <a:effectLst/>
                <a:latin typeface="Times New Roman" panose="02020603050405020304" pitchFamily="18" charset="0"/>
                <a:ea typeface="Times New Roman" panose="02020603050405020304" pitchFamily="18" charset="0"/>
              </a:rPr>
              <a:t>.</a:t>
            </a: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Chưa</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chú</a:t>
            </a:r>
            <a:r>
              <a:rPr lang="en-US" sz="2800" b="1" dirty="0">
                <a:solidFill>
                  <a:schemeClr val="accent4"/>
                </a:solidFill>
                <a:effectLst/>
                <a:latin typeface="Times New Roman" panose="02020603050405020304" pitchFamily="18" charset="0"/>
                <a:ea typeface="Times New Roman" panose="02020603050405020304" pitchFamily="18" charset="0"/>
              </a:rPr>
              <a:t> ý </a:t>
            </a:r>
            <a:r>
              <a:rPr lang="en-US" sz="2800" b="1" dirty="0" err="1">
                <a:solidFill>
                  <a:schemeClr val="accent4"/>
                </a:solidFill>
                <a:effectLst/>
                <a:latin typeface="Times New Roman" panose="02020603050405020304" pitchFamily="18" charset="0"/>
                <a:ea typeface="Times New Roman" panose="02020603050405020304" pitchFamily="18" charset="0"/>
              </a:rPr>
              <a:t>đánh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giá</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năng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lực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thực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hành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tổng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hợp</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kiến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thức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vận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dụng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kiến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thức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vào</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thực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tiễn</a:t>
            </a:r>
            <a:r>
              <a:rPr lang="en-US" sz="2800" b="1" dirty="0">
                <a:solidFill>
                  <a:schemeClr val="accent4"/>
                </a:solidFill>
                <a:effectLst/>
                <a:latin typeface="Times New Roman" panose="02020603050405020304" pitchFamily="18" charset="0"/>
                <a:ea typeface="Times New Roman" panose="02020603050405020304" pitchFamily="18" charset="0"/>
              </a:rPr>
              <a:t>.</a:t>
            </a:r>
            <a:endParaRPr lang="en-US" sz="2800" b="1" dirty="0">
              <a:solidFill>
                <a:schemeClr val="accent4"/>
              </a:solidFill>
              <a:latin typeface="Times New Roman" panose="02020603050405020304" pitchFamily="18" charset="0"/>
              <a:ea typeface="Times New Roman" panose="02020603050405020304" pitchFamily="18" charset="0"/>
            </a:endParaRPr>
          </a:p>
          <a:p>
            <a:pPr indent="-440256" algn="just">
              <a:lnSpc>
                <a:spcPct val="150000"/>
              </a:lnSpc>
              <a:buSzPts val="1600"/>
            </a:pPr>
            <a:r>
              <a:rPr lang="en-US" sz="2800" b="1" dirty="0" err="1">
                <a:solidFill>
                  <a:schemeClr val="accent4"/>
                </a:solidFill>
                <a:effectLst/>
                <a:latin typeface="Times New Roman" panose="02020603050405020304" pitchFamily="18" charset="0"/>
                <a:ea typeface="Times New Roman" panose="02020603050405020304" pitchFamily="18" charset="0"/>
              </a:rPr>
              <a:t>Chưa</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sử</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dụng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các</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phương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tiện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hiện</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đại</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trong</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đánh</a:t>
            </a:r>
            <a:r>
              <a:rPr lang="en-US" sz="2800" b="1" dirty="0">
                <a:solidFill>
                  <a:schemeClr val="accent4"/>
                </a:solidFill>
                <a:effectLst/>
                <a:latin typeface="Times New Roman" panose="02020603050405020304" pitchFamily="18" charset="0"/>
                <a:ea typeface="Times New Roman" panose="02020603050405020304" pitchFamily="18" charset="0"/>
              </a:rPr>
              <a:t> </a:t>
            </a:r>
            <a:r>
              <a:rPr lang="en-US" sz="2800" b="1" dirty="0" err="1">
                <a:solidFill>
                  <a:schemeClr val="accent4"/>
                </a:solidFill>
                <a:effectLst/>
                <a:latin typeface="Times New Roman" panose="02020603050405020304" pitchFamily="18" charset="0"/>
                <a:ea typeface="Times New Roman" panose="02020603050405020304" pitchFamily="18" charset="0"/>
              </a:rPr>
              <a:t>giá</a:t>
            </a:r>
            <a:r>
              <a:rPr lang="en-US" sz="2800" b="1" dirty="0">
                <a:solidFill>
                  <a:schemeClr val="accent4"/>
                </a:solidFill>
                <a:effectLst/>
                <a:latin typeface="Times New Roman" panose="02020603050405020304" pitchFamily="18" charset="0"/>
                <a:ea typeface="Times New Roman" panose="02020603050405020304" pitchFamily="18" charset="0"/>
              </a:rPr>
              <a:t>.</a:t>
            </a:r>
            <a:endParaRPr lang="vi-VN" sz="2800" b="1" dirty="0">
              <a:solidFill>
                <a:schemeClr val="accent4"/>
              </a:solidFill>
              <a:effectLst/>
              <a:latin typeface="Times New Roman" panose="02020603050405020304" pitchFamily="18" charset="0"/>
              <a:ea typeface="Times New Roman" panose="02020603050405020304" pitchFamily="18" charset="0"/>
            </a:endParaRPr>
          </a:p>
        </p:txBody>
      </p:sp>
      <p:pic>
        <p:nvPicPr>
          <p:cNvPr id="2" name="Google Shape;1091;p67">
            <a:extLst>
              <a:ext uri="{FF2B5EF4-FFF2-40B4-BE49-F238E27FC236}">
                <a16:creationId xmlns:a16="http://schemas.microsoft.com/office/drawing/2014/main" id="{6B95042A-ACA2-23FA-B04A-66C394084469}"/>
              </a:ext>
            </a:extLst>
          </p:cNvPr>
          <p:cNvPicPr preferRelativeResize="0"/>
          <p:nvPr/>
        </p:nvPicPr>
        <p:blipFill rotWithShape="1">
          <a:blip r:embed="rId3">
            <a:alphaModFix/>
          </a:blip>
          <a:srcRect t="16540" b="16547"/>
          <a:stretch/>
        </p:blipFill>
        <p:spPr>
          <a:xfrm>
            <a:off x="304800" y="2098468"/>
            <a:ext cx="3019685" cy="2661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circle(in)">
                                      <p:cBhvr>
                                        <p:cTn id="7" dur="2000"/>
                                        <p:tgtEl>
                                          <p:spTgt spid="62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627">
                                            <p:bg/>
                                          </p:spTgt>
                                        </p:tgtEl>
                                        <p:attrNameLst>
                                          <p:attrName>style.visibility</p:attrName>
                                        </p:attrNameLst>
                                      </p:cBhvr>
                                      <p:to>
                                        <p:strVal val="visible"/>
                                      </p:to>
                                    </p:set>
                                    <p:anim calcmode="lin" valueType="num">
                                      <p:cBhvr>
                                        <p:cTn id="14" dur="1000" fill="hold"/>
                                        <p:tgtEl>
                                          <p:spTgt spid="627">
                                            <p:bg/>
                                          </p:spTgt>
                                        </p:tgtEl>
                                        <p:attrNameLst>
                                          <p:attrName>ppt_w</p:attrName>
                                        </p:attrNameLst>
                                      </p:cBhvr>
                                      <p:tavLst>
                                        <p:tav tm="0">
                                          <p:val>
                                            <p:fltVal val="0"/>
                                          </p:val>
                                        </p:tav>
                                        <p:tav tm="100000">
                                          <p:val>
                                            <p:strVal val="#ppt_w"/>
                                          </p:val>
                                        </p:tav>
                                      </p:tavLst>
                                    </p:anim>
                                    <p:anim calcmode="lin" valueType="num">
                                      <p:cBhvr>
                                        <p:cTn id="15" dur="1000" fill="hold"/>
                                        <p:tgtEl>
                                          <p:spTgt spid="627">
                                            <p:bg/>
                                          </p:spTgt>
                                        </p:tgtEl>
                                        <p:attrNameLst>
                                          <p:attrName>ppt_h</p:attrName>
                                        </p:attrNameLst>
                                      </p:cBhvr>
                                      <p:tavLst>
                                        <p:tav tm="0">
                                          <p:val>
                                            <p:fltVal val="0"/>
                                          </p:val>
                                        </p:tav>
                                        <p:tav tm="100000">
                                          <p:val>
                                            <p:strVal val="#ppt_h"/>
                                          </p:val>
                                        </p:tav>
                                      </p:tavLst>
                                    </p:anim>
                                    <p:anim calcmode="lin" valueType="num">
                                      <p:cBhvr>
                                        <p:cTn id="16" dur="1000" fill="hold"/>
                                        <p:tgtEl>
                                          <p:spTgt spid="627">
                                            <p:bg/>
                                          </p:spTgt>
                                        </p:tgtEl>
                                        <p:attrNameLst>
                                          <p:attrName>style.rotation</p:attrName>
                                        </p:attrNameLst>
                                      </p:cBhvr>
                                      <p:tavLst>
                                        <p:tav tm="0">
                                          <p:val>
                                            <p:fltVal val="90"/>
                                          </p:val>
                                        </p:tav>
                                        <p:tav tm="100000">
                                          <p:val>
                                            <p:fltVal val="0"/>
                                          </p:val>
                                        </p:tav>
                                      </p:tavLst>
                                    </p:anim>
                                    <p:animEffect transition="in" filter="fade">
                                      <p:cBhvr>
                                        <p:cTn id="17" dur="1000"/>
                                        <p:tgtEl>
                                          <p:spTgt spid="627">
                                            <p:bg/>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27">
                                            <p:txEl>
                                              <p:pRg st="0" end="0"/>
                                            </p:txEl>
                                          </p:spTgt>
                                        </p:tgtEl>
                                        <p:attrNameLst>
                                          <p:attrName>style.visibility</p:attrName>
                                        </p:attrNameLst>
                                      </p:cBhvr>
                                      <p:to>
                                        <p:strVal val="visible"/>
                                      </p:to>
                                    </p:set>
                                    <p:anim calcmode="lin" valueType="num">
                                      <p:cBhvr>
                                        <p:cTn id="22" dur="1000" fill="hold"/>
                                        <p:tgtEl>
                                          <p:spTgt spid="62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627">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627">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627">
                                            <p:txEl>
                                              <p:pRg st="0" end="0"/>
                                            </p:txEl>
                                          </p:spTgt>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627">
                                            <p:txEl>
                                              <p:pRg st="1" end="1"/>
                                            </p:txEl>
                                          </p:spTgt>
                                        </p:tgtEl>
                                        <p:attrNameLst>
                                          <p:attrName>style.visibility</p:attrName>
                                        </p:attrNameLst>
                                      </p:cBhvr>
                                      <p:to>
                                        <p:strVal val="visible"/>
                                      </p:to>
                                    </p:set>
                                    <p:anim calcmode="lin" valueType="num">
                                      <p:cBhvr>
                                        <p:cTn id="29" dur="1000" fill="hold"/>
                                        <p:tgtEl>
                                          <p:spTgt spid="627">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627">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627">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627">
                                            <p:txEl>
                                              <p:pRg st="1" end="1"/>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627">
                                            <p:txEl>
                                              <p:pRg st="2" end="2"/>
                                            </p:txEl>
                                          </p:spTgt>
                                        </p:tgtEl>
                                        <p:attrNameLst>
                                          <p:attrName>style.visibility</p:attrName>
                                        </p:attrNameLst>
                                      </p:cBhvr>
                                      <p:to>
                                        <p:strVal val="visible"/>
                                      </p:to>
                                    </p:set>
                                    <p:anim calcmode="lin" valueType="num">
                                      <p:cBhvr>
                                        <p:cTn id="36" dur="1000" fill="hold"/>
                                        <p:tgtEl>
                                          <p:spTgt spid="627">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627">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627">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627">
                                            <p:txEl>
                                              <p:pRg st="2" end="2"/>
                                            </p:txEl>
                                          </p:spTgt>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627">
                                            <p:txEl>
                                              <p:pRg st="3" end="3"/>
                                            </p:txEl>
                                          </p:spTgt>
                                        </p:tgtEl>
                                        <p:attrNameLst>
                                          <p:attrName>style.visibility</p:attrName>
                                        </p:attrNameLst>
                                      </p:cBhvr>
                                      <p:to>
                                        <p:strVal val="visible"/>
                                      </p:to>
                                    </p:set>
                                    <p:anim calcmode="lin" valueType="num">
                                      <p:cBhvr>
                                        <p:cTn id="43" dur="1000" fill="hold"/>
                                        <p:tgtEl>
                                          <p:spTgt spid="627">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627">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627">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627">
                                            <p:txEl>
                                              <p:pRg st="3" end="3"/>
                                            </p:txEl>
                                          </p:spTgt>
                                        </p:tgtEl>
                                      </p:cBhvr>
                                    </p:animEffect>
                                  </p:childTnLst>
                                </p:cTn>
                              </p:par>
                            </p:childTnLst>
                          </p:cTn>
                        </p:par>
                        <p:par>
                          <p:cTn id="47" fill="hold">
                            <p:stCondLst>
                              <p:cond delay="4000"/>
                            </p:stCondLst>
                            <p:childTnLst>
                              <p:par>
                                <p:cTn id="48" presetID="31" presetClass="entr" presetSubtype="0" fill="hold" grpId="0" nodeType="afterEffect">
                                  <p:stCondLst>
                                    <p:cond delay="0"/>
                                  </p:stCondLst>
                                  <p:childTnLst>
                                    <p:set>
                                      <p:cBhvr>
                                        <p:cTn id="49" dur="1" fill="hold">
                                          <p:stCondLst>
                                            <p:cond delay="0"/>
                                          </p:stCondLst>
                                        </p:cTn>
                                        <p:tgtEl>
                                          <p:spTgt spid="627">
                                            <p:txEl>
                                              <p:pRg st="4" end="4"/>
                                            </p:txEl>
                                          </p:spTgt>
                                        </p:tgtEl>
                                        <p:attrNameLst>
                                          <p:attrName>style.visibility</p:attrName>
                                        </p:attrNameLst>
                                      </p:cBhvr>
                                      <p:to>
                                        <p:strVal val="visible"/>
                                      </p:to>
                                    </p:set>
                                    <p:anim calcmode="lin" valueType="num">
                                      <p:cBhvr>
                                        <p:cTn id="50" dur="1000" fill="hold"/>
                                        <p:tgtEl>
                                          <p:spTgt spid="627">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627">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627">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627">
                                            <p:txEl>
                                              <p:pRg st="4" end="4"/>
                                            </p:txEl>
                                          </p:spTgt>
                                        </p:tgtEl>
                                      </p:cBhvr>
                                    </p:animEffect>
                                  </p:childTnLst>
                                </p:cTn>
                              </p:par>
                            </p:childTnLst>
                          </p:cTn>
                        </p:par>
                        <p:par>
                          <p:cTn id="54" fill="hold">
                            <p:stCondLst>
                              <p:cond delay="5000"/>
                            </p:stCondLst>
                            <p:childTnLst>
                              <p:par>
                                <p:cTn id="55" presetID="31" presetClass="entr" presetSubtype="0" fill="hold" grpId="0" nodeType="afterEffect">
                                  <p:stCondLst>
                                    <p:cond delay="0"/>
                                  </p:stCondLst>
                                  <p:childTnLst>
                                    <p:set>
                                      <p:cBhvr>
                                        <p:cTn id="56" dur="1" fill="hold">
                                          <p:stCondLst>
                                            <p:cond delay="0"/>
                                          </p:stCondLst>
                                        </p:cTn>
                                        <p:tgtEl>
                                          <p:spTgt spid="627">
                                            <p:txEl>
                                              <p:pRg st="5" end="5"/>
                                            </p:txEl>
                                          </p:spTgt>
                                        </p:tgtEl>
                                        <p:attrNameLst>
                                          <p:attrName>style.visibility</p:attrName>
                                        </p:attrNameLst>
                                      </p:cBhvr>
                                      <p:to>
                                        <p:strVal val="visible"/>
                                      </p:to>
                                    </p:set>
                                    <p:anim calcmode="lin" valueType="num">
                                      <p:cBhvr>
                                        <p:cTn id="57" dur="1000" fill="hold"/>
                                        <p:tgtEl>
                                          <p:spTgt spid="627">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627">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627">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627">
                                            <p:txEl>
                                              <p:pRg st="5" end="5"/>
                                            </p:txEl>
                                          </p:spTgt>
                                        </p:tgtEl>
                                      </p:cBhvr>
                                    </p:animEffect>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627">
                                            <p:txEl>
                                              <p:pRg st="6" end="6"/>
                                            </p:txEl>
                                          </p:spTgt>
                                        </p:tgtEl>
                                        <p:attrNameLst>
                                          <p:attrName>style.visibility</p:attrName>
                                        </p:attrNameLst>
                                      </p:cBhvr>
                                      <p:to>
                                        <p:strVal val="visible"/>
                                      </p:to>
                                    </p:set>
                                    <p:anim calcmode="lin" valueType="num">
                                      <p:cBhvr>
                                        <p:cTn id="64" dur="1000" fill="hold"/>
                                        <p:tgtEl>
                                          <p:spTgt spid="627">
                                            <p:txEl>
                                              <p:pRg st="6" end="6"/>
                                            </p:txEl>
                                          </p:spTgt>
                                        </p:tgtEl>
                                        <p:attrNameLst>
                                          <p:attrName>ppt_w</p:attrName>
                                        </p:attrNameLst>
                                      </p:cBhvr>
                                      <p:tavLst>
                                        <p:tav tm="0">
                                          <p:val>
                                            <p:fltVal val="0"/>
                                          </p:val>
                                        </p:tav>
                                        <p:tav tm="100000">
                                          <p:val>
                                            <p:strVal val="#ppt_w"/>
                                          </p:val>
                                        </p:tav>
                                      </p:tavLst>
                                    </p:anim>
                                    <p:anim calcmode="lin" valueType="num">
                                      <p:cBhvr>
                                        <p:cTn id="65" dur="1000" fill="hold"/>
                                        <p:tgtEl>
                                          <p:spTgt spid="627">
                                            <p:txEl>
                                              <p:pRg st="6" end="6"/>
                                            </p:txEl>
                                          </p:spTgt>
                                        </p:tgtEl>
                                        <p:attrNameLst>
                                          <p:attrName>ppt_h</p:attrName>
                                        </p:attrNameLst>
                                      </p:cBhvr>
                                      <p:tavLst>
                                        <p:tav tm="0">
                                          <p:val>
                                            <p:fltVal val="0"/>
                                          </p:val>
                                        </p:tav>
                                        <p:tav tm="100000">
                                          <p:val>
                                            <p:strVal val="#ppt_h"/>
                                          </p:val>
                                        </p:tav>
                                      </p:tavLst>
                                    </p:anim>
                                    <p:anim calcmode="lin" valueType="num">
                                      <p:cBhvr>
                                        <p:cTn id="66" dur="1000" fill="hold"/>
                                        <p:tgtEl>
                                          <p:spTgt spid="627">
                                            <p:txEl>
                                              <p:pRg st="6" end="6"/>
                                            </p:txEl>
                                          </p:spTgt>
                                        </p:tgtEl>
                                        <p:attrNameLst>
                                          <p:attrName>style.rotation</p:attrName>
                                        </p:attrNameLst>
                                      </p:cBhvr>
                                      <p:tavLst>
                                        <p:tav tm="0">
                                          <p:val>
                                            <p:fltVal val="90"/>
                                          </p:val>
                                        </p:tav>
                                        <p:tav tm="100000">
                                          <p:val>
                                            <p:fltVal val="0"/>
                                          </p:val>
                                        </p:tav>
                                      </p:tavLst>
                                    </p:anim>
                                    <p:animEffect transition="in" filter="fade">
                                      <p:cBhvr>
                                        <p:cTn id="67" dur="1000"/>
                                        <p:tgtEl>
                                          <p:spTgt spid="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 grpId="0" animBg="1"/>
      <p:bldP spid="62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8"/>
        <p:cNvGrpSpPr/>
        <p:nvPr/>
      </p:nvGrpSpPr>
      <p:grpSpPr>
        <a:xfrm>
          <a:off x="0" y="0"/>
          <a:ext cx="0" cy="0"/>
          <a:chOff x="0" y="0"/>
          <a:chExt cx="0" cy="0"/>
        </a:xfrm>
      </p:grpSpPr>
      <p:sp>
        <p:nvSpPr>
          <p:cNvPr id="3499" name="Google Shape;3499;p42"/>
          <p:cNvSpPr txBox="1">
            <a:spLocks noGrp="1"/>
          </p:cNvSpPr>
          <p:nvPr>
            <p:ph type="title"/>
          </p:nvPr>
        </p:nvSpPr>
        <p:spPr>
          <a:xfrm>
            <a:off x="1433442" y="409353"/>
            <a:ext cx="10255200" cy="609600"/>
          </a:xfrm>
          <a:prstGeom prst="rect">
            <a:avLst/>
          </a:prstGeom>
          <a:effectLst>
            <a:outerShdw blurRad="271463" algn="bl" rotWithShape="0">
              <a:schemeClr val="accent6"/>
            </a:outerShdw>
          </a:effectLst>
        </p:spPr>
        <p:txBody>
          <a:bodyPr spcFirstLastPara="1" wrap="square" lIns="121900" tIns="121900" rIns="121900" bIns="121900" anchor="ctr" anchorCtr="0">
            <a:noAutofit/>
          </a:bodyPr>
          <a:lstStyle/>
          <a:p>
            <a:r>
              <a:rPr lang="en-US" sz="5333" dirty="0" err="1">
                <a:solidFill>
                  <a:schemeClr val="bg1"/>
                </a:solidFill>
              </a:rPr>
              <a:t>Đối</a:t>
            </a:r>
            <a:r>
              <a:rPr lang="en-US" sz="5333" dirty="0">
                <a:solidFill>
                  <a:schemeClr val="bg1"/>
                </a:solidFill>
              </a:rPr>
              <a:t> </a:t>
            </a:r>
            <a:r>
              <a:rPr lang="en-US" sz="5333" dirty="0" err="1">
                <a:solidFill>
                  <a:schemeClr val="bg1"/>
                </a:solidFill>
              </a:rPr>
              <a:t>với</a:t>
            </a:r>
            <a:r>
              <a:rPr lang="en-US" sz="5333" dirty="0">
                <a:solidFill>
                  <a:schemeClr val="bg1"/>
                </a:solidFill>
              </a:rPr>
              <a:t> </a:t>
            </a:r>
            <a:r>
              <a:rPr lang="en-US" sz="5333" dirty="0" err="1">
                <a:solidFill>
                  <a:schemeClr val="bg1"/>
                </a:solidFill>
              </a:rPr>
              <a:t>cán</a:t>
            </a:r>
            <a:r>
              <a:rPr lang="en-US" sz="5333" dirty="0">
                <a:solidFill>
                  <a:schemeClr val="bg1"/>
                </a:solidFill>
              </a:rPr>
              <a:t> </a:t>
            </a:r>
            <a:r>
              <a:rPr lang="en-US" sz="5333" dirty="0" err="1">
                <a:solidFill>
                  <a:schemeClr val="bg1"/>
                </a:solidFill>
              </a:rPr>
              <a:t>bộ</a:t>
            </a:r>
            <a:r>
              <a:rPr lang="en-US" sz="5333" dirty="0">
                <a:solidFill>
                  <a:schemeClr val="bg1"/>
                </a:solidFill>
              </a:rPr>
              <a:t> </a:t>
            </a:r>
            <a:r>
              <a:rPr lang="en-US" sz="5333" dirty="0" err="1">
                <a:solidFill>
                  <a:schemeClr val="bg1"/>
                </a:solidFill>
              </a:rPr>
              <a:t>quản</a:t>
            </a:r>
            <a:r>
              <a:rPr lang="en-US" sz="5333" dirty="0">
                <a:solidFill>
                  <a:schemeClr val="bg1"/>
                </a:solidFill>
              </a:rPr>
              <a:t> </a:t>
            </a:r>
            <a:r>
              <a:rPr lang="en-US" sz="5333" dirty="0" err="1">
                <a:solidFill>
                  <a:schemeClr val="bg1"/>
                </a:solidFill>
              </a:rPr>
              <a:t>lí</a:t>
            </a:r>
            <a:endParaRPr sz="5333" dirty="0">
              <a:solidFill>
                <a:schemeClr val="bg1"/>
              </a:solidFill>
            </a:endParaRPr>
          </a:p>
        </p:txBody>
      </p:sp>
      <p:sp>
        <p:nvSpPr>
          <p:cNvPr id="3500" name="Google Shape;3500;p42"/>
          <p:cNvSpPr txBox="1">
            <a:spLocks noGrp="1"/>
          </p:cNvSpPr>
          <p:nvPr>
            <p:ph type="subTitle" idx="1"/>
          </p:nvPr>
        </p:nvSpPr>
        <p:spPr>
          <a:xfrm>
            <a:off x="1430130" y="2244026"/>
            <a:ext cx="3183434" cy="3505610"/>
          </a:xfrm>
          <a:prstGeom prst="rect">
            <a:avLst/>
          </a:prstGeom>
          <a:ln w="38100">
            <a:solidFill>
              <a:srgbClr val="92D050"/>
            </a:solidFill>
          </a:ln>
        </p:spPr>
        <p:txBody>
          <a:bodyPr spcFirstLastPara="1" wrap="square" lIns="121900" tIns="121900" rIns="121900" bIns="121900" anchor="ctr" anchorCtr="0">
            <a:noAutofit/>
          </a:bodyPr>
          <a:lstStyle/>
          <a:p>
            <a:pPr marL="0" indent="0" algn="just">
              <a:buClr>
                <a:schemeClr val="dk1"/>
              </a:buClr>
              <a:buSzPts val="1100"/>
            </a:pPr>
            <a:r>
              <a:rPr lang="en-US" sz="3600" b="1" dirty="0" err="1">
                <a:solidFill>
                  <a:schemeClr val="bg1"/>
                </a:solidFill>
                <a:latin typeface="Times New Roman" panose="02020603050405020304" pitchFamily="18" charset="0"/>
                <a:ea typeface="Times New Roman" panose="02020603050405020304" pitchFamily="18" charset="0"/>
              </a:rPr>
              <a:t>C</a:t>
            </a:r>
            <a:r>
              <a:rPr lang="en-US" sz="3600" b="1" dirty="0" err="1">
                <a:solidFill>
                  <a:schemeClr val="bg1"/>
                </a:solidFill>
                <a:effectLst/>
                <a:latin typeface="Times New Roman" panose="02020603050405020304" pitchFamily="18" charset="0"/>
                <a:ea typeface="Times New Roman" panose="02020603050405020304" pitchFamily="18" charset="0"/>
              </a:rPr>
              <a:t>hưa</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đánh</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giá</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đúng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tầm</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quan</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trọng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của</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đổi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mới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kiểm</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tra</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đánh</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giá</a:t>
            </a:r>
            <a:r>
              <a:rPr lang="en-US" sz="3600" b="1" dirty="0">
                <a:solidFill>
                  <a:schemeClr val="bg1"/>
                </a:solidFill>
                <a:latin typeface="Times New Roman" panose="02020603050405020304" pitchFamily="18" charset="0"/>
                <a:ea typeface="Times New Roman" panose="02020603050405020304" pitchFamily="18" charset="0"/>
              </a:rPr>
              <a:t>.</a:t>
            </a:r>
            <a:endParaRPr sz="3600" b="1" dirty="0">
              <a:solidFill>
                <a:schemeClr val="bg1"/>
              </a:solidFill>
            </a:endParaRPr>
          </a:p>
        </p:txBody>
      </p:sp>
      <p:sp>
        <p:nvSpPr>
          <p:cNvPr id="3502" name="Google Shape;3502;p42"/>
          <p:cNvSpPr txBox="1">
            <a:spLocks noGrp="1"/>
          </p:cNvSpPr>
          <p:nvPr>
            <p:ph type="subTitle" idx="3"/>
          </p:nvPr>
        </p:nvSpPr>
        <p:spPr>
          <a:xfrm>
            <a:off x="5182685" y="2518786"/>
            <a:ext cx="3183434" cy="2956089"/>
          </a:xfrm>
          <a:prstGeom prst="rect">
            <a:avLst/>
          </a:prstGeom>
          <a:ln w="38100">
            <a:solidFill>
              <a:srgbClr val="FFFF00"/>
            </a:solidFill>
          </a:ln>
        </p:spPr>
        <p:txBody>
          <a:bodyPr spcFirstLastPara="1" wrap="square" lIns="121900" tIns="121900" rIns="121900" bIns="121900" anchor="ctr" anchorCtr="0">
            <a:noAutofit/>
          </a:bodyPr>
          <a:lstStyle/>
          <a:p>
            <a:pPr marL="0" indent="0" algn="just">
              <a:buClr>
                <a:schemeClr val="dk1"/>
              </a:buClr>
              <a:buSzPts val="1100"/>
            </a:pPr>
            <a:r>
              <a:rPr lang="en-US" sz="3600" b="1" dirty="0" err="1">
                <a:solidFill>
                  <a:schemeClr val="bg1"/>
                </a:solidFill>
                <a:latin typeface="Times New Roman" panose="02020603050405020304" pitchFamily="18" charset="0"/>
                <a:ea typeface="Times New Roman" panose="02020603050405020304" pitchFamily="18" charset="0"/>
              </a:rPr>
              <a:t>Còn</a:t>
            </a:r>
            <a:r>
              <a:rPr lang="en-US" sz="3600" b="1" dirty="0">
                <a:solidFill>
                  <a:schemeClr val="bg1"/>
                </a:solidFill>
                <a:latin typeface="Times New Roman" panose="02020603050405020304" pitchFamily="18" charset="0"/>
                <a:ea typeface="Times New Roman" panose="02020603050405020304" pitchFamily="18" charset="0"/>
              </a:rPr>
              <a:t> </a:t>
            </a:r>
            <a:r>
              <a:rPr lang="en-US" sz="3600" b="1" dirty="0" err="1">
                <a:solidFill>
                  <a:schemeClr val="bg1"/>
                </a:solidFill>
                <a:latin typeface="Times New Roman" panose="02020603050405020304" pitchFamily="18" charset="0"/>
                <a:ea typeface="Times New Roman" panose="02020603050405020304" pitchFamily="18" charset="0"/>
              </a:rPr>
              <a:t>n</a:t>
            </a:r>
            <a:r>
              <a:rPr lang="en-US" sz="3600" b="1" dirty="0" err="1">
                <a:solidFill>
                  <a:schemeClr val="bg1"/>
                </a:solidFill>
                <a:effectLst/>
                <a:latin typeface="Times New Roman" panose="02020603050405020304" pitchFamily="18" charset="0"/>
                <a:ea typeface="Times New Roman" panose="02020603050405020304" pitchFamily="18" charset="0"/>
              </a:rPr>
              <a:t>ặng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về</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yêu</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cầu</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học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sinh</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học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thuộc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lòng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nhớ</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máy</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móc</a:t>
            </a:r>
            <a:r>
              <a:rPr lang="en-US" sz="3600" b="1" dirty="0">
                <a:solidFill>
                  <a:schemeClr val="bg1"/>
                </a:solidFill>
                <a:effectLst/>
                <a:latin typeface="Times New Roman" panose="02020603050405020304" pitchFamily="18" charset="0"/>
                <a:ea typeface="Times New Roman" panose="02020603050405020304" pitchFamily="18" charset="0"/>
              </a:rPr>
              <a:t>.</a:t>
            </a:r>
            <a:endParaRPr sz="3600" b="1" dirty="0">
              <a:solidFill>
                <a:schemeClr val="bg1"/>
              </a:solidFill>
            </a:endParaRPr>
          </a:p>
        </p:txBody>
      </p:sp>
      <p:sp>
        <p:nvSpPr>
          <p:cNvPr id="3512" name="Google Shape;3512;p42"/>
          <p:cNvSpPr/>
          <p:nvPr/>
        </p:nvSpPr>
        <p:spPr>
          <a:xfrm>
            <a:off x="2693638" y="1452442"/>
            <a:ext cx="731535" cy="647095"/>
          </a:xfrm>
          <a:custGeom>
            <a:avLst/>
            <a:gdLst/>
            <a:ahLst/>
            <a:cxnLst/>
            <a:rect l="l" t="t" r="r" b="b"/>
            <a:pathLst>
              <a:path w="13012" h="11508" extrusionOk="0">
                <a:moveTo>
                  <a:pt x="9306" y="836"/>
                </a:moveTo>
                <a:cubicBezTo>
                  <a:pt x="9412" y="836"/>
                  <a:pt x="9515" y="875"/>
                  <a:pt x="9578" y="954"/>
                </a:cubicBezTo>
                <a:lnTo>
                  <a:pt x="11909" y="3285"/>
                </a:lnTo>
                <a:cubicBezTo>
                  <a:pt x="12067" y="3443"/>
                  <a:pt x="12067" y="3695"/>
                  <a:pt x="11909" y="3884"/>
                </a:cubicBezTo>
                <a:lnTo>
                  <a:pt x="6900" y="8861"/>
                </a:lnTo>
                <a:lnTo>
                  <a:pt x="4001" y="5963"/>
                </a:lnTo>
                <a:lnTo>
                  <a:pt x="9011" y="954"/>
                </a:lnTo>
                <a:cubicBezTo>
                  <a:pt x="9089" y="875"/>
                  <a:pt x="9200" y="836"/>
                  <a:pt x="9306" y="836"/>
                </a:cubicBezTo>
                <a:close/>
                <a:moveTo>
                  <a:pt x="3466" y="6499"/>
                </a:moveTo>
                <a:lnTo>
                  <a:pt x="6364" y="9428"/>
                </a:lnTo>
                <a:lnTo>
                  <a:pt x="6049" y="9744"/>
                </a:lnTo>
                <a:cubicBezTo>
                  <a:pt x="5986" y="9807"/>
                  <a:pt x="5892" y="9870"/>
                  <a:pt x="5766" y="9870"/>
                </a:cubicBezTo>
                <a:cubicBezTo>
                  <a:pt x="5640" y="9870"/>
                  <a:pt x="5577" y="9807"/>
                  <a:pt x="5514" y="9744"/>
                </a:cubicBezTo>
                <a:cubicBezTo>
                  <a:pt x="5255" y="9506"/>
                  <a:pt x="4936" y="9372"/>
                  <a:pt x="4610" y="9372"/>
                </a:cubicBezTo>
                <a:cubicBezTo>
                  <a:pt x="4460" y="9372"/>
                  <a:pt x="4308" y="9400"/>
                  <a:pt x="4159" y="9460"/>
                </a:cubicBezTo>
                <a:cubicBezTo>
                  <a:pt x="3938" y="9555"/>
                  <a:pt x="3812" y="9712"/>
                  <a:pt x="3686" y="9807"/>
                </a:cubicBezTo>
                <a:lnTo>
                  <a:pt x="3088" y="9239"/>
                </a:lnTo>
                <a:lnTo>
                  <a:pt x="3182" y="9145"/>
                </a:lnTo>
                <a:cubicBezTo>
                  <a:pt x="3655" y="8672"/>
                  <a:pt x="3686" y="7853"/>
                  <a:pt x="3151" y="7381"/>
                </a:cubicBezTo>
                <a:cubicBezTo>
                  <a:pt x="2993" y="7223"/>
                  <a:pt x="3025" y="6940"/>
                  <a:pt x="3182" y="6782"/>
                </a:cubicBezTo>
                <a:lnTo>
                  <a:pt x="3466" y="6499"/>
                </a:lnTo>
                <a:close/>
                <a:moveTo>
                  <a:pt x="2426" y="9807"/>
                </a:moveTo>
                <a:lnTo>
                  <a:pt x="3025" y="10405"/>
                </a:lnTo>
                <a:lnTo>
                  <a:pt x="2773" y="10657"/>
                </a:lnTo>
                <a:lnTo>
                  <a:pt x="1544" y="10657"/>
                </a:lnTo>
                <a:lnTo>
                  <a:pt x="2426" y="9807"/>
                </a:lnTo>
                <a:close/>
                <a:moveTo>
                  <a:pt x="9310" y="1"/>
                </a:moveTo>
                <a:cubicBezTo>
                  <a:pt x="8995" y="1"/>
                  <a:pt x="8680" y="119"/>
                  <a:pt x="8443" y="355"/>
                </a:cubicBezTo>
                <a:lnTo>
                  <a:pt x="2584" y="6247"/>
                </a:lnTo>
                <a:cubicBezTo>
                  <a:pt x="2111" y="6719"/>
                  <a:pt x="2079" y="7538"/>
                  <a:pt x="2552" y="8011"/>
                </a:cubicBezTo>
                <a:cubicBezTo>
                  <a:pt x="2710" y="8137"/>
                  <a:pt x="2710" y="8357"/>
                  <a:pt x="2615" y="8483"/>
                </a:cubicBezTo>
                <a:cubicBezTo>
                  <a:pt x="2584" y="8546"/>
                  <a:pt x="2584" y="8546"/>
                  <a:pt x="2552" y="8609"/>
                </a:cubicBezTo>
                <a:lnTo>
                  <a:pt x="252" y="10815"/>
                </a:lnTo>
                <a:cubicBezTo>
                  <a:pt x="0" y="11067"/>
                  <a:pt x="189" y="11508"/>
                  <a:pt x="536" y="11508"/>
                </a:cubicBezTo>
                <a:lnTo>
                  <a:pt x="2930" y="11508"/>
                </a:lnTo>
                <a:cubicBezTo>
                  <a:pt x="3056" y="11508"/>
                  <a:pt x="3182" y="11476"/>
                  <a:pt x="3245" y="11382"/>
                </a:cubicBezTo>
                <a:lnTo>
                  <a:pt x="4285" y="10374"/>
                </a:lnTo>
                <a:cubicBezTo>
                  <a:pt x="4364" y="10295"/>
                  <a:pt x="4474" y="10255"/>
                  <a:pt x="4584" y="10255"/>
                </a:cubicBezTo>
                <a:cubicBezTo>
                  <a:pt x="4694" y="10255"/>
                  <a:pt x="4805" y="10295"/>
                  <a:pt x="4883" y="10374"/>
                </a:cubicBezTo>
                <a:cubicBezTo>
                  <a:pt x="5092" y="10614"/>
                  <a:pt x="5413" y="10740"/>
                  <a:pt x="5742" y="10740"/>
                </a:cubicBezTo>
                <a:cubicBezTo>
                  <a:pt x="6060" y="10740"/>
                  <a:pt x="6384" y="10622"/>
                  <a:pt x="6616" y="10374"/>
                </a:cubicBezTo>
                <a:lnTo>
                  <a:pt x="12476" y="4482"/>
                </a:lnTo>
                <a:cubicBezTo>
                  <a:pt x="12980" y="3978"/>
                  <a:pt x="13012" y="3191"/>
                  <a:pt x="12508" y="2686"/>
                </a:cubicBezTo>
                <a:lnTo>
                  <a:pt x="10176" y="355"/>
                </a:lnTo>
                <a:cubicBezTo>
                  <a:pt x="9940" y="119"/>
                  <a:pt x="9625" y="1"/>
                  <a:pt x="9310" y="1"/>
                </a:cubicBezTo>
                <a:close/>
              </a:path>
            </a:pathLst>
          </a:custGeom>
          <a:solidFill>
            <a:schemeClr val="accent6"/>
          </a:solidFill>
          <a:ln>
            <a:noFill/>
          </a:ln>
          <a:effectLst>
            <a:outerShdw blurRad="285750" algn="bl" rotWithShape="0">
              <a:schemeClr val="accent6"/>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6" name="Google Shape;3516;p42"/>
          <p:cNvSpPr/>
          <p:nvPr/>
        </p:nvSpPr>
        <p:spPr>
          <a:xfrm>
            <a:off x="6561042" y="1512490"/>
            <a:ext cx="426721" cy="731536"/>
          </a:xfrm>
          <a:custGeom>
            <a:avLst/>
            <a:gdLst/>
            <a:ahLst/>
            <a:cxnLst/>
            <a:rect l="l" t="t" r="r" b="b"/>
            <a:pathLst>
              <a:path w="7468" h="12729" extrusionOk="0">
                <a:moveTo>
                  <a:pt x="3715" y="5763"/>
                </a:moveTo>
                <a:cubicBezTo>
                  <a:pt x="3853" y="5763"/>
                  <a:pt x="3994" y="5833"/>
                  <a:pt x="4096" y="5955"/>
                </a:cubicBezTo>
                <a:cubicBezTo>
                  <a:pt x="4285" y="6239"/>
                  <a:pt x="4096" y="6585"/>
                  <a:pt x="3718" y="6585"/>
                </a:cubicBezTo>
                <a:cubicBezTo>
                  <a:pt x="3561" y="6585"/>
                  <a:pt x="3466" y="6491"/>
                  <a:pt x="3372" y="6396"/>
                </a:cubicBezTo>
                <a:cubicBezTo>
                  <a:pt x="3246" y="6239"/>
                  <a:pt x="3309" y="5955"/>
                  <a:pt x="3498" y="5829"/>
                </a:cubicBezTo>
                <a:cubicBezTo>
                  <a:pt x="3565" y="5784"/>
                  <a:pt x="3639" y="5763"/>
                  <a:pt x="3715" y="5763"/>
                </a:cubicBezTo>
                <a:close/>
                <a:moveTo>
                  <a:pt x="4128" y="1922"/>
                </a:moveTo>
                <a:lnTo>
                  <a:pt x="6554" y="6176"/>
                </a:lnTo>
                <a:lnTo>
                  <a:pt x="5104" y="9074"/>
                </a:lnTo>
                <a:lnTo>
                  <a:pt x="2300" y="9074"/>
                </a:lnTo>
                <a:cubicBezTo>
                  <a:pt x="1954" y="8349"/>
                  <a:pt x="977" y="6333"/>
                  <a:pt x="851" y="6176"/>
                </a:cubicBezTo>
                <a:lnTo>
                  <a:pt x="3309" y="1922"/>
                </a:lnTo>
                <a:lnTo>
                  <a:pt x="3309" y="5010"/>
                </a:lnTo>
                <a:cubicBezTo>
                  <a:pt x="2836" y="5167"/>
                  <a:pt x="2458" y="5640"/>
                  <a:pt x="2458" y="6176"/>
                </a:cubicBezTo>
                <a:cubicBezTo>
                  <a:pt x="2458" y="6837"/>
                  <a:pt x="3025" y="7436"/>
                  <a:pt x="3718" y="7436"/>
                </a:cubicBezTo>
                <a:cubicBezTo>
                  <a:pt x="4411" y="7436"/>
                  <a:pt x="4978" y="6900"/>
                  <a:pt x="4947" y="6176"/>
                </a:cubicBezTo>
                <a:cubicBezTo>
                  <a:pt x="4947" y="5640"/>
                  <a:pt x="4600" y="5199"/>
                  <a:pt x="4128" y="5010"/>
                </a:cubicBezTo>
                <a:lnTo>
                  <a:pt x="4128" y="1922"/>
                </a:lnTo>
                <a:close/>
                <a:moveTo>
                  <a:pt x="4947" y="9893"/>
                </a:moveTo>
                <a:lnTo>
                  <a:pt x="4947" y="11815"/>
                </a:lnTo>
                <a:lnTo>
                  <a:pt x="2458" y="11815"/>
                </a:lnTo>
                <a:lnTo>
                  <a:pt x="2458" y="9893"/>
                </a:lnTo>
                <a:close/>
                <a:moveTo>
                  <a:pt x="3592" y="1"/>
                </a:moveTo>
                <a:cubicBezTo>
                  <a:pt x="3529" y="32"/>
                  <a:pt x="3466" y="95"/>
                  <a:pt x="3435" y="127"/>
                </a:cubicBezTo>
                <a:cubicBezTo>
                  <a:pt x="3435" y="127"/>
                  <a:pt x="3435" y="158"/>
                  <a:pt x="3372" y="158"/>
                </a:cubicBezTo>
                <a:lnTo>
                  <a:pt x="3372" y="190"/>
                </a:lnTo>
                <a:lnTo>
                  <a:pt x="64" y="5987"/>
                </a:lnTo>
                <a:cubicBezTo>
                  <a:pt x="1" y="6113"/>
                  <a:pt x="1" y="6270"/>
                  <a:pt x="64" y="6396"/>
                </a:cubicBezTo>
                <a:lnTo>
                  <a:pt x="1670" y="9610"/>
                </a:lnTo>
                <a:lnTo>
                  <a:pt x="1670" y="12288"/>
                </a:lnTo>
                <a:cubicBezTo>
                  <a:pt x="1670" y="12540"/>
                  <a:pt x="1891" y="12729"/>
                  <a:pt x="2080" y="12729"/>
                </a:cubicBezTo>
                <a:lnTo>
                  <a:pt x="5388" y="12729"/>
                </a:lnTo>
                <a:cubicBezTo>
                  <a:pt x="5608" y="12729"/>
                  <a:pt x="5829" y="12540"/>
                  <a:pt x="5829" y="12288"/>
                </a:cubicBezTo>
                <a:lnTo>
                  <a:pt x="5829" y="9610"/>
                </a:lnTo>
                <a:lnTo>
                  <a:pt x="7436" y="6396"/>
                </a:lnTo>
                <a:cubicBezTo>
                  <a:pt x="7467" y="6239"/>
                  <a:pt x="7436" y="6113"/>
                  <a:pt x="7404" y="5987"/>
                </a:cubicBezTo>
                <a:lnTo>
                  <a:pt x="4096" y="190"/>
                </a:lnTo>
                <a:lnTo>
                  <a:pt x="4096" y="158"/>
                </a:lnTo>
                <a:cubicBezTo>
                  <a:pt x="4096" y="158"/>
                  <a:pt x="4096" y="127"/>
                  <a:pt x="4033" y="127"/>
                </a:cubicBezTo>
                <a:cubicBezTo>
                  <a:pt x="4002" y="95"/>
                  <a:pt x="3970" y="32"/>
                  <a:pt x="3876" y="1"/>
                </a:cubicBezTo>
                <a:close/>
              </a:path>
            </a:pathLst>
          </a:custGeom>
          <a:solidFill>
            <a:schemeClr val="accent1"/>
          </a:solidFill>
          <a:ln>
            <a:noFill/>
          </a:ln>
          <a:effectLst>
            <a:outerShdw blurRad="285750" algn="bl" rotWithShape="0">
              <a:schemeClr val="accent1"/>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17" name="Google Shape;3517;p42"/>
          <p:cNvGrpSpPr/>
          <p:nvPr/>
        </p:nvGrpSpPr>
        <p:grpSpPr>
          <a:xfrm>
            <a:off x="9624023" y="1330789"/>
            <a:ext cx="660163" cy="731503"/>
            <a:chOff x="-39792875" y="1971800"/>
            <a:chExt cx="290650" cy="319025"/>
          </a:xfrm>
        </p:grpSpPr>
        <p:sp>
          <p:nvSpPr>
            <p:cNvPr id="3518" name="Google Shape;3518;p42"/>
            <p:cNvSpPr/>
            <p:nvPr/>
          </p:nvSpPr>
          <p:spPr>
            <a:xfrm>
              <a:off x="-39667650" y="2145075"/>
              <a:ext cx="40975" cy="41775"/>
            </a:xfrm>
            <a:custGeom>
              <a:avLst/>
              <a:gdLst/>
              <a:ahLst/>
              <a:cxnLst/>
              <a:rect l="l" t="t" r="r" b="b"/>
              <a:pathLst>
                <a:path w="1639" h="1671" extrusionOk="0">
                  <a:moveTo>
                    <a:pt x="820" y="1"/>
                  </a:moveTo>
                  <a:cubicBezTo>
                    <a:pt x="379" y="1"/>
                    <a:pt x="1" y="379"/>
                    <a:pt x="1" y="852"/>
                  </a:cubicBezTo>
                  <a:cubicBezTo>
                    <a:pt x="1" y="1293"/>
                    <a:pt x="379" y="1671"/>
                    <a:pt x="820" y="1671"/>
                  </a:cubicBezTo>
                  <a:cubicBezTo>
                    <a:pt x="1261" y="1671"/>
                    <a:pt x="1639" y="1293"/>
                    <a:pt x="1639" y="852"/>
                  </a:cubicBezTo>
                  <a:cubicBezTo>
                    <a:pt x="1639" y="379"/>
                    <a:pt x="1261" y="1"/>
                    <a:pt x="820" y="1"/>
                  </a:cubicBezTo>
                  <a:close/>
                </a:path>
              </a:pathLst>
            </a:custGeom>
            <a:solidFill>
              <a:schemeClr val="accent2"/>
            </a:solidFill>
            <a:ln>
              <a:noFill/>
            </a:ln>
            <a:effectLst>
              <a:outerShdw blurRad="285750" algn="bl" rotWithShape="0">
                <a:schemeClr val="accent2"/>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9" name="Google Shape;3519;p42"/>
            <p:cNvSpPr/>
            <p:nvPr/>
          </p:nvSpPr>
          <p:spPr>
            <a:xfrm>
              <a:off x="-39792875" y="1971800"/>
              <a:ext cx="290650" cy="319025"/>
            </a:xfrm>
            <a:custGeom>
              <a:avLst/>
              <a:gdLst/>
              <a:ahLst/>
              <a:cxnLst/>
              <a:rect l="l" t="t" r="r" b="b"/>
              <a:pathLst>
                <a:path w="11626" h="12761" extrusionOk="0">
                  <a:moveTo>
                    <a:pt x="6207" y="3687"/>
                  </a:moveTo>
                  <a:cubicBezTo>
                    <a:pt x="6900" y="3687"/>
                    <a:pt x="7436" y="4222"/>
                    <a:pt x="7436" y="4884"/>
                  </a:cubicBezTo>
                  <a:lnTo>
                    <a:pt x="7436" y="11910"/>
                  </a:lnTo>
                  <a:lnTo>
                    <a:pt x="4159" y="11910"/>
                  </a:lnTo>
                  <a:lnTo>
                    <a:pt x="4159" y="4884"/>
                  </a:lnTo>
                  <a:cubicBezTo>
                    <a:pt x="4159" y="4222"/>
                    <a:pt x="4726" y="3687"/>
                    <a:pt x="5388" y="3687"/>
                  </a:cubicBezTo>
                  <a:close/>
                  <a:moveTo>
                    <a:pt x="10744" y="914"/>
                  </a:moveTo>
                  <a:lnTo>
                    <a:pt x="10744" y="3939"/>
                  </a:lnTo>
                  <a:cubicBezTo>
                    <a:pt x="9767" y="4412"/>
                    <a:pt x="9105" y="5420"/>
                    <a:pt x="9105" y="6554"/>
                  </a:cubicBezTo>
                  <a:cubicBezTo>
                    <a:pt x="9105" y="7688"/>
                    <a:pt x="9767" y="8665"/>
                    <a:pt x="10744" y="9137"/>
                  </a:cubicBezTo>
                  <a:cubicBezTo>
                    <a:pt x="10775" y="10145"/>
                    <a:pt x="10775" y="11280"/>
                    <a:pt x="10775" y="11910"/>
                  </a:cubicBezTo>
                  <a:lnTo>
                    <a:pt x="8318" y="11910"/>
                  </a:lnTo>
                  <a:lnTo>
                    <a:pt x="8318" y="4884"/>
                  </a:lnTo>
                  <a:cubicBezTo>
                    <a:pt x="8318" y="3750"/>
                    <a:pt x="7373" y="2805"/>
                    <a:pt x="6207" y="2805"/>
                  </a:cubicBezTo>
                  <a:lnTo>
                    <a:pt x="5388" y="2805"/>
                  </a:lnTo>
                  <a:cubicBezTo>
                    <a:pt x="4254" y="2805"/>
                    <a:pt x="3308" y="3750"/>
                    <a:pt x="3308" y="4884"/>
                  </a:cubicBezTo>
                  <a:lnTo>
                    <a:pt x="3308" y="11910"/>
                  </a:lnTo>
                  <a:lnTo>
                    <a:pt x="820" y="11910"/>
                  </a:lnTo>
                  <a:lnTo>
                    <a:pt x="820" y="9137"/>
                  </a:lnTo>
                  <a:cubicBezTo>
                    <a:pt x="2174" y="8507"/>
                    <a:pt x="2804" y="7026"/>
                    <a:pt x="2332" y="5640"/>
                  </a:cubicBezTo>
                  <a:cubicBezTo>
                    <a:pt x="2080" y="4884"/>
                    <a:pt x="1544" y="4254"/>
                    <a:pt x="820" y="3939"/>
                  </a:cubicBezTo>
                  <a:lnTo>
                    <a:pt x="820" y="914"/>
                  </a:lnTo>
                  <a:close/>
                  <a:moveTo>
                    <a:pt x="441" y="1"/>
                  </a:moveTo>
                  <a:cubicBezTo>
                    <a:pt x="189" y="1"/>
                    <a:pt x="0" y="221"/>
                    <a:pt x="0" y="442"/>
                  </a:cubicBezTo>
                  <a:lnTo>
                    <a:pt x="0" y="4191"/>
                  </a:lnTo>
                  <a:cubicBezTo>
                    <a:pt x="0" y="4349"/>
                    <a:pt x="126" y="4506"/>
                    <a:pt x="284" y="4569"/>
                  </a:cubicBezTo>
                  <a:cubicBezTo>
                    <a:pt x="1072" y="4853"/>
                    <a:pt x="1639" y="5609"/>
                    <a:pt x="1639" y="6522"/>
                  </a:cubicBezTo>
                  <a:cubicBezTo>
                    <a:pt x="1639" y="7404"/>
                    <a:pt x="1072" y="8161"/>
                    <a:pt x="284" y="8476"/>
                  </a:cubicBezTo>
                  <a:cubicBezTo>
                    <a:pt x="126" y="8507"/>
                    <a:pt x="0" y="8665"/>
                    <a:pt x="0" y="8885"/>
                  </a:cubicBezTo>
                  <a:lnTo>
                    <a:pt x="0" y="12351"/>
                  </a:lnTo>
                  <a:cubicBezTo>
                    <a:pt x="0" y="12571"/>
                    <a:pt x="189" y="12760"/>
                    <a:pt x="441" y="12760"/>
                  </a:cubicBezTo>
                  <a:lnTo>
                    <a:pt x="11185" y="12760"/>
                  </a:lnTo>
                  <a:cubicBezTo>
                    <a:pt x="11405" y="12760"/>
                    <a:pt x="11563" y="12571"/>
                    <a:pt x="11626" y="12382"/>
                  </a:cubicBezTo>
                  <a:lnTo>
                    <a:pt x="11626" y="8885"/>
                  </a:lnTo>
                  <a:cubicBezTo>
                    <a:pt x="11626" y="8696"/>
                    <a:pt x="11500" y="8539"/>
                    <a:pt x="11342" y="8476"/>
                  </a:cubicBezTo>
                  <a:cubicBezTo>
                    <a:pt x="10555" y="8192"/>
                    <a:pt x="9956" y="7404"/>
                    <a:pt x="9956" y="6522"/>
                  </a:cubicBezTo>
                  <a:cubicBezTo>
                    <a:pt x="9956" y="5609"/>
                    <a:pt x="10555" y="4853"/>
                    <a:pt x="11342" y="4569"/>
                  </a:cubicBezTo>
                  <a:cubicBezTo>
                    <a:pt x="11500" y="4538"/>
                    <a:pt x="11626" y="4380"/>
                    <a:pt x="11626" y="4191"/>
                  </a:cubicBezTo>
                  <a:lnTo>
                    <a:pt x="11626" y="442"/>
                  </a:lnTo>
                  <a:cubicBezTo>
                    <a:pt x="11626" y="221"/>
                    <a:pt x="11405" y="1"/>
                    <a:pt x="11185" y="1"/>
                  </a:cubicBezTo>
                  <a:close/>
                </a:path>
              </a:pathLst>
            </a:custGeom>
            <a:solidFill>
              <a:schemeClr val="accent2"/>
            </a:solidFill>
            <a:ln>
              <a:noFill/>
            </a:ln>
            <a:effectLst>
              <a:outerShdw blurRad="285750" algn="bl" rotWithShape="0">
                <a:schemeClr val="accent2"/>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 name="Subtitle 8">
            <a:extLst>
              <a:ext uri="{FF2B5EF4-FFF2-40B4-BE49-F238E27FC236}">
                <a16:creationId xmlns:a16="http://schemas.microsoft.com/office/drawing/2014/main" id="{1AD2A45F-6DD4-A0D7-B3CB-873FAD9EFE75}"/>
              </a:ext>
            </a:extLst>
          </p:cNvPr>
          <p:cNvSpPr>
            <a:spLocks noGrp="1"/>
          </p:cNvSpPr>
          <p:nvPr>
            <p:ph type="subTitle" idx="5"/>
          </p:nvPr>
        </p:nvSpPr>
        <p:spPr>
          <a:xfrm>
            <a:off x="8632323" y="2459600"/>
            <a:ext cx="3303726" cy="2087305"/>
          </a:xfrm>
          <a:ln w="38100">
            <a:solidFill>
              <a:schemeClr val="accent6">
                <a:lumMod val="50000"/>
              </a:schemeClr>
            </a:solidFill>
          </a:ln>
        </p:spPr>
        <p:txBody>
          <a:bodyPr/>
          <a:lstStyle/>
          <a:p>
            <a:pPr algn="just"/>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Chưa</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vận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dụng</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linh</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hoạt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các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hình</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thức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kiểm</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tra</a:t>
            </a:r>
            <a:r>
              <a:rPr lang="en-US" sz="3200" b="1" dirty="0">
                <a:solidFill>
                  <a:schemeClr val="bg1"/>
                </a:solidFill>
                <a:effectLst/>
                <a:latin typeface="Times New Roman" panose="02020603050405020304" pitchFamily="18" charset="0"/>
                <a:ea typeface="Times New Roman" panose="02020603050405020304" pitchFamily="18" charset="0"/>
              </a:rPr>
              <a:t>.</a:t>
            </a:r>
            <a:endParaRPr lang="vi-VN" sz="3200" b="1" dirty="0">
              <a:solidFill>
                <a:schemeClr val="bg1"/>
              </a:solidFill>
            </a:endParaRPr>
          </a:p>
        </p:txBody>
      </p:sp>
      <p:sp>
        <p:nvSpPr>
          <p:cNvPr id="22" name="Google Shape;3604;p44">
            <a:extLst>
              <a:ext uri="{FF2B5EF4-FFF2-40B4-BE49-F238E27FC236}">
                <a16:creationId xmlns:a16="http://schemas.microsoft.com/office/drawing/2014/main" id="{27C36E0F-CCFA-1945-E6C0-8852703004A5}"/>
              </a:ext>
            </a:extLst>
          </p:cNvPr>
          <p:cNvSpPr/>
          <p:nvPr/>
        </p:nvSpPr>
        <p:spPr>
          <a:xfrm>
            <a:off x="1748467" y="33043"/>
            <a:ext cx="1142100" cy="1142100"/>
          </a:xfrm>
          <a:prstGeom prst="ellipse">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605;p44">
            <a:extLst>
              <a:ext uri="{FF2B5EF4-FFF2-40B4-BE49-F238E27FC236}">
                <a16:creationId xmlns:a16="http://schemas.microsoft.com/office/drawing/2014/main" id="{8DC7B49E-66FC-5256-07F3-57B3C23BF77F}"/>
              </a:ext>
            </a:extLst>
          </p:cNvPr>
          <p:cNvSpPr/>
          <p:nvPr/>
        </p:nvSpPr>
        <p:spPr>
          <a:xfrm>
            <a:off x="1748467" y="33043"/>
            <a:ext cx="1142100" cy="1142100"/>
          </a:xfrm>
          <a:prstGeom prst="arc">
            <a:avLst>
              <a:gd name="adj1" fmla="val 16200000"/>
              <a:gd name="adj2" fmla="val 6842759"/>
            </a:avLst>
          </a:prstGeom>
          <a:noFill/>
          <a:ln w="76200" cap="flat" cmpd="sng">
            <a:solidFill>
              <a:schemeClr val="accent1"/>
            </a:solidFill>
            <a:prstDash val="solid"/>
            <a:round/>
            <a:headEnd type="none" w="sm" len="sm"/>
            <a:tailEnd type="none" w="sm" len="sm"/>
          </a:ln>
          <a:effectLst>
            <a:outerShdw blurRad="2857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3637;p44">
            <a:extLst>
              <a:ext uri="{FF2B5EF4-FFF2-40B4-BE49-F238E27FC236}">
                <a16:creationId xmlns:a16="http://schemas.microsoft.com/office/drawing/2014/main" id="{EB258CC6-E51D-4A50-8E07-B2CF083B87F4}"/>
              </a:ext>
            </a:extLst>
          </p:cNvPr>
          <p:cNvGrpSpPr/>
          <p:nvPr/>
        </p:nvGrpSpPr>
        <p:grpSpPr>
          <a:xfrm>
            <a:off x="2133791" y="398020"/>
            <a:ext cx="371453" cy="412133"/>
            <a:chOff x="3316000" y="4399325"/>
            <a:chExt cx="392325" cy="483100"/>
          </a:xfrm>
        </p:grpSpPr>
        <p:sp>
          <p:nvSpPr>
            <p:cNvPr id="26" name="Google Shape;3638;p44">
              <a:extLst>
                <a:ext uri="{FF2B5EF4-FFF2-40B4-BE49-F238E27FC236}">
                  <a16:creationId xmlns:a16="http://schemas.microsoft.com/office/drawing/2014/main" id="{D0E8B657-CDE8-44F2-AE33-178F8E1C7471}"/>
                </a:ext>
              </a:extLst>
            </p:cNvPr>
            <p:cNvSpPr/>
            <p:nvPr/>
          </p:nvSpPr>
          <p:spPr>
            <a:xfrm>
              <a:off x="3316000" y="4399325"/>
              <a:ext cx="392325" cy="483100"/>
            </a:xfrm>
            <a:custGeom>
              <a:avLst/>
              <a:gdLst/>
              <a:ahLst/>
              <a:cxnLst/>
              <a:rect l="l" t="t" r="r" b="b"/>
              <a:pathLst>
                <a:path w="15693" h="19324" extrusionOk="0">
                  <a:moveTo>
                    <a:pt x="7824" y="1132"/>
                  </a:moveTo>
                  <a:cubicBezTo>
                    <a:pt x="8714" y="1132"/>
                    <a:pt x="9554" y="1551"/>
                    <a:pt x="10088" y="2264"/>
                  </a:cubicBezTo>
                  <a:cubicBezTo>
                    <a:pt x="9551" y="2977"/>
                    <a:pt x="8711" y="3393"/>
                    <a:pt x="7824" y="3396"/>
                  </a:cubicBezTo>
                  <a:lnTo>
                    <a:pt x="5049" y="3396"/>
                  </a:lnTo>
                  <a:cubicBezTo>
                    <a:pt x="5321" y="2080"/>
                    <a:pt x="6477" y="1135"/>
                    <a:pt x="7824" y="1132"/>
                  </a:cubicBezTo>
                  <a:close/>
                  <a:moveTo>
                    <a:pt x="10595" y="3393"/>
                  </a:moveTo>
                  <a:cubicBezTo>
                    <a:pt x="10635" y="3580"/>
                    <a:pt x="10653" y="3771"/>
                    <a:pt x="10653" y="3964"/>
                  </a:cubicBezTo>
                  <a:lnTo>
                    <a:pt x="10653" y="6304"/>
                  </a:lnTo>
                  <a:cubicBezTo>
                    <a:pt x="10653" y="7865"/>
                    <a:pt x="9385" y="9133"/>
                    <a:pt x="7824" y="9133"/>
                  </a:cubicBezTo>
                  <a:cubicBezTo>
                    <a:pt x="6260" y="9133"/>
                    <a:pt x="4991" y="7865"/>
                    <a:pt x="4991" y="6304"/>
                  </a:cubicBezTo>
                  <a:lnTo>
                    <a:pt x="4991" y="4529"/>
                  </a:lnTo>
                  <a:lnTo>
                    <a:pt x="7824" y="4529"/>
                  </a:lnTo>
                  <a:cubicBezTo>
                    <a:pt x="8859" y="4525"/>
                    <a:pt x="9856" y="4121"/>
                    <a:pt x="10595" y="3393"/>
                  </a:cubicBezTo>
                  <a:close/>
                  <a:moveTo>
                    <a:pt x="6465" y="10027"/>
                  </a:moveTo>
                  <a:cubicBezTo>
                    <a:pt x="6903" y="10187"/>
                    <a:pt x="7362" y="10267"/>
                    <a:pt x="7823" y="10267"/>
                  </a:cubicBezTo>
                  <a:cubicBezTo>
                    <a:pt x="8283" y="10267"/>
                    <a:pt x="8743" y="10187"/>
                    <a:pt x="9182" y="10027"/>
                  </a:cubicBezTo>
                  <a:lnTo>
                    <a:pt x="9182" y="10027"/>
                  </a:lnTo>
                  <a:lnTo>
                    <a:pt x="7824" y="12071"/>
                  </a:lnTo>
                  <a:lnTo>
                    <a:pt x="6465" y="10027"/>
                  </a:lnTo>
                  <a:close/>
                  <a:moveTo>
                    <a:pt x="10152" y="10610"/>
                  </a:moveTo>
                  <a:lnTo>
                    <a:pt x="11051" y="11476"/>
                  </a:lnTo>
                  <a:lnTo>
                    <a:pt x="9433" y="13904"/>
                  </a:lnTo>
                  <a:lnTo>
                    <a:pt x="8551" y="13022"/>
                  </a:lnTo>
                  <a:lnTo>
                    <a:pt x="10152" y="10610"/>
                  </a:lnTo>
                  <a:close/>
                  <a:moveTo>
                    <a:pt x="5493" y="10610"/>
                  </a:moveTo>
                  <a:lnTo>
                    <a:pt x="7096" y="13022"/>
                  </a:lnTo>
                  <a:lnTo>
                    <a:pt x="6211" y="13907"/>
                  </a:lnTo>
                  <a:lnTo>
                    <a:pt x="4593" y="11476"/>
                  </a:lnTo>
                  <a:lnTo>
                    <a:pt x="5493" y="10610"/>
                  </a:lnTo>
                  <a:close/>
                  <a:moveTo>
                    <a:pt x="3630" y="12074"/>
                  </a:moveTo>
                  <a:lnTo>
                    <a:pt x="5653" y="15109"/>
                  </a:lnTo>
                  <a:cubicBezTo>
                    <a:pt x="5746" y="15251"/>
                    <a:pt x="5900" y="15341"/>
                    <a:pt x="6069" y="15356"/>
                  </a:cubicBezTo>
                  <a:cubicBezTo>
                    <a:pt x="6087" y="15359"/>
                    <a:pt x="6106" y="15359"/>
                    <a:pt x="6124" y="15359"/>
                  </a:cubicBezTo>
                  <a:cubicBezTo>
                    <a:pt x="6275" y="15359"/>
                    <a:pt x="6417" y="15302"/>
                    <a:pt x="6525" y="15193"/>
                  </a:cubicBezTo>
                  <a:lnTo>
                    <a:pt x="7256" y="14463"/>
                  </a:lnTo>
                  <a:lnTo>
                    <a:pt x="7256" y="18192"/>
                  </a:lnTo>
                  <a:lnTo>
                    <a:pt x="2247" y="18192"/>
                  </a:lnTo>
                  <a:lnTo>
                    <a:pt x="1332" y="13502"/>
                  </a:lnTo>
                  <a:cubicBezTo>
                    <a:pt x="1329" y="13493"/>
                    <a:pt x="1326" y="13484"/>
                    <a:pt x="1326" y="13475"/>
                  </a:cubicBezTo>
                  <a:cubicBezTo>
                    <a:pt x="1235" y="13110"/>
                    <a:pt x="1438" y="12735"/>
                    <a:pt x="1791" y="12612"/>
                  </a:cubicBezTo>
                  <a:lnTo>
                    <a:pt x="3630" y="12074"/>
                  </a:lnTo>
                  <a:close/>
                  <a:moveTo>
                    <a:pt x="12015" y="12074"/>
                  </a:moveTo>
                  <a:lnTo>
                    <a:pt x="13899" y="12612"/>
                  </a:lnTo>
                  <a:cubicBezTo>
                    <a:pt x="14252" y="12735"/>
                    <a:pt x="14454" y="13110"/>
                    <a:pt x="14367" y="13475"/>
                  </a:cubicBezTo>
                  <a:cubicBezTo>
                    <a:pt x="14364" y="13481"/>
                    <a:pt x="14361" y="13490"/>
                    <a:pt x="14361" y="13496"/>
                  </a:cubicBezTo>
                  <a:lnTo>
                    <a:pt x="13395" y="18192"/>
                  </a:lnTo>
                  <a:lnTo>
                    <a:pt x="8388" y="18192"/>
                  </a:lnTo>
                  <a:lnTo>
                    <a:pt x="8388" y="14463"/>
                  </a:lnTo>
                  <a:lnTo>
                    <a:pt x="9119" y="15196"/>
                  </a:lnTo>
                  <a:cubicBezTo>
                    <a:pt x="9228" y="15302"/>
                    <a:pt x="9370" y="15362"/>
                    <a:pt x="9521" y="15362"/>
                  </a:cubicBezTo>
                  <a:cubicBezTo>
                    <a:pt x="9539" y="15362"/>
                    <a:pt x="9557" y="15359"/>
                    <a:pt x="9578" y="15359"/>
                  </a:cubicBezTo>
                  <a:cubicBezTo>
                    <a:pt x="9744" y="15341"/>
                    <a:pt x="9898" y="15251"/>
                    <a:pt x="9992" y="15109"/>
                  </a:cubicBezTo>
                  <a:lnTo>
                    <a:pt x="12015" y="12074"/>
                  </a:lnTo>
                  <a:close/>
                  <a:moveTo>
                    <a:pt x="7823" y="1"/>
                  </a:moveTo>
                  <a:cubicBezTo>
                    <a:pt x="7476" y="1"/>
                    <a:pt x="7126" y="46"/>
                    <a:pt x="6779" y="141"/>
                  </a:cubicBezTo>
                  <a:cubicBezTo>
                    <a:pt x="5055" y="612"/>
                    <a:pt x="3859" y="2176"/>
                    <a:pt x="3859" y="3964"/>
                  </a:cubicBezTo>
                  <a:lnTo>
                    <a:pt x="3859" y="6304"/>
                  </a:lnTo>
                  <a:cubicBezTo>
                    <a:pt x="3859" y="7355"/>
                    <a:pt x="4279" y="8363"/>
                    <a:pt x="5022" y="9106"/>
                  </a:cubicBezTo>
                  <a:lnTo>
                    <a:pt x="5022" y="9489"/>
                  </a:lnTo>
                  <a:lnTo>
                    <a:pt x="3539" y="10921"/>
                  </a:lnTo>
                  <a:lnTo>
                    <a:pt x="1462" y="11528"/>
                  </a:lnTo>
                  <a:lnTo>
                    <a:pt x="1444" y="11534"/>
                  </a:lnTo>
                  <a:cubicBezTo>
                    <a:pt x="529" y="11842"/>
                    <a:pt x="0" y="12796"/>
                    <a:pt x="221" y="13735"/>
                  </a:cubicBezTo>
                  <a:lnTo>
                    <a:pt x="1223" y="18868"/>
                  </a:lnTo>
                  <a:cubicBezTo>
                    <a:pt x="1274" y="19131"/>
                    <a:pt x="1507" y="19324"/>
                    <a:pt x="1779" y="19324"/>
                  </a:cubicBezTo>
                  <a:cubicBezTo>
                    <a:pt x="1794" y="19324"/>
                    <a:pt x="1809" y="19324"/>
                    <a:pt x="1824" y="19321"/>
                  </a:cubicBezTo>
                  <a:cubicBezTo>
                    <a:pt x="1839" y="19321"/>
                    <a:pt x="1854" y="19324"/>
                    <a:pt x="1869" y="19324"/>
                  </a:cubicBezTo>
                  <a:lnTo>
                    <a:pt x="13856" y="19324"/>
                  </a:lnTo>
                  <a:cubicBezTo>
                    <a:pt x="14125" y="19324"/>
                    <a:pt x="14358" y="19134"/>
                    <a:pt x="14412" y="18871"/>
                  </a:cubicBezTo>
                  <a:lnTo>
                    <a:pt x="15469" y="13735"/>
                  </a:lnTo>
                  <a:cubicBezTo>
                    <a:pt x="15692" y="12796"/>
                    <a:pt x="15164" y="11842"/>
                    <a:pt x="14249" y="11534"/>
                  </a:cubicBezTo>
                  <a:lnTo>
                    <a:pt x="14225" y="11525"/>
                  </a:lnTo>
                  <a:lnTo>
                    <a:pt x="12108" y="10921"/>
                  </a:lnTo>
                  <a:lnTo>
                    <a:pt x="10623" y="9489"/>
                  </a:lnTo>
                  <a:lnTo>
                    <a:pt x="10623" y="9103"/>
                  </a:lnTo>
                  <a:cubicBezTo>
                    <a:pt x="11368" y="8363"/>
                    <a:pt x="11785" y="7355"/>
                    <a:pt x="11785" y="6304"/>
                  </a:cubicBezTo>
                  <a:lnTo>
                    <a:pt x="11785" y="3964"/>
                  </a:lnTo>
                  <a:cubicBezTo>
                    <a:pt x="11785" y="3281"/>
                    <a:pt x="11610" y="2611"/>
                    <a:pt x="11275" y="2019"/>
                  </a:cubicBezTo>
                  <a:cubicBezTo>
                    <a:pt x="11263" y="1995"/>
                    <a:pt x="11251" y="1971"/>
                    <a:pt x="11233" y="1950"/>
                  </a:cubicBezTo>
                  <a:cubicBezTo>
                    <a:pt x="10507" y="720"/>
                    <a:pt x="9197" y="1"/>
                    <a:pt x="7823" y="1"/>
                  </a:cubicBezTo>
                  <a:close/>
                </a:path>
              </a:pathLst>
            </a:custGeom>
            <a:solidFill>
              <a:schemeClr val="accent1"/>
            </a:solidFill>
            <a:ln>
              <a:noFill/>
            </a:ln>
            <a:effectLst>
              <a:outerShdw blurRad="2857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3639;p44">
              <a:extLst>
                <a:ext uri="{FF2B5EF4-FFF2-40B4-BE49-F238E27FC236}">
                  <a16:creationId xmlns:a16="http://schemas.microsoft.com/office/drawing/2014/main" id="{D3B9B1ED-279F-9CC7-849A-685ED13969AA}"/>
                </a:ext>
              </a:extLst>
            </p:cNvPr>
            <p:cNvSpPr/>
            <p:nvPr/>
          </p:nvSpPr>
          <p:spPr>
            <a:xfrm>
              <a:off x="3582300" y="4797475"/>
              <a:ext cx="56650" cy="28350"/>
            </a:xfrm>
            <a:custGeom>
              <a:avLst/>
              <a:gdLst/>
              <a:ahLst/>
              <a:cxnLst/>
              <a:rect l="l" t="t" r="r" b="b"/>
              <a:pathLst>
                <a:path w="2266" h="1134" extrusionOk="0">
                  <a:moveTo>
                    <a:pt x="569" y="1"/>
                  </a:moveTo>
                  <a:cubicBezTo>
                    <a:pt x="254" y="1"/>
                    <a:pt x="1" y="255"/>
                    <a:pt x="1" y="569"/>
                  </a:cubicBezTo>
                  <a:cubicBezTo>
                    <a:pt x="1" y="880"/>
                    <a:pt x="254" y="1133"/>
                    <a:pt x="569" y="1133"/>
                  </a:cubicBezTo>
                  <a:lnTo>
                    <a:pt x="1701" y="1133"/>
                  </a:lnTo>
                  <a:cubicBezTo>
                    <a:pt x="2012" y="1133"/>
                    <a:pt x="2265" y="880"/>
                    <a:pt x="2265" y="569"/>
                  </a:cubicBezTo>
                  <a:cubicBezTo>
                    <a:pt x="2265" y="255"/>
                    <a:pt x="2012" y="1"/>
                    <a:pt x="1701" y="1"/>
                  </a:cubicBezTo>
                  <a:close/>
                </a:path>
              </a:pathLst>
            </a:custGeom>
            <a:solidFill>
              <a:schemeClr val="accent1"/>
            </a:solidFill>
            <a:ln>
              <a:noFill/>
            </a:ln>
            <a:effectLst>
              <a:outerShdw blurRad="2857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12"/>
                                        </p:tgtEl>
                                        <p:attrNameLst>
                                          <p:attrName>style.visibility</p:attrName>
                                        </p:attrNameLst>
                                      </p:cBhvr>
                                      <p:to>
                                        <p:strVal val="visible"/>
                                      </p:to>
                                    </p:set>
                                    <p:anim calcmode="lin" valueType="num">
                                      <p:cBhvr additive="base">
                                        <p:cTn id="7" dur="500" fill="hold"/>
                                        <p:tgtEl>
                                          <p:spTgt spid="3512"/>
                                        </p:tgtEl>
                                        <p:attrNameLst>
                                          <p:attrName>ppt_x</p:attrName>
                                        </p:attrNameLst>
                                      </p:cBhvr>
                                      <p:tavLst>
                                        <p:tav tm="0">
                                          <p:val>
                                            <p:strVal val="#ppt_x"/>
                                          </p:val>
                                        </p:tav>
                                        <p:tav tm="100000">
                                          <p:val>
                                            <p:strVal val="#ppt_x"/>
                                          </p:val>
                                        </p:tav>
                                      </p:tavLst>
                                    </p:anim>
                                    <p:anim calcmode="lin" valueType="num">
                                      <p:cBhvr additive="base">
                                        <p:cTn id="8" dur="500" fill="hold"/>
                                        <p:tgtEl>
                                          <p:spTgt spid="35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00">
                                            <p:bg/>
                                          </p:spTgt>
                                        </p:tgtEl>
                                        <p:attrNameLst>
                                          <p:attrName>style.visibility</p:attrName>
                                        </p:attrNameLst>
                                      </p:cBhvr>
                                      <p:to>
                                        <p:strVal val="visible"/>
                                      </p:to>
                                    </p:set>
                                    <p:anim calcmode="lin" valueType="num">
                                      <p:cBhvr additive="base">
                                        <p:cTn id="11" dur="500" fill="hold"/>
                                        <p:tgtEl>
                                          <p:spTgt spid="350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500">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00">
                                            <p:txEl>
                                              <p:pRg st="0" end="0"/>
                                            </p:txEl>
                                          </p:spTgt>
                                        </p:tgtEl>
                                        <p:attrNameLst>
                                          <p:attrName>style.visibility</p:attrName>
                                        </p:attrNameLst>
                                      </p:cBhvr>
                                      <p:to>
                                        <p:strVal val="visible"/>
                                      </p:to>
                                    </p:set>
                                    <p:anim calcmode="lin" valueType="num">
                                      <p:cBhvr additive="base">
                                        <p:cTn id="15" dur="500" fill="hold"/>
                                        <p:tgtEl>
                                          <p:spTgt spid="350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516"/>
                                        </p:tgtEl>
                                        <p:attrNameLst>
                                          <p:attrName>style.visibility</p:attrName>
                                        </p:attrNameLst>
                                      </p:cBhvr>
                                      <p:to>
                                        <p:strVal val="visible"/>
                                      </p:to>
                                    </p:set>
                                    <p:animEffect transition="in" filter="wipe(down)">
                                      <p:cBhvr>
                                        <p:cTn id="21" dur="500"/>
                                        <p:tgtEl>
                                          <p:spTgt spid="35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02">
                                            <p:bg/>
                                          </p:spTgt>
                                        </p:tgtEl>
                                        <p:attrNameLst>
                                          <p:attrName>style.visibility</p:attrName>
                                        </p:attrNameLst>
                                      </p:cBhvr>
                                      <p:to>
                                        <p:strVal val="visible"/>
                                      </p:to>
                                    </p:set>
                                    <p:animEffect transition="in" filter="wipe(down)">
                                      <p:cBhvr>
                                        <p:cTn id="24" dur="500"/>
                                        <p:tgtEl>
                                          <p:spTgt spid="3502">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02">
                                            <p:txEl>
                                              <p:pRg st="0" end="0"/>
                                            </p:txEl>
                                          </p:spTgt>
                                        </p:tgtEl>
                                        <p:attrNameLst>
                                          <p:attrName>style.visibility</p:attrName>
                                        </p:attrNameLst>
                                      </p:cBhvr>
                                      <p:to>
                                        <p:strVal val="visible"/>
                                      </p:to>
                                    </p:set>
                                    <p:animEffect transition="in" filter="wipe(down)">
                                      <p:cBhvr>
                                        <p:cTn id="27" dur="500"/>
                                        <p:tgtEl>
                                          <p:spTgt spid="350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517"/>
                                        </p:tgtEl>
                                        <p:attrNameLst>
                                          <p:attrName>style.visibility</p:attrName>
                                        </p:attrNameLst>
                                      </p:cBhvr>
                                      <p:to>
                                        <p:strVal val="visible"/>
                                      </p:to>
                                    </p:set>
                                    <p:animEffect transition="in" filter="circle(in)">
                                      <p:cBhvr>
                                        <p:cTn id="32" dur="2000"/>
                                        <p:tgtEl>
                                          <p:spTgt spid="351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bg/>
                                          </p:spTgt>
                                        </p:tgtEl>
                                        <p:attrNameLst>
                                          <p:attrName>style.visibility</p:attrName>
                                        </p:attrNameLst>
                                      </p:cBhvr>
                                      <p:to>
                                        <p:strVal val="visible"/>
                                      </p:to>
                                    </p:set>
                                    <p:animEffect transition="in" filter="circle(in)">
                                      <p:cBhvr>
                                        <p:cTn id="35" dur="2000"/>
                                        <p:tgtEl>
                                          <p:spTgt spid="9">
                                            <p:bg/>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0" grpId="0" uiExpand="1" build="p" animBg="1"/>
      <p:bldP spid="3502" grpId="0" uiExpand="1" build="p" animBg="1"/>
      <p:bldP spid="3512" grpId="0" animBg="1"/>
      <p:bldP spid="3516" grpId="0" animBg="1"/>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98000">
              <a:schemeClr val="accent3">
                <a:lumMod val="75000"/>
              </a:schemeClr>
            </a:gs>
          </a:gsLst>
          <a:lin ang="5400012" scaled="0"/>
        </a:gradFill>
        <a:effectLst/>
      </p:bgPr>
    </p:bg>
    <p:spTree>
      <p:nvGrpSpPr>
        <p:cNvPr id="1" name="Shape 3363"/>
        <p:cNvGrpSpPr/>
        <p:nvPr/>
      </p:nvGrpSpPr>
      <p:grpSpPr>
        <a:xfrm>
          <a:off x="0" y="0"/>
          <a:ext cx="0" cy="0"/>
          <a:chOff x="0" y="0"/>
          <a:chExt cx="0" cy="0"/>
        </a:xfrm>
      </p:grpSpPr>
      <p:sp>
        <p:nvSpPr>
          <p:cNvPr id="3364" name="Google Shape;3364;p29"/>
          <p:cNvSpPr txBox="1">
            <a:spLocks noGrp="1"/>
          </p:cNvSpPr>
          <p:nvPr>
            <p:ph type="ctrTitle"/>
          </p:nvPr>
        </p:nvSpPr>
        <p:spPr>
          <a:xfrm>
            <a:off x="2289806" y="2633630"/>
            <a:ext cx="9138804" cy="1657016"/>
          </a:xfrm>
          <a:prstGeom prst="rect">
            <a:avLst/>
          </a:prstGeom>
        </p:spPr>
        <p:txBody>
          <a:bodyPr spcFirstLastPara="1" wrap="square" lIns="121900" tIns="121900" rIns="121900" bIns="121900" anchor="ctr" anchorCtr="0">
            <a:noAutofit/>
          </a:bodyPr>
          <a:lstStyle/>
          <a:p>
            <a:r>
              <a:rPr lang="en-US" sz="6000" b="1" dirty="0">
                <a:solidFill>
                  <a:schemeClr val="bg1"/>
                </a:solidFill>
                <a:effectLst/>
                <a:latin typeface="Times New Roman" panose="02020603050405020304" pitchFamily="18" charset="0"/>
                <a:ea typeface="Times New Roman" panose="02020603050405020304" pitchFamily="18" charset="0"/>
              </a:rPr>
              <a:t>GIẢI PHÁP THỰC HIỆN</a:t>
            </a:r>
            <a:br>
              <a:rPr lang="vi-VN" sz="6000" dirty="0">
                <a:solidFill>
                  <a:schemeClr val="bg1"/>
                </a:solidFill>
                <a:effectLst/>
                <a:latin typeface="Times New Roman" panose="02020603050405020304" pitchFamily="18" charset="0"/>
                <a:ea typeface="Times New Roman" panose="02020603050405020304" pitchFamily="18" charset="0"/>
              </a:rPr>
            </a:br>
            <a:endParaRPr sz="6000" dirty="0">
              <a:solidFill>
                <a:schemeClr val="bg1"/>
              </a:solidFill>
            </a:endParaRPr>
          </a:p>
        </p:txBody>
      </p:sp>
      <p:sp>
        <p:nvSpPr>
          <p:cNvPr id="3366" name="Google Shape;3366;p29"/>
          <p:cNvSpPr/>
          <p:nvPr/>
        </p:nvSpPr>
        <p:spPr>
          <a:xfrm rot="-1799549">
            <a:off x="3845834" y="4154782"/>
            <a:ext cx="1612754" cy="756951"/>
          </a:xfrm>
          <a:prstGeom prst="rightArrow">
            <a:avLst>
              <a:gd name="adj1" fmla="val 50000"/>
              <a:gd name="adj2" fmla="val 50000"/>
            </a:avLst>
          </a:prstGeom>
          <a:solidFill>
            <a:srgbClr val="FFFF00"/>
          </a:solidFill>
          <a:ln w="38100" cap="flat" cmpd="sng">
            <a:solidFill>
              <a:schemeClr val="accent5">
                <a:lumMod val="75000"/>
              </a:schemeClr>
            </a:solidFill>
            <a:prstDash val="solid"/>
            <a:round/>
            <a:headEnd type="none" w="sm" len="sm"/>
            <a:tailEnd type="none" w="sm" len="sm"/>
          </a:ln>
          <a:effectLst>
            <a:outerShdw blurRad="285750" algn="bl" rotWithShape="0">
              <a:schemeClr val="accent4"/>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7" name="Google Shape;3367;p29"/>
          <p:cNvSpPr/>
          <p:nvPr/>
        </p:nvSpPr>
        <p:spPr>
          <a:xfrm rot="1800127">
            <a:off x="2317637" y="867239"/>
            <a:ext cx="2513791" cy="784931"/>
          </a:xfrm>
          <a:prstGeom prst="rightArrow">
            <a:avLst>
              <a:gd name="adj1" fmla="val 50000"/>
              <a:gd name="adj2" fmla="val 50000"/>
            </a:avLst>
          </a:prstGeom>
          <a:solidFill>
            <a:srgbClr val="FFFF00"/>
          </a:solidFill>
          <a:ln w="38100" cap="flat" cmpd="sng">
            <a:solidFill>
              <a:schemeClr val="accent1">
                <a:lumMod val="75000"/>
              </a:schemeClr>
            </a:solidFill>
            <a:prstDash val="solid"/>
            <a:round/>
            <a:headEnd type="none" w="sm" len="sm"/>
            <a:tailEnd type="none" w="sm" len="sm"/>
          </a:ln>
          <a:effectLst>
            <a:outerShdw blurRad="285750" algn="bl" rotWithShape="0">
              <a:schemeClr val="accent2"/>
            </a:outerShdw>
          </a:effectLst>
        </p:spPr>
        <p:txBody>
          <a:bodyPr spcFirstLastPara="1" wrap="square" lIns="121900" tIns="121900" rIns="121900" bIns="121900" anchor="ctr" anchorCtr="0">
            <a:noAutofit/>
          </a:bodyPr>
          <a:lstStyle/>
          <a:p>
            <a:pPr defTabSz="1219170">
              <a:buClr>
                <a:srgbClr val="000000"/>
              </a:buClr>
            </a:pPr>
            <a:r>
              <a:rPr lang="vi-VN" sz="1867" kern="0" dirty="0">
                <a:solidFill>
                  <a:srgbClr val="000000"/>
                </a:solidFill>
                <a:latin typeface="Arial"/>
                <a:cs typeface="Arial"/>
                <a:sym typeface="Arial"/>
              </a:rPr>
              <a:t> </a:t>
            </a:r>
            <a:endParaRPr sz="1867" kern="0" dirty="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9" name="Google Shape;439;p22"/>
          <p:cNvGrpSpPr/>
          <p:nvPr/>
        </p:nvGrpSpPr>
        <p:grpSpPr>
          <a:xfrm>
            <a:off x="3963247" y="2074274"/>
            <a:ext cx="929179" cy="1015381"/>
            <a:chOff x="3197357" y="1931951"/>
            <a:chExt cx="696884" cy="761536"/>
          </a:xfrm>
        </p:grpSpPr>
        <p:sp>
          <p:nvSpPr>
            <p:cNvPr id="440" name="Google Shape;440;p22"/>
            <p:cNvSpPr/>
            <p:nvPr/>
          </p:nvSpPr>
          <p:spPr>
            <a:xfrm>
              <a:off x="3851534" y="2260112"/>
              <a:ext cx="23442" cy="86517"/>
            </a:xfrm>
            <a:custGeom>
              <a:avLst/>
              <a:gdLst/>
              <a:ahLst/>
              <a:cxnLst/>
              <a:rect l="l" t="t" r="r" b="b"/>
              <a:pathLst>
                <a:path w="2247" h="8291" extrusionOk="0">
                  <a:moveTo>
                    <a:pt x="0" y="1"/>
                  </a:moveTo>
                  <a:lnTo>
                    <a:pt x="0" y="7196"/>
                  </a:lnTo>
                  <a:cubicBezTo>
                    <a:pt x="0" y="7800"/>
                    <a:pt x="513" y="8290"/>
                    <a:pt x="1129" y="8290"/>
                  </a:cubicBezTo>
                  <a:cubicBezTo>
                    <a:pt x="1745" y="8290"/>
                    <a:pt x="2247" y="7800"/>
                    <a:pt x="2247" y="7196"/>
                  </a:cubicBezTo>
                  <a:lnTo>
                    <a:pt x="224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22"/>
            <p:cNvSpPr/>
            <p:nvPr/>
          </p:nvSpPr>
          <p:spPr>
            <a:xfrm>
              <a:off x="3832377" y="2335190"/>
              <a:ext cx="61865" cy="94009"/>
            </a:xfrm>
            <a:custGeom>
              <a:avLst/>
              <a:gdLst/>
              <a:ahLst/>
              <a:cxnLst/>
              <a:rect l="l" t="t" r="r" b="b"/>
              <a:pathLst>
                <a:path w="5930" h="9009" extrusionOk="0">
                  <a:moveTo>
                    <a:pt x="1927" y="1"/>
                  </a:moveTo>
                  <a:cubicBezTo>
                    <a:pt x="1357" y="1"/>
                    <a:pt x="890" y="411"/>
                    <a:pt x="821" y="970"/>
                  </a:cubicBezTo>
                  <a:lnTo>
                    <a:pt x="69" y="7812"/>
                  </a:lnTo>
                  <a:cubicBezTo>
                    <a:pt x="0" y="8450"/>
                    <a:pt x="513" y="9009"/>
                    <a:pt x="1175" y="9009"/>
                  </a:cubicBezTo>
                  <a:lnTo>
                    <a:pt x="4755" y="9009"/>
                  </a:lnTo>
                  <a:cubicBezTo>
                    <a:pt x="5417" y="9009"/>
                    <a:pt x="5930" y="8450"/>
                    <a:pt x="5850" y="7812"/>
                  </a:cubicBezTo>
                  <a:lnTo>
                    <a:pt x="5109" y="970"/>
                  </a:lnTo>
                  <a:cubicBezTo>
                    <a:pt x="5040" y="411"/>
                    <a:pt x="4573" y="1"/>
                    <a:pt x="40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2"/>
            <p:cNvSpPr/>
            <p:nvPr/>
          </p:nvSpPr>
          <p:spPr>
            <a:xfrm>
              <a:off x="3197357" y="1931951"/>
              <a:ext cx="459666" cy="761536"/>
            </a:xfrm>
            <a:custGeom>
              <a:avLst/>
              <a:gdLst/>
              <a:ahLst/>
              <a:cxnLst/>
              <a:rect l="l" t="t" r="r" b="b"/>
              <a:pathLst>
                <a:path w="44061" h="72979" extrusionOk="0">
                  <a:moveTo>
                    <a:pt x="4790" y="0"/>
                  </a:moveTo>
                  <a:cubicBezTo>
                    <a:pt x="2144" y="0"/>
                    <a:pt x="1" y="2110"/>
                    <a:pt x="1" y="4710"/>
                  </a:cubicBezTo>
                  <a:lnTo>
                    <a:pt x="1" y="68281"/>
                  </a:lnTo>
                  <a:cubicBezTo>
                    <a:pt x="1" y="70881"/>
                    <a:pt x="2144" y="72979"/>
                    <a:pt x="4790" y="72979"/>
                  </a:cubicBezTo>
                  <a:lnTo>
                    <a:pt x="40686" y="72979"/>
                  </a:lnTo>
                  <a:cubicBezTo>
                    <a:pt x="42647" y="72386"/>
                    <a:pt x="44061" y="70595"/>
                    <a:pt x="44061" y="68475"/>
                  </a:cubicBezTo>
                  <a:lnTo>
                    <a:pt x="44061" y="4516"/>
                  </a:lnTo>
                  <a:cubicBezTo>
                    <a:pt x="44061" y="2395"/>
                    <a:pt x="42647" y="605"/>
                    <a:pt x="4068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2"/>
            <p:cNvSpPr/>
            <p:nvPr/>
          </p:nvSpPr>
          <p:spPr>
            <a:xfrm>
              <a:off x="3597379" y="1931951"/>
              <a:ext cx="152523" cy="761536"/>
            </a:xfrm>
            <a:custGeom>
              <a:avLst/>
              <a:gdLst/>
              <a:ahLst/>
              <a:cxnLst/>
              <a:rect l="l" t="t" r="r" b="b"/>
              <a:pathLst>
                <a:path w="14620" h="72979" extrusionOk="0">
                  <a:moveTo>
                    <a:pt x="1" y="0"/>
                  </a:moveTo>
                  <a:cubicBezTo>
                    <a:pt x="2646" y="0"/>
                    <a:pt x="4790" y="2110"/>
                    <a:pt x="4790" y="4710"/>
                  </a:cubicBezTo>
                  <a:lnTo>
                    <a:pt x="4790" y="68281"/>
                  </a:lnTo>
                  <a:cubicBezTo>
                    <a:pt x="4790" y="70881"/>
                    <a:pt x="2646" y="72979"/>
                    <a:pt x="1" y="72979"/>
                  </a:cubicBezTo>
                  <a:lnTo>
                    <a:pt x="9830" y="72979"/>
                  </a:lnTo>
                  <a:cubicBezTo>
                    <a:pt x="12475" y="72979"/>
                    <a:pt x="14619" y="70881"/>
                    <a:pt x="14619" y="68281"/>
                  </a:cubicBezTo>
                  <a:lnTo>
                    <a:pt x="14619" y="4710"/>
                  </a:lnTo>
                  <a:cubicBezTo>
                    <a:pt x="14619" y="2110"/>
                    <a:pt x="12475" y="0"/>
                    <a:pt x="983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2"/>
            <p:cNvSpPr/>
            <p:nvPr/>
          </p:nvSpPr>
          <p:spPr>
            <a:xfrm>
              <a:off x="3250428" y="1984062"/>
              <a:ext cx="406607" cy="616020"/>
            </a:xfrm>
            <a:custGeom>
              <a:avLst/>
              <a:gdLst/>
              <a:ahLst/>
              <a:cxnLst/>
              <a:rect l="l" t="t" r="r" b="b"/>
              <a:pathLst>
                <a:path w="38975" h="59034" extrusionOk="0">
                  <a:moveTo>
                    <a:pt x="1197" y="1"/>
                  </a:moveTo>
                  <a:cubicBezTo>
                    <a:pt x="536" y="1"/>
                    <a:pt x="0" y="525"/>
                    <a:pt x="0" y="1175"/>
                  </a:cubicBezTo>
                  <a:lnTo>
                    <a:pt x="0" y="57859"/>
                  </a:lnTo>
                  <a:cubicBezTo>
                    <a:pt x="0" y="58509"/>
                    <a:pt x="536" y="59033"/>
                    <a:pt x="1197" y="59033"/>
                  </a:cubicBezTo>
                  <a:lnTo>
                    <a:pt x="38975" y="59033"/>
                  </a:lnTo>
                  <a:lnTo>
                    <a:pt x="3897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2"/>
            <p:cNvSpPr/>
            <p:nvPr/>
          </p:nvSpPr>
          <p:spPr>
            <a:xfrm>
              <a:off x="3647350" y="1984062"/>
              <a:ext cx="49502" cy="616020"/>
            </a:xfrm>
            <a:custGeom>
              <a:avLst/>
              <a:gdLst/>
              <a:ahLst/>
              <a:cxnLst/>
              <a:rect l="l" t="t" r="r" b="b"/>
              <a:pathLst>
                <a:path w="4745" h="59034" extrusionOk="0">
                  <a:moveTo>
                    <a:pt x="1" y="1"/>
                  </a:moveTo>
                  <a:lnTo>
                    <a:pt x="1" y="59033"/>
                  </a:lnTo>
                  <a:lnTo>
                    <a:pt x="3547" y="59033"/>
                  </a:lnTo>
                  <a:cubicBezTo>
                    <a:pt x="4209" y="59033"/>
                    <a:pt x="4745" y="58509"/>
                    <a:pt x="4745" y="57859"/>
                  </a:cubicBezTo>
                  <a:lnTo>
                    <a:pt x="4745" y="1175"/>
                  </a:lnTo>
                  <a:cubicBezTo>
                    <a:pt x="4745" y="525"/>
                    <a:pt x="4209" y="1"/>
                    <a:pt x="354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2"/>
            <p:cNvSpPr/>
            <p:nvPr/>
          </p:nvSpPr>
          <p:spPr>
            <a:xfrm>
              <a:off x="3250428" y="1984062"/>
              <a:ext cx="446344" cy="89856"/>
            </a:xfrm>
            <a:custGeom>
              <a:avLst/>
              <a:gdLst/>
              <a:ahLst/>
              <a:cxnLst/>
              <a:rect l="l" t="t" r="r" b="b"/>
              <a:pathLst>
                <a:path w="42784" h="8611" extrusionOk="0">
                  <a:moveTo>
                    <a:pt x="1197" y="1"/>
                  </a:moveTo>
                  <a:cubicBezTo>
                    <a:pt x="536" y="1"/>
                    <a:pt x="0" y="525"/>
                    <a:pt x="0" y="1175"/>
                  </a:cubicBezTo>
                  <a:lnTo>
                    <a:pt x="0" y="8610"/>
                  </a:lnTo>
                  <a:lnTo>
                    <a:pt x="42784" y="8610"/>
                  </a:lnTo>
                  <a:lnTo>
                    <a:pt x="42784" y="1175"/>
                  </a:lnTo>
                  <a:cubicBezTo>
                    <a:pt x="42784" y="525"/>
                    <a:pt x="42248" y="1"/>
                    <a:pt x="415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2"/>
            <p:cNvSpPr/>
            <p:nvPr/>
          </p:nvSpPr>
          <p:spPr>
            <a:xfrm>
              <a:off x="3647350" y="1984062"/>
              <a:ext cx="49502" cy="89856"/>
            </a:xfrm>
            <a:custGeom>
              <a:avLst/>
              <a:gdLst/>
              <a:ahLst/>
              <a:cxnLst/>
              <a:rect l="l" t="t" r="r" b="b"/>
              <a:pathLst>
                <a:path w="4745" h="8611" extrusionOk="0">
                  <a:moveTo>
                    <a:pt x="1" y="1"/>
                  </a:moveTo>
                  <a:lnTo>
                    <a:pt x="1" y="8610"/>
                  </a:lnTo>
                  <a:lnTo>
                    <a:pt x="4745" y="8610"/>
                  </a:lnTo>
                  <a:lnTo>
                    <a:pt x="4745" y="1175"/>
                  </a:lnTo>
                  <a:cubicBezTo>
                    <a:pt x="4745" y="525"/>
                    <a:pt x="4209" y="1"/>
                    <a:pt x="354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2"/>
            <p:cNvSpPr/>
            <p:nvPr/>
          </p:nvSpPr>
          <p:spPr>
            <a:xfrm>
              <a:off x="3442706" y="2636815"/>
              <a:ext cx="61979" cy="22978"/>
            </a:xfrm>
            <a:custGeom>
              <a:avLst/>
              <a:gdLst/>
              <a:ahLst/>
              <a:cxnLst/>
              <a:rect l="l" t="t" r="r" b="b"/>
              <a:pathLst>
                <a:path w="5941" h="2202" extrusionOk="0">
                  <a:moveTo>
                    <a:pt x="1118" y="1"/>
                  </a:moveTo>
                  <a:cubicBezTo>
                    <a:pt x="502" y="1"/>
                    <a:pt x="0" y="491"/>
                    <a:pt x="0" y="1096"/>
                  </a:cubicBezTo>
                  <a:cubicBezTo>
                    <a:pt x="0" y="1711"/>
                    <a:pt x="502" y="2202"/>
                    <a:pt x="1118" y="2202"/>
                  </a:cubicBezTo>
                  <a:lnTo>
                    <a:pt x="4812" y="2202"/>
                  </a:lnTo>
                  <a:cubicBezTo>
                    <a:pt x="5428" y="2202"/>
                    <a:pt x="5941" y="1711"/>
                    <a:pt x="5941" y="1096"/>
                  </a:cubicBezTo>
                  <a:cubicBezTo>
                    <a:pt x="5941" y="491"/>
                    <a:pt x="5428" y="1"/>
                    <a:pt x="4812" y="1"/>
                  </a:cubicBezTo>
                  <a:close/>
                </a:path>
              </a:pathLst>
            </a:custGeom>
            <a:solidFill>
              <a:srgbClr val="80808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2"/>
            <p:cNvSpPr/>
            <p:nvPr/>
          </p:nvSpPr>
          <p:spPr>
            <a:xfrm>
              <a:off x="3408074" y="2260112"/>
              <a:ext cx="284922" cy="208001"/>
            </a:xfrm>
            <a:custGeom>
              <a:avLst/>
              <a:gdLst/>
              <a:ahLst/>
              <a:cxnLst/>
              <a:rect l="l" t="t" r="r" b="b"/>
              <a:pathLst>
                <a:path w="27311" h="19933" extrusionOk="0">
                  <a:moveTo>
                    <a:pt x="1" y="1"/>
                  </a:moveTo>
                  <a:lnTo>
                    <a:pt x="1" y="17253"/>
                  </a:lnTo>
                  <a:cubicBezTo>
                    <a:pt x="1" y="18735"/>
                    <a:pt x="1221" y="19933"/>
                    <a:pt x="2738" y="19933"/>
                  </a:cubicBezTo>
                  <a:lnTo>
                    <a:pt x="24585" y="19933"/>
                  </a:lnTo>
                  <a:cubicBezTo>
                    <a:pt x="26091" y="19933"/>
                    <a:pt x="27311" y="18735"/>
                    <a:pt x="27311" y="17253"/>
                  </a:cubicBezTo>
                  <a:lnTo>
                    <a:pt x="2731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2"/>
            <p:cNvSpPr/>
            <p:nvPr/>
          </p:nvSpPr>
          <p:spPr>
            <a:xfrm>
              <a:off x="3653663" y="2260112"/>
              <a:ext cx="130511" cy="208001"/>
            </a:xfrm>
            <a:custGeom>
              <a:avLst/>
              <a:gdLst/>
              <a:ahLst/>
              <a:cxnLst/>
              <a:rect l="l" t="t" r="r" b="b"/>
              <a:pathLst>
                <a:path w="12510" h="19933" extrusionOk="0">
                  <a:moveTo>
                    <a:pt x="2726" y="1"/>
                  </a:moveTo>
                  <a:lnTo>
                    <a:pt x="2726" y="17253"/>
                  </a:lnTo>
                  <a:cubicBezTo>
                    <a:pt x="2726" y="18735"/>
                    <a:pt x="1505" y="19933"/>
                    <a:pt x="0" y="19933"/>
                  </a:cubicBezTo>
                  <a:lnTo>
                    <a:pt x="9784" y="19933"/>
                  </a:lnTo>
                  <a:cubicBezTo>
                    <a:pt x="11289" y="19933"/>
                    <a:pt x="12509" y="18735"/>
                    <a:pt x="12509" y="17253"/>
                  </a:cubicBezTo>
                  <a:lnTo>
                    <a:pt x="1250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2"/>
            <p:cNvSpPr/>
            <p:nvPr/>
          </p:nvSpPr>
          <p:spPr>
            <a:xfrm>
              <a:off x="3316583" y="2169747"/>
              <a:ext cx="559119" cy="182686"/>
            </a:xfrm>
            <a:custGeom>
              <a:avLst/>
              <a:gdLst/>
              <a:ahLst/>
              <a:cxnLst/>
              <a:rect l="l" t="t" r="r" b="b"/>
              <a:pathLst>
                <a:path w="53594" h="17507" extrusionOk="0">
                  <a:moveTo>
                    <a:pt x="26791" y="0"/>
                  </a:moveTo>
                  <a:cubicBezTo>
                    <a:pt x="25913" y="0"/>
                    <a:pt x="25035" y="143"/>
                    <a:pt x="24197" y="428"/>
                  </a:cubicBezTo>
                  <a:lnTo>
                    <a:pt x="274" y="8467"/>
                  </a:lnTo>
                  <a:cubicBezTo>
                    <a:pt x="0" y="8558"/>
                    <a:pt x="0" y="8946"/>
                    <a:pt x="274" y="9048"/>
                  </a:cubicBezTo>
                  <a:lnTo>
                    <a:pt x="24197" y="17087"/>
                  </a:lnTo>
                  <a:cubicBezTo>
                    <a:pt x="25035" y="17367"/>
                    <a:pt x="25913" y="17506"/>
                    <a:pt x="26791" y="17506"/>
                  </a:cubicBezTo>
                  <a:cubicBezTo>
                    <a:pt x="27669" y="17506"/>
                    <a:pt x="28547" y="17367"/>
                    <a:pt x="29385" y="17087"/>
                  </a:cubicBezTo>
                  <a:lnTo>
                    <a:pt x="53308" y="9048"/>
                  </a:lnTo>
                  <a:cubicBezTo>
                    <a:pt x="53593" y="8957"/>
                    <a:pt x="53593" y="8558"/>
                    <a:pt x="53308" y="8467"/>
                  </a:cubicBezTo>
                  <a:lnTo>
                    <a:pt x="29385" y="428"/>
                  </a:lnTo>
                  <a:cubicBezTo>
                    <a:pt x="28547" y="143"/>
                    <a:pt x="27669" y="0"/>
                    <a:pt x="267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2"/>
            <p:cNvSpPr/>
            <p:nvPr/>
          </p:nvSpPr>
          <p:spPr>
            <a:xfrm>
              <a:off x="3290517" y="2018215"/>
              <a:ext cx="22023" cy="21548"/>
            </a:xfrm>
            <a:custGeom>
              <a:avLst/>
              <a:gdLst/>
              <a:ahLst/>
              <a:cxnLst/>
              <a:rect l="l" t="t" r="r" b="b"/>
              <a:pathLst>
                <a:path w="2111" h="2065" extrusionOk="0">
                  <a:moveTo>
                    <a:pt x="1050" y="1"/>
                  </a:moveTo>
                  <a:cubicBezTo>
                    <a:pt x="468" y="1"/>
                    <a:pt x="1" y="468"/>
                    <a:pt x="1" y="1038"/>
                  </a:cubicBezTo>
                  <a:cubicBezTo>
                    <a:pt x="1" y="1608"/>
                    <a:pt x="468" y="2064"/>
                    <a:pt x="1050" y="2064"/>
                  </a:cubicBezTo>
                  <a:cubicBezTo>
                    <a:pt x="1632" y="2064"/>
                    <a:pt x="2110" y="1608"/>
                    <a:pt x="2110" y="1038"/>
                  </a:cubicBezTo>
                  <a:cubicBezTo>
                    <a:pt x="2110" y="468"/>
                    <a:pt x="1632" y="1"/>
                    <a:pt x="105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22"/>
            <p:cNvSpPr/>
            <p:nvPr/>
          </p:nvSpPr>
          <p:spPr>
            <a:xfrm>
              <a:off x="3339539" y="2018215"/>
              <a:ext cx="22023" cy="21548"/>
            </a:xfrm>
            <a:custGeom>
              <a:avLst/>
              <a:gdLst/>
              <a:ahLst/>
              <a:cxnLst/>
              <a:rect l="l" t="t" r="r" b="b"/>
              <a:pathLst>
                <a:path w="2111" h="2065" extrusionOk="0">
                  <a:moveTo>
                    <a:pt x="1050" y="1"/>
                  </a:moveTo>
                  <a:cubicBezTo>
                    <a:pt x="468" y="1"/>
                    <a:pt x="1" y="468"/>
                    <a:pt x="1" y="1038"/>
                  </a:cubicBezTo>
                  <a:cubicBezTo>
                    <a:pt x="1" y="1608"/>
                    <a:pt x="468" y="2064"/>
                    <a:pt x="1050" y="2064"/>
                  </a:cubicBezTo>
                  <a:cubicBezTo>
                    <a:pt x="1632" y="2064"/>
                    <a:pt x="2110" y="1608"/>
                    <a:pt x="2110" y="1038"/>
                  </a:cubicBezTo>
                  <a:cubicBezTo>
                    <a:pt x="2110" y="468"/>
                    <a:pt x="1632" y="1"/>
                    <a:pt x="105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22"/>
            <p:cNvSpPr/>
            <p:nvPr/>
          </p:nvSpPr>
          <p:spPr>
            <a:xfrm>
              <a:off x="3388446" y="2018215"/>
              <a:ext cx="22013" cy="21548"/>
            </a:xfrm>
            <a:custGeom>
              <a:avLst/>
              <a:gdLst/>
              <a:ahLst/>
              <a:cxnLst/>
              <a:rect l="l" t="t" r="r" b="b"/>
              <a:pathLst>
                <a:path w="2110" h="2065" extrusionOk="0">
                  <a:moveTo>
                    <a:pt x="1061" y="1"/>
                  </a:moveTo>
                  <a:cubicBezTo>
                    <a:pt x="479" y="1"/>
                    <a:pt x="0" y="468"/>
                    <a:pt x="0" y="1038"/>
                  </a:cubicBezTo>
                  <a:cubicBezTo>
                    <a:pt x="0" y="1608"/>
                    <a:pt x="479" y="2064"/>
                    <a:pt x="1061" y="2064"/>
                  </a:cubicBezTo>
                  <a:cubicBezTo>
                    <a:pt x="1642" y="2064"/>
                    <a:pt x="2110" y="1608"/>
                    <a:pt x="2110" y="1038"/>
                  </a:cubicBezTo>
                  <a:cubicBezTo>
                    <a:pt x="2110" y="468"/>
                    <a:pt x="1642" y="1"/>
                    <a:pt x="106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55" name="Google Shape;455;p22"/>
          <p:cNvGrpSpPr/>
          <p:nvPr/>
        </p:nvGrpSpPr>
        <p:grpSpPr>
          <a:xfrm>
            <a:off x="941564" y="2107988"/>
            <a:ext cx="1146857" cy="1015260"/>
            <a:chOff x="1040665" y="1931950"/>
            <a:chExt cx="860143" cy="761445"/>
          </a:xfrm>
        </p:grpSpPr>
        <p:sp>
          <p:nvSpPr>
            <p:cNvPr id="456" name="Google Shape;456;p22"/>
            <p:cNvSpPr/>
            <p:nvPr/>
          </p:nvSpPr>
          <p:spPr>
            <a:xfrm>
              <a:off x="1376970" y="2278995"/>
              <a:ext cx="87466" cy="359474"/>
            </a:xfrm>
            <a:custGeom>
              <a:avLst/>
              <a:gdLst/>
              <a:ahLst/>
              <a:cxnLst/>
              <a:rect l="l" t="t" r="r" b="b"/>
              <a:pathLst>
                <a:path w="7436" h="30561" extrusionOk="0">
                  <a:moveTo>
                    <a:pt x="1" y="1"/>
                  </a:moveTo>
                  <a:lnTo>
                    <a:pt x="1" y="30561"/>
                  </a:lnTo>
                  <a:lnTo>
                    <a:pt x="7435" y="30561"/>
                  </a:lnTo>
                  <a:lnTo>
                    <a:pt x="743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22"/>
            <p:cNvSpPr/>
            <p:nvPr/>
          </p:nvSpPr>
          <p:spPr>
            <a:xfrm>
              <a:off x="1139002" y="1997020"/>
              <a:ext cx="643538" cy="94571"/>
            </a:xfrm>
            <a:custGeom>
              <a:avLst/>
              <a:gdLst/>
              <a:ahLst/>
              <a:cxnLst/>
              <a:rect l="l" t="t" r="r" b="b"/>
              <a:pathLst>
                <a:path w="54711" h="8040" extrusionOk="0">
                  <a:moveTo>
                    <a:pt x="1414" y="0"/>
                  </a:moveTo>
                  <a:cubicBezTo>
                    <a:pt x="935" y="0"/>
                    <a:pt x="468" y="46"/>
                    <a:pt x="0" y="126"/>
                  </a:cubicBezTo>
                  <a:lnTo>
                    <a:pt x="0" y="7902"/>
                  </a:lnTo>
                  <a:cubicBezTo>
                    <a:pt x="468" y="7994"/>
                    <a:pt x="935" y="8039"/>
                    <a:pt x="1414" y="8039"/>
                  </a:cubicBezTo>
                  <a:lnTo>
                    <a:pt x="53331" y="8039"/>
                  </a:lnTo>
                  <a:lnTo>
                    <a:pt x="54711" y="6716"/>
                  </a:lnTo>
                  <a:lnTo>
                    <a:pt x="54711" y="1323"/>
                  </a:lnTo>
                  <a:lnTo>
                    <a:pt x="5333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22"/>
            <p:cNvSpPr/>
            <p:nvPr/>
          </p:nvSpPr>
          <p:spPr>
            <a:xfrm>
              <a:off x="1804225" y="1997020"/>
              <a:ext cx="96582" cy="94571"/>
            </a:xfrm>
            <a:custGeom>
              <a:avLst/>
              <a:gdLst/>
              <a:ahLst/>
              <a:cxnLst/>
              <a:rect l="l" t="t" r="r" b="b"/>
              <a:pathLst>
                <a:path w="8211" h="8040" extrusionOk="0">
                  <a:moveTo>
                    <a:pt x="1460" y="0"/>
                  </a:moveTo>
                  <a:lnTo>
                    <a:pt x="1" y="1323"/>
                  </a:lnTo>
                  <a:lnTo>
                    <a:pt x="1" y="6716"/>
                  </a:lnTo>
                  <a:lnTo>
                    <a:pt x="1460" y="8039"/>
                  </a:lnTo>
                  <a:lnTo>
                    <a:pt x="4208" y="8039"/>
                  </a:lnTo>
                  <a:cubicBezTo>
                    <a:pt x="6420" y="8039"/>
                    <a:pt x="8211" y="6238"/>
                    <a:pt x="8211" y="4014"/>
                  </a:cubicBezTo>
                  <a:cubicBezTo>
                    <a:pt x="8211" y="1790"/>
                    <a:pt x="6420" y="0"/>
                    <a:pt x="420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22"/>
            <p:cNvSpPr/>
            <p:nvPr/>
          </p:nvSpPr>
          <p:spPr>
            <a:xfrm>
              <a:off x="1144226" y="2031361"/>
              <a:ext cx="622083" cy="25901"/>
            </a:xfrm>
            <a:custGeom>
              <a:avLst/>
              <a:gdLst/>
              <a:ahLst/>
              <a:cxnLst/>
              <a:rect l="l" t="t" r="r" b="b"/>
              <a:pathLst>
                <a:path w="52887" h="2202" extrusionOk="0">
                  <a:moveTo>
                    <a:pt x="1" y="0"/>
                  </a:moveTo>
                  <a:lnTo>
                    <a:pt x="1" y="2201"/>
                  </a:lnTo>
                  <a:lnTo>
                    <a:pt x="52887" y="2201"/>
                  </a:lnTo>
                  <a:lnTo>
                    <a:pt x="52887" y="0"/>
                  </a:lnTo>
                  <a:close/>
                </a:path>
              </a:pathLst>
            </a:custGeom>
            <a:solidFill>
              <a:srgbClr val="000000">
                <a:alpha val="258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22"/>
            <p:cNvSpPr/>
            <p:nvPr/>
          </p:nvSpPr>
          <p:spPr>
            <a:xfrm>
              <a:off x="1040665" y="1997691"/>
              <a:ext cx="103557" cy="93230"/>
            </a:xfrm>
            <a:custGeom>
              <a:avLst/>
              <a:gdLst/>
              <a:ahLst/>
              <a:cxnLst/>
              <a:rect l="l" t="t" r="r" b="b"/>
              <a:pathLst>
                <a:path w="8804" h="7926" extrusionOk="0">
                  <a:moveTo>
                    <a:pt x="8804" y="0"/>
                  </a:moveTo>
                  <a:cubicBezTo>
                    <a:pt x="8051" y="91"/>
                    <a:pt x="7299" y="297"/>
                    <a:pt x="6603" y="616"/>
                  </a:cubicBezTo>
                  <a:lnTo>
                    <a:pt x="571" y="3296"/>
                  </a:lnTo>
                  <a:cubicBezTo>
                    <a:pt x="1" y="3558"/>
                    <a:pt x="1" y="4368"/>
                    <a:pt x="571" y="4618"/>
                  </a:cubicBezTo>
                  <a:lnTo>
                    <a:pt x="6603" y="7309"/>
                  </a:lnTo>
                  <a:cubicBezTo>
                    <a:pt x="7299" y="7617"/>
                    <a:pt x="8051" y="7823"/>
                    <a:pt x="8804" y="7925"/>
                  </a:cubicBezTo>
                  <a:lnTo>
                    <a:pt x="88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22"/>
            <p:cNvSpPr/>
            <p:nvPr/>
          </p:nvSpPr>
          <p:spPr>
            <a:xfrm>
              <a:off x="1766391" y="1997020"/>
              <a:ext cx="55013" cy="94571"/>
            </a:xfrm>
            <a:custGeom>
              <a:avLst/>
              <a:gdLst/>
              <a:ahLst/>
              <a:cxnLst/>
              <a:rect l="l" t="t" r="r" b="b"/>
              <a:pathLst>
                <a:path w="4677" h="8040" extrusionOk="0">
                  <a:moveTo>
                    <a:pt x="1" y="0"/>
                  </a:moveTo>
                  <a:lnTo>
                    <a:pt x="1" y="8039"/>
                  </a:lnTo>
                  <a:lnTo>
                    <a:pt x="4676" y="8039"/>
                  </a:lnTo>
                  <a:lnTo>
                    <a:pt x="4676"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22"/>
            <p:cNvSpPr/>
            <p:nvPr/>
          </p:nvSpPr>
          <p:spPr>
            <a:xfrm>
              <a:off x="1299973" y="1931950"/>
              <a:ext cx="199727" cy="310118"/>
            </a:xfrm>
            <a:custGeom>
              <a:avLst/>
              <a:gdLst/>
              <a:ahLst/>
              <a:cxnLst/>
              <a:rect l="l" t="t" r="r" b="b"/>
              <a:pathLst>
                <a:path w="16980" h="26365" extrusionOk="0">
                  <a:moveTo>
                    <a:pt x="6375" y="1"/>
                  </a:moveTo>
                  <a:cubicBezTo>
                    <a:pt x="5234" y="1"/>
                    <a:pt x="4322" y="924"/>
                    <a:pt x="4322" y="2053"/>
                  </a:cubicBezTo>
                  <a:lnTo>
                    <a:pt x="4322" y="10013"/>
                  </a:lnTo>
                  <a:cubicBezTo>
                    <a:pt x="4322" y="11974"/>
                    <a:pt x="2737" y="13570"/>
                    <a:pt x="776" y="13570"/>
                  </a:cubicBezTo>
                  <a:lnTo>
                    <a:pt x="0" y="13570"/>
                  </a:lnTo>
                  <a:cubicBezTo>
                    <a:pt x="0" y="15908"/>
                    <a:pt x="1061" y="18291"/>
                    <a:pt x="2885" y="19728"/>
                  </a:cubicBezTo>
                  <a:lnTo>
                    <a:pt x="4744" y="21199"/>
                  </a:lnTo>
                  <a:cubicBezTo>
                    <a:pt x="5884" y="22100"/>
                    <a:pt x="6546" y="23468"/>
                    <a:pt x="6546" y="24916"/>
                  </a:cubicBezTo>
                  <a:lnTo>
                    <a:pt x="6546" y="26364"/>
                  </a:lnTo>
                  <a:lnTo>
                    <a:pt x="13980" y="26364"/>
                  </a:lnTo>
                  <a:lnTo>
                    <a:pt x="13980" y="26284"/>
                  </a:lnTo>
                  <a:lnTo>
                    <a:pt x="13980" y="24802"/>
                  </a:lnTo>
                  <a:lnTo>
                    <a:pt x="13980" y="21484"/>
                  </a:lnTo>
                  <a:cubicBezTo>
                    <a:pt x="13980" y="20879"/>
                    <a:pt x="14094" y="20275"/>
                    <a:pt x="14322" y="19705"/>
                  </a:cubicBezTo>
                  <a:lnTo>
                    <a:pt x="15896" y="15737"/>
                  </a:lnTo>
                  <a:cubicBezTo>
                    <a:pt x="16614" y="13639"/>
                    <a:pt x="16979" y="11438"/>
                    <a:pt x="16979" y="9226"/>
                  </a:cubicBezTo>
                  <a:lnTo>
                    <a:pt x="16979" y="3330"/>
                  </a:lnTo>
                  <a:cubicBezTo>
                    <a:pt x="16979" y="2783"/>
                    <a:pt x="16763" y="2293"/>
                    <a:pt x="16420" y="1917"/>
                  </a:cubicBezTo>
                  <a:cubicBezTo>
                    <a:pt x="15668" y="2224"/>
                    <a:pt x="15143" y="2954"/>
                    <a:pt x="15143" y="3821"/>
                  </a:cubicBezTo>
                  <a:lnTo>
                    <a:pt x="15143" y="2772"/>
                  </a:lnTo>
                  <a:cubicBezTo>
                    <a:pt x="15143" y="1643"/>
                    <a:pt x="14220" y="719"/>
                    <a:pt x="13091" y="719"/>
                  </a:cubicBezTo>
                  <a:lnTo>
                    <a:pt x="11779" y="719"/>
                  </a:lnTo>
                  <a:cubicBezTo>
                    <a:pt x="10651" y="719"/>
                    <a:pt x="9727" y="1643"/>
                    <a:pt x="9727" y="2772"/>
                  </a:cubicBezTo>
                  <a:lnTo>
                    <a:pt x="9727" y="2053"/>
                  </a:lnTo>
                  <a:cubicBezTo>
                    <a:pt x="9727" y="924"/>
                    <a:pt x="8815" y="1"/>
                    <a:pt x="7686" y="1"/>
                  </a:cubicBezTo>
                  <a:close/>
                </a:path>
              </a:pathLst>
            </a:custGeom>
            <a:solidFill>
              <a:srgbClr val="FFEC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22"/>
            <p:cNvSpPr/>
            <p:nvPr/>
          </p:nvSpPr>
          <p:spPr>
            <a:xfrm>
              <a:off x="1458261" y="1952750"/>
              <a:ext cx="147019" cy="289322"/>
            </a:xfrm>
            <a:custGeom>
              <a:avLst/>
              <a:gdLst/>
              <a:ahLst/>
              <a:cxnLst/>
              <a:rect l="l" t="t" r="r" b="b"/>
              <a:pathLst>
                <a:path w="12499" h="24597" extrusionOk="0">
                  <a:moveTo>
                    <a:pt x="3729" y="0"/>
                  </a:moveTo>
                  <a:cubicBezTo>
                    <a:pt x="3182" y="0"/>
                    <a:pt x="2680" y="217"/>
                    <a:pt x="2315" y="570"/>
                  </a:cubicBezTo>
                  <a:cubicBezTo>
                    <a:pt x="2703" y="947"/>
                    <a:pt x="2943" y="1471"/>
                    <a:pt x="2943" y="2053"/>
                  </a:cubicBezTo>
                  <a:lnTo>
                    <a:pt x="2943" y="7845"/>
                  </a:lnTo>
                  <a:cubicBezTo>
                    <a:pt x="2943" y="10023"/>
                    <a:pt x="2578" y="12179"/>
                    <a:pt x="1882" y="14242"/>
                  </a:cubicBezTo>
                  <a:lnTo>
                    <a:pt x="331" y="18142"/>
                  </a:lnTo>
                  <a:cubicBezTo>
                    <a:pt x="115" y="18690"/>
                    <a:pt x="1" y="19282"/>
                    <a:pt x="1" y="19887"/>
                  </a:cubicBezTo>
                  <a:lnTo>
                    <a:pt x="1" y="24596"/>
                  </a:lnTo>
                  <a:lnTo>
                    <a:pt x="9568" y="24596"/>
                  </a:lnTo>
                  <a:lnTo>
                    <a:pt x="9568" y="21210"/>
                  </a:lnTo>
                  <a:cubicBezTo>
                    <a:pt x="9568" y="20605"/>
                    <a:pt x="9682" y="20012"/>
                    <a:pt x="9898" y="19465"/>
                  </a:cubicBezTo>
                  <a:lnTo>
                    <a:pt x="11449" y="15565"/>
                  </a:lnTo>
                  <a:cubicBezTo>
                    <a:pt x="12145" y="13501"/>
                    <a:pt x="12498" y="11346"/>
                    <a:pt x="12498" y="9168"/>
                  </a:cubicBezTo>
                  <a:lnTo>
                    <a:pt x="12498" y="3376"/>
                  </a:lnTo>
                  <a:cubicBezTo>
                    <a:pt x="12498" y="2235"/>
                    <a:pt x="11586" y="1312"/>
                    <a:pt x="10457" y="1312"/>
                  </a:cubicBezTo>
                  <a:lnTo>
                    <a:pt x="9146" y="1312"/>
                  </a:lnTo>
                  <a:cubicBezTo>
                    <a:pt x="8005" y="1312"/>
                    <a:pt x="7093" y="2235"/>
                    <a:pt x="7093" y="3376"/>
                  </a:cubicBezTo>
                  <a:lnTo>
                    <a:pt x="7093" y="2053"/>
                  </a:lnTo>
                  <a:cubicBezTo>
                    <a:pt x="7093" y="924"/>
                    <a:pt x="6170" y="0"/>
                    <a:pt x="5041" y="0"/>
                  </a:cubicBezTo>
                  <a:close/>
                </a:path>
              </a:pathLst>
            </a:custGeom>
            <a:solidFill>
              <a:srgbClr val="FFDD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22"/>
            <p:cNvSpPr/>
            <p:nvPr/>
          </p:nvSpPr>
          <p:spPr>
            <a:xfrm>
              <a:off x="1458261" y="2278995"/>
              <a:ext cx="112544" cy="359474"/>
            </a:xfrm>
            <a:custGeom>
              <a:avLst/>
              <a:gdLst/>
              <a:ahLst/>
              <a:cxnLst/>
              <a:rect l="l" t="t" r="r" b="b"/>
              <a:pathLst>
                <a:path w="9568" h="30561" extrusionOk="0">
                  <a:moveTo>
                    <a:pt x="1" y="1"/>
                  </a:moveTo>
                  <a:lnTo>
                    <a:pt x="1" y="30561"/>
                  </a:lnTo>
                  <a:lnTo>
                    <a:pt x="9568" y="30561"/>
                  </a:lnTo>
                  <a:lnTo>
                    <a:pt x="956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22"/>
            <p:cNvSpPr/>
            <p:nvPr/>
          </p:nvSpPr>
          <p:spPr>
            <a:xfrm>
              <a:off x="1101039" y="2507982"/>
              <a:ext cx="371001" cy="130528"/>
            </a:xfrm>
            <a:custGeom>
              <a:avLst/>
              <a:gdLst/>
              <a:ahLst/>
              <a:cxnLst/>
              <a:rect l="l" t="t" r="r" b="b"/>
              <a:pathLst>
                <a:path w="31541" h="11097" extrusionOk="0">
                  <a:moveTo>
                    <a:pt x="13033" y="1"/>
                  </a:moveTo>
                  <a:cubicBezTo>
                    <a:pt x="7469" y="1"/>
                    <a:pt x="2760" y="1140"/>
                    <a:pt x="878" y="1666"/>
                  </a:cubicBezTo>
                  <a:cubicBezTo>
                    <a:pt x="365" y="1815"/>
                    <a:pt x="0" y="2294"/>
                    <a:pt x="0" y="2830"/>
                  </a:cubicBezTo>
                  <a:lnTo>
                    <a:pt x="0" y="11097"/>
                  </a:lnTo>
                  <a:lnTo>
                    <a:pt x="31540" y="11097"/>
                  </a:lnTo>
                  <a:lnTo>
                    <a:pt x="31540" y="6171"/>
                  </a:lnTo>
                  <a:cubicBezTo>
                    <a:pt x="26026" y="1325"/>
                    <a:pt x="19033" y="1"/>
                    <a:pt x="130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22"/>
            <p:cNvSpPr/>
            <p:nvPr/>
          </p:nvSpPr>
          <p:spPr>
            <a:xfrm>
              <a:off x="1472084" y="2507947"/>
              <a:ext cx="262892" cy="130564"/>
            </a:xfrm>
            <a:custGeom>
              <a:avLst/>
              <a:gdLst/>
              <a:ahLst/>
              <a:cxnLst/>
              <a:rect l="l" t="t" r="r" b="b"/>
              <a:pathLst>
                <a:path w="22350" h="11100" extrusionOk="0">
                  <a:moveTo>
                    <a:pt x="18514" y="0"/>
                  </a:moveTo>
                  <a:cubicBezTo>
                    <a:pt x="12513" y="0"/>
                    <a:pt x="5514" y="1327"/>
                    <a:pt x="0" y="6174"/>
                  </a:cubicBezTo>
                  <a:lnTo>
                    <a:pt x="0" y="11100"/>
                  </a:lnTo>
                  <a:lnTo>
                    <a:pt x="22350" y="11100"/>
                  </a:lnTo>
                  <a:lnTo>
                    <a:pt x="22350" y="1293"/>
                  </a:lnTo>
                  <a:cubicBezTo>
                    <a:pt x="22350" y="757"/>
                    <a:pt x="21996" y="278"/>
                    <a:pt x="21472" y="141"/>
                  </a:cubicBezTo>
                  <a:cubicBezTo>
                    <a:pt x="21437" y="130"/>
                    <a:pt x="21392" y="107"/>
                    <a:pt x="21346" y="96"/>
                  </a:cubicBezTo>
                  <a:cubicBezTo>
                    <a:pt x="20436" y="35"/>
                    <a:pt x="19488" y="0"/>
                    <a:pt x="185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22"/>
            <p:cNvSpPr/>
            <p:nvPr/>
          </p:nvSpPr>
          <p:spPr>
            <a:xfrm>
              <a:off x="1717428" y="2508806"/>
              <a:ext cx="125694" cy="129705"/>
            </a:xfrm>
            <a:custGeom>
              <a:avLst/>
              <a:gdLst/>
              <a:ahLst/>
              <a:cxnLst/>
              <a:rect l="l" t="t" r="r" b="b"/>
              <a:pathLst>
                <a:path w="10686" h="11027" extrusionOk="0">
                  <a:moveTo>
                    <a:pt x="1" y="0"/>
                  </a:moveTo>
                  <a:lnTo>
                    <a:pt x="1" y="0"/>
                  </a:lnTo>
                  <a:cubicBezTo>
                    <a:pt x="92" y="23"/>
                    <a:pt x="172" y="46"/>
                    <a:pt x="240" y="68"/>
                  </a:cubicBezTo>
                  <a:cubicBezTo>
                    <a:pt x="765" y="205"/>
                    <a:pt x="1118" y="684"/>
                    <a:pt x="1118" y="1220"/>
                  </a:cubicBezTo>
                  <a:lnTo>
                    <a:pt x="1118" y="11027"/>
                  </a:lnTo>
                  <a:lnTo>
                    <a:pt x="10685" y="11027"/>
                  </a:lnTo>
                  <a:lnTo>
                    <a:pt x="10685" y="2760"/>
                  </a:lnTo>
                  <a:cubicBezTo>
                    <a:pt x="10685" y="2224"/>
                    <a:pt x="10320" y="1745"/>
                    <a:pt x="9807" y="1596"/>
                  </a:cubicBezTo>
                  <a:cubicBezTo>
                    <a:pt x="8200" y="1152"/>
                    <a:pt x="4516" y="251"/>
                    <a:pt x="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22"/>
            <p:cNvSpPr/>
            <p:nvPr/>
          </p:nvSpPr>
          <p:spPr>
            <a:xfrm>
              <a:off x="1078099" y="2566488"/>
              <a:ext cx="393938" cy="116837"/>
            </a:xfrm>
            <a:custGeom>
              <a:avLst/>
              <a:gdLst/>
              <a:ahLst/>
              <a:cxnLst/>
              <a:rect l="l" t="t" r="r" b="b"/>
              <a:pathLst>
                <a:path w="33491" h="9933" extrusionOk="0">
                  <a:moveTo>
                    <a:pt x="13845" y="0"/>
                  </a:moveTo>
                  <a:cubicBezTo>
                    <a:pt x="7872" y="0"/>
                    <a:pt x="2826" y="1239"/>
                    <a:pt x="867" y="1791"/>
                  </a:cubicBezTo>
                  <a:cubicBezTo>
                    <a:pt x="354" y="1939"/>
                    <a:pt x="0" y="2406"/>
                    <a:pt x="0" y="2942"/>
                  </a:cubicBezTo>
                  <a:lnTo>
                    <a:pt x="0" y="9932"/>
                  </a:lnTo>
                  <a:lnTo>
                    <a:pt x="33490" y="9932"/>
                  </a:lnTo>
                  <a:lnTo>
                    <a:pt x="33490" y="6557"/>
                  </a:lnTo>
                  <a:cubicBezTo>
                    <a:pt x="27635" y="1408"/>
                    <a:pt x="20214" y="0"/>
                    <a:pt x="1384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22"/>
            <p:cNvSpPr/>
            <p:nvPr/>
          </p:nvSpPr>
          <p:spPr>
            <a:xfrm>
              <a:off x="1472084" y="2566464"/>
              <a:ext cx="286899" cy="116860"/>
            </a:xfrm>
            <a:custGeom>
              <a:avLst/>
              <a:gdLst/>
              <a:ahLst/>
              <a:cxnLst/>
              <a:rect l="l" t="t" r="r" b="b"/>
              <a:pathLst>
                <a:path w="24391" h="9935" extrusionOk="0">
                  <a:moveTo>
                    <a:pt x="19657" y="0"/>
                  </a:moveTo>
                  <a:cubicBezTo>
                    <a:pt x="13285" y="0"/>
                    <a:pt x="5857" y="1411"/>
                    <a:pt x="0" y="6559"/>
                  </a:cubicBezTo>
                  <a:lnTo>
                    <a:pt x="0" y="9934"/>
                  </a:lnTo>
                  <a:lnTo>
                    <a:pt x="24391" y="9934"/>
                  </a:lnTo>
                  <a:lnTo>
                    <a:pt x="24391" y="1257"/>
                  </a:lnTo>
                  <a:cubicBezTo>
                    <a:pt x="24391" y="800"/>
                    <a:pt x="24129" y="390"/>
                    <a:pt x="23729" y="185"/>
                  </a:cubicBezTo>
                  <a:cubicBezTo>
                    <a:pt x="22444" y="70"/>
                    <a:pt x="21077" y="0"/>
                    <a:pt x="196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22"/>
            <p:cNvSpPr/>
            <p:nvPr/>
          </p:nvSpPr>
          <p:spPr>
            <a:xfrm>
              <a:off x="1744804" y="2568100"/>
              <a:ext cx="121260" cy="115225"/>
            </a:xfrm>
            <a:custGeom>
              <a:avLst/>
              <a:gdLst/>
              <a:ahLst/>
              <a:cxnLst/>
              <a:rect l="l" t="t" r="r" b="b"/>
              <a:pathLst>
                <a:path w="10309" h="9796" extrusionOk="0">
                  <a:moveTo>
                    <a:pt x="0" y="0"/>
                  </a:moveTo>
                  <a:cubicBezTo>
                    <a:pt x="456" y="183"/>
                    <a:pt x="764" y="627"/>
                    <a:pt x="764" y="1118"/>
                  </a:cubicBezTo>
                  <a:lnTo>
                    <a:pt x="764" y="9795"/>
                  </a:lnTo>
                  <a:lnTo>
                    <a:pt x="10308" y="9795"/>
                  </a:lnTo>
                  <a:lnTo>
                    <a:pt x="10308" y="2805"/>
                  </a:lnTo>
                  <a:cubicBezTo>
                    <a:pt x="10308" y="2269"/>
                    <a:pt x="9955" y="1802"/>
                    <a:pt x="9442" y="1654"/>
                  </a:cubicBezTo>
                  <a:cubicBezTo>
                    <a:pt x="7879" y="1209"/>
                    <a:pt x="4379" y="342"/>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22"/>
            <p:cNvSpPr/>
            <p:nvPr/>
          </p:nvSpPr>
          <p:spPr>
            <a:xfrm>
              <a:off x="1044159" y="2638523"/>
              <a:ext cx="748295" cy="54872"/>
            </a:xfrm>
            <a:custGeom>
              <a:avLst/>
              <a:gdLst/>
              <a:ahLst/>
              <a:cxnLst/>
              <a:rect l="l" t="t" r="r" b="b"/>
              <a:pathLst>
                <a:path w="63617" h="4665" extrusionOk="0">
                  <a:moveTo>
                    <a:pt x="2326" y="1"/>
                  </a:moveTo>
                  <a:cubicBezTo>
                    <a:pt x="1049" y="1"/>
                    <a:pt x="0" y="1050"/>
                    <a:pt x="0" y="2338"/>
                  </a:cubicBezTo>
                  <a:cubicBezTo>
                    <a:pt x="0" y="3627"/>
                    <a:pt x="1049" y="4664"/>
                    <a:pt x="2326" y="4664"/>
                  </a:cubicBezTo>
                  <a:lnTo>
                    <a:pt x="63617" y="4664"/>
                  </a:lnTo>
                  <a:lnTo>
                    <a:pt x="63617" y="2338"/>
                  </a:lnTo>
                  <a:cubicBezTo>
                    <a:pt x="63617" y="1050"/>
                    <a:pt x="62567" y="1"/>
                    <a:pt x="6129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22"/>
            <p:cNvSpPr/>
            <p:nvPr/>
          </p:nvSpPr>
          <p:spPr>
            <a:xfrm>
              <a:off x="1760356" y="2638523"/>
              <a:ext cx="139644" cy="54872"/>
            </a:xfrm>
            <a:custGeom>
              <a:avLst/>
              <a:gdLst/>
              <a:ahLst/>
              <a:cxnLst/>
              <a:rect l="l" t="t" r="r" b="b"/>
              <a:pathLst>
                <a:path w="11872" h="4665" extrusionOk="0">
                  <a:moveTo>
                    <a:pt x="1" y="1"/>
                  </a:moveTo>
                  <a:cubicBezTo>
                    <a:pt x="1278" y="1"/>
                    <a:pt x="2327" y="1050"/>
                    <a:pt x="2327" y="2338"/>
                  </a:cubicBezTo>
                  <a:lnTo>
                    <a:pt x="2327" y="4664"/>
                  </a:lnTo>
                  <a:lnTo>
                    <a:pt x="9545" y="4664"/>
                  </a:lnTo>
                  <a:cubicBezTo>
                    <a:pt x="10822" y="4664"/>
                    <a:pt x="11871" y="3627"/>
                    <a:pt x="11871" y="2338"/>
                  </a:cubicBezTo>
                  <a:cubicBezTo>
                    <a:pt x="11871" y="1050"/>
                    <a:pt x="10822" y="1"/>
                    <a:pt x="954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22"/>
            <p:cNvSpPr/>
            <p:nvPr/>
          </p:nvSpPr>
          <p:spPr>
            <a:xfrm>
              <a:off x="1357794" y="2225078"/>
              <a:ext cx="106639" cy="73774"/>
            </a:xfrm>
            <a:custGeom>
              <a:avLst/>
              <a:gdLst/>
              <a:ahLst/>
              <a:cxnLst/>
              <a:rect l="l" t="t" r="r" b="b"/>
              <a:pathLst>
                <a:path w="9066" h="6272" extrusionOk="0">
                  <a:moveTo>
                    <a:pt x="1562" y="0"/>
                  </a:moveTo>
                  <a:cubicBezTo>
                    <a:pt x="696" y="0"/>
                    <a:pt x="0" y="696"/>
                    <a:pt x="0" y="1562"/>
                  </a:cubicBezTo>
                  <a:lnTo>
                    <a:pt x="0" y="4709"/>
                  </a:lnTo>
                  <a:cubicBezTo>
                    <a:pt x="0" y="5576"/>
                    <a:pt x="696" y="6272"/>
                    <a:pt x="1562" y="6272"/>
                  </a:cubicBezTo>
                  <a:lnTo>
                    <a:pt x="9065" y="6272"/>
                  </a:lnTo>
                  <a:lnTo>
                    <a:pt x="9065" y="4561"/>
                  </a:lnTo>
                  <a:lnTo>
                    <a:pt x="9065" y="1368"/>
                  </a:lnTo>
                  <a:lnTo>
                    <a:pt x="906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22"/>
            <p:cNvSpPr/>
            <p:nvPr/>
          </p:nvSpPr>
          <p:spPr>
            <a:xfrm>
              <a:off x="1458261" y="2225078"/>
              <a:ext cx="136692" cy="73774"/>
            </a:xfrm>
            <a:custGeom>
              <a:avLst/>
              <a:gdLst/>
              <a:ahLst/>
              <a:cxnLst/>
              <a:rect l="l" t="t" r="r" b="b"/>
              <a:pathLst>
                <a:path w="11621" h="6272" extrusionOk="0">
                  <a:moveTo>
                    <a:pt x="1" y="0"/>
                  </a:moveTo>
                  <a:lnTo>
                    <a:pt x="1" y="6272"/>
                  </a:lnTo>
                  <a:lnTo>
                    <a:pt x="10069" y="6272"/>
                  </a:lnTo>
                  <a:cubicBezTo>
                    <a:pt x="10925" y="6272"/>
                    <a:pt x="11620" y="5576"/>
                    <a:pt x="11620" y="4709"/>
                  </a:cubicBezTo>
                  <a:lnTo>
                    <a:pt x="11620" y="1562"/>
                  </a:lnTo>
                  <a:cubicBezTo>
                    <a:pt x="11620" y="696"/>
                    <a:pt x="10925" y="0"/>
                    <a:pt x="1006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75" name="Google Shape;475;p22"/>
          <p:cNvGrpSpPr/>
          <p:nvPr/>
        </p:nvGrpSpPr>
        <p:grpSpPr>
          <a:xfrm>
            <a:off x="6714554" y="2521064"/>
            <a:ext cx="1054128" cy="1015381"/>
            <a:chOff x="5219617" y="1929750"/>
            <a:chExt cx="790596" cy="761536"/>
          </a:xfrm>
        </p:grpSpPr>
        <p:sp>
          <p:nvSpPr>
            <p:cNvPr id="476" name="Google Shape;476;p22"/>
            <p:cNvSpPr/>
            <p:nvPr/>
          </p:nvSpPr>
          <p:spPr>
            <a:xfrm>
              <a:off x="5219617" y="2102691"/>
              <a:ext cx="405276" cy="588595"/>
            </a:xfrm>
            <a:custGeom>
              <a:avLst/>
              <a:gdLst/>
              <a:ahLst/>
              <a:cxnLst/>
              <a:rect l="l" t="t" r="r" b="b"/>
              <a:pathLst>
                <a:path w="37413" h="54336" extrusionOk="0">
                  <a:moveTo>
                    <a:pt x="16534" y="1"/>
                  </a:moveTo>
                  <a:cubicBezTo>
                    <a:pt x="13273" y="1"/>
                    <a:pt x="9864" y="160"/>
                    <a:pt x="6420" y="457"/>
                  </a:cubicBezTo>
                  <a:cubicBezTo>
                    <a:pt x="2760" y="764"/>
                    <a:pt x="0" y="1255"/>
                    <a:pt x="0" y="4938"/>
                  </a:cubicBezTo>
                  <a:lnTo>
                    <a:pt x="0" y="45635"/>
                  </a:lnTo>
                  <a:cubicBezTo>
                    <a:pt x="0" y="49512"/>
                    <a:pt x="3147" y="52659"/>
                    <a:pt x="7013" y="52659"/>
                  </a:cubicBezTo>
                  <a:cubicBezTo>
                    <a:pt x="7207" y="52659"/>
                    <a:pt x="7401" y="52659"/>
                    <a:pt x="7595" y="52636"/>
                  </a:cubicBezTo>
                  <a:cubicBezTo>
                    <a:pt x="10651" y="52385"/>
                    <a:pt x="13649" y="52260"/>
                    <a:pt x="16534" y="52260"/>
                  </a:cubicBezTo>
                  <a:cubicBezTo>
                    <a:pt x="24767" y="52260"/>
                    <a:pt x="30355" y="53297"/>
                    <a:pt x="32943" y="53913"/>
                  </a:cubicBezTo>
                  <a:cubicBezTo>
                    <a:pt x="34106" y="54198"/>
                    <a:pt x="35303" y="54335"/>
                    <a:pt x="36489" y="54335"/>
                  </a:cubicBezTo>
                  <a:cubicBezTo>
                    <a:pt x="36797" y="54335"/>
                    <a:pt x="37105" y="54324"/>
                    <a:pt x="37413" y="54312"/>
                  </a:cubicBezTo>
                  <a:lnTo>
                    <a:pt x="37413" y="2030"/>
                  </a:lnTo>
                  <a:cubicBezTo>
                    <a:pt x="37071" y="2121"/>
                    <a:pt x="36763" y="2201"/>
                    <a:pt x="36489" y="2270"/>
                  </a:cubicBezTo>
                  <a:cubicBezTo>
                    <a:pt x="33604" y="1483"/>
                    <a:pt x="26843" y="1"/>
                    <a:pt x="1653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22"/>
            <p:cNvSpPr/>
            <p:nvPr/>
          </p:nvSpPr>
          <p:spPr>
            <a:xfrm>
              <a:off x="5615901" y="2102691"/>
              <a:ext cx="299053" cy="588595"/>
            </a:xfrm>
            <a:custGeom>
              <a:avLst/>
              <a:gdLst/>
              <a:ahLst/>
              <a:cxnLst/>
              <a:rect l="l" t="t" r="r" b="b"/>
              <a:pathLst>
                <a:path w="27607" h="54336" extrusionOk="0">
                  <a:moveTo>
                    <a:pt x="19864" y="1"/>
                  </a:moveTo>
                  <a:cubicBezTo>
                    <a:pt x="9670" y="1"/>
                    <a:pt x="2942" y="1449"/>
                    <a:pt x="1" y="2247"/>
                  </a:cubicBezTo>
                  <a:lnTo>
                    <a:pt x="1" y="54335"/>
                  </a:lnTo>
                  <a:cubicBezTo>
                    <a:pt x="1164" y="54324"/>
                    <a:pt x="2327" y="54187"/>
                    <a:pt x="3456" y="53913"/>
                  </a:cubicBezTo>
                  <a:cubicBezTo>
                    <a:pt x="6055" y="53297"/>
                    <a:pt x="11631" y="52260"/>
                    <a:pt x="19864" y="52260"/>
                  </a:cubicBezTo>
                  <a:cubicBezTo>
                    <a:pt x="20982" y="52260"/>
                    <a:pt x="22111" y="52283"/>
                    <a:pt x="23262" y="52317"/>
                  </a:cubicBezTo>
                  <a:cubicBezTo>
                    <a:pt x="24015" y="51975"/>
                    <a:pt x="24710" y="51496"/>
                    <a:pt x="25326" y="50891"/>
                  </a:cubicBezTo>
                  <a:cubicBezTo>
                    <a:pt x="26216" y="49991"/>
                    <a:pt x="26843" y="48896"/>
                    <a:pt x="27162" y="47710"/>
                  </a:cubicBezTo>
                  <a:cubicBezTo>
                    <a:pt x="27607" y="46057"/>
                    <a:pt x="27333" y="48166"/>
                    <a:pt x="27413" y="263"/>
                  </a:cubicBezTo>
                  <a:cubicBezTo>
                    <a:pt x="24847" y="92"/>
                    <a:pt x="22316" y="1"/>
                    <a:pt x="1986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22"/>
            <p:cNvSpPr/>
            <p:nvPr/>
          </p:nvSpPr>
          <p:spPr>
            <a:xfrm>
              <a:off x="5854810" y="2105042"/>
              <a:ext cx="155403" cy="568078"/>
            </a:xfrm>
            <a:custGeom>
              <a:avLst/>
              <a:gdLst/>
              <a:ahLst/>
              <a:cxnLst/>
              <a:rect l="l" t="t" r="r" b="b"/>
              <a:pathLst>
                <a:path w="14346" h="52442" extrusionOk="0">
                  <a:moveTo>
                    <a:pt x="4733" y="0"/>
                  </a:moveTo>
                  <a:lnTo>
                    <a:pt x="4733" y="45418"/>
                  </a:lnTo>
                  <a:cubicBezTo>
                    <a:pt x="4733" y="47299"/>
                    <a:pt x="4003" y="49067"/>
                    <a:pt x="2669" y="50401"/>
                  </a:cubicBezTo>
                  <a:cubicBezTo>
                    <a:pt x="1905" y="51165"/>
                    <a:pt x="993" y="51723"/>
                    <a:pt x="1" y="52066"/>
                  </a:cubicBezTo>
                  <a:cubicBezTo>
                    <a:pt x="2213" y="52111"/>
                    <a:pt x="4470" y="52237"/>
                    <a:pt x="6751" y="52419"/>
                  </a:cubicBezTo>
                  <a:cubicBezTo>
                    <a:pt x="6945" y="52442"/>
                    <a:pt x="7139" y="52442"/>
                    <a:pt x="7333" y="52442"/>
                  </a:cubicBezTo>
                  <a:cubicBezTo>
                    <a:pt x="9203" y="52442"/>
                    <a:pt x="10959" y="51723"/>
                    <a:pt x="12281" y="50401"/>
                  </a:cubicBezTo>
                  <a:cubicBezTo>
                    <a:pt x="13615" y="49067"/>
                    <a:pt x="14345" y="47299"/>
                    <a:pt x="14345" y="45418"/>
                  </a:cubicBezTo>
                  <a:lnTo>
                    <a:pt x="14345" y="4721"/>
                  </a:lnTo>
                  <a:cubicBezTo>
                    <a:pt x="14345" y="1038"/>
                    <a:pt x="11586" y="547"/>
                    <a:pt x="7937" y="240"/>
                  </a:cubicBezTo>
                  <a:cubicBezTo>
                    <a:pt x="6865" y="148"/>
                    <a:pt x="5793" y="69"/>
                    <a:pt x="47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22"/>
            <p:cNvSpPr/>
            <p:nvPr/>
          </p:nvSpPr>
          <p:spPr>
            <a:xfrm>
              <a:off x="5268042" y="2055513"/>
              <a:ext cx="356855" cy="581879"/>
            </a:xfrm>
            <a:custGeom>
              <a:avLst/>
              <a:gdLst/>
              <a:ahLst/>
              <a:cxnLst/>
              <a:rect l="l" t="t" r="r" b="b"/>
              <a:pathLst>
                <a:path w="32943" h="53716" extrusionOk="0">
                  <a:moveTo>
                    <a:pt x="11927" y="1"/>
                  </a:moveTo>
                  <a:cubicBezTo>
                    <a:pt x="8973" y="1"/>
                    <a:pt x="5706" y="126"/>
                    <a:pt x="2133" y="433"/>
                  </a:cubicBezTo>
                  <a:cubicBezTo>
                    <a:pt x="924" y="536"/>
                    <a:pt x="0" y="1550"/>
                    <a:pt x="0" y="2771"/>
                  </a:cubicBezTo>
                  <a:lnTo>
                    <a:pt x="0" y="49693"/>
                  </a:lnTo>
                  <a:cubicBezTo>
                    <a:pt x="0" y="50995"/>
                    <a:pt x="1052" y="52028"/>
                    <a:pt x="2332" y="52028"/>
                  </a:cubicBezTo>
                  <a:cubicBezTo>
                    <a:pt x="2398" y="52028"/>
                    <a:pt x="2465" y="52025"/>
                    <a:pt x="2532" y="52019"/>
                  </a:cubicBezTo>
                  <a:cubicBezTo>
                    <a:pt x="5941" y="51740"/>
                    <a:pt x="9067" y="51624"/>
                    <a:pt x="11905" y="51624"/>
                  </a:cubicBezTo>
                  <a:cubicBezTo>
                    <a:pt x="20513" y="51624"/>
                    <a:pt x="26458" y="52684"/>
                    <a:pt x="29545" y="53422"/>
                  </a:cubicBezTo>
                  <a:cubicBezTo>
                    <a:pt x="30351" y="53619"/>
                    <a:pt x="31169" y="53716"/>
                    <a:pt x="31990" y="53716"/>
                  </a:cubicBezTo>
                  <a:cubicBezTo>
                    <a:pt x="32307" y="53716"/>
                    <a:pt x="32625" y="53701"/>
                    <a:pt x="32943" y="53673"/>
                  </a:cubicBezTo>
                  <a:lnTo>
                    <a:pt x="32943" y="2212"/>
                  </a:lnTo>
                  <a:cubicBezTo>
                    <a:pt x="32886" y="2223"/>
                    <a:pt x="32829" y="2246"/>
                    <a:pt x="32772" y="2257"/>
                  </a:cubicBezTo>
                  <a:cubicBezTo>
                    <a:pt x="32527" y="2332"/>
                    <a:pt x="32273" y="2369"/>
                    <a:pt x="32021" y="2369"/>
                  </a:cubicBezTo>
                  <a:cubicBezTo>
                    <a:pt x="31768" y="2369"/>
                    <a:pt x="31518" y="2332"/>
                    <a:pt x="31278" y="2257"/>
                  </a:cubicBezTo>
                  <a:cubicBezTo>
                    <a:pt x="29162" y="1632"/>
                    <a:pt x="22586" y="1"/>
                    <a:pt x="1192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22"/>
            <p:cNvSpPr/>
            <p:nvPr/>
          </p:nvSpPr>
          <p:spPr>
            <a:xfrm>
              <a:off x="5614916" y="2055513"/>
              <a:ext cx="297937" cy="581911"/>
            </a:xfrm>
            <a:custGeom>
              <a:avLst/>
              <a:gdLst/>
              <a:ahLst/>
              <a:cxnLst/>
              <a:rect l="l" t="t" r="r" b="b"/>
              <a:pathLst>
                <a:path w="27504" h="53719" extrusionOk="0">
                  <a:moveTo>
                    <a:pt x="20109" y="1"/>
                  </a:moveTo>
                  <a:cubicBezTo>
                    <a:pt x="9451" y="1"/>
                    <a:pt x="2867" y="1638"/>
                    <a:pt x="753" y="2257"/>
                  </a:cubicBezTo>
                  <a:cubicBezTo>
                    <a:pt x="502" y="2326"/>
                    <a:pt x="251" y="2371"/>
                    <a:pt x="0" y="2371"/>
                  </a:cubicBezTo>
                  <a:lnTo>
                    <a:pt x="0" y="53718"/>
                  </a:lnTo>
                  <a:cubicBezTo>
                    <a:pt x="833" y="53718"/>
                    <a:pt x="1665" y="53616"/>
                    <a:pt x="2475" y="53422"/>
                  </a:cubicBezTo>
                  <a:cubicBezTo>
                    <a:pt x="5565" y="52688"/>
                    <a:pt x="11507" y="51623"/>
                    <a:pt x="20107" y="51623"/>
                  </a:cubicBezTo>
                  <a:cubicBezTo>
                    <a:pt x="22328" y="51623"/>
                    <a:pt x="24726" y="51694"/>
                    <a:pt x="27299" y="51860"/>
                  </a:cubicBezTo>
                  <a:cubicBezTo>
                    <a:pt x="27424" y="51347"/>
                    <a:pt x="27504" y="50811"/>
                    <a:pt x="27504" y="50206"/>
                  </a:cubicBezTo>
                  <a:lnTo>
                    <a:pt x="27504" y="3740"/>
                  </a:lnTo>
                  <a:cubicBezTo>
                    <a:pt x="27504" y="1813"/>
                    <a:pt x="26751" y="764"/>
                    <a:pt x="25520" y="136"/>
                  </a:cubicBezTo>
                  <a:cubicBezTo>
                    <a:pt x="23613" y="42"/>
                    <a:pt x="21809" y="1"/>
                    <a:pt x="2010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22"/>
            <p:cNvSpPr/>
            <p:nvPr/>
          </p:nvSpPr>
          <p:spPr>
            <a:xfrm>
              <a:off x="5875317" y="2056369"/>
              <a:ext cx="86476" cy="562738"/>
            </a:xfrm>
            <a:custGeom>
              <a:avLst/>
              <a:gdLst/>
              <a:ahLst/>
              <a:cxnLst/>
              <a:rect l="l" t="t" r="r" b="b"/>
              <a:pathLst>
                <a:path w="7983" h="51949" extrusionOk="0">
                  <a:moveTo>
                    <a:pt x="0" y="0"/>
                  </a:moveTo>
                  <a:lnTo>
                    <a:pt x="0" y="0"/>
                  </a:lnTo>
                  <a:cubicBezTo>
                    <a:pt x="1734" y="536"/>
                    <a:pt x="2840" y="1585"/>
                    <a:pt x="2840" y="3912"/>
                  </a:cubicBezTo>
                  <a:lnTo>
                    <a:pt x="2840" y="49911"/>
                  </a:lnTo>
                  <a:cubicBezTo>
                    <a:pt x="2840" y="50538"/>
                    <a:pt x="2760" y="51154"/>
                    <a:pt x="2600" y="51747"/>
                  </a:cubicBezTo>
                  <a:cubicBezTo>
                    <a:pt x="3535" y="51804"/>
                    <a:pt x="4482" y="51861"/>
                    <a:pt x="5451" y="51940"/>
                  </a:cubicBezTo>
                  <a:cubicBezTo>
                    <a:pt x="5518" y="51946"/>
                    <a:pt x="5584" y="51949"/>
                    <a:pt x="5650" y="51949"/>
                  </a:cubicBezTo>
                  <a:cubicBezTo>
                    <a:pt x="6930" y="51949"/>
                    <a:pt x="7982" y="50916"/>
                    <a:pt x="7982" y="49614"/>
                  </a:cubicBezTo>
                  <a:lnTo>
                    <a:pt x="7982" y="2692"/>
                  </a:lnTo>
                  <a:cubicBezTo>
                    <a:pt x="7982" y="1471"/>
                    <a:pt x="7059" y="457"/>
                    <a:pt x="5850" y="354"/>
                  </a:cubicBezTo>
                  <a:cubicBezTo>
                    <a:pt x="3798" y="183"/>
                    <a:pt x="1848" y="57"/>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22"/>
            <p:cNvSpPr/>
            <p:nvPr/>
          </p:nvSpPr>
          <p:spPr>
            <a:xfrm>
              <a:off x="5615901" y="1935058"/>
              <a:ext cx="250881" cy="365023"/>
            </a:xfrm>
            <a:custGeom>
              <a:avLst/>
              <a:gdLst/>
              <a:ahLst/>
              <a:cxnLst/>
              <a:rect l="l" t="t" r="r" b="b"/>
              <a:pathLst>
                <a:path w="23160" h="33697" extrusionOk="0">
                  <a:moveTo>
                    <a:pt x="1" y="1"/>
                  </a:moveTo>
                  <a:lnTo>
                    <a:pt x="1" y="4722"/>
                  </a:lnTo>
                  <a:cubicBezTo>
                    <a:pt x="10183" y="4767"/>
                    <a:pt x="18450" y="13069"/>
                    <a:pt x="18450" y="23274"/>
                  </a:cubicBezTo>
                  <a:lnTo>
                    <a:pt x="18450" y="31336"/>
                  </a:lnTo>
                  <a:cubicBezTo>
                    <a:pt x="18450" y="32636"/>
                    <a:pt x="19499" y="33696"/>
                    <a:pt x="20799" y="33696"/>
                  </a:cubicBezTo>
                  <a:cubicBezTo>
                    <a:pt x="22099" y="33696"/>
                    <a:pt x="23160" y="32636"/>
                    <a:pt x="23160" y="31336"/>
                  </a:cubicBezTo>
                  <a:lnTo>
                    <a:pt x="23160" y="23274"/>
                  </a:lnTo>
                  <a:cubicBezTo>
                    <a:pt x="23160" y="17060"/>
                    <a:pt x="20742" y="11210"/>
                    <a:pt x="16352" y="6820"/>
                  </a:cubicBezTo>
                  <a:cubicBezTo>
                    <a:pt x="11985" y="2441"/>
                    <a:pt x="6181" y="24"/>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22"/>
            <p:cNvSpPr/>
            <p:nvPr/>
          </p:nvSpPr>
          <p:spPr>
            <a:xfrm>
              <a:off x="5363029" y="1935058"/>
              <a:ext cx="252863" cy="365023"/>
            </a:xfrm>
            <a:custGeom>
              <a:avLst/>
              <a:gdLst/>
              <a:ahLst/>
              <a:cxnLst/>
              <a:rect l="l" t="t" r="r" b="b"/>
              <a:pathLst>
                <a:path w="23343" h="33697" extrusionOk="0">
                  <a:moveTo>
                    <a:pt x="23251" y="1"/>
                  </a:moveTo>
                  <a:cubicBezTo>
                    <a:pt x="17048" y="1"/>
                    <a:pt x="11210" y="2418"/>
                    <a:pt x="6808" y="6820"/>
                  </a:cubicBezTo>
                  <a:cubicBezTo>
                    <a:pt x="2418" y="11210"/>
                    <a:pt x="1" y="17060"/>
                    <a:pt x="1" y="23274"/>
                  </a:cubicBezTo>
                  <a:lnTo>
                    <a:pt x="1" y="31336"/>
                  </a:lnTo>
                  <a:cubicBezTo>
                    <a:pt x="1" y="32636"/>
                    <a:pt x="1061" y="33696"/>
                    <a:pt x="2361" y="33696"/>
                  </a:cubicBezTo>
                  <a:cubicBezTo>
                    <a:pt x="3661" y="33696"/>
                    <a:pt x="4722" y="32636"/>
                    <a:pt x="4722" y="31336"/>
                  </a:cubicBezTo>
                  <a:lnTo>
                    <a:pt x="4722" y="23274"/>
                  </a:lnTo>
                  <a:cubicBezTo>
                    <a:pt x="4722" y="13046"/>
                    <a:pt x="13034" y="4710"/>
                    <a:pt x="23251" y="4710"/>
                  </a:cubicBezTo>
                  <a:cubicBezTo>
                    <a:pt x="23285" y="4710"/>
                    <a:pt x="23308" y="4722"/>
                    <a:pt x="23343" y="4722"/>
                  </a:cubicBezTo>
                  <a:lnTo>
                    <a:pt x="2334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2"/>
            <p:cNvSpPr/>
            <p:nvPr/>
          </p:nvSpPr>
          <p:spPr>
            <a:xfrm>
              <a:off x="5363029" y="2184591"/>
              <a:ext cx="67703" cy="181954"/>
            </a:xfrm>
            <a:custGeom>
              <a:avLst/>
              <a:gdLst/>
              <a:ahLst/>
              <a:cxnLst/>
              <a:rect l="l" t="t" r="r" b="b"/>
              <a:pathLst>
                <a:path w="6250" h="16797" extrusionOk="0">
                  <a:moveTo>
                    <a:pt x="5634" y="1"/>
                  </a:moveTo>
                  <a:cubicBezTo>
                    <a:pt x="2521" y="1"/>
                    <a:pt x="1" y="2521"/>
                    <a:pt x="1" y="5634"/>
                  </a:cubicBezTo>
                  <a:lnTo>
                    <a:pt x="1" y="11164"/>
                  </a:lnTo>
                  <a:cubicBezTo>
                    <a:pt x="1" y="14277"/>
                    <a:pt x="2521" y="16797"/>
                    <a:pt x="5634" y="16797"/>
                  </a:cubicBezTo>
                  <a:lnTo>
                    <a:pt x="6250" y="16797"/>
                  </a:lnTo>
                  <a:lnTo>
                    <a:pt x="6250"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22"/>
            <p:cNvSpPr/>
            <p:nvPr/>
          </p:nvSpPr>
          <p:spPr>
            <a:xfrm>
              <a:off x="5424801" y="2184591"/>
              <a:ext cx="48920" cy="181954"/>
            </a:xfrm>
            <a:custGeom>
              <a:avLst/>
              <a:gdLst/>
              <a:ahLst/>
              <a:cxnLst/>
              <a:rect l="l" t="t" r="r" b="b"/>
              <a:pathLst>
                <a:path w="4516" h="16797" extrusionOk="0">
                  <a:moveTo>
                    <a:pt x="0" y="1"/>
                  </a:moveTo>
                  <a:lnTo>
                    <a:pt x="0" y="16797"/>
                  </a:lnTo>
                  <a:lnTo>
                    <a:pt x="2190" y="16797"/>
                  </a:lnTo>
                  <a:cubicBezTo>
                    <a:pt x="3467" y="16797"/>
                    <a:pt x="4516" y="15759"/>
                    <a:pt x="4516" y="14471"/>
                  </a:cubicBezTo>
                  <a:lnTo>
                    <a:pt x="4516" y="2327"/>
                  </a:lnTo>
                  <a:cubicBezTo>
                    <a:pt x="4516" y="1038"/>
                    <a:pt x="3467" y="1"/>
                    <a:pt x="2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22"/>
            <p:cNvSpPr/>
            <p:nvPr/>
          </p:nvSpPr>
          <p:spPr>
            <a:xfrm>
              <a:off x="5799224" y="2184591"/>
              <a:ext cx="67573" cy="181954"/>
            </a:xfrm>
            <a:custGeom>
              <a:avLst/>
              <a:gdLst/>
              <a:ahLst/>
              <a:cxnLst/>
              <a:rect l="l" t="t" r="r" b="b"/>
              <a:pathLst>
                <a:path w="6238" h="16797" extrusionOk="0">
                  <a:moveTo>
                    <a:pt x="0" y="1"/>
                  </a:moveTo>
                  <a:lnTo>
                    <a:pt x="0" y="16797"/>
                  </a:lnTo>
                  <a:lnTo>
                    <a:pt x="616" y="16797"/>
                  </a:lnTo>
                  <a:cubicBezTo>
                    <a:pt x="3718" y="16797"/>
                    <a:pt x="6238" y="14277"/>
                    <a:pt x="6238" y="11164"/>
                  </a:cubicBezTo>
                  <a:lnTo>
                    <a:pt x="6238" y="5634"/>
                  </a:lnTo>
                  <a:cubicBezTo>
                    <a:pt x="6238" y="2521"/>
                    <a:pt x="3718" y="1"/>
                    <a:pt x="6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22"/>
            <p:cNvSpPr/>
            <p:nvPr/>
          </p:nvSpPr>
          <p:spPr>
            <a:xfrm>
              <a:off x="5376625" y="1935806"/>
              <a:ext cx="307080" cy="181206"/>
            </a:xfrm>
            <a:custGeom>
              <a:avLst/>
              <a:gdLst/>
              <a:ahLst/>
              <a:cxnLst/>
              <a:rect l="l" t="t" r="r" b="b"/>
              <a:pathLst>
                <a:path w="28348" h="16728" extrusionOk="0">
                  <a:moveTo>
                    <a:pt x="16888" y="0"/>
                  </a:moveTo>
                  <a:cubicBezTo>
                    <a:pt x="12498" y="958"/>
                    <a:pt x="8473" y="3147"/>
                    <a:pt x="5223" y="6409"/>
                  </a:cubicBezTo>
                  <a:cubicBezTo>
                    <a:pt x="3364" y="8256"/>
                    <a:pt x="1870" y="10343"/>
                    <a:pt x="730" y="12635"/>
                  </a:cubicBezTo>
                  <a:cubicBezTo>
                    <a:pt x="0" y="14106"/>
                    <a:pt x="684" y="15884"/>
                    <a:pt x="2201" y="16512"/>
                  </a:cubicBezTo>
                  <a:cubicBezTo>
                    <a:pt x="2556" y="16658"/>
                    <a:pt x="2924" y="16728"/>
                    <a:pt x="3287" y="16728"/>
                  </a:cubicBezTo>
                  <a:cubicBezTo>
                    <a:pt x="4335" y="16728"/>
                    <a:pt x="5339" y="16146"/>
                    <a:pt x="5839" y="15155"/>
                  </a:cubicBezTo>
                  <a:cubicBezTo>
                    <a:pt x="7104" y="12600"/>
                    <a:pt x="8963" y="10377"/>
                    <a:pt x="11300" y="8655"/>
                  </a:cubicBezTo>
                  <a:cubicBezTo>
                    <a:pt x="14425" y="6352"/>
                    <a:pt x="18119" y="5132"/>
                    <a:pt x="21996" y="5132"/>
                  </a:cubicBezTo>
                  <a:cubicBezTo>
                    <a:pt x="24197" y="5132"/>
                    <a:pt x="26341" y="5519"/>
                    <a:pt x="28348" y="6283"/>
                  </a:cubicBezTo>
                  <a:cubicBezTo>
                    <a:pt x="28313" y="5724"/>
                    <a:pt x="28051" y="5200"/>
                    <a:pt x="27618" y="4846"/>
                  </a:cubicBezTo>
                  <a:cubicBezTo>
                    <a:pt x="24505" y="2315"/>
                    <a:pt x="20822" y="650"/>
                    <a:pt x="1688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22"/>
            <p:cNvSpPr/>
            <p:nvPr/>
          </p:nvSpPr>
          <p:spPr>
            <a:xfrm>
              <a:off x="5312632" y="2478160"/>
              <a:ext cx="263858" cy="37621"/>
            </a:xfrm>
            <a:custGeom>
              <a:avLst/>
              <a:gdLst/>
              <a:ahLst/>
              <a:cxnLst/>
              <a:rect l="l" t="t" r="r" b="b"/>
              <a:pathLst>
                <a:path w="24358" h="3473" extrusionOk="0">
                  <a:moveTo>
                    <a:pt x="8087" y="0"/>
                  </a:moveTo>
                  <a:cubicBezTo>
                    <a:pt x="5915" y="0"/>
                    <a:pt x="3576" y="67"/>
                    <a:pt x="1072" y="223"/>
                  </a:cubicBezTo>
                  <a:cubicBezTo>
                    <a:pt x="468" y="257"/>
                    <a:pt x="1" y="782"/>
                    <a:pt x="35" y="1386"/>
                  </a:cubicBezTo>
                  <a:cubicBezTo>
                    <a:pt x="79" y="1980"/>
                    <a:pt x="558" y="2425"/>
                    <a:pt x="1144" y="2425"/>
                  </a:cubicBezTo>
                  <a:cubicBezTo>
                    <a:pt x="1166" y="2425"/>
                    <a:pt x="1188" y="2425"/>
                    <a:pt x="1209" y="2424"/>
                  </a:cubicBezTo>
                  <a:cubicBezTo>
                    <a:pt x="3656" y="2271"/>
                    <a:pt x="5941" y="2205"/>
                    <a:pt x="8062" y="2205"/>
                  </a:cubicBezTo>
                  <a:cubicBezTo>
                    <a:pt x="14650" y="2205"/>
                    <a:pt x="19651" y="2837"/>
                    <a:pt x="22954" y="3450"/>
                  </a:cubicBezTo>
                  <a:cubicBezTo>
                    <a:pt x="23023" y="3473"/>
                    <a:pt x="23091" y="3473"/>
                    <a:pt x="23160" y="3473"/>
                  </a:cubicBezTo>
                  <a:cubicBezTo>
                    <a:pt x="23684" y="3473"/>
                    <a:pt x="24140" y="3108"/>
                    <a:pt x="24243" y="2572"/>
                  </a:cubicBezTo>
                  <a:cubicBezTo>
                    <a:pt x="24357" y="1967"/>
                    <a:pt x="23958" y="1397"/>
                    <a:pt x="23365" y="1283"/>
                  </a:cubicBezTo>
                  <a:cubicBezTo>
                    <a:pt x="19958" y="645"/>
                    <a:pt x="14829" y="0"/>
                    <a:pt x="808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22"/>
            <p:cNvSpPr/>
            <p:nvPr/>
          </p:nvSpPr>
          <p:spPr>
            <a:xfrm>
              <a:off x="5312632" y="2539324"/>
              <a:ext cx="263858" cy="37610"/>
            </a:xfrm>
            <a:custGeom>
              <a:avLst/>
              <a:gdLst/>
              <a:ahLst/>
              <a:cxnLst/>
              <a:rect l="l" t="t" r="r" b="b"/>
              <a:pathLst>
                <a:path w="24358" h="3472" extrusionOk="0">
                  <a:moveTo>
                    <a:pt x="8045" y="0"/>
                  </a:moveTo>
                  <a:cubicBezTo>
                    <a:pt x="5885" y="0"/>
                    <a:pt x="3560" y="67"/>
                    <a:pt x="1072" y="221"/>
                  </a:cubicBezTo>
                  <a:cubicBezTo>
                    <a:pt x="468" y="255"/>
                    <a:pt x="1" y="780"/>
                    <a:pt x="35" y="1384"/>
                  </a:cubicBezTo>
                  <a:cubicBezTo>
                    <a:pt x="78" y="1972"/>
                    <a:pt x="548" y="2425"/>
                    <a:pt x="1127" y="2425"/>
                  </a:cubicBezTo>
                  <a:cubicBezTo>
                    <a:pt x="1154" y="2425"/>
                    <a:pt x="1181" y="2424"/>
                    <a:pt x="1209" y="2422"/>
                  </a:cubicBezTo>
                  <a:cubicBezTo>
                    <a:pt x="3653" y="2269"/>
                    <a:pt x="5935" y="2204"/>
                    <a:pt x="8054" y="2204"/>
                  </a:cubicBezTo>
                  <a:cubicBezTo>
                    <a:pt x="14646" y="2204"/>
                    <a:pt x="19649" y="2838"/>
                    <a:pt x="22954" y="3460"/>
                  </a:cubicBezTo>
                  <a:cubicBezTo>
                    <a:pt x="23023" y="3471"/>
                    <a:pt x="23091" y="3471"/>
                    <a:pt x="23160" y="3471"/>
                  </a:cubicBezTo>
                  <a:cubicBezTo>
                    <a:pt x="23684" y="3471"/>
                    <a:pt x="24140" y="3106"/>
                    <a:pt x="24243" y="2570"/>
                  </a:cubicBezTo>
                  <a:cubicBezTo>
                    <a:pt x="24357" y="1966"/>
                    <a:pt x="23958" y="1396"/>
                    <a:pt x="23365" y="1282"/>
                  </a:cubicBezTo>
                  <a:cubicBezTo>
                    <a:pt x="19951" y="651"/>
                    <a:pt x="14808" y="0"/>
                    <a:pt x="804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22"/>
            <p:cNvSpPr/>
            <p:nvPr/>
          </p:nvSpPr>
          <p:spPr>
            <a:xfrm>
              <a:off x="5312632" y="2416963"/>
              <a:ext cx="263858" cy="37675"/>
            </a:xfrm>
            <a:custGeom>
              <a:avLst/>
              <a:gdLst/>
              <a:ahLst/>
              <a:cxnLst/>
              <a:rect l="l" t="t" r="r" b="b"/>
              <a:pathLst>
                <a:path w="24358" h="3478" extrusionOk="0">
                  <a:moveTo>
                    <a:pt x="8114" y="0"/>
                  </a:moveTo>
                  <a:cubicBezTo>
                    <a:pt x="5935" y="0"/>
                    <a:pt x="3586" y="68"/>
                    <a:pt x="1072" y="227"/>
                  </a:cubicBezTo>
                  <a:cubicBezTo>
                    <a:pt x="468" y="262"/>
                    <a:pt x="1" y="786"/>
                    <a:pt x="35" y="1390"/>
                  </a:cubicBezTo>
                  <a:cubicBezTo>
                    <a:pt x="79" y="1984"/>
                    <a:pt x="558" y="2430"/>
                    <a:pt x="1144" y="2430"/>
                  </a:cubicBezTo>
                  <a:cubicBezTo>
                    <a:pt x="1166" y="2430"/>
                    <a:pt x="1188" y="2429"/>
                    <a:pt x="1209" y="2428"/>
                  </a:cubicBezTo>
                  <a:cubicBezTo>
                    <a:pt x="3658" y="2275"/>
                    <a:pt x="5945" y="2210"/>
                    <a:pt x="8067" y="2210"/>
                  </a:cubicBezTo>
                  <a:cubicBezTo>
                    <a:pt x="14657" y="2210"/>
                    <a:pt x="19651" y="2842"/>
                    <a:pt x="22954" y="3454"/>
                  </a:cubicBezTo>
                  <a:cubicBezTo>
                    <a:pt x="23023" y="3466"/>
                    <a:pt x="23091" y="3477"/>
                    <a:pt x="23160" y="3477"/>
                  </a:cubicBezTo>
                  <a:cubicBezTo>
                    <a:pt x="23684" y="3477"/>
                    <a:pt x="24140" y="3101"/>
                    <a:pt x="24243" y="2576"/>
                  </a:cubicBezTo>
                  <a:cubicBezTo>
                    <a:pt x="24357" y="1972"/>
                    <a:pt x="23958" y="1402"/>
                    <a:pt x="23365" y="1288"/>
                  </a:cubicBezTo>
                  <a:cubicBezTo>
                    <a:pt x="19963" y="650"/>
                    <a:pt x="14843" y="0"/>
                    <a:pt x="81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22"/>
            <p:cNvSpPr/>
            <p:nvPr/>
          </p:nvSpPr>
          <p:spPr>
            <a:xfrm>
              <a:off x="5653331" y="2478160"/>
              <a:ext cx="263847" cy="37621"/>
            </a:xfrm>
            <a:custGeom>
              <a:avLst/>
              <a:gdLst/>
              <a:ahLst/>
              <a:cxnLst/>
              <a:rect l="l" t="t" r="r" b="b"/>
              <a:pathLst>
                <a:path w="24357" h="3473" extrusionOk="0">
                  <a:moveTo>
                    <a:pt x="16271" y="0"/>
                  </a:moveTo>
                  <a:cubicBezTo>
                    <a:pt x="9529" y="0"/>
                    <a:pt x="4402" y="645"/>
                    <a:pt x="1004" y="1283"/>
                  </a:cubicBezTo>
                  <a:cubicBezTo>
                    <a:pt x="400" y="1397"/>
                    <a:pt x="1" y="1967"/>
                    <a:pt x="115" y="2572"/>
                  </a:cubicBezTo>
                  <a:cubicBezTo>
                    <a:pt x="217" y="3108"/>
                    <a:pt x="685" y="3473"/>
                    <a:pt x="1198" y="3473"/>
                  </a:cubicBezTo>
                  <a:cubicBezTo>
                    <a:pt x="1266" y="3473"/>
                    <a:pt x="1335" y="3473"/>
                    <a:pt x="1403" y="3450"/>
                  </a:cubicBezTo>
                  <a:cubicBezTo>
                    <a:pt x="4715" y="2837"/>
                    <a:pt x="9711" y="2205"/>
                    <a:pt x="16297" y="2205"/>
                  </a:cubicBezTo>
                  <a:cubicBezTo>
                    <a:pt x="18417" y="2205"/>
                    <a:pt x="20702" y="2271"/>
                    <a:pt x="23148" y="2424"/>
                  </a:cubicBezTo>
                  <a:cubicBezTo>
                    <a:pt x="23170" y="2425"/>
                    <a:pt x="23192" y="2425"/>
                    <a:pt x="23213" y="2425"/>
                  </a:cubicBezTo>
                  <a:cubicBezTo>
                    <a:pt x="23800" y="2425"/>
                    <a:pt x="24290" y="1980"/>
                    <a:pt x="24323" y="1386"/>
                  </a:cubicBezTo>
                  <a:cubicBezTo>
                    <a:pt x="24357" y="782"/>
                    <a:pt x="23901" y="257"/>
                    <a:pt x="23285" y="223"/>
                  </a:cubicBezTo>
                  <a:cubicBezTo>
                    <a:pt x="20782" y="67"/>
                    <a:pt x="18442" y="0"/>
                    <a:pt x="162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 name="Google Shape;492;p22"/>
            <p:cNvSpPr/>
            <p:nvPr/>
          </p:nvSpPr>
          <p:spPr>
            <a:xfrm>
              <a:off x="5653331" y="2539324"/>
              <a:ext cx="263847" cy="37610"/>
            </a:xfrm>
            <a:custGeom>
              <a:avLst/>
              <a:gdLst/>
              <a:ahLst/>
              <a:cxnLst/>
              <a:rect l="l" t="t" r="r" b="b"/>
              <a:pathLst>
                <a:path w="24357" h="3472" extrusionOk="0">
                  <a:moveTo>
                    <a:pt x="16312" y="0"/>
                  </a:moveTo>
                  <a:cubicBezTo>
                    <a:pt x="9550" y="0"/>
                    <a:pt x="4409" y="651"/>
                    <a:pt x="1004" y="1282"/>
                  </a:cubicBezTo>
                  <a:cubicBezTo>
                    <a:pt x="400" y="1396"/>
                    <a:pt x="1" y="1966"/>
                    <a:pt x="115" y="2570"/>
                  </a:cubicBezTo>
                  <a:cubicBezTo>
                    <a:pt x="217" y="3106"/>
                    <a:pt x="685" y="3471"/>
                    <a:pt x="1198" y="3471"/>
                  </a:cubicBezTo>
                  <a:cubicBezTo>
                    <a:pt x="1266" y="3471"/>
                    <a:pt x="1335" y="3471"/>
                    <a:pt x="1403" y="3460"/>
                  </a:cubicBezTo>
                  <a:cubicBezTo>
                    <a:pt x="4717" y="2838"/>
                    <a:pt x="9715" y="2204"/>
                    <a:pt x="16305" y="2204"/>
                  </a:cubicBezTo>
                  <a:cubicBezTo>
                    <a:pt x="18423" y="2204"/>
                    <a:pt x="20705" y="2269"/>
                    <a:pt x="23148" y="2422"/>
                  </a:cubicBezTo>
                  <a:cubicBezTo>
                    <a:pt x="23176" y="2424"/>
                    <a:pt x="23204" y="2425"/>
                    <a:pt x="23231" y="2425"/>
                  </a:cubicBezTo>
                  <a:cubicBezTo>
                    <a:pt x="23810" y="2425"/>
                    <a:pt x="24290" y="1972"/>
                    <a:pt x="24323" y="1384"/>
                  </a:cubicBezTo>
                  <a:cubicBezTo>
                    <a:pt x="24357" y="780"/>
                    <a:pt x="23901" y="255"/>
                    <a:pt x="23285" y="221"/>
                  </a:cubicBezTo>
                  <a:cubicBezTo>
                    <a:pt x="20798" y="67"/>
                    <a:pt x="18472" y="0"/>
                    <a:pt x="163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 name="Google Shape;493;p22"/>
            <p:cNvSpPr/>
            <p:nvPr/>
          </p:nvSpPr>
          <p:spPr>
            <a:xfrm>
              <a:off x="5653331" y="2416963"/>
              <a:ext cx="263847" cy="37675"/>
            </a:xfrm>
            <a:custGeom>
              <a:avLst/>
              <a:gdLst/>
              <a:ahLst/>
              <a:cxnLst/>
              <a:rect l="l" t="t" r="r" b="b"/>
              <a:pathLst>
                <a:path w="24357" h="3478" extrusionOk="0">
                  <a:moveTo>
                    <a:pt x="16243" y="0"/>
                  </a:moveTo>
                  <a:cubicBezTo>
                    <a:pt x="9515" y="0"/>
                    <a:pt x="4397" y="650"/>
                    <a:pt x="1004" y="1288"/>
                  </a:cubicBezTo>
                  <a:cubicBezTo>
                    <a:pt x="400" y="1402"/>
                    <a:pt x="1" y="1972"/>
                    <a:pt x="115" y="2576"/>
                  </a:cubicBezTo>
                  <a:cubicBezTo>
                    <a:pt x="217" y="3101"/>
                    <a:pt x="685" y="3477"/>
                    <a:pt x="1198" y="3477"/>
                  </a:cubicBezTo>
                  <a:cubicBezTo>
                    <a:pt x="1266" y="3477"/>
                    <a:pt x="1335" y="3466"/>
                    <a:pt x="1403" y="3454"/>
                  </a:cubicBezTo>
                  <a:cubicBezTo>
                    <a:pt x="4715" y="2842"/>
                    <a:pt x="9711" y="2210"/>
                    <a:pt x="16297" y="2210"/>
                  </a:cubicBezTo>
                  <a:cubicBezTo>
                    <a:pt x="18417" y="2210"/>
                    <a:pt x="20702" y="2275"/>
                    <a:pt x="23148" y="2428"/>
                  </a:cubicBezTo>
                  <a:cubicBezTo>
                    <a:pt x="23170" y="2429"/>
                    <a:pt x="23192" y="2430"/>
                    <a:pt x="23213" y="2430"/>
                  </a:cubicBezTo>
                  <a:cubicBezTo>
                    <a:pt x="23800" y="2430"/>
                    <a:pt x="24290" y="1984"/>
                    <a:pt x="24323" y="1390"/>
                  </a:cubicBezTo>
                  <a:cubicBezTo>
                    <a:pt x="24357" y="786"/>
                    <a:pt x="23901" y="262"/>
                    <a:pt x="23285" y="227"/>
                  </a:cubicBezTo>
                  <a:cubicBezTo>
                    <a:pt x="20771" y="68"/>
                    <a:pt x="18423" y="0"/>
                    <a:pt x="1624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 name="Google Shape;494;p22"/>
            <p:cNvSpPr/>
            <p:nvPr/>
          </p:nvSpPr>
          <p:spPr>
            <a:xfrm>
              <a:off x="5756237" y="2184591"/>
              <a:ext cx="48800" cy="181954"/>
            </a:xfrm>
            <a:custGeom>
              <a:avLst/>
              <a:gdLst/>
              <a:ahLst/>
              <a:cxnLst/>
              <a:rect l="l" t="t" r="r" b="b"/>
              <a:pathLst>
                <a:path w="4505" h="16797" extrusionOk="0">
                  <a:moveTo>
                    <a:pt x="2315" y="1"/>
                  </a:moveTo>
                  <a:cubicBezTo>
                    <a:pt x="1038" y="1"/>
                    <a:pt x="0" y="1038"/>
                    <a:pt x="0" y="2327"/>
                  </a:cubicBezTo>
                  <a:lnTo>
                    <a:pt x="0" y="14471"/>
                  </a:lnTo>
                  <a:cubicBezTo>
                    <a:pt x="0" y="15759"/>
                    <a:pt x="1038" y="16797"/>
                    <a:pt x="2315" y="16797"/>
                  </a:cubicBezTo>
                  <a:lnTo>
                    <a:pt x="4504" y="16797"/>
                  </a:lnTo>
                  <a:lnTo>
                    <a:pt x="450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 name="Google Shape;495;p22"/>
            <p:cNvSpPr/>
            <p:nvPr/>
          </p:nvSpPr>
          <p:spPr>
            <a:xfrm>
              <a:off x="5550056" y="1929750"/>
              <a:ext cx="304989" cy="191399"/>
            </a:xfrm>
            <a:custGeom>
              <a:avLst/>
              <a:gdLst/>
              <a:ahLst/>
              <a:cxnLst/>
              <a:rect l="l" t="t" r="r" b="b"/>
              <a:pathLst>
                <a:path w="28155" h="17669" extrusionOk="0">
                  <a:moveTo>
                    <a:pt x="5987" y="1"/>
                  </a:moveTo>
                  <a:cubicBezTo>
                    <a:pt x="3935" y="1"/>
                    <a:pt x="1928" y="263"/>
                    <a:pt x="1" y="765"/>
                  </a:cubicBezTo>
                  <a:cubicBezTo>
                    <a:pt x="4619" y="1483"/>
                    <a:pt x="8895" y="3570"/>
                    <a:pt x="12339" y="6842"/>
                  </a:cubicBezTo>
                  <a:cubicBezTo>
                    <a:pt x="13935" y="7435"/>
                    <a:pt x="15452" y="8279"/>
                    <a:pt x="16843" y="9328"/>
                  </a:cubicBezTo>
                  <a:cubicBezTo>
                    <a:pt x="19180" y="11095"/>
                    <a:pt x="21062" y="13422"/>
                    <a:pt x="22305" y="16044"/>
                  </a:cubicBezTo>
                  <a:cubicBezTo>
                    <a:pt x="22792" y="17062"/>
                    <a:pt x="23811" y="17669"/>
                    <a:pt x="24882" y="17669"/>
                  </a:cubicBezTo>
                  <a:cubicBezTo>
                    <a:pt x="25239" y="17669"/>
                    <a:pt x="25603" y="17601"/>
                    <a:pt x="25954" y="17458"/>
                  </a:cubicBezTo>
                  <a:cubicBezTo>
                    <a:pt x="27470" y="16843"/>
                    <a:pt x="28154" y="15075"/>
                    <a:pt x="27459" y="13604"/>
                  </a:cubicBezTo>
                  <a:cubicBezTo>
                    <a:pt x="26296" y="11153"/>
                    <a:pt x="24734" y="8929"/>
                    <a:pt x="22772" y="6968"/>
                  </a:cubicBezTo>
                  <a:cubicBezTo>
                    <a:pt x="18291" y="2475"/>
                    <a:pt x="12327" y="1"/>
                    <a:pt x="59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96" name="Google Shape;496;p22"/>
          <p:cNvGrpSpPr/>
          <p:nvPr/>
        </p:nvGrpSpPr>
        <p:grpSpPr>
          <a:xfrm>
            <a:off x="10036778" y="2265682"/>
            <a:ext cx="805661" cy="1015381"/>
            <a:chOff x="7385941" y="1931799"/>
            <a:chExt cx="604246" cy="761536"/>
          </a:xfrm>
        </p:grpSpPr>
        <p:sp>
          <p:nvSpPr>
            <p:cNvPr id="497" name="Google Shape;497;p22"/>
            <p:cNvSpPr/>
            <p:nvPr/>
          </p:nvSpPr>
          <p:spPr>
            <a:xfrm>
              <a:off x="7385941" y="1931799"/>
              <a:ext cx="517962" cy="761536"/>
            </a:xfrm>
            <a:custGeom>
              <a:avLst/>
              <a:gdLst/>
              <a:ahLst/>
              <a:cxnLst/>
              <a:rect l="l" t="t" r="r" b="b"/>
              <a:pathLst>
                <a:path w="49637" h="72979" extrusionOk="0">
                  <a:moveTo>
                    <a:pt x="19716" y="0"/>
                  </a:moveTo>
                  <a:cubicBezTo>
                    <a:pt x="18610" y="0"/>
                    <a:pt x="17584" y="217"/>
                    <a:pt x="16592" y="673"/>
                  </a:cubicBezTo>
                  <a:lnTo>
                    <a:pt x="15862" y="2383"/>
                  </a:lnTo>
                  <a:lnTo>
                    <a:pt x="15862" y="12851"/>
                  </a:lnTo>
                  <a:cubicBezTo>
                    <a:pt x="15862" y="14447"/>
                    <a:pt x="14562" y="15736"/>
                    <a:pt x="12943" y="15736"/>
                  </a:cubicBezTo>
                  <a:lnTo>
                    <a:pt x="2395" y="15736"/>
                  </a:lnTo>
                  <a:lnTo>
                    <a:pt x="685" y="16466"/>
                  </a:lnTo>
                  <a:cubicBezTo>
                    <a:pt x="217" y="17446"/>
                    <a:pt x="1" y="18461"/>
                    <a:pt x="1" y="19567"/>
                  </a:cubicBezTo>
                  <a:lnTo>
                    <a:pt x="1" y="66296"/>
                  </a:lnTo>
                  <a:cubicBezTo>
                    <a:pt x="1" y="69991"/>
                    <a:pt x="3011" y="72978"/>
                    <a:pt x="6740" y="72978"/>
                  </a:cubicBezTo>
                  <a:lnTo>
                    <a:pt x="45019" y="72978"/>
                  </a:lnTo>
                  <a:cubicBezTo>
                    <a:pt x="47698" y="72077"/>
                    <a:pt x="49637" y="69557"/>
                    <a:pt x="49637" y="66593"/>
                  </a:cubicBezTo>
                  <a:lnTo>
                    <a:pt x="49637" y="6397"/>
                  </a:lnTo>
                  <a:cubicBezTo>
                    <a:pt x="49637" y="3421"/>
                    <a:pt x="47698" y="901"/>
                    <a:pt x="4501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 name="Google Shape;498;p22"/>
            <p:cNvSpPr/>
            <p:nvPr/>
          </p:nvSpPr>
          <p:spPr>
            <a:xfrm>
              <a:off x="7818834" y="1931799"/>
              <a:ext cx="171353" cy="761536"/>
            </a:xfrm>
            <a:custGeom>
              <a:avLst/>
              <a:gdLst/>
              <a:ahLst/>
              <a:cxnLst/>
              <a:rect l="l" t="t" r="r" b="b"/>
              <a:pathLst>
                <a:path w="16421" h="72979" extrusionOk="0">
                  <a:moveTo>
                    <a:pt x="1" y="0"/>
                  </a:moveTo>
                  <a:cubicBezTo>
                    <a:pt x="3718" y="0"/>
                    <a:pt x="6740" y="2999"/>
                    <a:pt x="6740" y="6682"/>
                  </a:cubicBezTo>
                  <a:lnTo>
                    <a:pt x="6740" y="66296"/>
                  </a:lnTo>
                  <a:cubicBezTo>
                    <a:pt x="6740" y="69991"/>
                    <a:pt x="3718" y="72978"/>
                    <a:pt x="1" y="72978"/>
                  </a:cubicBezTo>
                  <a:lnTo>
                    <a:pt x="9693" y="72978"/>
                  </a:lnTo>
                  <a:cubicBezTo>
                    <a:pt x="13411" y="72978"/>
                    <a:pt x="16421" y="69991"/>
                    <a:pt x="16421" y="66296"/>
                  </a:cubicBezTo>
                  <a:lnTo>
                    <a:pt x="16421" y="6682"/>
                  </a:lnTo>
                  <a:cubicBezTo>
                    <a:pt x="16421" y="2999"/>
                    <a:pt x="13411" y="0"/>
                    <a:pt x="969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 name="Google Shape;499;p22"/>
            <p:cNvSpPr/>
            <p:nvPr/>
          </p:nvSpPr>
          <p:spPr>
            <a:xfrm>
              <a:off x="7393078" y="1938812"/>
              <a:ext cx="166000" cy="164810"/>
            </a:xfrm>
            <a:custGeom>
              <a:avLst/>
              <a:gdLst/>
              <a:ahLst/>
              <a:cxnLst/>
              <a:rect l="l" t="t" r="r" b="b"/>
              <a:pathLst>
                <a:path w="15908" h="15794" extrusionOk="0">
                  <a:moveTo>
                    <a:pt x="15908" y="1"/>
                  </a:moveTo>
                  <a:cubicBezTo>
                    <a:pt x="15098" y="377"/>
                    <a:pt x="14345" y="879"/>
                    <a:pt x="13707" y="1517"/>
                  </a:cubicBezTo>
                  <a:lnTo>
                    <a:pt x="1529" y="13604"/>
                  </a:lnTo>
                  <a:cubicBezTo>
                    <a:pt x="879" y="14243"/>
                    <a:pt x="366" y="14984"/>
                    <a:pt x="1" y="15794"/>
                  </a:cubicBezTo>
                  <a:lnTo>
                    <a:pt x="13000" y="15794"/>
                  </a:lnTo>
                  <a:cubicBezTo>
                    <a:pt x="14608" y="15794"/>
                    <a:pt x="15908" y="14494"/>
                    <a:pt x="15908" y="12897"/>
                  </a:cubicBezTo>
                  <a:lnTo>
                    <a:pt x="1590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 name="Google Shape;500;p22"/>
            <p:cNvSpPr/>
            <p:nvPr/>
          </p:nvSpPr>
          <p:spPr>
            <a:xfrm>
              <a:off x="7673667" y="2402282"/>
              <a:ext cx="223111" cy="221337"/>
            </a:xfrm>
            <a:custGeom>
              <a:avLst/>
              <a:gdLst/>
              <a:ahLst/>
              <a:cxnLst/>
              <a:rect l="l" t="t" r="r" b="b"/>
              <a:pathLst>
                <a:path w="21381" h="21211" extrusionOk="0">
                  <a:moveTo>
                    <a:pt x="10685" y="1"/>
                  </a:moveTo>
                  <a:cubicBezTo>
                    <a:pt x="4790" y="1"/>
                    <a:pt x="1" y="4756"/>
                    <a:pt x="1" y="10605"/>
                  </a:cubicBezTo>
                  <a:cubicBezTo>
                    <a:pt x="1" y="16467"/>
                    <a:pt x="4790" y="21210"/>
                    <a:pt x="10685" y="21210"/>
                  </a:cubicBezTo>
                  <a:cubicBezTo>
                    <a:pt x="16592" y="21210"/>
                    <a:pt x="21381" y="16467"/>
                    <a:pt x="21381" y="10605"/>
                  </a:cubicBezTo>
                  <a:cubicBezTo>
                    <a:pt x="21381" y="4756"/>
                    <a:pt x="16592" y="1"/>
                    <a:pt x="106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 name="Google Shape;501;p22"/>
            <p:cNvSpPr/>
            <p:nvPr/>
          </p:nvSpPr>
          <p:spPr>
            <a:xfrm>
              <a:off x="7467807" y="2188454"/>
              <a:ext cx="440503" cy="22978"/>
            </a:xfrm>
            <a:custGeom>
              <a:avLst/>
              <a:gdLst/>
              <a:ahLst/>
              <a:cxnLst/>
              <a:rect l="l" t="t" r="r" b="b"/>
              <a:pathLst>
                <a:path w="42214" h="2202" extrusionOk="0">
                  <a:moveTo>
                    <a:pt x="1118" y="1"/>
                  </a:moveTo>
                  <a:cubicBezTo>
                    <a:pt x="502" y="1"/>
                    <a:pt x="1" y="491"/>
                    <a:pt x="1" y="1107"/>
                  </a:cubicBezTo>
                  <a:cubicBezTo>
                    <a:pt x="1" y="1711"/>
                    <a:pt x="502" y="2202"/>
                    <a:pt x="1118" y="2202"/>
                  </a:cubicBezTo>
                  <a:lnTo>
                    <a:pt x="41108" y="2202"/>
                  </a:lnTo>
                  <a:cubicBezTo>
                    <a:pt x="41712" y="2202"/>
                    <a:pt x="42214" y="1711"/>
                    <a:pt x="42214" y="1107"/>
                  </a:cubicBezTo>
                  <a:cubicBezTo>
                    <a:pt x="42214" y="491"/>
                    <a:pt x="41712" y="1"/>
                    <a:pt x="411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 name="Google Shape;502;p22"/>
            <p:cNvSpPr/>
            <p:nvPr/>
          </p:nvSpPr>
          <p:spPr>
            <a:xfrm>
              <a:off x="7467807" y="2265445"/>
              <a:ext cx="440503" cy="23093"/>
            </a:xfrm>
            <a:custGeom>
              <a:avLst/>
              <a:gdLst/>
              <a:ahLst/>
              <a:cxnLst/>
              <a:rect l="l" t="t" r="r" b="b"/>
              <a:pathLst>
                <a:path w="42214" h="2213" extrusionOk="0">
                  <a:moveTo>
                    <a:pt x="1118" y="1"/>
                  </a:moveTo>
                  <a:cubicBezTo>
                    <a:pt x="502" y="1"/>
                    <a:pt x="1" y="491"/>
                    <a:pt x="1" y="1107"/>
                  </a:cubicBezTo>
                  <a:cubicBezTo>
                    <a:pt x="1" y="1711"/>
                    <a:pt x="502" y="2213"/>
                    <a:pt x="1118" y="2213"/>
                  </a:cubicBezTo>
                  <a:lnTo>
                    <a:pt x="41108" y="2213"/>
                  </a:lnTo>
                  <a:cubicBezTo>
                    <a:pt x="41712" y="2213"/>
                    <a:pt x="42214" y="1711"/>
                    <a:pt x="42214" y="1107"/>
                  </a:cubicBezTo>
                  <a:cubicBezTo>
                    <a:pt x="42214" y="491"/>
                    <a:pt x="41712" y="1"/>
                    <a:pt x="411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 name="Google Shape;503;p22"/>
            <p:cNvSpPr/>
            <p:nvPr/>
          </p:nvSpPr>
          <p:spPr>
            <a:xfrm>
              <a:off x="7467807" y="2342436"/>
              <a:ext cx="440503" cy="23093"/>
            </a:xfrm>
            <a:custGeom>
              <a:avLst/>
              <a:gdLst/>
              <a:ahLst/>
              <a:cxnLst/>
              <a:rect l="l" t="t" r="r" b="b"/>
              <a:pathLst>
                <a:path w="42214" h="2213" extrusionOk="0">
                  <a:moveTo>
                    <a:pt x="1118" y="0"/>
                  </a:moveTo>
                  <a:cubicBezTo>
                    <a:pt x="502" y="0"/>
                    <a:pt x="1" y="502"/>
                    <a:pt x="1" y="1106"/>
                  </a:cubicBezTo>
                  <a:cubicBezTo>
                    <a:pt x="1" y="1722"/>
                    <a:pt x="502" y="2212"/>
                    <a:pt x="1118" y="2212"/>
                  </a:cubicBezTo>
                  <a:lnTo>
                    <a:pt x="41108" y="2212"/>
                  </a:lnTo>
                  <a:cubicBezTo>
                    <a:pt x="41712" y="2212"/>
                    <a:pt x="42214" y="1722"/>
                    <a:pt x="42214" y="1106"/>
                  </a:cubicBezTo>
                  <a:cubicBezTo>
                    <a:pt x="42214" y="502"/>
                    <a:pt x="41712" y="0"/>
                    <a:pt x="411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 name="Google Shape;504;p22"/>
            <p:cNvSpPr/>
            <p:nvPr/>
          </p:nvSpPr>
          <p:spPr>
            <a:xfrm>
              <a:off x="7467807" y="2419541"/>
              <a:ext cx="162316" cy="22978"/>
            </a:xfrm>
            <a:custGeom>
              <a:avLst/>
              <a:gdLst/>
              <a:ahLst/>
              <a:cxnLst/>
              <a:rect l="l" t="t" r="r" b="b"/>
              <a:pathLst>
                <a:path w="15555" h="2202" extrusionOk="0">
                  <a:moveTo>
                    <a:pt x="1118" y="0"/>
                  </a:moveTo>
                  <a:cubicBezTo>
                    <a:pt x="502" y="0"/>
                    <a:pt x="1" y="491"/>
                    <a:pt x="1" y="1095"/>
                  </a:cubicBezTo>
                  <a:cubicBezTo>
                    <a:pt x="1" y="1711"/>
                    <a:pt x="502" y="2201"/>
                    <a:pt x="1118" y="2201"/>
                  </a:cubicBezTo>
                  <a:lnTo>
                    <a:pt x="14448" y="2201"/>
                  </a:lnTo>
                  <a:cubicBezTo>
                    <a:pt x="15064" y="2201"/>
                    <a:pt x="15554" y="1711"/>
                    <a:pt x="15554" y="1095"/>
                  </a:cubicBezTo>
                  <a:cubicBezTo>
                    <a:pt x="15554" y="491"/>
                    <a:pt x="15064" y="0"/>
                    <a:pt x="1444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 name="Google Shape;505;p22"/>
            <p:cNvSpPr/>
            <p:nvPr/>
          </p:nvSpPr>
          <p:spPr>
            <a:xfrm>
              <a:off x="7467807" y="2496522"/>
              <a:ext cx="162316" cy="22978"/>
            </a:xfrm>
            <a:custGeom>
              <a:avLst/>
              <a:gdLst/>
              <a:ahLst/>
              <a:cxnLst/>
              <a:rect l="l" t="t" r="r" b="b"/>
              <a:pathLst>
                <a:path w="15555" h="2202" extrusionOk="0">
                  <a:moveTo>
                    <a:pt x="1118" y="1"/>
                  </a:moveTo>
                  <a:cubicBezTo>
                    <a:pt x="502" y="1"/>
                    <a:pt x="1" y="491"/>
                    <a:pt x="1" y="1107"/>
                  </a:cubicBezTo>
                  <a:cubicBezTo>
                    <a:pt x="1" y="1711"/>
                    <a:pt x="502" y="2202"/>
                    <a:pt x="1118" y="2202"/>
                  </a:cubicBezTo>
                  <a:lnTo>
                    <a:pt x="14448" y="2202"/>
                  </a:lnTo>
                  <a:cubicBezTo>
                    <a:pt x="15064" y="2202"/>
                    <a:pt x="15554" y="1711"/>
                    <a:pt x="15554" y="1107"/>
                  </a:cubicBezTo>
                  <a:cubicBezTo>
                    <a:pt x="15554" y="491"/>
                    <a:pt x="15064" y="1"/>
                    <a:pt x="144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22"/>
            <p:cNvSpPr/>
            <p:nvPr/>
          </p:nvSpPr>
          <p:spPr>
            <a:xfrm>
              <a:off x="7658796" y="2031153"/>
              <a:ext cx="249522" cy="22978"/>
            </a:xfrm>
            <a:custGeom>
              <a:avLst/>
              <a:gdLst/>
              <a:ahLst/>
              <a:cxnLst/>
              <a:rect l="l" t="t" r="r" b="b"/>
              <a:pathLst>
                <a:path w="23912" h="2202" extrusionOk="0">
                  <a:moveTo>
                    <a:pt x="1118" y="0"/>
                  </a:moveTo>
                  <a:cubicBezTo>
                    <a:pt x="502" y="0"/>
                    <a:pt x="0" y="491"/>
                    <a:pt x="0" y="1095"/>
                  </a:cubicBezTo>
                  <a:cubicBezTo>
                    <a:pt x="0" y="1711"/>
                    <a:pt x="502" y="2201"/>
                    <a:pt x="1118" y="2201"/>
                  </a:cubicBezTo>
                  <a:lnTo>
                    <a:pt x="22806" y="2201"/>
                  </a:lnTo>
                  <a:cubicBezTo>
                    <a:pt x="23410" y="2201"/>
                    <a:pt x="23912" y="1711"/>
                    <a:pt x="23912" y="1095"/>
                  </a:cubicBezTo>
                  <a:cubicBezTo>
                    <a:pt x="23912" y="491"/>
                    <a:pt x="23410" y="0"/>
                    <a:pt x="228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22"/>
            <p:cNvSpPr/>
            <p:nvPr/>
          </p:nvSpPr>
          <p:spPr>
            <a:xfrm>
              <a:off x="7729830" y="2441309"/>
              <a:ext cx="110788" cy="129279"/>
            </a:xfrm>
            <a:custGeom>
              <a:avLst/>
              <a:gdLst/>
              <a:ahLst/>
              <a:cxnLst/>
              <a:rect l="l" t="t" r="r" b="b"/>
              <a:pathLst>
                <a:path w="10617" h="12389" extrusionOk="0">
                  <a:moveTo>
                    <a:pt x="5326" y="3787"/>
                  </a:moveTo>
                  <a:lnTo>
                    <a:pt x="6797" y="7675"/>
                  </a:lnTo>
                  <a:lnTo>
                    <a:pt x="3832" y="7675"/>
                  </a:lnTo>
                  <a:lnTo>
                    <a:pt x="5326" y="3787"/>
                  </a:lnTo>
                  <a:close/>
                  <a:moveTo>
                    <a:pt x="5326" y="1"/>
                  </a:moveTo>
                  <a:cubicBezTo>
                    <a:pt x="4778" y="1"/>
                    <a:pt x="4288" y="320"/>
                    <a:pt x="4083" y="822"/>
                  </a:cubicBezTo>
                  <a:cubicBezTo>
                    <a:pt x="4083" y="833"/>
                    <a:pt x="4071" y="845"/>
                    <a:pt x="4071" y="845"/>
                  </a:cubicBezTo>
                  <a:lnTo>
                    <a:pt x="217" y="10891"/>
                  </a:lnTo>
                  <a:cubicBezTo>
                    <a:pt x="1" y="11461"/>
                    <a:pt x="286" y="12099"/>
                    <a:pt x="856" y="12316"/>
                  </a:cubicBezTo>
                  <a:cubicBezTo>
                    <a:pt x="988" y="12365"/>
                    <a:pt x="1123" y="12389"/>
                    <a:pt x="1255" y="12389"/>
                  </a:cubicBezTo>
                  <a:cubicBezTo>
                    <a:pt x="1706" y="12389"/>
                    <a:pt x="2125" y="12118"/>
                    <a:pt x="2293" y="11677"/>
                  </a:cubicBezTo>
                  <a:lnTo>
                    <a:pt x="2977" y="9887"/>
                  </a:lnTo>
                  <a:lnTo>
                    <a:pt x="7641" y="9887"/>
                  </a:lnTo>
                  <a:lnTo>
                    <a:pt x="8325" y="11677"/>
                  </a:lnTo>
                  <a:cubicBezTo>
                    <a:pt x="8484" y="12111"/>
                    <a:pt x="8906" y="12384"/>
                    <a:pt x="9362" y="12384"/>
                  </a:cubicBezTo>
                  <a:cubicBezTo>
                    <a:pt x="9488" y="12384"/>
                    <a:pt x="9625" y="12362"/>
                    <a:pt x="9750" y="12316"/>
                  </a:cubicBezTo>
                  <a:cubicBezTo>
                    <a:pt x="10320" y="12099"/>
                    <a:pt x="10617" y="11461"/>
                    <a:pt x="10400" y="10891"/>
                  </a:cubicBezTo>
                  <a:lnTo>
                    <a:pt x="6580" y="856"/>
                  </a:lnTo>
                  <a:cubicBezTo>
                    <a:pt x="6580" y="845"/>
                    <a:pt x="6569" y="833"/>
                    <a:pt x="6569" y="822"/>
                  </a:cubicBezTo>
                  <a:cubicBezTo>
                    <a:pt x="6363" y="320"/>
                    <a:pt x="5873" y="1"/>
                    <a:pt x="532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22"/>
            <p:cNvSpPr/>
            <p:nvPr/>
          </p:nvSpPr>
          <p:spPr>
            <a:xfrm>
              <a:off x="7662125" y="2390865"/>
              <a:ext cx="246193" cy="244294"/>
            </a:xfrm>
            <a:custGeom>
              <a:avLst/>
              <a:gdLst/>
              <a:ahLst/>
              <a:cxnLst/>
              <a:rect l="l" t="t" r="r" b="b"/>
              <a:pathLst>
                <a:path w="23593" h="23411" extrusionOk="0">
                  <a:moveTo>
                    <a:pt x="11791" y="2201"/>
                  </a:moveTo>
                  <a:cubicBezTo>
                    <a:pt x="17070" y="2201"/>
                    <a:pt x="21369" y="6466"/>
                    <a:pt x="21369" y="11699"/>
                  </a:cubicBezTo>
                  <a:cubicBezTo>
                    <a:pt x="21369" y="16933"/>
                    <a:pt x="17070" y="21198"/>
                    <a:pt x="11791" y="21198"/>
                  </a:cubicBezTo>
                  <a:cubicBezTo>
                    <a:pt x="6511" y="21198"/>
                    <a:pt x="2224" y="16945"/>
                    <a:pt x="2224" y="11699"/>
                  </a:cubicBezTo>
                  <a:cubicBezTo>
                    <a:pt x="2224" y="6466"/>
                    <a:pt x="6511" y="2201"/>
                    <a:pt x="11791" y="2201"/>
                  </a:cubicBezTo>
                  <a:close/>
                  <a:moveTo>
                    <a:pt x="11791" y="0"/>
                  </a:moveTo>
                  <a:cubicBezTo>
                    <a:pt x="5291" y="0"/>
                    <a:pt x="0" y="5245"/>
                    <a:pt x="0" y="11699"/>
                  </a:cubicBezTo>
                  <a:cubicBezTo>
                    <a:pt x="0" y="18154"/>
                    <a:pt x="5291" y="23410"/>
                    <a:pt x="11791" y="23410"/>
                  </a:cubicBezTo>
                  <a:cubicBezTo>
                    <a:pt x="18302" y="23410"/>
                    <a:pt x="23593" y="18154"/>
                    <a:pt x="23593" y="11699"/>
                  </a:cubicBezTo>
                  <a:cubicBezTo>
                    <a:pt x="23593" y="5245"/>
                    <a:pt x="18302" y="0"/>
                    <a:pt x="1179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96B8E3B8-A9F1-8492-5C28-4AAC5B48A271}"/>
              </a:ext>
            </a:extLst>
          </p:cNvPr>
          <p:cNvSpPr txBox="1"/>
          <p:nvPr/>
        </p:nvSpPr>
        <p:spPr>
          <a:xfrm>
            <a:off x="1079640" y="109617"/>
            <a:ext cx="10377871" cy="1077218"/>
          </a:xfrm>
          <a:prstGeom prst="rect">
            <a:avLst/>
          </a:prstGeom>
          <a:solidFill>
            <a:schemeClr val="accent3">
              <a:lumMod val="20000"/>
              <a:lumOff val="80000"/>
            </a:schemeClr>
          </a:solidFill>
          <a:ln>
            <a:solidFill>
              <a:srgbClr val="003300"/>
            </a:solidFill>
          </a:ln>
        </p:spPr>
        <p:txBody>
          <a:bodyPr wrap="square" rtlCol="0">
            <a:spAutoFit/>
          </a:bodyPr>
          <a:lstStyle/>
          <a:p>
            <a:pPr algn="ctr"/>
            <a:r>
              <a:rPr lang="en-US" sz="3200" b="1" dirty="0">
                <a:solidFill>
                  <a:srgbClr val="FF0000"/>
                </a:solidFill>
                <a:effectLst/>
                <a:latin typeface="Times New Roman" panose="02020603050405020304" pitchFamily="18" charset="0"/>
                <a:ea typeface="Times New Roman" panose="02020603050405020304" pitchFamily="18" charset="0"/>
              </a:rPr>
              <a:t>1. </a:t>
            </a:r>
            <a:r>
              <a:rPr lang="en-US" sz="3200" b="1" dirty="0" err="1">
                <a:solidFill>
                  <a:srgbClr val="FF0000"/>
                </a:solidFill>
                <a:effectLst/>
                <a:latin typeface="Times New Roman" panose="02020603050405020304" pitchFamily="18" charset="0"/>
                <a:ea typeface="Times New Roman" panose="02020603050405020304" pitchFamily="18" charset="0"/>
              </a:rPr>
              <a:t>Chuẩn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điều</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kiện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để</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tổ</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chức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kiểm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đánh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giá</a:t>
            </a:r>
            <a:r>
              <a:rPr lang="en-US" sz="3200" b="1" dirty="0">
                <a:solidFill>
                  <a:srgbClr val="FF0000"/>
                </a:solidFill>
                <a:effectLst/>
                <a:latin typeface="Times New Roman" panose="02020603050405020304" pitchFamily="18" charset="0"/>
                <a:ea typeface="Times New Roman" panose="02020603050405020304" pitchFamily="18" charset="0"/>
              </a:rPr>
              <a:t> qua </a:t>
            </a:r>
            <a:r>
              <a:rPr lang="en-US" sz="3200" b="1" dirty="0" err="1">
                <a:solidFill>
                  <a:srgbClr val="FF0000"/>
                </a:solidFill>
                <a:effectLst/>
                <a:latin typeface="Times New Roman" panose="02020603050405020304" pitchFamily="18" charset="0"/>
                <a:ea typeface="Times New Roman" panose="02020603050405020304" pitchFamily="18" charset="0"/>
              </a:rPr>
              <a:t>sản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phẩm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dự</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án</a:t>
            </a:r>
            <a:endParaRPr lang="vi-VN" sz="3200" dirty="0">
              <a:solidFill>
                <a:srgbClr val="FF00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F8B200E3-4D7E-B761-94C9-54391B74D5DA}"/>
              </a:ext>
            </a:extLst>
          </p:cNvPr>
          <p:cNvSpPr txBox="1"/>
          <p:nvPr/>
        </p:nvSpPr>
        <p:spPr>
          <a:xfrm>
            <a:off x="-52647" y="1508568"/>
            <a:ext cx="3298035" cy="523220"/>
          </a:xfrm>
          <a:prstGeom prst="rect">
            <a:avLst/>
          </a:prstGeom>
          <a:noFill/>
        </p:spPr>
        <p:txBody>
          <a:bodyPr wrap="square">
            <a:spAutoFit/>
          </a:bodyPr>
          <a:lstStyle/>
          <a:p>
            <a:pPr lvl="1"/>
            <a:r>
              <a:rPr lang="en-US" sz="2800" b="1" dirty="0" err="1">
                <a:effectLst/>
                <a:latin typeface="Times New Roman" panose="02020603050405020304" pitchFamily="18" charset="0"/>
                <a:ea typeface="Times New Roman" panose="02020603050405020304" pitchFamily="18" charset="0"/>
              </a:rPr>
              <a:t>Cơ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sở</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vật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endParaRPr lang="vi-VN"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1971E80A-F97F-EBF8-D4BB-CF1D94D4644B}"/>
              </a:ext>
            </a:extLst>
          </p:cNvPr>
          <p:cNvSpPr txBox="1"/>
          <p:nvPr/>
        </p:nvSpPr>
        <p:spPr>
          <a:xfrm>
            <a:off x="311868" y="3326432"/>
            <a:ext cx="2523040" cy="1569660"/>
          </a:xfrm>
          <a:prstGeom prst="rect">
            <a:avLst/>
          </a:prstGeom>
          <a:solidFill>
            <a:schemeClr val="accent1">
              <a:lumMod val="20000"/>
              <a:lumOff val="80000"/>
            </a:schemeClr>
          </a:solidFill>
        </p:spPr>
        <p:txBody>
          <a:bodyPr wrap="square" rtlCol="0">
            <a:spAutoFit/>
          </a:bodyPr>
          <a:lstStyle/>
          <a:p>
            <a:pPr lvl="0"/>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endParaRPr lang="vi-VN"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ED06C0B-4C4F-9E86-F8EF-B64BDAC6203D}"/>
              </a:ext>
            </a:extLst>
          </p:cNvPr>
          <p:cNvSpPr txBox="1"/>
          <p:nvPr/>
        </p:nvSpPr>
        <p:spPr>
          <a:xfrm>
            <a:off x="3107237" y="1505826"/>
            <a:ext cx="2354082" cy="523220"/>
          </a:xfrm>
          <a:prstGeom prst="rect">
            <a:avLst/>
          </a:prstGeom>
          <a:noFill/>
        </p:spPr>
        <p:txBody>
          <a:bodyPr wrap="square">
            <a:spAutoFit/>
          </a:bodyPr>
          <a:lstStyle/>
          <a:p>
            <a:pPr lvl="1"/>
            <a:r>
              <a:rPr lang="en-US" sz="2800" b="1" dirty="0" err="1">
                <a:effectLst/>
                <a:latin typeface="Times New Roman" panose="02020603050405020304" pitchFamily="18" charset="0"/>
                <a:ea typeface="Times New Roman" panose="02020603050405020304" pitchFamily="18" charset="0"/>
              </a:rPr>
              <a:t>Học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sinh</a:t>
            </a:r>
            <a:endParaRPr lang="vi-VN"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C87FB1C-308D-B0DF-FF46-1D235DB98107}"/>
              </a:ext>
            </a:extLst>
          </p:cNvPr>
          <p:cNvSpPr txBox="1"/>
          <p:nvPr/>
        </p:nvSpPr>
        <p:spPr>
          <a:xfrm>
            <a:off x="3170757" y="3451944"/>
            <a:ext cx="2457936" cy="2062103"/>
          </a:xfrm>
          <a:prstGeom prst="rect">
            <a:avLst/>
          </a:prstGeom>
          <a:solidFill>
            <a:schemeClr val="tx2">
              <a:lumMod val="20000"/>
              <a:lumOff val="80000"/>
            </a:schemeClr>
          </a:solidFill>
        </p:spPr>
        <p:txBody>
          <a:bodyPr wrap="square" rtlCol="0">
            <a:spAutoFit/>
          </a:bodyPr>
          <a:lstStyle/>
          <a:p>
            <a:pPr lvl="0"/>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8DD1F09-B48F-D2B9-ECBC-EDC6C1737BD8}"/>
              </a:ext>
            </a:extLst>
          </p:cNvPr>
          <p:cNvSpPr txBox="1"/>
          <p:nvPr/>
        </p:nvSpPr>
        <p:spPr>
          <a:xfrm>
            <a:off x="5700350" y="1457043"/>
            <a:ext cx="3128747" cy="954107"/>
          </a:xfrm>
          <a:prstGeom prst="rect">
            <a:avLst/>
          </a:prstGeom>
          <a:noFill/>
        </p:spPr>
        <p:txBody>
          <a:bodyPr wrap="square">
            <a:spAutoFit/>
          </a:bodyPr>
          <a:lstStyle/>
          <a:p>
            <a:pPr lvl="1" algn="ctr"/>
            <a:r>
              <a:rPr lang="en-US" sz="2800" b="1" dirty="0" err="1">
                <a:effectLst/>
                <a:latin typeface="Times New Roman" panose="02020603050405020304" pitchFamily="18" charset="0"/>
                <a:ea typeface="Times New Roman" panose="02020603050405020304" pitchFamily="18" charset="0"/>
              </a:rPr>
              <a:t>Hỗ</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viên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khác</a:t>
            </a:r>
            <a:endParaRPr lang="vi-VN" sz="28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E6389117-63FF-55AD-9455-5D8224115FE7}"/>
              </a:ext>
            </a:extLst>
          </p:cNvPr>
          <p:cNvSpPr txBox="1"/>
          <p:nvPr/>
        </p:nvSpPr>
        <p:spPr>
          <a:xfrm>
            <a:off x="6058187" y="3749142"/>
            <a:ext cx="2770910" cy="2062103"/>
          </a:xfrm>
          <a:prstGeom prst="rect">
            <a:avLst/>
          </a:prstGeom>
          <a:solidFill>
            <a:schemeClr val="accent3">
              <a:lumMod val="60000"/>
              <a:lumOff val="40000"/>
            </a:schemeClr>
          </a:solidFill>
        </p:spPr>
        <p:txBody>
          <a:bodyPr wrap="square" rtlCol="0">
            <a:spAutoFit/>
          </a:bodyPr>
          <a:lstStyle/>
          <a:p>
            <a:pPr lvl="0" algn="just"/>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FE11F70-A16A-77B3-BBDE-406C2E33B223}"/>
              </a:ext>
            </a:extLst>
          </p:cNvPr>
          <p:cNvSpPr txBox="1"/>
          <p:nvPr/>
        </p:nvSpPr>
        <p:spPr>
          <a:xfrm>
            <a:off x="9105321" y="1678848"/>
            <a:ext cx="2770909" cy="523220"/>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rPr>
              <a:t>Thời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gian</a:t>
            </a:r>
            <a:endParaRPr lang="vi-VN" sz="2800" dirty="0"/>
          </a:p>
        </p:txBody>
      </p:sp>
      <p:sp>
        <p:nvSpPr>
          <p:cNvPr id="19" name="TextBox 18">
            <a:extLst>
              <a:ext uri="{FF2B5EF4-FFF2-40B4-BE49-F238E27FC236}">
                <a16:creationId xmlns:a16="http://schemas.microsoft.com/office/drawing/2014/main" id="{F684D290-5906-6E3E-5D87-2D0D2C045E6A}"/>
              </a:ext>
            </a:extLst>
          </p:cNvPr>
          <p:cNvSpPr txBox="1"/>
          <p:nvPr/>
        </p:nvSpPr>
        <p:spPr>
          <a:xfrm>
            <a:off x="9269502" y="3536445"/>
            <a:ext cx="2618672" cy="3046988"/>
          </a:xfrm>
          <a:prstGeom prst="rect">
            <a:avLst/>
          </a:prstGeom>
          <a:solidFill>
            <a:schemeClr val="accent5">
              <a:lumMod val="40000"/>
              <a:lumOff val="60000"/>
            </a:schemeClr>
          </a:solidFill>
        </p:spPr>
        <p:txBody>
          <a:bodyPr wrap="square">
            <a:spAutoFit/>
          </a:bodyPr>
          <a:lstStyle/>
          <a:p>
            <a:pPr lvl="0" algn="just"/>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5"/>
                                        </p:tgtEl>
                                        <p:attrNameLst>
                                          <p:attrName>style.visibility</p:attrName>
                                        </p:attrNameLst>
                                      </p:cBhvr>
                                      <p:to>
                                        <p:strVal val="visible"/>
                                      </p:to>
                                    </p:set>
                                    <p:animEffect transition="in" filter="fade">
                                      <p:cBhvr>
                                        <p:cTn id="12" dur="1000"/>
                                        <p:tgtEl>
                                          <p:spTgt spid="455"/>
                                        </p:tgtEl>
                                      </p:cBhvr>
                                    </p:animEffect>
                                    <p:anim calcmode="lin" valueType="num">
                                      <p:cBhvr>
                                        <p:cTn id="13" dur="1000" fill="hold"/>
                                        <p:tgtEl>
                                          <p:spTgt spid="455"/>
                                        </p:tgtEl>
                                        <p:attrNameLst>
                                          <p:attrName>ppt_x</p:attrName>
                                        </p:attrNameLst>
                                      </p:cBhvr>
                                      <p:tavLst>
                                        <p:tav tm="0">
                                          <p:val>
                                            <p:strVal val="#ppt_x"/>
                                          </p:val>
                                        </p:tav>
                                        <p:tav tm="100000">
                                          <p:val>
                                            <p:strVal val="#ppt_x"/>
                                          </p:val>
                                        </p:tav>
                                      </p:tavLst>
                                    </p:anim>
                                    <p:anim calcmode="lin" valueType="num">
                                      <p:cBhvr>
                                        <p:cTn id="14" dur="1000" fill="hold"/>
                                        <p:tgtEl>
                                          <p:spTgt spid="45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39"/>
                                        </p:tgtEl>
                                        <p:attrNameLst>
                                          <p:attrName>style.visibility</p:attrName>
                                        </p:attrNameLst>
                                      </p:cBhvr>
                                      <p:to>
                                        <p:strVal val="visible"/>
                                      </p:to>
                                    </p:set>
                                    <p:anim calcmode="lin" valueType="num">
                                      <p:cBhvr additive="base">
                                        <p:cTn id="28" dur="500" fill="hold"/>
                                        <p:tgtEl>
                                          <p:spTgt spid="439"/>
                                        </p:tgtEl>
                                        <p:attrNameLst>
                                          <p:attrName>ppt_x</p:attrName>
                                        </p:attrNameLst>
                                      </p:cBhvr>
                                      <p:tavLst>
                                        <p:tav tm="0">
                                          <p:val>
                                            <p:strVal val="#ppt_x"/>
                                          </p:val>
                                        </p:tav>
                                        <p:tav tm="100000">
                                          <p:val>
                                            <p:strVal val="#ppt_x"/>
                                          </p:val>
                                        </p:tav>
                                      </p:tavLst>
                                    </p:anim>
                                    <p:anim calcmode="lin" valueType="num">
                                      <p:cBhvr additive="base">
                                        <p:cTn id="29" dur="500" fill="hold"/>
                                        <p:tgtEl>
                                          <p:spTgt spid="43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75"/>
                                        </p:tgtEl>
                                        <p:attrNameLst>
                                          <p:attrName>style.visibility</p:attrName>
                                        </p:attrNameLst>
                                      </p:cBhvr>
                                      <p:to>
                                        <p:strVal val="visible"/>
                                      </p:to>
                                    </p:set>
                                    <p:animEffect transition="in" filter="fade">
                                      <p:cBhvr>
                                        <p:cTn id="42" dur="1000"/>
                                        <p:tgtEl>
                                          <p:spTgt spid="475"/>
                                        </p:tgtEl>
                                      </p:cBhvr>
                                    </p:animEffect>
                                    <p:anim calcmode="lin" valueType="num">
                                      <p:cBhvr>
                                        <p:cTn id="43" dur="1000" fill="hold"/>
                                        <p:tgtEl>
                                          <p:spTgt spid="475"/>
                                        </p:tgtEl>
                                        <p:attrNameLst>
                                          <p:attrName>ppt_x</p:attrName>
                                        </p:attrNameLst>
                                      </p:cBhvr>
                                      <p:tavLst>
                                        <p:tav tm="0">
                                          <p:val>
                                            <p:strVal val="#ppt_x"/>
                                          </p:val>
                                        </p:tav>
                                        <p:tav tm="100000">
                                          <p:val>
                                            <p:strVal val="#ppt_x"/>
                                          </p:val>
                                        </p:tav>
                                      </p:tavLst>
                                    </p:anim>
                                    <p:anim calcmode="lin" valueType="num">
                                      <p:cBhvr>
                                        <p:cTn id="44" dur="1000" fill="hold"/>
                                        <p:tgtEl>
                                          <p:spTgt spid="47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96"/>
                                        </p:tgtEl>
                                        <p:attrNameLst>
                                          <p:attrName>style.visibility</p:attrName>
                                        </p:attrNameLst>
                                      </p:cBhvr>
                                      <p:to>
                                        <p:strVal val="visible"/>
                                      </p:to>
                                    </p:set>
                                    <p:anim calcmode="lin" valueType="num">
                                      <p:cBhvr additive="base">
                                        <p:cTn id="58" dur="500" fill="hold"/>
                                        <p:tgtEl>
                                          <p:spTgt spid="496"/>
                                        </p:tgtEl>
                                        <p:attrNameLst>
                                          <p:attrName>ppt_x</p:attrName>
                                        </p:attrNameLst>
                                      </p:cBhvr>
                                      <p:tavLst>
                                        <p:tav tm="0">
                                          <p:val>
                                            <p:strVal val="#ppt_x"/>
                                          </p:val>
                                        </p:tav>
                                        <p:tav tm="100000">
                                          <p:val>
                                            <p:strVal val="#ppt_x"/>
                                          </p:val>
                                        </p:tav>
                                      </p:tavLst>
                                    </p:anim>
                                    <p:anim calcmode="lin" valueType="num">
                                      <p:cBhvr additive="base">
                                        <p:cTn id="59" dur="500" fill="hold"/>
                                        <p:tgtEl>
                                          <p:spTgt spid="49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P spid="14" grpId="0"/>
      <p:bldP spid="15" grpId="0" animBg="1"/>
      <p:bldP spid="17"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grpSp>
        <p:nvGrpSpPr>
          <p:cNvPr id="865" name="Google Shape;865;p32"/>
          <p:cNvGrpSpPr/>
          <p:nvPr/>
        </p:nvGrpSpPr>
        <p:grpSpPr>
          <a:xfrm>
            <a:off x="528419" y="1500537"/>
            <a:ext cx="3410538" cy="2227402"/>
            <a:chOff x="396314" y="1547509"/>
            <a:chExt cx="2557903" cy="1670551"/>
          </a:xfrm>
        </p:grpSpPr>
        <p:sp>
          <p:nvSpPr>
            <p:cNvPr id="866" name="Google Shape;866;p32"/>
            <p:cNvSpPr txBox="1"/>
            <p:nvPr/>
          </p:nvSpPr>
          <p:spPr>
            <a:xfrm>
              <a:off x="396314" y="1890923"/>
              <a:ext cx="2557903" cy="1327137"/>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dirty="0" err="1">
                  <a:effectLst/>
                  <a:latin typeface="Times New Roman" panose="02020603050405020304" pitchFamily="18" charset="0"/>
                  <a:ea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a:t>
              </a:r>
              <a:endParaRPr sz="3200" kern="0" dirty="0">
                <a:solidFill>
                  <a:srgbClr val="000000"/>
                </a:solidFill>
                <a:latin typeface="Roboto"/>
                <a:ea typeface="Roboto"/>
                <a:cs typeface="Roboto"/>
                <a:sym typeface="Roboto"/>
              </a:endParaRPr>
            </a:p>
          </p:txBody>
        </p:sp>
        <p:sp>
          <p:nvSpPr>
            <p:cNvPr id="867" name="Google Shape;867;p32"/>
            <p:cNvSpPr/>
            <p:nvPr/>
          </p:nvSpPr>
          <p:spPr>
            <a:xfrm>
              <a:off x="898569" y="1547509"/>
              <a:ext cx="1584300" cy="457593"/>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US" sz="3200" b="1" kern="0" dirty="0" err="1">
                  <a:solidFill>
                    <a:srgbClr val="000000"/>
                  </a:solidFill>
                  <a:latin typeface="Arial"/>
                  <a:cs typeface="Arial"/>
                  <a:sym typeface="Arial"/>
                </a:rPr>
                <a:t>Bước</a:t>
              </a:r>
              <a:r>
                <a:rPr lang="en-US" sz="3200" b="1" kern="0" dirty="0">
                  <a:solidFill>
                    <a:srgbClr val="000000"/>
                  </a:solidFill>
                  <a:latin typeface="Arial"/>
                  <a:cs typeface="Arial"/>
                  <a:sym typeface="Arial"/>
                </a:rPr>
                <a:t> 1</a:t>
              </a:r>
              <a:endParaRPr sz="3200" b="1" kern="0" dirty="0">
                <a:solidFill>
                  <a:srgbClr val="000000"/>
                </a:solidFill>
                <a:latin typeface="Arial"/>
                <a:cs typeface="Arial"/>
                <a:sym typeface="Arial"/>
              </a:endParaRPr>
            </a:p>
          </p:txBody>
        </p:sp>
      </p:grpSp>
      <p:grpSp>
        <p:nvGrpSpPr>
          <p:cNvPr id="868" name="Google Shape;868;p32"/>
          <p:cNvGrpSpPr/>
          <p:nvPr/>
        </p:nvGrpSpPr>
        <p:grpSpPr>
          <a:xfrm>
            <a:off x="4658422" y="1433929"/>
            <a:ext cx="3175553" cy="2428330"/>
            <a:chOff x="3493817" y="1497553"/>
            <a:chExt cx="2381665" cy="1821247"/>
          </a:xfrm>
        </p:grpSpPr>
        <p:sp>
          <p:nvSpPr>
            <p:cNvPr id="869" name="Google Shape;869;p32"/>
            <p:cNvSpPr txBox="1"/>
            <p:nvPr/>
          </p:nvSpPr>
          <p:spPr>
            <a:xfrm>
              <a:off x="3493817" y="1857711"/>
              <a:ext cx="2381665" cy="146108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dirty="0" err="1">
                  <a:effectLst/>
                  <a:latin typeface="Times New Roman" panose="02020603050405020304" pitchFamily="18" charset="0"/>
                  <a:ea typeface="Times New Roman" panose="02020603050405020304" pitchFamily="18" charset="0"/>
                </a:rPr>
                <a:t>Phổ</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tiêu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a:t>
              </a:r>
              <a:endParaRPr sz="3200" kern="0" dirty="0">
                <a:solidFill>
                  <a:srgbClr val="000000"/>
                </a:solidFill>
                <a:latin typeface="Roboto"/>
                <a:ea typeface="Roboto"/>
                <a:cs typeface="Roboto"/>
                <a:sym typeface="Roboto"/>
              </a:endParaRPr>
            </a:p>
          </p:txBody>
        </p:sp>
        <p:sp>
          <p:nvSpPr>
            <p:cNvPr id="870" name="Google Shape;870;p32"/>
            <p:cNvSpPr/>
            <p:nvPr/>
          </p:nvSpPr>
          <p:spPr>
            <a:xfrm>
              <a:off x="3829231" y="1497553"/>
              <a:ext cx="1584300" cy="457593"/>
            </a:xfrm>
            <a:prstGeom prst="roundRect">
              <a:avLst>
                <a:gd name="adj" fmla="val 50000"/>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3200" b="1" kern="0" dirty="0" err="1">
                  <a:solidFill>
                    <a:srgbClr val="000000"/>
                  </a:solidFill>
                  <a:latin typeface="Arial"/>
                  <a:cs typeface="Arial"/>
                  <a:sym typeface="Arial"/>
                </a:rPr>
                <a:t>Bước</a:t>
              </a:r>
              <a:r>
                <a:rPr lang="en-US" sz="3200" b="1" kern="0" dirty="0">
                  <a:solidFill>
                    <a:srgbClr val="000000"/>
                  </a:solidFill>
                  <a:latin typeface="Arial"/>
                  <a:cs typeface="Arial"/>
                  <a:sym typeface="Arial"/>
                </a:rPr>
                <a:t> 2</a:t>
              </a:r>
              <a:endParaRPr sz="3200" b="1" kern="0" dirty="0">
                <a:solidFill>
                  <a:srgbClr val="000000"/>
                </a:solidFill>
                <a:latin typeface="Arial"/>
                <a:cs typeface="Arial"/>
                <a:sym typeface="Arial"/>
              </a:endParaRPr>
            </a:p>
          </p:txBody>
        </p:sp>
      </p:grpSp>
      <p:grpSp>
        <p:nvGrpSpPr>
          <p:cNvPr id="871" name="Google Shape;871;p32"/>
          <p:cNvGrpSpPr/>
          <p:nvPr/>
        </p:nvGrpSpPr>
        <p:grpSpPr>
          <a:xfrm>
            <a:off x="8256134" y="1421021"/>
            <a:ext cx="3175552" cy="2241662"/>
            <a:chOff x="6192100" y="1487872"/>
            <a:chExt cx="2381664" cy="1681247"/>
          </a:xfrm>
        </p:grpSpPr>
        <p:sp>
          <p:nvSpPr>
            <p:cNvPr id="872" name="Google Shape;872;p32"/>
            <p:cNvSpPr txBox="1"/>
            <p:nvPr/>
          </p:nvSpPr>
          <p:spPr>
            <a:xfrm>
              <a:off x="6192100" y="1964997"/>
              <a:ext cx="2381664" cy="1204122"/>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sz="3200" kern="0" dirty="0">
                <a:solidFill>
                  <a:srgbClr val="000000"/>
                </a:solidFill>
                <a:latin typeface="Roboto"/>
                <a:ea typeface="Roboto"/>
                <a:cs typeface="Roboto"/>
                <a:sym typeface="Roboto"/>
              </a:endParaRPr>
            </a:p>
          </p:txBody>
        </p:sp>
        <p:sp>
          <p:nvSpPr>
            <p:cNvPr id="873" name="Google Shape;873;p32"/>
            <p:cNvSpPr/>
            <p:nvPr/>
          </p:nvSpPr>
          <p:spPr>
            <a:xfrm>
              <a:off x="6514341" y="1487872"/>
              <a:ext cx="1584300" cy="457593"/>
            </a:xfrm>
            <a:prstGeom prst="roundRect">
              <a:avLst>
                <a:gd name="adj" fmla="val 50000"/>
              </a:avLst>
            </a:prstGeom>
            <a:solidFill>
              <a:schemeClr val="accent1">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200" b="1" kern="0" dirty="0" err="1">
                  <a:solidFill>
                    <a:srgbClr val="000000"/>
                  </a:solidFill>
                  <a:latin typeface="Arial"/>
                  <a:cs typeface="Arial"/>
                  <a:sym typeface="Arial"/>
                </a:rPr>
                <a:t>Bước</a:t>
              </a:r>
              <a:r>
                <a:rPr lang="en-US" sz="3200" b="1" kern="0" dirty="0">
                  <a:solidFill>
                    <a:srgbClr val="000000"/>
                  </a:solidFill>
                  <a:latin typeface="Arial"/>
                  <a:cs typeface="Arial"/>
                  <a:sym typeface="Arial"/>
                </a:rPr>
                <a:t> 3</a:t>
              </a:r>
              <a:endParaRPr sz="3200" b="1" kern="0" dirty="0">
                <a:solidFill>
                  <a:srgbClr val="000000"/>
                </a:solidFill>
                <a:latin typeface="Arial"/>
                <a:cs typeface="Arial"/>
                <a:sym typeface="Arial"/>
              </a:endParaRPr>
            </a:p>
          </p:txBody>
        </p:sp>
      </p:grpSp>
      <p:grpSp>
        <p:nvGrpSpPr>
          <p:cNvPr id="874" name="Google Shape;874;p32"/>
          <p:cNvGrpSpPr/>
          <p:nvPr/>
        </p:nvGrpSpPr>
        <p:grpSpPr>
          <a:xfrm>
            <a:off x="444781" y="3766558"/>
            <a:ext cx="3273710" cy="2386946"/>
            <a:chOff x="388254" y="2804438"/>
            <a:chExt cx="2455282" cy="1790210"/>
          </a:xfrm>
        </p:grpSpPr>
        <p:sp>
          <p:nvSpPr>
            <p:cNvPr id="875" name="Google Shape;875;p32"/>
            <p:cNvSpPr txBox="1"/>
            <p:nvPr/>
          </p:nvSpPr>
          <p:spPr>
            <a:xfrm>
              <a:off x="388254" y="3551976"/>
              <a:ext cx="2455282" cy="1042672"/>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dirty="0">
                  <a:effectLst/>
                  <a:latin typeface="Times New Roman" panose="02020603050405020304" pitchFamily="18" charset="0"/>
                  <a:ea typeface="Times New Roman" panose="02020603050405020304" pitchFamily="18" charset="0"/>
                </a:rPr>
                <a:t>Chia </a:t>
              </a:r>
              <a:r>
                <a:rPr lang="en-US" sz="3200" dirty="0" err="1">
                  <a:effectLst/>
                  <a:latin typeface="Times New Roman" panose="02020603050405020304" pitchFamily="18" charset="0"/>
                  <a:ea typeface="Times New Roman" panose="02020603050405020304" pitchFamily="18" charset="0"/>
                </a:rPr>
                <a:t>nhóm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hiện</a:t>
              </a:r>
              <a:endParaRPr sz="3200" kern="0" dirty="0">
                <a:solidFill>
                  <a:srgbClr val="000000"/>
                </a:solidFill>
                <a:latin typeface="Roboto"/>
                <a:ea typeface="Roboto"/>
                <a:cs typeface="Roboto"/>
                <a:sym typeface="Roboto"/>
              </a:endParaRPr>
            </a:p>
          </p:txBody>
        </p:sp>
        <p:sp>
          <p:nvSpPr>
            <p:cNvPr id="876" name="Google Shape;876;p32"/>
            <p:cNvSpPr/>
            <p:nvPr/>
          </p:nvSpPr>
          <p:spPr>
            <a:xfrm>
              <a:off x="823745" y="2804438"/>
              <a:ext cx="1584300" cy="504286"/>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US" sz="3200" b="1" kern="0" dirty="0" err="1">
                  <a:solidFill>
                    <a:srgbClr val="000000"/>
                  </a:solidFill>
                  <a:latin typeface="Arial"/>
                  <a:cs typeface="Arial"/>
                  <a:sym typeface="Arial"/>
                </a:rPr>
                <a:t>Bước</a:t>
              </a:r>
              <a:r>
                <a:rPr lang="en-US" sz="3200" b="1" kern="0" dirty="0">
                  <a:solidFill>
                    <a:srgbClr val="000000"/>
                  </a:solidFill>
                  <a:latin typeface="Arial"/>
                  <a:cs typeface="Arial"/>
                  <a:sym typeface="Arial"/>
                </a:rPr>
                <a:t> 4</a:t>
              </a:r>
              <a:endParaRPr sz="3200" b="1" kern="0" dirty="0">
                <a:solidFill>
                  <a:srgbClr val="000000"/>
                </a:solidFill>
                <a:latin typeface="Arial"/>
                <a:cs typeface="Arial"/>
                <a:sym typeface="Arial"/>
              </a:endParaRPr>
            </a:p>
          </p:txBody>
        </p:sp>
      </p:grpSp>
      <p:grpSp>
        <p:nvGrpSpPr>
          <p:cNvPr id="877" name="Google Shape;877;p32"/>
          <p:cNvGrpSpPr/>
          <p:nvPr/>
        </p:nvGrpSpPr>
        <p:grpSpPr>
          <a:xfrm>
            <a:off x="4583823" y="3831972"/>
            <a:ext cx="3331475" cy="2029789"/>
            <a:chOff x="3511335" y="2894073"/>
            <a:chExt cx="2498606" cy="1522342"/>
          </a:xfrm>
        </p:grpSpPr>
        <p:sp>
          <p:nvSpPr>
            <p:cNvPr id="878" name="Google Shape;878;p32"/>
            <p:cNvSpPr txBox="1"/>
            <p:nvPr/>
          </p:nvSpPr>
          <p:spPr>
            <a:xfrm>
              <a:off x="3511335" y="3608501"/>
              <a:ext cx="2498606" cy="807914"/>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3200" dirty="0" err="1">
                  <a:effectLst/>
                  <a:latin typeface="Times New Roman" panose="02020603050405020304" pitchFamily="18" charset="0"/>
                  <a:ea typeface="Times New Roman" panose="02020603050405020304" pitchFamily="18" charset="0"/>
                </a:rPr>
                <a:t>Tổng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huynh</a:t>
              </a:r>
              <a:endParaRPr sz="3200" kern="0" dirty="0">
                <a:solidFill>
                  <a:srgbClr val="000000"/>
                </a:solidFill>
                <a:latin typeface="Roboto"/>
                <a:ea typeface="Roboto"/>
                <a:cs typeface="Roboto"/>
                <a:sym typeface="Roboto"/>
              </a:endParaRPr>
            </a:p>
          </p:txBody>
        </p:sp>
        <p:sp>
          <p:nvSpPr>
            <p:cNvPr id="879" name="Google Shape;879;p32"/>
            <p:cNvSpPr/>
            <p:nvPr/>
          </p:nvSpPr>
          <p:spPr>
            <a:xfrm>
              <a:off x="3829231" y="2894073"/>
              <a:ext cx="1584300" cy="406166"/>
            </a:xfrm>
            <a:prstGeom prst="roundRect">
              <a:avLst>
                <a:gd name="adj" fmla="val 50000"/>
              </a:avLst>
            </a:prstGeom>
            <a:solidFill>
              <a:schemeClr val="tx2">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200" b="1" kern="0" dirty="0" err="1">
                  <a:solidFill>
                    <a:srgbClr val="000000"/>
                  </a:solidFill>
                  <a:latin typeface="Arial"/>
                  <a:cs typeface="Arial"/>
                  <a:sym typeface="Arial"/>
                </a:rPr>
                <a:t>Bước</a:t>
              </a:r>
              <a:r>
                <a:rPr lang="en-US" sz="3200" b="1" kern="0" dirty="0">
                  <a:solidFill>
                    <a:srgbClr val="000000"/>
                  </a:solidFill>
                  <a:latin typeface="Arial"/>
                  <a:cs typeface="Arial"/>
                  <a:sym typeface="Arial"/>
                </a:rPr>
                <a:t> 5</a:t>
              </a:r>
              <a:endParaRPr sz="3200" b="1" kern="0" dirty="0">
                <a:solidFill>
                  <a:srgbClr val="000000"/>
                </a:solidFill>
                <a:latin typeface="Arial"/>
                <a:cs typeface="Arial"/>
                <a:sym typeface="Arial"/>
              </a:endParaRPr>
            </a:p>
          </p:txBody>
        </p:sp>
      </p:grpSp>
      <p:grpSp>
        <p:nvGrpSpPr>
          <p:cNvPr id="880" name="Google Shape;880;p32"/>
          <p:cNvGrpSpPr/>
          <p:nvPr/>
        </p:nvGrpSpPr>
        <p:grpSpPr>
          <a:xfrm>
            <a:off x="8685789" y="4244635"/>
            <a:ext cx="2690021" cy="1908869"/>
            <a:chOff x="6294151" y="3300250"/>
            <a:chExt cx="2017516" cy="1431652"/>
          </a:xfrm>
        </p:grpSpPr>
        <p:sp>
          <p:nvSpPr>
            <p:cNvPr id="881" name="Google Shape;881;p32"/>
            <p:cNvSpPr/>
            <p:nvPr/>
          </p:nvSpPr>
          <p:spPr>
            <a:xfrm>
              <a:off x="7644896" y="3300250"/>
              <a:ext cx="72186" cy="929964"/>
            </a:xfrm>
            <a:custGeom>
              <a:avLst/>
              <a:gdLst/>
              <a:ahLst/>
              <a:cxnLst/>
              <a:rect l="l" t="t" r="r" b="b"/>
              <a:pathLst>
                <a:path w="845" h="10886" extrusionOk="0">
                  <a:moveTo>
                    <a:pt x="446" y="381"/>
                  </a:moveTo>
                  <a:cubicBezTo>
                    <a:pt x="548" y="381"/>
                    <a:pt x="622" y="446"/>
                    <a:pt x="613" y="511"/>
                  </a:cubicBezTo>
                  <a:cubicBezTo>
                    <a:pt x="604" y="724"/>
                    <a:pt x="594" y="937"/>
                    <a:pt x="576" y="1151"/>
                  </a:cubicBezTo>
                  <a:cubicBezTo>
                    <a:pt x="576" y="1225"/>
                    <a:pt x="511" y="1271"/>
                    <a:pt x="446" y="1271"/>
                  </a:cubicBezTo>
                  <a:cubicBezTo>
                    <a:pt x="381" y="1271"/>
                    <a:pt x="325" y="1225"/>
                    <a:pt x="316" y="1151"/>
                  </a:cubicBezTo>
                  <a:cubicBezTo>
                    <a:pt x="307" y="937"/>
                    <a:pt x="288" y="724"/>
                    <a:pt x="279" y="511"/>
                  </a:cubicBezTo>
                  <a:cubicBezTo>
                    <a:pt x="270" y="446"/>
                    <a:pt x="344" y="381"/>
                    <a:pt x="446" y="381"/>
                  </a:cubicBezTo>
                  <a:close/>
                  <a:moveTo>
                    <a:pt x="427" y="0"/>
                  </a:moveTo>
                  <a:cubicBezTo>
                    <a:pt x="186" y="0"/>
                    <a:pt x="1" y="195"/>
                    <a:pt x="10" y="436"/>
                  </a:cubicBezTo>
                  <a:lnTo>
                    <a:pt x="474" y="10820"/>
                  </a:lnTo>
                  <a:cubicBezTo>
                    <a:pt x="474" y="10857"/>
                    <a:pt x="502" y="10885"/>
                    <a:pt x="539" y="10885"/>
                  </a:cubicBezTo>
                  <a:cubicBezTo>
                    <a:pt x="576" y="10885"/>
                    <a:pt x="604" y="10857"/>
                    <a:pt x="613" y="10820"/>
                  </a:cubicBezTo>
                  <a:lnTo>
                    <a:pt x="845" y="427"/>
                  </a:lnTo>
                  <a:cubicBezTo>
                    <a:pt x="845" y="195"/>
                    <a:pt x="659" y="0"/>
                    <a:pt x="42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2"/>
            <p:cNvSpPr/>
            <p:nvPr/>
          </p:nvSpPr>
          <p:spPr>
            <a:xfrm>
              <a:off x="7742367" y="3545849"/>
              <a:ext cx="110287" cy="697174"/>
            </a:xfrm>
            <a:custGeom>
              <a:avLst/>
              <a:gdLst/>
              <a:ahLst/>
              <a:cxnLst/>
              <a:rect l="l" t="t" r="r" b="b"/>
              <a:pathLst>
                <a:path w="1291" h="8161" extrusionOk="0">
                  <a:moveTo>
                    <a:pt x="952" y="297"/>
                  </a:moveTo>
                  <a:cubicBezTo>
                    <a:pt x="960" y="297"/>
                    <a:pt x="968" y="298"/>
                    <a:pt x="975" y="299"/>
                  </a:cubicBezTo>
                  <a:cubicBezTo>
                    <a:pt x="1050" y="308"/>
                    <a:pt x="1096" y="354"/>
                    <a:pt x="1087" y="410"/>
                  </a:cubicBezTo>
                  <a:cubicBezTo>
                    <a:pt x="1059" y="568"/>
                    <a:pt x="1022" y="726"/>
                    <a:pt x="994" y="883"/>
                  </a:cubicBezTo>
                  <a:cubicBezTo>
                    <a:pt x="986" y="932"/>
                    <a:pt x="949" y="959"/>
                    <a:pt x="909" y="959"/>
                  </a:cubicBezTo>
                  <a:cubicBezTo>
                    <a:pt x="904" y="959"/>
                    <a:pt x="898" y="959"/>
                    <a:pt x="892" y="958"/>
                  </a:cubicBezTo>
                  <a:cubicBezTo>
                    <a:pt x="836" y="958"/>
                    <a:pt x="799" y="911"/>
                    <a:pt x="799" y="865"/>
                  </a:cubicBezTo>
                  <a:cubicBezTo>
                    <a:pt x="808" y="698"/>
                    <a:pt x="818" y="540"/>
                    <a:pt x="836" y="373"/>
                  </a:cubicBezTo>
                  <a:cubicBezTo>
                    <a:pt x="836" y="331"/>
                    <a:pt x="888" y="297"/>
                    <a:pt x="952" y="297"/>
                  </a:cubicBezTo>
                  <a:close/>
                  <a:moveTo>
                    <a:pt x="960" y="0"/>
                  </a:moveTo>
                  <a:cubicBezTo>
                    <a:pt x="797" y="0"/>
                    <a:pt x="650" y="124"/>
                    <a:pt x="641" y="289"/>
                  </a:cubicBezTo>
                  <a:lnTo>
                    <a:pt x="1" y="8103"/>
                  </a:lnTo>
                  <a:cubicBezTo>
                    <a:pt x="1" y="8131"/>
                    <a:pt x="19" y="8159"/>
                    <a:pt x="47" y="8159"/>
                  </a:cubicBezTo>
                  <a:cubicBezTo>
                    <a:pt x="52" y="8160"/>
                    <a:pt x="57" y="8161"/>
                    <a:pt x="61" y="8161"/>
                  </a:cubicBezTo>
                  <a:cubicBezTo>
                    <a:pt x="81" y="8161"/>
                    <a:pt x="95" y="8144"/>
                    <a:pt x="103" y="8121"/>
                  </a:cubicBezTo>
                  <a:lnTo>
                    <a:pt x="1263" y="364"/>
                  </a:lnTo>
                  <a:cubicBezTo>
                    <a:pt x="1291" y="187"/>
                    <a:pt x="1170" y="30"/>
                    <a:pt x="994" y="2"/>
                  </a:cubicBezTo>
                  <a:cubicBezTo>
                    <a:pt x="983" y="1"/>
                    <a:pt x="971" y="0"/>
                    <a:pt x="96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2"/>
            <p:cNvSpPr/>
            <p:nvPr/>
          </p:nvSpPr>
          <p:spPr>
            <a:xfrm>
              <a:off x="7136014" y="4448029"/>
              <a:ext cx="1175653" cy="107895"/>
            </a:xfrm>
            <a:custGeom>
              <a:avLst/>
              <a:gdLst/>
              <a:ahLst/>
              <a:cxnLst/>
              <a:rect l="l" t="t" r="r" b="b"/>
              <a:pathLst>
                <a:path w="13762" h="1263" extrusionOk="0">
                  <a:moveTo>
                    <a:pt x="223" y="1"/>
                  </a:moveTo>
                  <a:cubicBezTo>
                    <a:pt x="102" y="1"/>
                    <a:pt x="0" y="103"/>
                    <a:pt x="0" y="224"/>
                  </a:cubicBezTo>
                  <a:lnTo>
                    <a:pt x="0" y="1040"/>
                  </a:lnTo>
                  <a:cubicBezTo>
                    <a:pt x="0" y="1161"/>
                    <a:pt x="102" y="1263"/>
                    <a:pt x="223" y="1263"/>
                  </a:cubicBezTo>
                  <a:lnTo>
                    <a:pt x="13530" y="1263"/>
                  </a:lnTo>
                  <a:cubicBezTo>
                    <a:pt x="13660" y="1263"/>
                    <a:pt x="13762" y="1161"/>
                    <a:pt x="13762" y="1040"/>
                  </a:cubicBezTo>
                  <a:lnTo>
                    <a:pt x="13762" y="224"/>
                  </a:lnTo>
                  <a:cubicBezTo>
                    <a:pt x="13762" y="103"/>
                    <a:pt x="13660" y="1"/>
                    <a:pt x="135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2"/>
            <p:cNvSpPr/>
            <p:nvPr/>
          </p:nvSpPr>
          <p:spPr>
            <a:xfrm>
              <a:off x="7177189" y="4555836"/>
              <a:ext cx="1093301" cy="176066"/>
            </a:xfrm>
            <a:custGeom>
              <a:avLst/>
              <a:gdLst/>
              <a:ahLst/>
              <a:cxnLst/>
              <a:rect l="l" t="t" r="r" b="b"/>
              <a:pathLst>
                <a:path w="12798" h="2061" extrusionOk="0">
                  <a:moveTo>
                    <a:pt x="1" y="1"/>
                  </a:moveTo>
                  <a:cubicBezTo>
                    <a:pt x="1" y="1142"/>
                    <a:pt x="919" y="2061"/>
                    <a:pt x="2061" y="2061"/>
                  </a:cubicBezTo>
                  <a:lnTo>
                    <a:pt x="10737" y="2061"/>
                  </a:lnTo>
                  <a:cubicBezTo>
                    <a:pt x="11878" y="2061"/>
                    <a:pt x="12797" y="1142"/>
                    <a:pt x="1279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2"/>
            <p:cNvSpPr/>
            <p:nvPr/>
          </p:nvSpPr>
          <p:spPr>
            <a:xfrm>
              <a:off x="7177189" y="4039011"/>
              <a:ext cx="1093301" cy="409112"/>
            </a:xfrm>
            <a:custGeom>
              <a:avLst/>
              <a:gdLst/>
              <a:ahLst/>
              <a:cxnLst/>
              <a:rect l="l" t="t" r="r" b="b"/>
              <a:pathLst>
                <a:path w="12798" h="4789" extrusionOk="0">
                  <a:moveTo>
                    <a:pt x="6394" y="1"/>
                  </a:moveTo>
                  <a:cubicBezTo>
                    <a:pt x="3369" y="1"/>
                    <a:pt x="808" y="2024"/>
                    <a:pt x="1" y="4789"/>
                  </a:cubicBezTo>
                  <a:lnTo>
                    <a:pt x="12797" y="4789"/>
                  </a:lnTo>
                  <a:cubicBezTo>
                    <a:pt x="11990" y="2024"/>
                    <a:pt x="9429" y="1"/>
                    <a:pt x="639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2"/>
            <p:cNvSpPr/>
            <p:nvPr/>
          </p:nvSpPr>
          <p:spPr>
            <a:xfrm>
              <a:off x="7791572" y="4120165"/>
              <a:ext cx="390062" cy="247483"/>
            </a:xfrm>
            <a:custGeom>
              <a:avLst/>
              <a:gdLst/>
              <a:ahLst/>
              <a:cxnLst/>
              <a:rect l="l" t="t" r="r" b="b"/>
              <a:pathLst>
                <a:path w="4566" h="2897" extrusionOk="0">
                  <a:moveTo>
                    <a:pt x="968" y="0"/>
                  </a:moveTo>
                  <a:cubicBezTo>
                    <a:pt x="637" y="0"/>
                    <a:pt x="388" y="93"/>
                    <a:pt x="279" y="285"/>
                  </a:cubicBezTo>
                  <a:cubicBezTo>
                    <a:pt x="0" y="767"/>
                    <a:pt x="678" y="1677"/>
                    <a:pt x="1782" y="2317"/>
                  </a:cubicBezTo>
                  <a:cubicBezTo>
                    <a:pt x="2441" y="2696"/>
                    <a:pt x="3101" y="2896"/>
                    <a:pt x="3587" y="2896"/>
                  </a:cubicBezTo>
                  <a:cubicBezTo>
                    <a:pt x="3921" y="2896"/>
                    <a:pt x="4174" y="2802"/>
                    <a:pt x="4287" y="2605"/>
                  </a:cubicBezTo>
                  <a:cubicBezTo>
                    <a:pt x="4566" y="2131"/>
                    <a:pt x="3888" y="1222"/>
                    <a:pt x="2784" y="582"/>
                  </a:cubicBezTo>
                  <a:cubicBezTo>
                    <a:pt x="2121" y="201"/>
                    <a:pt x="1456" y="0"/>
                    <a:pt x="968"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2"/>
            <p:cNvSpPr/>
            <p:nvPr/>
          </p:nvSpPr>
          <p:spPr>
            <a:xfrm>
              <a:off x="7219987" y="3546190"/>
              <a:ext cx="313263" cy="650701"/>
            </a:xfrm>
            <a:custGeom>
              <a:avLst/>
              <a:gdLst/>
              <a:ahLst/>
              <a:cxnLst/>
              <a:rect l="l" t="t" r="r" b="b"/>
              <a:pathLst>
                <a:path w="3667" h="7617" extrusionOk="0">
                  <a:moveTo>
                    <a:pt x="566" y="362"/>
                  </a:moveTo>
                  <a:cubicBezTo>
                    <a:pt x="626" y="362"/>
                    <a:pt x="675" y="389"/>
                    <a:pt x="687" y="434"/>
                  </a:cubicBezTo>
                  <a:cubicBezTo>
                    <a:pt x="762" y="638"/>
                    <a:pt x="827" y="842"/>
                    <a:pt x="901" y="1046"/>
                  </a:cubicBezTo>
                  <a:cubicBezTo>
                    <a:pt x="919" y="1102"/>
                    <a:pt x="882" y="1176"/>
                    <a:pt x="827" y="1204"/>
                  </a:cubicBezTo>
                  <a:cubicBezTo>
                    <a:pt x="811" y="1209"/>
                    <a:pt x="795" y="1211"/>
                    <a:pt x="778" y="1211"/>
                  </a:cubicBezTo>
                  <a:cubicBezTo>
                    <a:pt x="728" y="1211"/>
                    <a:pt x="681" y="1188"/>
                    <a:pt x="660" y="1139"/>
                  </a:cubicBezTo>
                  <a:cubicBezTo>
                    <a:pt x="567" y="944"/>
                    <a:pt x="474" y="759"/>
                    <a:pt x="372" y="564"/>
                  </a:cubicBezTo>
                  <a:cubicBezTo>
                    <a:pt x="344" y="499"/>
                    <a:pt x="390" y="415"/>
                    <a:pt x="483" y="378"/>
                  </a:cubicBezTo>
                  <a:cubicBezTo>
                    <a:pt x="512" y="367"/>
                    <a:pt x="540" y="362"/>
                    <a:pt x="566" y="362"/>
                  </a:cubicBezTo>
                  <a:close/>
                  <a:moveTo>
                    <a:pt x="480" y="1"/>
                  </a:moveTo>
                  <a:cubicBezTo>
                    <a:pt x="425" y="1"/>
                    <a:pt x="370" y="12"/>
                    <a:pt x="316" y="35"/>
                  </a:cubicBezTo>
                  <a:cubicBezTo>
                    <a:pt x="103" y="118"/>
                    <a:pt x="1" y="378"/>
                    <a:pt x="103" y="592"/>
                  </a:cubicBezTo>
                  <a:lnTo>
                    <a:pt x="3378" y="7616"/>
                  </a:lnTo>
                  <a:cubicBezTo>
                    <a:pt x="3481" y="7579"/>
                    <a:pt x="3573" y="7542"/>
                    <a:pt x="3666" y="7486"/>
                  </a:cubicBezTo>
                  <a:lnTo>
                    <a:pt x="864" y="267"/>
                  </a:lnTo>
                  <a:cubicBezTo>
                    <a:pt x="801" y="100"/>
                    <a:pt x="645" y="1"/>
                    <a:pt x="4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2"/>
            <p:cNvSpPr/>
            <p:nvPr/>
          </p:nvSpPr>
          <p:spPr>
            <a:xfrm>
              <a:off x="7913646" y="3680565"/>
              <a:ext cx="256880" cy="559892"/>
            </a:xfrm>
            <a:custGeom>
              <a:avLst/>
              <a:gdLst/>
              <a:ahLst/>
              <a:cxnLst/>
              <a:rect l="l" t="t" r="r" b="b"/>
              <a:pathLst>
                <a:path w="3007" h="6554" extrusionOk="0">
                  <a:moveTo>
                    <a:pt x="2557" y="324"/>
                  </a:moveTo>
                  <a:cubicBezTo>
                    <a:pt x="2580" y="324"/>
                    <a:pt x="2603" y="328"/>
                    <a:pt x="2626" y="336"/>
                  </a:cubicBezTo>
                  <a:cubicBezTo>
                    <a:pt x="2710" y="374"/>
                    <a:pt x="2747" y="448"/>
                    <a:pt x="2719" y="494"/>
                  </a:cubicBezTo>
                  <a:cubicBezTo>
                    <a:pt x="2636" y="661"/>
                    <a:pt x="2561" y="828"/>
                    <a:pt x="2478" y="986"/>
                  </a:cubicBezTo>
                  <a:cubicBezTo>
                    <a:pt x="2457" y="1028"/>
                    <a:pt x="2415" y="1049"/>
                    <a:pt x="2376" y="1049"/>
                  </a:cubicBezTo>
                  <a:cubicBezTo>
                    <a:pt x="2363" y="1049"/>
                    <a:pt x="2350" y="1046"/>
                    <a:pt x="2339" y="1042"/>
                  </a:cubicBezTo>
                  <a:cubicBezTo>
                    <a:pt x="2283" y="1023"/>
                    <a:pt x="2255" y="958"/>
                    <a:pt x="2274" y="902"/>
                  </a:cubicBezTo>
                  <a:lnTo>
                    <a:pt x="2450" y="383"/>
                  </a:lnTo>
                  <a:cubicBezTo>
                    <a:pt x="2463" y="344"/>
                    <a:pt x="2507" y="324"/>
                    <a:pt x="2557" y="324"/>
                  </a:cubicBezTo>
                  <a:close/>
                  <a:moveTo>
                    <a:pt x="2600" y="1"/>
                  </a:moveTo>
                  <a:cubicBezTo>
                    <a:pt x="2454" y="1"/>
                    <a:pt x="2314" y="93"/>
                    <a:pt x="2264" y="234"/>
                  </a:cubicBezTo>
                  <a:lnTo>
                    <a:pt x="0" y="6461"/>
                  </a:lnTo>
                  <a:cubicBezTo>
                    <a:pt x="84" y="6498"/>
                    <a:pt x="167" y="6526"/>
                    <a:pt x="251" y="6554"/>
                  </a:cubicBezTo>
                  <a:lnTo>
                    <a:pt x="2923" y="503"/>
                  </a:lnTo>
                  <a:cubicBezTo>
                    <a:pt x="3007" y="318"/>
                    <a:pt x="2923" y="104"/>
                    <a:pt x="2738" y="30"/>
                  </a:cubicBezTo>
                  <a:cubicBezTo>
                    <a:pt x="2693" y="10"/>
                    <a:pt x="2646" y="1"/>
                    <a:pt x="260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2"/>
            <p:cNvSpPr/>
            <p:nvPr/>
          </p:nvSpPr>
          <p:spPr>
            <a:xfrm>
              <a:off x="6294151" y="4243017"/>
              <a:ext cx="427754" cy="427754"/>
            </a:xfrm>
            <a:custGeom>
              <a:avLst/>
              <a:gdLst/>
              <a:ahLst/>
              <a:cxnLst/>
              <a:rect l="l" t="t" r="r" b="b"/>
              <a:pathLst>
                <a:path w="7870" h="7870" extrusionOk="0">
                  <a:moveTo>
                    <a:pt x="3935" y="1"/>
                  </a:moveTo>
                  <a:cubicBezTo>
                    <a:pt x="1764" y="1"/>
                    <a:pt x="0" y="1764"/>
                    <a:pt x="0" y="3935"/>
                  </a:cubicBezTo>
                  <a:cubicBezTo>
                    <a:pt x="0" y="6106"/>
                    <a:pt x="1764" y="7870"/>
                    <a:pt x="3935" y="7870"/>
                  </a:cubicBezTo>
                  <a:cubicBezTo>
                    <a:pt x="6106" y="7870"/>
                    <a:pt x="7869" y="6106"/>
                    <a:pt x="7869" y="3935"/>
                  </a:cubicBezTo>
                  <a:cubicBezTo>
                    <a:pt x="7869" y="1764"/>
                    <a:pt x="6106" y="1"/>
                    <a:pt x="3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2"/>
            <p:cNvSpPr/>
            <p:nvPr/>
          </p:nvSpPr>
          <p:spPr>
            <a:xfrm>
              <a:off x="6351655" y="4300521"/>
              <a:ext cx="313233" cy="312744"/>
            </a:xfrm>
            <a:custGeom>
              <a:avLst/>
              <a:gdLst/>
              <a:ahLst/>
              <a:cxnLst/>
              <a:rect l="l" t="t" r="r" b="b"/>
              <a:pathLst>
                <a:path w="5763" h="5754" extrusionOk="0">
                  <a:moveTo>
                    <a:pt x="2877" y="0"/>
                  </a:moveTo>
                  <a:cubicBezTo>
                    <a:pt x="1290" y="0"/>
                    <a:pt x="0" y="1290"/>
                    <a:pt x="0" y="2877"/>
                  </a:cubicBezTo>
                  <a:cubicBezTo>
                    <a:pt x="0" y="4464"/>
                    <a:pt x="1290" y="5754"/>
                    <a:pt x="2877" y="5754"/>
                  </a:cubicBezTo>
                  <a:cubicBezTo>
                    <a:pt x="4473" y="5754"/>
                    <a:pt x="5763" y="4464"/>
                    <a:pt x="5763" y="2877"/>
                  </a:cubicBezTo>
                  <a:cubicBezTo>
                    <a:pt x="5763" y="1290"/>
                    <a:pt x="4473" y="0"/>
                    <a:pt x="2877"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2"/>
            <p:cNvSpPr/>
            <p:nvPr/>
          </p:nvSpPr>
          <p:spPr>
            <a:xfrm>
              <a:off x="6425791" y="4382212"/>
              <a:ext cx="55005" cy="55059"/>
            </a:xfrm>
            <a:custGeom>
              <a:avLst/>
              <a:gdLst/>
              <a:ahLst/>
              <a:cxnLst/>
              <a:rect l="l" t="t" r="r" b="b"/>
              <a:pathLst>
                <a:path w="1012" h="1013" extrusionOk="0">
                  <a:moveTo>
                    <a:pt x="511" y="1"/>
                  </a:moveTo>
                  <a:cubicBezTo>
                    <a:pt x="232" y="1"/>
                    <a:pt x="0" y="223"/>
                    <a:pt x="0" y="502"/>
                  </a:cubicBezTo>
                  <a:cubicBezTo>
                    <a:pt x="0" y="780"/>
                    <a:pt x="232" y="1012"/>
                    <a:pt x="511" y="1012"/>
                  </a:cubicBezTo>
                  <a:cubicBezTo>
                    <a:pt x="789" y="1012"/>
                    <a:pt x="1012" y="780"/>
                    <a:pt x="1012" y="502"/>
                  </a:cubicBezTo>
                  <a:cubicBezTo>
                    <a:pt x="1012" y="223"/>
                    <a:pt x="789" y="1"/>
                    <a:pt x="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2"/>
            <p:cNvSpPr/>
            <p:nvPr/>
          </p:nvSpPr>
          <p:spPr>
            <a:xfrm>
              <a:off x="6535200" y="4382212"/>
              <a:ext cx="55059" cy="55059"/>
            </a:xfrm>
            <a:custGeom>
              <a:avLst/>
              <a:gdLst/>
              <a:ahLst/>
              <a:cxnLst/>
              <a:rect l="l" t="t" r="r" b="b"/>
              <a:pathLst>
                <a:path w="1013" h="1013" extrusionOk="0">
                  <a:moveTo>
                    <a:pt x="511" y="1"/>
                  </a:moveTo>
                  <a:cubicBezTo>
                    <a:pt x="233" y="1"/>
                    <a:pt x="1" y="223"/>
                    <a:pt x="1" y="502"/>
                  </a:cubicBezTo>
                  <a:cubicBezTo>
                    <a:pt x="1" y="780"/>
                    <a:pt x="233" y="1012"/>
                    <a:pt x="511" y="1012"/>
                  </a:cubicBezTo>
                  <a:cubicBezTo>
                    <a:pt x="780" y="1012"/>
                    <a:pt x="1012" y="780"/>
                    <a:pt x="1012" y="502"/>
                  </a:cubicBezTo>
                  <a:cubicBezTo>
                    <a:pt x="1012" y="223"/>
                    <a:pt x="780" y="1"/>
                    <a:pt x="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2"/>
            <p:cNvSpPr/>
            <p:nvPr/>
          </p:nvSpPr>
          <p:spPr>
            <a:xfrm>
              <a:off x="6425791" y="4476512"/>
              <a:ext cx="55005" cy="55059"/>
            </a:xfrm>
            <a:custGeom>
              <a:avLst/>
              <a:gdLst/>
              <a:ahLst/>
              <a:cxnLst/>
              <a:rect l="l" t="t" r="r" b="b"/>
              <a:pathLst>
                <a:path w="1012" h="1013" extrusionOk="0">
                  <a:moveTo>
                    <a:pt x="511" y="1"/>
                  </a:moveTo>
                  <a:cubicBezTo>
                    <a:pt x="232" y="1"/>
                    <a:pt x="0" y="233"/>
                    <a:pt x="0" y="511"/>
                  </a:cubicBezTo>
                  <a:cubicBezTo>
                    <a:pt x="0" y="790"/>
                    <a:pt x="232" y="1012"/>
                    <a:pt x="511" y="1012"/>
                  </a:cubicBezTo>
                  <a:cubicBezTo>
                    <a:pt x="789" y="1012"/>
                    <a:pt x="1012" y="790"/>
                    <a:pt x="1012" y="511"/>
                  </a:cubicBezTo>
                  <a:cubicBezTo>
                    <a:pt x="1012" y="233"/>
                    <a:pt x="789" y="1"/>
                    <a:pt x="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2"/>
            <p:cNvSpPr/>
            <p:nvPr/>
          </p:nvSpPr>
          <p:spPr>
            <a:xfrm>
              <a:off x="6535200" y="4476512"/>
              <a:ext cx="55059" cy="55059"/>
            </a:xfrm>
            <a:custGeom>
              <a:avLst/>
              <a:gdLst/>
              <a:ahLst/>
              <a:cxnLst/>
              <a:rect l="l" t="t" r="r" b="b"/>
              <a:pathLst>
                <a:path w="1013" h="1013" extrusionOk="0">
                  <a:moveTo>
                    <a:pt x="511" y="1"/>
                  </a:moveTo>
                  <a:cubicBezTo>
                    <a:pt x="233" y="1"/>
                    <a:pt x="1" y="233"/>
                    <a:pt x="1" y="511"/>
                  </a:cubicBezTo>
                  <a:cubicBezTo>
                    <a:pt x="1" y="790"/>
                    <a:pt x="233" y="1012"/>
                    <a:pt x="511" y="1012"/>
                  </a:cubicBezTo>
                  <a:cubicBezTo>
                    <a:pt x="780" y="1012"/>
                    <a:pt x="1012" y="790"/>
                    <a:pt x="1012" y="511"/>
                  </a:cubicBezTo>
                  <a:cubicBezTo>
                    <a:pt x="1012" y="233"/>
                    <a:pt x="780" y="1"/>
                    <a:pt x="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2"/>
            <p:cNvSpPr/>
            <p:nvPr/>
          </p:nvSpPr>
          <p:spPr>
            <a:xfrm>
              <a:off x="6556397" y="4264812"/>
              <a:ext cx="152894" cy="202191"/>
            </a:xfrm>
            <a:custGeom>
              <a:avLst/>
              <a:gdLst/>
              <a:ahLst/>
              <a:cxnLst/>
              <a:rect l="l" t="t" r="r" b="b"/>
              <a:pathLst>
                <a:path w="2813" h="3720" extrusionOk="0">
                  <a:moveTo>
                    <a:pt x="207" y="1"/>
                  </a:moveTo>
                  <a:cubicBezTo>
                    <a:pt x="125" y="1"/>
                    <a:pt x="52" y="52"/>
                    <a:pt x="29" y="128"/>
                  </a:cubicBezTo>
                  <a:cubicBezTo>
                    <a:pt x="1" y="221"/>
                    <a:pt x="47" y="333"/>
                    <a:pt x="149" y="360"/>
                  </a:cubicBezTo>
                  <a:cubicBezTo>
                    <a:pt x="1523" y="806"/>
                    <a:pt x="2451" y="2086"/>
                    <a:pt x="2451" y="3534"/>
                  </a:cubicBezTo>
                  <a:cubicBezTo>
                    <a:pt x="2451" y="3636"/>
                    <a:pt x="2534" y="3720"/>
                    <a:pt x="2636" y="3720"/>
                  </a:cubicBezTo>
                  <a:cubicBezTo>
                    <a:pt x="2729" y="3720"/>
                    <a:pt x="2812" y="3636"/>
                    <a:pt x="2812" y="3534"/>
                  </a:cubicBezTo>
                  <a:cubicBezTo>
                    <a:pt x="2812" y="1929"/>
                    <a:pt x="1792" y="509"/>
                    <a:pt x="261" y="8"/>
                  </a:cubicBezTo>
                  <a:cubicBezTo>
                    <a:pt x="243" y="3"/>
                    <a:pt x="225" y="1"/>
                    <a:pt x="207" y="1"/>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2"/>
            <p:cNvSpPr/>
            <p:nvPr/>
          </p:nvSpPr>
          <p:spPr>
            <a:xfrm>
              <a:off x="6527156" y="4257637"/>
              <a:ext cx="21741" cy="21741"/>
            </a:xfrm>
            <a:custGeom>
              <a:avLst/>
              <a:gdLst/>
              <a:ahLst/>
              <a:cxnLst/>
              <a:rect l="l" t="t" r="r" b="b"/>
              <a:pathLst>
                <a:path w="400" h="400" extrusionOk="0">
                  <a:moveTo>
                    <a:pt x="195" y="1"/>
                  </a:moveTo>
                  <a:cubicBezTo>
                    <a:pt x="84" y="1"/>
                    <a:pt x="1" y="93"/>
                    <a:pt x="1" y="195"/>
                  </a:cubicBezTo>
                  <a:cubicBezTo>
                    <a:pt x="1" y="307"/>
                    <a:pt x="84" y="400"/>
                    <a:pt x="195" y="400"/>
                  </a:cubicBezTo>
                  <a:cubicBezTo>
                    <a:pt x="307" y="400"/>
                    <a:pt x="400" y="307"/>
                    <a:pt x="400" y="195"/>
                  </a:cubicBezTo>
                  <a:cubicBezTo>
                    <a:pt x="400" y="93"/>
                    <a:pt x="307" y="1"/>
                    <a:pt x="195" y="1"/>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2"/>
            <p:cNvSpPr/>
            <p:nvPr/>
          </p:nvSpPr>
          <p:spPr>
            <a:xfrm>
              <a:off x="6721920" y="3934258"/>
              <a:ext cx="386392" cy="351606"/>
            </a:xfrm>
            <a:custGeom>
              <a:avLst/>
              <a:gdLst/>
              <a:ahLst/>
              <a:cxnLst/>
              <a:rect l="l" t="t" r="r" b="b"/>
              <a:pathLst>
                <a:path w="7109" h="6469" extrusionOk="0">
                  <a:moveTo>
                    <a:pt x="3559" y="1"/>
                  </a:moveTo>
                  <a:cubicBezTo>
                    <a:pt x="2731" y="1"/>
                    <a:pt x="1903" y="316"/>
                    <a:pt x="1272" y="947"/>
                  </a:cubicBezTo>
                  <a:cubicBezTo>
                    <a:pt x="0" y="2209"/>
                    <a:pt x="0" y="4260"/>
                    <a:pt x="1272" y="5522"/>
                  </a:cubicBezTo>
                  <a:cubicBezTo>
                    <a:pt x="1903" y="6153"/>
                    <a:pt x="2731" y="6469"/>
                    <a:pt x="3559" y="6469"/>
                  </a:cubicBezTo>
                  <a:cubicBezTo>
                    <a:pt x="4387" y="6469"/>
                    <a:pt x="5216" y="6153"/>
                    <a:pt x="5847" y="5522"/>
                  </a:cubicBezTo>
                  <a:cubicBezTo>
                    <a:pt x="7109" y="4260"/>
                    <a:pt x="7109" y="2209"/>
                    <a:pt x="5847" y="947"/>
                  </a:cubicBezTo>
                  <a:cubicBezTo>
                    <a:pt x="5216" y="316"/>
                    <a:pt x="4387" y="1"/>
                    <a:pt x="355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2"/>
            <p:cNvSpPr/>
            <p:nvPr/>
          </p:nvSpPr>
          <p:spPr>
            <a:xfrm>
              <a:off x="6769804" y="3980675"/>
              <a:ext cx="290079" cy="257794"/>
            </a:xfrm>
            <a:custGeom>
              <a:avLst/>
              <a:gdLst/>
              <a:ahLst/>
              <a:cxnLst/>
              <a:rect l="l" t="t" r="r" b="b"/>
              <a:pathLst>
                <a:path w="5337" h="4743" extrusionOk="0">
                  <a:moveTo>
                    <a:pt x="2672" y="0"/>
                  </a:moveTo>
                  <a:cubicBezTo>
                    <a:pt x="2148" y="0"/>
                    <a:pt x="1620" y="173"/>
                    <a:pt x="1179" y="529"/>
                  </a:cubicBezTo>
                  <a:cubicBezTo>
                    <a:pt x="168" y="1346"/>
                    <a:pt x="1" y="2840"/>
                    <a:pt x="827" y="3861"/>
                  </a:cubicBezTo>
                  <a:cubicBezTo>
                    <a:pt x="1297" y="4441"/>
                    <a:pt x="1980" y="4743"/>
                    <a:pt x="2669" y="4743"/>
                  </a:cubicBezTo>
                  <a:cubicBezTo>
                    <a:pt x="3192" y="4743"/>
                    <a:pt x="3718" y="4569"/>
                    <a:pt x="4158" y="4213"/>
                  </a:cubicBezTo>
                  <a:cubicBezTo>
                    <a:pt x="5179" y="3397"/>
                    <a:pt x="5337" y="1903"/>
                    <a:pt x="4511" y="882"/>
                  </a:cubicBezTo>
                  <a:cubicBezTo>
                    <a:pt x="4046" y="301"/>
                    <a:pt x="3363" y="0"/>
                    <a:pt x="2672"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2"/>
            <p:cNvSpPr/>
            <p:nvPr/>
          </p:nvSpPr>
          <p:spPr>
            <a:xfrm>
              <a:off x="6847527" y="4048777"/>
              <a:ext cx="45439" cy="44950"/>
            </a:xfrm>
            <a:custGeom>
              <a:avLst/>
              <a:gdLst/>
              <a:ahLst/>
              <a:cxnLst/>
              <a:rect l="l" t="t" r="r" b="b"/>
              <a:pathLst>
                <a:path w="836" h="827" extrusionOk="0">
                  <a:moveTo>
                    <a:pt x="418" y="0"/>
                  </a:moveTo>
                  <a:cubicBezTo>
                    <a:pt x="186" y="0"/>
                    <a:pt x="0" y="186"/>
                    <a:pt x="0" y="408"/>
                  </a:cubicBezTo>
                  <a:cubicBezTo>
                    <a:pt x="0" y="640"/>
                    <a:pt x="186" y="826"/>
                    <a:pt x="418" y="826"/>
                  </a:cubicBezTo>
                  <a:cubicBezTo>
                    <a:pt x="650" y="826"/>
                    <a:pt x="835" y="640"/>
                    <a:pt x="835" y="408"/>
                  </a:cubicBezTo>
                  <a:cubicBezTo>
                    <a:pt x="835" y="186"/>
                    <a:pt x="650" y="0"/>
                    <a:pt x="4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2"/>
            <p:cNvSpPr/>
            <p:nvPr/>
          </p:nvSpPr>
          <p:spPr>
            <a:xfrm>
              <a:off x="6937805" y="4048777"/>
              <a:ext cx="44895" cy="44950"/>
            </a:xfrm>
            <a:custGeom>
              <a:avLst/>
              <a:gdLst/>
              <a:ahLst/>
              <a:cxnLst/>
              <a:rect l="l" t="t" r="r" b="b"/>
              <a:pathLst>
                <a:path w="826" h="827" extrusionOk="0">
                  <a:moveTo>
                    <a:pt x="408" y="0"/>
                  </a:moveTo>
                  <a:cubicBezTo>
                    <a:pt x="186" y="0"/>
                    <a:pt x="0" y="186"/>
                    <a:pt x="0" y="408"/>
                  </a:cubicBezTo>
                  <a:cubicBezTo>
                    <a:pt x="0" y="640"/>
                    <a:pt x="186" y="826"/>
                    <a:pt x="408" y="826"/>
                  </a:cubicBezTo>
                  <a:cubicBezTo>
                    <a:pt x="640" y="826"/>
                    <a:pt x="826" y="640"/>
                    <a:pt x="826" y="408"/>
                  </a:cubicBezTo>
                  <a:cubicBezTo>
                    <a:pt x="826" y="186"/>
                    <a:pt x="640" y="0"/>
                    <a:pt x="4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2"/>
            <p:cNvSpPr/>
            <p:nvPr/>
          </p:nvSpPr>
          <p:spPr>
            <a:xfrm>
              <a:off x="6847527" y="4126446"/>
              <a:ext cx="45439" cy="44950"/>
            </a:xfrm>
            <a:custGeom>
              <a:avLst/>
              <a:gdLst/>
              <a:ahLst/>
              <a:cxnLst/>
              <a:rect l="l" t="t" r="r" b="b"/>
              <a:pathLst>
                <a:path w="836" h="827" extrusionOk="0">
                  <a:moveTo>
                    <a:pt x="418" y="0"/>
                  </a:moveTo>
                  <a:cubicBezTo>
                    <a:pt x="186" y="0"/>
                    <a:pt x="0" y="186"/>
                    <a:pt x="0" y="409"/>
                  </a:cubicBezTo>
                  <a:cubicBezTo>
                    <a:pt x="0" y="641"/>
                    <a:pt x="186" y="826"/>
                    <a:pt x="418" y="826"/>
                  </a:cubicBezTo>
                  <a:cubicBezTo>
                    <a:pt x="650" y="826"/>
                    <a:pt x="835" y="641"/>
                    <a:pt x="835" y="409"/>
                  </a:cubicBezTo>
                  <a:cubicBezTo>
                    <a:pt x="835" y="186"/>
                    <a:pt x="650" y="0"/>
                    <a:pt x="4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2"/>
            <p:cNvSpPr/>
            <p:nvPr/>
          </p:nvSpPr>
          <p:spPr>
            <a:xfrm>
              <a:off x="6937805" y="4126446"/>
              <a:ext cx="44895" cy="44950"/>
            </a:xfrm>
            <a:custGeom>
              <a:avLst/>
              <a:gdLst/>
              <a:ahLst/>
              <a:cxnLst/>
              <a:rect l="l" t="t" r="r" b="b"/>
              <a:pathLst>
                <a:path w="826" h="827" extrusionOk="0">
                  <a:moveTo>
                    <a:pt x="408" y="0"/>
                  </a:moveTo>
                  <a:cubicBezTo>
                    <a:pt x="186" y="0"/>
                    <a:pt x="0" y="186"/>
                    <a:pt x="0" y="409"/>
                  </a:cubicBezTo>
                  <a:cubicBezTo>
                    <a:pt x="0" y="641"/>
                    <a:pt x="186" y="826"/>
                    <a:pt x="408" y="826"/>
                  </a:cubicBezTo>
                  <a:cubicBezTo>
                    <a:pt x="640" y="826"/>
                    <a:pt x="826" y="641"/>
                    <a:pt x="826" y="409"/>
                  </a:cubicBezTo>
                  <a:cubicBezTo>
                    <a:pt x="826" y="186"/>
                    <a:pt x="640" y="0"/>
                    <a:pt x="40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2"/>
            <p:cNvSpPr/>
            <p:nvPr/>
          </p:nvSpPr>
          <p:spPr>
            <a:xfrm>
              <a:off x="6954925" y="3951977"/>
              <a:ext cx="126152" cy="165938"/>
            </a:xfrm>
            <a:custGeom>
              <a:avLst/>
              <a:gdLst/>
              <a:ahLst/>
              <a:cxnLst/>
              <a:rect l="l" t="t" r="r" b="b"/>
              <a:pathLst>
                <a:path w="2321" h="3053" extrusionOk="0">
                  <a:moveTo>
                    <a:pt x="164" y="1"/>
                  </a:moveTo>
                  <a:cubicBezTo>
                    <a:pt x="100" y="1"/>
                    <a:pt x="43" y="42"/>
                    <a:pt x="28" y="102"/>
                  </a:cubicBezTo>
                  <a:cubicBezTo>
                    <a:pt x="1" y="185"/>
                    <a:pt x="38" y="269"/>
                    <a:pt x="121" y="296"/>
                  </a:cubicBezTo>
                  <a:cubicBezTo>
                    <a:pt x="1253" y="658"/>
                    <a:pt x="2014" y="1716"/>
                    <a:pt x="2014" y="2904"/>
                  </a:cubicBezTo>
                  <a:cubicBezTo>
                    <a:pt x="2014" y="2988"/>
                    <a:pt x="2079" y="3052"/>
                    <a:pt x="2163" y="3052"/>
                  </a:cubicBezTo>
                  <a:cubicBezTo>
                    <a:pt x="2246" y="3052"/>
                    <a:pt x="2320" y="2988"/>
                    <a:pt x="2320" y="2904"/>
                  </a:cubicBezTo>
                  <a:cubicBezTo>
                    <a:pt x="2320" y="1586"/>
                    <a:pt x="1476" y="417"/>
                    <a:pt x="214" y="9"/>
                  </a:cubicBezTo>
                  <a:cubicBezTo>
                    <a:pt x="197" y="3"/>
                    <a:pt x="181" y="1"/>
                    <a:pt x="164" y="1"/>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2"/>
            <p:cNvSpPr/>
            <p:nvPr/>
          </p:nvSpPr>
          <p:spPr>
            <a:xfrm>
              <a:off x="6930739" y="3945890"/>
              <a:ext cx="18208" cy="18208"/>
            </a:xfrm>
            <a:custGeom>
              <a:avLst/>
              <a:gdLst/>
              <a:ahLst/>
              <a:cxnLst/>
              <a:rect l="l" t="t" r="r" b="b"/>
              <a:pathLst>
                <a:path w="335" h="335" extrusionOk="0">
                  <a:moveTo>
                    <a:pt x="167" y="0"/>
                  </a:moveTo>
                  <a:cubicBezTo>
                    <a:pt x="74" y="0"/>
                    <a:pt x="0" y="74"/>
                    <a:pt x="0" y="167"/>
                  </a:cubicBezTo>
                  <a:cubicBezTo>
                    <a:pt x="0" y="260"/>
                    <a:pt x="74" y="334"/>
                    <a:pt x="167" y="334"/>
                  </a:cubicBezTo>
                  <a:cubicBezTo>
                    <a:pt x="260" y="334"/>
                    <a:pt x="334" y="260"/>
                    <a:pt x="334" y="167"/>
                  </a:cubicBezTo>
                  <a:cubicBezTo>
                    <a:pt x="334" y="74"/>
                    <a:pt x="260" y="0"/>
                    <a:pt x="167"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2"/>
            <p:cNvSpPr/>
            <p:nvPr/>
          </p:nvSpPr>
          <p:spPr>
            <a:xfrm>
              <a:off x="6314560" y="3635161"/>
              <a:ext cx="280513" cy="280513"/>
            </a:xfrm>
            <a:custGeom>
              <a:avLst/>
              <a:gdLst/>
              <a:ahLst/>
              <a:cxnLst/>
              <a:rect l="l" t="t" r="r" b="b"/>
              <a:pathLst>
                <a:path w="5161" h="5161" extrusionOk="0">
                  <a:moveTo>
                    <a:pt x="2580" y="1"/>
                  </a:moveTo>
                  <a:cubicBezTo>
                    <a:pt x="1161" y="1"/>
                    <a:pt x="1" y="1161"/>
                    <a:pt x="1" y="2581"/>
                  </a:cubicBezTo>
                  <a:cubicBezTo>
                    <a:pt x="1" y="4000"/>
                    <a:pt x="1161" y="5160"/>
                    <a:pt x="2580" y="5160"/>
                  </a:cubicBezTo>
                  <a:cubicBezTo>
                    <a:pt x="4000" y="5160"/>
                    <a:pt x="5160" y="4000"/>
                    <a:pt x="5160" y="2581"/>
                  </a:cubicBezTo>
                  <a:cubicBezTo>
                    <a:pt x="5160" y="1161"/>
                    <a:pt x="4000" y="1"/>
                    <a:pt x="258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2"/>
            <p:cNvSpPr/>
            <p:nvPr/>
          </p:nvSpPr>
          <p:spPr>
            <a:xfrm>
              <a:off x="6351899" y="3672501"/>
              <a:ext cx="205344" cy="205344"/>
            </a:xfrm>
            <a:custGeom>
              <a:avLst/>
              <a:gdLst/>
              <a:ahLst/>
              <a:cxnLst/>
              <a:rect l="l" t="t" r="r" b="b"/>
              <a:pathLst>
                <a:path w="3778" h="3778" extrusionOk="0">
                  <a:moveTo>
                    <a:pt x="1893" y="1"/>
                  </a:moveTo>
                  <a:cubicBezTo>
                    <a:pt x="854" y="1"/>
                    <a:pt x="0" y="854"/>
                    <a:pt x="0" y="1894"/>
                  </a:cubicBezTo>
                  <a:cubicBezTo>
                    <a:pt x="0" y="2933"/>
                    <a:pt x="854" y="3777"/>
                    <a:pt x="1893" y="3777"/>
                  </a:cubicBezTo>
                  <a:cubicBezTo>
                    <a:pt x="2933" y="3777"/>
                    <a:pt x="3777" y="2933"/>
                    <a:pt x="3777" y="1894"/>
                  </a:cubicBezTo>
                  <a:cubicBezTo>
                    <a:pt x="3777" y="854"/>
                    <a:pt x="2933" y="1"/>
                    <a:pt x="1893" y="1"/>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2"/>
            <p:cNvSpPr/>
            <p:nvPr/>
          </p:nvSpPr>
          <p:spPr>
            <a:xfrm>
              <a:off x="6400815" y="3726472"/>
              <a:ext cx="35873" cy="35873"/>
            </a:xfrm>
            <a:custGeom>
              <a:avLst/>
              <a:gdLst/>
              <a:ahLst/>
              <a:cxnLst/>
              <a:rect l="l" t="t" r="r" b="b"/>
              <a:pathLst>
                <a:path w="660" h="660" extrusionOk="0">
                  <a:moveTo>
                    <a:pt x="335" y="1"/>
                  </a:moveTo>
                  <a:cubicBezTo>
                    <a:pt x="149" y="1"/>
                    <a:pt x="0" y="149"/>
                    <a:pt x="0" y="335"/>
                  </a:cubicBezTo>
                  <a:cubicBezTo>
                    <a:pt x="0" y="511"/>
                    <a:pt x="149" y="659"/>
                    <a:pt x="335" y="659"/>
                  </a:cubicBezTo>
                  <a:cubicBezTo>
                    <a:pt x="511" y="659"/>
                    <a:pt x="659" y="511"/>
                    <a:pt x="659" y="335"/>
                  </a:cubicBezTo>
                  <a:cubicBezTo>
                    <a:pt x="659" y="149"/>
                    <a:pt x="511" y="1"/>
                    <a:pt x="3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2"/>
            <p:cNvSpPr/>
            <p:nvPr/>
          </p:nvSpPr>
          <p:spPr>
            <a:xfrm>
              <a:off x="6472451" y="3726472"/>
              <a:ext cx="35818" cy="35873"/>
            </a:xfrm>
            <a:custGeom>
              <a:avLst/>
              <a:gdLst/>
              <a:ahLst/>
              <a:cxnLst/>
              <a:rect l="l" t="t" r="r" b="b"/>
              <a:pathLst>
                <a:path w="659" h="660" extrusionOk="0">
                  <a:moveTo>
                    <a:pt x="334" y="1"/>
                  </a:moveTo>
                  <a:cubicBezTo>
                    <a:pt x="149" y="1"/>
                    <a:pt x="0" y="149"/>
                    <a:pt x="0" y="335"/>
                  </a:cubicBezTo>
                  <a:cubicBezTo>
                    <a:pt x="0" y="511"/>
                    <a:pt x="149" y="659"/>
                    <a:pt x="334" y="659"/>
                  </a:cubicBezTo>
                  <a:cubicBezTo>
                    <a:pt x="520" y="659"/>
                    <a:pt x="659" y="511"/>
                    <a:pt x="659" y="335"/>
                  </a:cubicBezTo>
                  <a:cubicBezTo>
                    <a:pt x="659" y="149"/>
                    <a:pt x="520" y="1"/>
                    <a:pt x="3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2"/>
            <p:cNvSpPr/>
            <p:nvPr/>
          </p:nvSpPr>
          <p:spPr>
            <a:xfrm>
              <a:off x="6400815" y="3788487"/>
              <a:ext cx="35873" cy="35873"/>
            </a:xfrm>
            <a:custGeom>
              <a:avLst/>
              <a:gdLst/>
              <a:ahLst/>
              <a:cxnLst/>
              <a:rect l="l" t="t" r="r" b="b"/>
              <a:pathLst>
                <a:path w="660" h="660" extrusionOk="0">
                  <a:moveTo>
                    <a:pt x="335" y="1"/>
                  </a:moveTo>
                  <a:cubicBezTo>
                    <a:pt x="149" y="1"/>
                    <a:pt x="0" y="149"/>
                    <a:pt x="0" y="326"/>
                  </a:cubicBezTo>
                  <a:cubicBezTo>
                    <a:pt x="0" y="511"/>
                    <a:pt x="149" y="660"/>
                    <a:pt x="335" y="660"/>
                  </a:cubicBezTo>
                  <a:cubicBezTo>
                    <a:pt x="511" y="660"/>
                    <a:pt x="659" y="511"/>
                    <a:pt x="659" y="326"/>
                  </a:cubicBezTo>
                  <a:cubicBezTo>
                    <a:pt x="659" y="149"/>
                    <a:pt x="511" y="1"/>
                    <a:pt x="3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2"/>
            <p:cNvSpPr/>
            <p:nvPr/>
          </p:nvSpPr>
          <p:spPr>
            <a:xfrm>
              <a:off x="6472451" y="3788487"/>
              <a:ext cx="35818" cy="35873"/>
            </a:xfrm>
            <a:custGeom>
              <a:avLst/>
              <a:gdLst/>
              <a:ahLst/>
              <a:cxnLst/>
              <a:rect l="l" t="t" r="r" b="b"/>
              <a:pathLst>
                <a:path w="659" h="660" extrusionOk="0">
                  <a:moveTo>
                    <a:pt x="334" y="1"/>
                  </a:moveTo>
                  <a:cubicBezTo>
                    <a:pt x="149" y="1"/>
                    <a:pt x="0" y="149"/>
                    <a:pt x="0" y="326"/>
                  </a:cubicBezTo>
                  <a:cubicBezTo>
                    <a:pt x="0" y="511"/>
                    <a:pt x="149" y="660"/>
                    <a:pt x="334" y="660"/>
                  </a:cubicBezTo>
                  <a:cubicBezTo>
                    <a:pt x="520" y="660"/>
                    <a:pt x="659" y="511"/>
                    <a:pt x="659" y="326"/>
                  </a:cubicBezTo>
                  <a:cubicBezTo>
                    <a:pt x="659" y="149"/>
                    <a:pt x="520" y="1"/>
                    <a:pt x="33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2"/>
            <p:cNvSpPr/>
            <p:nvPr/>
          </p:nvSpPr>
          <p:spPr>
            <a:xfrm>
              <a:off x="6486039" y="3649564"/>
              <a:ext cx="100443" cy="132457"/>
            </a:xfrm>
            <a:custGeom>
              <a:avLst/>
              <a:gdLst/>
              <a:ahLst/>
              <a:cxnLst/>
              <a:rect l="l" t="t" r="r" b="b"/>
              <a:pathLst>
                <a:path w="1848" h="2437" extrusionOk="0">
                  <a:moveTo>
                    <a:pt x="143" y="0"/>
                  </a:moveTo>
                  <a:cubicBezTo>
                    <a:pt x="91" y="0"/>
                    <a:pt x="44" y="33"/>
                    <a:pt x="29" y="79"/>
                  </a:cubicBezTo>
                  <a:cubicBezTo>
                    <a:pt x="1" y="144"/>
                    <a:pt x="38" y="219"/>
                    <a:pt x="103" y="237"/>
                  </a:cubicBezTo>
                  <a:cubicBezTo>
                    <a:pt x="1003" y="525"/>
                    <a:pt x="1615" y="1360"/>
                    <a:pt x="1615" y="2316"/>
                  </a:cubicBezTo>
                  <a:cubicBezTo>
                    <a:pt x="1615" y="2381"/>
                    <a:pt x="1662" y="2436"/>
                    <a:pt x="1727" y="2436"/>
                  </a:cubicBezTo>
                  <a:cubicBezTo>
                    <a:pt x="1801" y="2436"/>
                    <a:pt x="1847" y="2381"/>
                    <a:pt x="1847" y="2316"/>
                  </a:cubicBezTo>
                  <a:cubicBezTo>
                    <a:pt x="1847" y="1258"/>
                    <a:pt x="1179" y="330"/>
                    <a:pt x="177" y="5"/>
                  </a:cubicBezTo>
                  <a:cubicBezTo>
                    <a:pt x="166" y="2"/>
                    <a:pt x="154" y="0"/>
                    <a:pt x="143"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2"/>
            <p:cNvSpPr/>
            <p:nvPr/>
          </p:nvSpPr>
          <p:spPr>
            <a:xfrm>
              <a:off x="6467396" y="3644781"/>
              <a:ext cx="14186" cy="14186"/>
            </a:xfrm>
            <a:custGeom>
              <a:avLst/>
              <a:gdLst/>
              <a:ahLst/>
              <a:cxnLst/>
              <a:rect l="l" t="t" r="r" b="b"/>
              <a:pathLst>
                <a:path w="261" h="261" extrusionOk="0">
                  <a:moveTo>
                    <a:pt x="130" y="0"/>
                  </a:moveTo>
                  <a:cubicBezTo>
                    <a:pt x="56" y="0"/>
                    <a:pt x="0" y="56"/>
                    <a:pt x="0" y="130"/>
                  </a:cubicBezTo>
                  <a:cubicBezTo>
                    <a:pt x="0" y="204"/>
                    <a:pt x="56" y="260"/>
                    <a:pt x="130" y="260"/>
                  </a:cubicBezTo>
                  <a:cubicBezTo>
                    <a:pt x="195" y="260"/>
                    <a:pt x="260" y="204"/>
                    <a:pt x="260" y="130"/>
                  </a:cubicBezTo>
                  <a:cubicBezTo>
                    <a:pt x="260" y="56"/>
                    <a:pt x="195" y="0"/>
                    <a:pt x="130" y="0"/>
                  </a:cubicBezTo>
                  <a:close/>
                </a:path>
              </a:pathLst>
            </a:custGeom>
            <a:solidFill>
              <a:srgbClr val="000000">
                <a:alpha val="33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a:extLst>
              <a:ext uri="{FF2B5EF4-FFF2-40B4-BE49-F238E27FC236}">
                <a16:creationId xmlns:a16="http://schemas.microsoft.com/office/drawing/2014/main" id="{315983C2-E3C0-F739-64A3-79CCD1E9EF99}"/>
              </a:ext>
            </a:extLst>
          </p:cNvPr>
          <p:cNvSpPr txBox="1"/>
          <p:nvPr/>
        </p:nvSpPr>
        <p:spPr>
          <a:xfrm>
            <a:off x="1388000" y="38337"/>
            <a:ext cx="9416000" cy="1077218"/>
          </a:xfrm>
          <a:prstGeom prst="rect">
            <a:avLst/>
          </a:prstGeom>
          <a:solidFill>
            <a:schemeClr val="accent5">
              <a:lumMod val="40000"/>
              <a:lumOff val="60000"/>
            </a:schemeClr>
          </a:solidFill>
          <a:ln>
            <a:solidFill>
              <a:schemeClr val="accent1">
                <a:lumMod val="75000"/>
              </a:schemeClr>
            </a:solidFill>
          </a:ln>
        </p:spPr>
        <p:txBody>
          <a:bodyPr wrap="square" rtlCol="0">
            <a:spAutoFit/>
          </a:bodyPr>
          <a:lstStyle/>
          <a:p>
            <a:pPr algn="ctr"/>
            <a:r>
              <a:rPr lang="en-US" sz="3200" b="1" dirty="0">
                <a:solidFill>
                  <a:srgbClr val="FF0000"/>
                </a:solidFill>
                <a:effectLst/>
                <a:latin typeface="Times New Roman" panose="02020603050405020304" pitchFamily="18" charset="0"/>
                <a:ea typeface="Times New Roman" panose="02020603050405020304" pitchFamily="18" charset="0"/>
              </a:rPr>
              <a:t>2. </a:t>
            </a:r>
            <a:r>
              <a:rPr lang="en-US" sz="3200" b="1" dirty="0" err="1">
                <a:solidFill>
                  <a:srgbClr val="FF0000"/>
                </a:solidFill>
                <a:effectLst/>
                <a:latin typeface="Times New Roman" panose="02020603050405020304" pitchFamily="18" charset="0"/>
                <a:ea typeface="Times New Roman" panose="02020603050405020304" pitchFamily="18" charset="0"/>
              </a:rPr>
              <a:t>Các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bước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thực</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hiện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quy</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kiểm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đánh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giá</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giữa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kì</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thông</a:t>
            </a:r>
            <a:r>
              <a:rPr lang="en-US" sz="3200" b="1" dirty="0">
                <a:solidFill>
                  <a:srgbClr val="FF0000"/>
                </a:solidFill>
                <a:effectLst/>
                <a:latin typeface="Times New Roman" panose="02020603050405020304" pitchFamily="18" charset="0"/>
                <a:ea typeface="Times New Roman" panose="02020603050405020304" pitchFamily="18" charset="0"/>
              </a:rPr>
              <a:t> qua </a:t>
            </a:r>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sản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phẩm</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dự</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án</a:t>
            </a:r>
            <a:r>
              <a:rPr lang="en-US" sz="3200" b="1" dirty="0">
                <a:solidFill>
                  <a:srgbClr val="FF0000"/>
                </a:solidFill>
                <a:effectLst/>
                <a:latin typeface="Times New Roman" panose="02020603050405020304" pitchFamily="18" charset="0"/>
                <a:ea typeface="Times New Roman" panose="02020603050405020304" pitchFamily="18" charset="0"/>
              </a:rPr>
              <a:t>:</a:t>
            </a:r>
            <a:endParaRPr lang="vi-VN" sz="32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5"/>
                                        </p:tgtEl>
                                        <p:attrNameLst>
                                          <p:attrName>style.visibility</p:attrName>
                                        </p:attrNameLst>
                                      </p:cBhvr>
                                      <p:to>
                                        <p:strVal val="visible"/>
                                      </p:to>
                                    </p:set>
                                    <p:animEffect transition="in" filter="fade">
                                      <p:cBhvr>
                                        <p:cTn id="7" dur="1000"/>
                                        <p:tgtEl>
                                          <p:spTgt spid="865"/>
                                        </p:tgtEl>
                                      </p:cBhvr>
                                    </p:animEffect>
                                    <p:anim calcmode="lin" valueType="num">
                                      <p:cBhvr>
                                        <p:cTn id="8" dur="1000" fill="hold"/>
                                        <p:tgtEl>
                                          <p:spTgt spid="865"/>
                                        </p:tgtEl>
                                        <p:attrNameLst>
                                          <p:attrName>ppt_x</p:attrName>
                                        </p:attrNameLst>
                                      </p:cBhvr>
                                      <p:tavLst>
                                        <p:tav tm="0">
                                          <p:val>
                                            <p:strVal val="#ppt_x"/>
                                          </p:val>
                                        </p:tav>
                                        <p:tav tm="100000">
                                          <p:val>
                                            <p:strVal val="#ppt_x"/>
                                          </p:val>
                                        </p:tav>
                                      </p:tavLst>
                                    </p:anim>
                                    <p:anim calcmode="lin" valueType="num">
                                      <p:cBhvr>
                                        <p:cTn id="9" dur="1000" fill="hold"/>
                                        <p:tgtEl>
                                          <p:spTgt spid="8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68"/>
                                        </p:tgtEl>
                                        <p:attrNameLst>
                                          <p:attrName>style.visibility</p:attrName>
                                        </p:attrNameLst>
                                      </p:cBhvr>
                                      <p:to>
                                        <p:strVal val="visible"/>
                                      </p:to>
                                    </p:set>
                                    <p:animEffect transition="in" filter="barn(inVertical)">
                                      <p:cBhvr>
                                        <p:cTn id="14" dur="500"/>
                                        <p:tgtEl>
                                          <p:spTgt spid="86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1"/>
                                        </p:tgtEl>
                                        <p:attrNameLst>
                                          <p:attrName>style.visibility</p:attrName>
                                        </p:attrNameLst>
                                      </p:cBhvr>
                                      <p:to>
                                        <p:strVal val="visible"/>
                                      </p:to>
                                    </p:set>
                                    <p:anim calcmode="lin" valueType="num">
                                      <p:cBhvr additive="base">
                                        <p:cTn id="19" dur="500" fill="hold"/>
                                        <p:tgtEl>
                                          <p:spTgt spid="871"/>
                                        </p:tgtEl>
                                        <p:attrNameLst>
                                          <p:attrName>ppt_x</p:attrName>
                                        </p:attrNameLst>
                                      </p:cBhvr>
                                      <p:tavLst>
                                        <p:tav tm="0">
                                          <p:val>
                                            <p:strVal val="#ppt_x"/>
                                          </p:val>
                                        </p:tav>
                                        <p:tav tm="100000">
                                          <p:val>
                                            <p:strVal val="#ppt_x"/>
                                          </p:val>
                                        </p:tav>
                                      </p:tavLst>
                                    </p:anim>
                                    <p:anim calcmode="lin" valueType="num">
                                      <p:cBhvr additive="base">
                                        <p:cTn id="20" dur="500" fill="hold"/>
                                        <p:tgtEl>
                                          <p:spTgt spid="8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74"/>
                                        </p:tgtEl>
                                        <p:attrNameLst>
                                          <p:attrName>style.visibility</p:attrName>
                                        </p:attrNameLst>
                                      </p:cBhvr>
                                      <p:to>
                                        <p:strVal val="visible"/>
                                      </p:to>
                                    </p:set>
                                    <p:anim calcmode="lin" valueType="num">
                                      <p:cBhvr>
                                        <p:cTn id="25" dur="500" fill="hold"/>
                                        <p:tgtEl>
                                          <p:spTgt spid="874"/>
                                        </p:tgtEl>
                                        <p:attrNameLst>
                                          <p:attrName>ppt_w</p:attrName>
                                        </p:attrNameLst>
                                      </p:cBhvr>
                                      <p:tavLst>
                                        <p:tav tm="0">
                                          <p:val>
                                            <p:fltVal val="0"/>
                                          </p:val>
                                        </p:tav>
                                        <p:tav tm="100000">
                                          <p:val>
                                            <p:strVal val="#ppt_w"/>
                                          </p:val>
                                        </p:tav>
                                      </p:tavLst>
                                    </p:anim>
                                    <p:anim calcmode="lin" valueType="num">
                                      <p:cBhvr>
                                        <p:cTn id="26" dur="500" fill="hold"/>
                                        <p:tgtEl>
                                          <p:spTgt spid="874"/>
                                        </p:tgtEl>
                                        <p:attrNameLst>
                                          <p:attrName>ppt_h</p:attrName>
                                        </p:attrNameLst>
                                      </p:cBhvr>
                                      <p:tavLst>
                                        <p:tav tm="0">
                                          <p:val>
                                            <p:fltVal val="0"/>
                                          </p:val>
                                        </p:tav>
                                        <p:tav tm="100000">
                                          <p:val>
                                            <p:strVal val="#ppt_h"/>
                                          </p:val>
                                        </p:tav>
                                      </p:tavLst>
                                    </p:anim>
                                    <p:animEffect transition="in" filter="fade">
                                      <p:cBhvr>
                                        <p:cTn id="27" dur="500"/>
                                        <p:tgtEl>
                                          <p:spTgt spid="87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77"/>
                                        </p:tgtEl>
                                        <p:attrNameLst>
                                          <p:attrName>style.visibility</p:attrName>
                                        </p:attrNameLst>
                                      </p:cBhvr>
                                      <p:to>
                                        <p:strVal val="visible"/>
                                      </p:to>
                                    </p:set>
                                    <p:animEffect transition="in" filter="randombar(horizontal)">
                                      <p:cBhvr>
                                        <p:cTn id="32" dur="500"/>
                                        <p:tgtEl>
                                          <p:spTgt spid="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sp>
        <p:nvSpPr>
          <p:cNvPr id="3396" name="Google Shape;3396;p32"/>
          <p:cNvSpPr txBox="1">
            <a:spLocks noGrp="1"/>
          </p:cNvSpPr>
          <p:nvPr>
            <p:ph type="title"/>
          </p:nvPr>
        </p:nvSpPr>
        <p:spPr>
          <a:xfrm>
            <a:off x="1941848" y="633841"/>
            <a:ext cx="5790799" cy="1325600"/>
          </a:xfrm>
          <a:prstGeom prst="rect">
            <a:avLst/>
          </a:prstGeom>
        </p:spPr>
        <p:txBody>
          <a:bodyPr spcFirstLastPara="1" wrap="square" lIns="121900" tIns="121900" rIns="121900" bIns="121900" anchor="t" anchorCtr="0">
            <a:noAutofit/>
          </a:bodyPr>
          <a:lstStyle/>
          <a:p>
            <a:r>
              <a:rPr lang="en-US" sz="7200" dirty="0">
                <a:latin typeface="+mj-lt"/>
              </a:rPr>
              <a:t>QUY TRÌNH</a:t>
            </a:r>
            <a:br>
              <a:rPr lang="en-US" sz="7200" dirty="0">
                <a:latin typeface="+mj-lt"/>
              </a:rPr>
            </a:br>
            <a:r>
              <a:rPr lang="en-US" sz="7200" dirty="0">
                <a:latin typeface="+mj-lt"/>
              </a:rPr>
              <a:t>THỰC HIỆN  </a:t>
            </a:r>
            <a:endParaRPr sz="7200" dirty="0">
              <a:latin typeface="+mj-lt"/>
            </a:endParaRPr>
          </a:p>
        </p:txBody>
      </p:sp>
      <p:sp>
        <p:nvSpPr>
          <p:cNvPr id="3397" name="Google Shape;3397;p32"/>
          <p:cNvSpPr txBox="1">
            <a:spLocks noGrp="1"/>
          </p:cNvSpPr>
          <p:nvPr>
            <p:ph type="subTitle" idx="1"/>
          </p:nvPr>
        </p:nvSpPr>
        <p:spPr>
          <a:xfrm>
            <a:off x="1606281" y="3394683"/>
            <a:ext cx="5999205" cy="2037126"/>
          </a:xfrm>
          <a:prstGeom prst="rect">
            <a:avLst/>
          </a:prstGeom>
        </p:spPr>
        <p:txBody>
          <a:bodyPr spcFirstLastPara="1" wrap="square" lIns="121900" tIns="121900" rIns="121900" bIns="121900" anchor="ctr" anchorCtr="0">
            <a:noAutofit/>
          </a:bodyPr>
          <a:lstStyle/>
          <a:p>
            <a:pPr marL="0" indent="0" algn="ctr"/>
            <a:r>
              <a:rPr lang="en-US" sz="3600" b="1" u="sng" dirty="0" err="1">
                <a:effectLst/>
                <a:latin typeface="Times New Roman" panose="02020603050405020304" pitchFamily="18" charset="0"/>
                <a:ea typeface="Times New Roman" panose="02020603050405020304" pitchFamily="18" charset="0"/>
              </a:rPr>
              <a:t>Chủ</a:t>
            </a:r>
            <a:r>
              <a:rPr lang="en-US" sz="3600" b="1" u="sng" dirty="0">
                <a:effectLst/>
                <a:latin typeface="Times New Roman" panose="02020603050405020304" pitchFamily="18" charset="0"/>
                <a:ea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rPr>
              <a:t>đề</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Tìm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hiểu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về</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một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số</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thuộc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Châu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Âu</a:t>
            </a:r>
            <a:r>
              <a:rPr lang="en-US" sz="3600" dirty="0">
                <a:effectLst/>
                <a:latin typeface="Times New Roman" panose="02020603050405020304" pitchFamily="18" charset="0"/>
                <a:ea typeface="Times New Roman" panose="02020603050405020304" pitchFamily="18" charset="0"/>
              </a:rPr>
              <a:t>” </a:t>
            </a:r>
          </a:p>
          <a:p>
            <a:pPr marL="0" indent="0" algn="ctr"/>
            <a:r>
              <a:rPr lang="en-US" sz="3600" dirty="0" err="1">
                <a:effectLst/>
                <a:latin typeface="Times New Roman" panose="02020603050405020304" pitchFamily="18" charset="0"/>
                <a:ea typeface="Times New Roman" panose="02020603050405020304" pitchFamily="18" charset="0"/>
              </a:rPr>
              <a:t>Lịch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sử</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Địa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lí</a:t>
            </a:r>
            <a:r>
              <a:rPr lang="en-US" sz="3600" dirty="0">
                <a:effectLst/>
                <a:latin typeface="Times New Roman" panose="02020603050405020304" pitchFamily="18" charset="0"/>
                <a:ea typeface="Times New Roman" panose="02020603050405020304" pitchFamily="18" charset="0"/>
              </a:rPr>
              <a:t> 7</a:t>
            </a:r>
            <a:endParaRPr sz="3600" dirty="0"/>
          </a:p>
        </p:txBody>
      </p:sp>
      <p:sp>
        <p:nvSpPr>
          <p:cNvPr id="3398" name="Google Shape;3398;p32"/>
          <p:cNvSpPr/>
          <p:nvPr/>
        </p:nvSpPr>
        <p:spPr>
          <a:xfrm>
            <a:off x="7160001" y="0"/>
            <a:ext cx="1693943" cy="6451432"/>
          </a:xfrm>
          <a:custGeom>
            <a:avLst/>
            <a:gdLst/>
            <a:ahLst/>
            <a:cxnLst/>
            <a:rect l="l" t="t" r="r" b="b"/>
            <a:pathLst>
              <a:path w="35687" h="135915" extrusionOk="0">
                <a:moveTo>
                  <a:pt x="21425" y="0"/>
                </a:moveTo>
                <a:lnTo>
                  <a:pt x="21204" y="78914"/>
                </a:lnTo>
                <a:cubicBezTo>
                  <a:pt x="21204" y="79180"/>
                  <a:pt x="21070" y="79402"/>
                  <a:pt x="20871" y="79557"/>
                </a:cubicBezTo>
                <a:cubicBezTo>
                  <a:pt x="20725" y="79659"/>
                  <a:pt x="20570" y="79713"/>
                  <a:pt x="20411" y="79713"/>
                </a:cubicBezTo>
                <a:cubicBezTo>
                  <a:pt x="20329" y="79713"/>
                  <a:pt x="20245" y="79698"/>
                  <a:pt x="20161" y="79668"/>
                </a:cubicBezTo>
                <a:lnTo>
                  <a:pt x="18453" y="79114"/>
                </a:lnTo>
                <a:cubicBezTo>
                  <a:pt x="18189" y="79024"/>
                  <a:pt x="17920" y="78981"/>
                  <a:pt x="17655" y="78981"/>
                </a:cubicBezTo>
                <a:cubicBezTo>
                  <a:pt x="16612" y="78981"/>
                  <a:pt x="15640" y="79644"/>
                  <a:pt x="15304" y="80688"/>
                </a:cubicBezTo>
                <a:cubicBezTo>
                  <a:pt x="14860" y="81997"/>
                  <a:pt x="15592" y="83416"/>
                  <a:pt x="16879" y="83838"/>
                </a:cubicBezTo>
                <a:lnTo>
                  <a:pt x="23909" y="86167"/>
                </a:lnTo>
                <a:cubicBezTo>
                  <a:pt x="24109" y="86233"/>
                  <a:pt x="24286" y="86366"/>
                  <a:pt x="24397" y="86588"/>
                </a:cubicBezTo>
                <a:cubicBezTo>
                  <a:pt x="24486" y="86788"/>
                  <a:pt x="24508" y="87009"/>
                  <a:pt x="24442" y="87231"/>
                </a:cubicBezTo>
                <a:lnTo>
                  <a:pt x="24331" y="87542"/>
                </a:lnTo>
                <a:cubicBezTo>
                  <a:pt x="24264" y="87763"/>
                  <a:pt x="24109" y="87941"/>
                  <a:pt x="23909" y="88030"/>
                </a:cubicBezTo>
                <a:cubicBezTo>
                  <a:pt x="23793" y="88094"/>
                  <a:pt x="23669" y="88129"/>
                  <a:pt x="23542" y="88129"/>
                </a:cubicBezTo>
                <a:cubicBezTo>
                  <a:pt x="23451" y="88129"/>
                  <a:pt x="23359" y="88111"/>
                  <a:pt x="23266" y="88074"/>
                </a:cubicBezTo>
                <a:lnTo>
                  <a:pt x="15947" y="85679"/>
                </a:lnTo>
                <a:cubicBezTo>
                  <a:pt x="15716" y="85595"/>
                  <a:pt x="15481" y="85555"/>
                  <a:pt x="15247" y="85555"/>
                </a:cubicBezTo>
                <a:cubicBezTo>
                  <a:pt x="14919" y="85555"/>
                  <a:pt x="14594" y="85634"/>
                  <a:pt x="14284" y="85790"/>
                </a:cubicBezTo>
                <a:cubicBezTo>
                  <a:pt x="13774" y="86056"/>
                  <a:pt x="13374" y="86499"/>
                  <a:pt x="13197" y="87054"/>
                </a:cubicBezTo>
                <a:cubicBezTo>
                  <a:pt x="13019" y="87608"/>
                  <a:pt x="13064" y="88185"/>
                  <a:pt x="13330" y="88717"/>
                </a:cubicBezTo>
                <a:cubicBezTo>
                  <a:pt x="13596" y="89227"/>
                  <a:pt x="14040" y="89604"/>
                  <a:pt x="14594" y="89804"/>
                </a:cubicBezTo>
                <a:lnTo>
                  <a:pt x="23932" y="92865"/>
                </a:lnTo>
                <a:cubicBezTo>
                  <a:pt x="24131" y="92931"/>
                  <a:pt x="24309" y="93087"/>
                  <a:pt x="24420" y="93286"/>
                </a:cubicBezTo>
                <a:cubicBezTo>
                  <a:pt x="24508" y="93486"/>
                  <a:pt x="24530" y="93708"/>
                  <a:pt x="24464" y="93929"/>
                </a:cubicBezTo>
                <a:cubicBezTo>
                  <a:pt x="24340" y="94282"/>
                  <a:pt x="24021" y="94508"/>
                  <a:pt x="23672" y="94508"/>
                </a:cubicBezTo>
                <a:cubicBezTo>
                  <a:pt x="23582" y="94508"/>
                  <a:pt x="23490" y="94493"/>
                  <a:pt x="23399" y="94462"/>
                </a:cubicBezTo>
                <a:lnTo>
                  <a:pt x="16080" y="92066"/>
                </a:lnTo>
                <a:cubicBezTo>
                  <a:pt x="15732" y="91953"/>
                  <a:pt x="15377" y="91896"/>
                  <a:pt x="15025" y="91896"/>
                </a:cubicBezTo>
                <a:cubicBezTo>
                  <a:pt x="14345" y="91896"/>
                  <a:pt x="13678" y="92108"/>
                  <a:pt x="13108" y="92532"/>
                </a:cubicBezTo>
                <a:cubicBezTo>
                  <a:pt x="12243" y="93153"/>
                  <a:pt x="11733" y="94129"/>
                  <a:pt x="11733" y="95194"/>
                </a:cubicBezTo>
                <a:lnTo>
                  <a:pt x="11711" y="97789"/>
                </a:lnTo>
                <a:cubicBezTo>
                  <a:pt x="11666" y="99896"/>
                  <a:pt x="10535" y="101847"/>
                  <a:pt x="8672" y="102956"/>
                </a:cubicBezTo>
                <a:cubicBezTo>
                  <a:pt x="3327" y="106150"/>
                  <a:pt x="0" y="111983"/>
                  <a:pt x="0" y="118193"/>
                </a:cubicBezTo>
                <a:cubicBezTo>
                  <a:pt x="0" y="122984"/>
                  <a:pt x="1885" y="127464"/>
                  <a:pt x="5279" y="130814"/>
                </a:cubicBezTo>
                <a:cubicBezTo>
                  <a:pt x="8628" y="134118"/>
                  <a:pt x="13042" y="135915"/>
                  <a:pt x="17721" y="135915"/>
                </a:cubicBezTo>
                <a:lnTo>
                  <a:pt x="18010" y="135915"/>
                </a:lnTo>
                <a:cubicBezTo>
                  <a:pt x="22534" y="135848"/>
                  <a:pt x="26837" y="134052"/>
                  <a:pt x="30120" y="130836"/>
                </a:cubicBezTo>
                <a:cubicBezTo>
                  <a:pt x="33380" y="127642"/>
                  <a:pt x="35287" y="123383"/>
                  <a:pt x="35443" y="118837"/>
                </a:cubicBezTo>
                <a:cubicBezTo>
                  <a:pt x="35687" y="112360"/>
                  <a:pt x="32360" y="106261"/>
                  <a:pt x="26748" y="102934"/>
                </a:cubicBezTo>
                <a:cubicBezTo>
                  <a:pt x="24952" y="101870"/>
                  <a:pt x="23821" y="99873"/>
                  <a:pt x="23821" y="97744"/>
                </a:cubicBezTo>
                <a:cubicBezTo>
                  <a:pt x="23821" y="97367"/>
                  <a:pt x="23532" y="97057"/>
                  <a:pt x="23155" y="97034"/>
                </a:cubicBezTo>
                <a:lnTo>
                  <a:pt x="17921" y="96879"/>
                </a:lnTo>
                <a:cubicBezTo>
                  <a:pt x="17744" y="96879"/>
                  <a:pt x="17566" y="96946"/>
                  <a:pt x="17433" y="97079"/>
                </a:cubicBezTo>
                <a:cubicBezTo>
                  <a:pt x="17300" y="97212"/>
                  <a:pt x="17211" y="97389"/>
                  <a:pt x="17211" y="97567"/>
                </a:cubicBezTo>
                <a:lnTo>
                  <a:pt x="17211" y="108302"/>
                </a:lnTo>
                <a:lnTo>
                  <a:pt x="16923" y="108568"/>
                </a:lnTo>
                <a:lnTo>
                  <a:pt x="16945" y="108590"/>
                </a:lnTo>
                <a:lnTo>
                  <a:pt x="13019" y="112604"/>
                </a:lnTo>
                <a:cubicBezTo>
                  <a:pt x="12753" y="112893"/>
                  <a:pt x="12753" y="113314"/>
                  <a:pt x="13042" y="113580"/>
                </a:cubicBezTo>
                <a:cubicBezTo>
                  <a:pt x="13175" y="113713"/>
                  <a:pt x="13352" y="113780"/>
                  <a:pt x="13530" y="113780"/>
                </a:cubicBezTo>
                <a:cubicBezTo>
                  <a:pt x="13707" y="113780"/>
                  <a:pt x="13884" y="113713"/>
                  <a:pt x="14017" y="113580"/>
                </a:cubicBezTo>
                <a:lnTo>
                  <a:pt x="17899" y="109610"/>
                </a:lnTo>
                <a:lnTo>
                  <a:pt x="21558" y="113558"/>
                </a:lnTo>
                <a:cubicBezTo>
                  <a:pt x="21699" y="113711"/>
                  <a:pt x="21884" y="113789"/>
                  <a:pt x="22069" y="113789"/>
                </a:cubicBezTo>
                <a:cubicBezTo>
                  <a:pt x="22234" y="113789"/>
                  <a:pt x="22399" y="113727"/>
                  <a:pt x="22534" y="113602"/>
                </a:cubicBezTo>
                <a:cubicBezTo>
                  <a:pt x="22690" y="113469"/>
                  <a:pt x="22756" y="113270"/>
                  <a:pt x="22756" y="113092"/>
                </a:cubicBezTo>
                <a:cubicBezTo>
                  <a:pt x="22756" y="112915"/>
                  <a:pt x="22690" y="112760"/>
                  <a:pt x="22579" y="112626"/>
                </a:cubicBezTo>
                <a:lnTo>
                  <a:pt x="18609" y="108324"/>
                </a:lnTo>
                <a:lnTo>
                  <a:pt x="18609" y="98276"/>
                </a:lnTo>
                <a:lnTo>
                  <a:pt x="22468" y="98410"/>
                </a:lnTo>
                <a:cubicBezTo>
                  <a:pt x="22690" y="100783"/>
                  <a:pt x="24020" y="102934"/>
                  <a:pt x="26039" y="104132"/>
                </a:cubicBezTo>
                <a:cubicBezTo>
                  <a:pt x="31206" y="107193"/>
                  <a:pt x="34289" y="112804"/>
                  <a:pt x="34067" y="118792"/>
                </a:cubicBezTo>
                <a:cubicBezTo>
                  <a:pt x="33912" y="122984"/>
                  <a:pt x="32160" y="126910"/>
                  <a:pt x="29144" y="129860"/>
                </a:cubicBezTo>
                <a:cubicBezTo>
                  <a:pt x="26127" y="132810"/>
                  <a:pt x="22157" y="134473"/>
                  <a:pt x="17988" y="134540"/>
                </a:cubicBezTo>
                <a:cubicBezTo>
                  <a:pt x="17904" y="134541"/>
                  <a:pt x="17820" y="134542"/>
                  <a:pt x="17736" y="134542"/>
                </a:cubicBezTo>
                <a:cubicBezTo>
                  <a:pt x="13416" y="134542"/>
                  <a:pt x="9345" y="132862"/>
                  <a:pt x="6277" y="129838"/>
                </a:cubicBezTo>
                <a:cubicBezTo>
                  <a:pt x="3127" y="126733"/>
                  <a:pt x="1397" y="122607"/>
                  <a:pt x="1397" y="118193"/>
                </a:cubicBezTo>
                <a:cubicBezTo>
                  <a:pt x="1397" y="112471"/>
                  <a:pt x="4458" y="107082"/>
                  <a:pt x="9382" y="104154"/>
                </a:cubicBezTo>
                <a:cubicBezTo>
                  <a:pt x="11666" y="102779"/>
                  <a:pt x="13064" y="100406"/>
                  <a:pt x="13086" y="97811"/>
                </a:cubicBezTo>
                <a:lnTo>
                  <a:pt x="13130" y="95216"/>
                </a:lnTo>
                <a:cubicBezTo>
                  <a:pt x="13130" y="94573"/>
                  <a:pt x="13419" y="94018"/>
                  <a:pt x="13929" y="93641"/>
                </a:cubicBezTo>
                <a:cubicBezTo>
                  <a:pt x="14269" y="93404"/>
                  <a:pt x="14658" y="93276"/>
                  <a:pt x="15057" y="93276"/>
                </a:cubicBezTo>
                <a:cubicBezTo>
                  <a:pt x="15257" y="93276"/>
                  <a:pt x="15459" y="93308"/>
                  <a:pt x="15659" y="93375"/>
                </a:cubicBezTo>
                <a:lnTo>
                  <a:pt x="22978" y="95792"/>
                </a:lnTo>
                <a:cubicBezTo>
                  <a:pt x="23202" y="95866"/>
                  <a:pt x="23430" y="95900"/>
                  <a:pt x="23655" y="95900"/>
                </a:cubicBezTo>
                <a:cubicBezTo>
                  <a:pt x="24590" y="95900"/>
                  <a:pt x="25473" y="95302"/>
                  <a:pt x="25795" y="94373"/>
                </a:cubicBezTo>
                <a:cubicBezTo>
                  <a:pt x="25972" y="93796"/>
                  <a:pt x="25928" y="93197"/>
                  <a:pt x="25662" y="92665"/>
                </a:cubicBezTo>
                <a:cubicBezTo>
                  <a:pt x="25395" y="92133"/>
                  <a:pt x="24930" y="91734"/>
                  <a:pt x="24353" y="91556"/>
                </a:cubicBezTo>
                <a:lnTo>
                  <a:pt x="15016" y="88473"/>
                </a:lnTo>
                <a:cubicBezTo>
                  <a:pt x="14616" y="88340"/>
                  <a:pt x="14395" y="87897"/>
                  <a:pt x="14528" y="87497"/>
                </a:cubicBezTo>
                <a:cubicBezTo>
                  <a:pt x="14594" y="87298"/>
                  <a:pt x="14727" y="87120"/>
                  <a:pt x="14927" y="87032"/>
                </a:cubicBezTo>
                <a:cubicBezTo>
                  <a:pt x="15034" y="86978"/>
                  <a:pt x="15158" y="86949"/>
                  <a:pt x="15283" y="86949"/>
                </a:cubicBezTo>
                <a:cubicBezTo>
                  <a:pt x="15365" y="86949"/>
                  <a:pt x="15447" y="86961"/>
                  <a:pt x="15526" y="86987"/>
                </a:cubicBezTo>
                <a:lnTo>
                  <a:pt x="22845" y="89405"/>
                </a:lnTo>
                <a:cubicBezTo>
                  <a:pt x="23067" y="89476"/>
                  <a:pt x="23295" y="89511"/>
                  <a:pt x="23524" y="89511"/>
                </a:cubicBezTo>
                <a:cubicBezTo>
                  <a:pt x="23868" y="89511"/>
                  <a:pt x="24211" y="89431"/>
                  <a:pt x="24530" y="89272"/>
                </a:cubicBezTo>
                <a:cubicBezTo>
                  <a:pt x="25063" y="89006"/>
                  <a:pt x="25462" y="88540"/>
                  <a:pt x="25662" y="87985"/>
                </a:cubicBezTo>
                <a:lnTo>
                  <a:pt x="25750" y="87653"/>
                </a:lnTo>
                <a:cubicBezTo>
                  <a:pt x="25950" y="87098"/>
                  <a:pt x="25906" y="86477"/>
                  <a:pt x="25639" y="85945"/>
                </a:cubicBezTo>
                <a:cubicBezTo>
                  <a:pt x="25373" y="85412"/>
                  <a:pt x="24907" y="85035"/>
                  <a:pt x="24331" y="84836"/>
                </a:cubicBezTo>
                <a:lnTo>
                  <a:pt x="17322" y="82529"/>
                </a:lnTo>
                <a:cubicBezTo>
                  <a:pt x="16746" y="82330"/>
                  <a:pt x="16435" y="81709"/>
                  <a:pt x="16612" y="81132"/>
                </a:cubicBezTo>
                <a:cubicBezTo>
                  <a:pt x="16773" y="80669"/>
                  <a:pt x="17204" y="80364"/>
                  <a:pt x="17665" y="80364"/>
                </a:cubicBezTo>
                <a:cubicBezTo>
                  <a:pt x="17779" y="80364"/>
                  <a:pt x="17895" y="80383"/>
                  <a:pt x="18010" y="80422"/>
                </a:cubicBezTo>
                <a:lnTo>
                  <a:pt x="19718" y="80977"/>
                </a:lnTo>
                <a:cubicBezTo>
                  <a:pt x="19952" y="81052"/>
                  <a:pt x="20189" y="81089"/>
                  <a:pt x="20422" y="81089"/>
                </a:cubicBezTo>
                <a:cubicBezTo>
                  <a:pt x="20871" y="81089"/>
                  <a:pt x="21304" y="80951"/>
                  <a:pt x="21669" y="80688"/>
                </a:cubicBezTo>
                <a:cubicBezTo>
                  <a:pt x="22246" y="80267"/>
                  <a:pt x="22579" y="79624"/>
                  <a:pt x="22579" y="78936"/>
                </a:cubicBezTo>
                <a:lnTo>
                  <a:pt x="22800" y="0"/>
                </a:lnTo>
                <a:close/>
              </a:path>
            </a:pathLst>
          </a:custGeom>
          <a:solidFill>
            <a:schemeClr val="accent1"/>
          </a:solidFill>
          <a:ln w="13850" cap="flat" cmpd="sng">
            <a:solidFill>
              <a:schemeClr val="accent1"/>
            </a:solidFill>
            <a:prstDash val="solid"/>
            <a:miter lim="22179"/>
            <a:headEnd type="none" w="sm" len="sm"/>
            <a:tailEnd type="none" w="sm" len="sm"/>
          </a:ln>
          <a:effectLst>
            <a:outerShdw blurRad="285750" algn="bl" rotWithShape="0">
              <a:schemeClr val="accent1"/>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9" name="Google Shape;3399;p32"/>
          <p:cNvSpPr/>
          <p:nvPr/>
        </p:nvSpPr>
        <p:spPr>
          <a:xfrm flipH="1">
            <a:off x="482329" y="0"/>
            <a:ext cx="1028975" cy="3918883"/>
          </a:xfrm>
          <a:custGeom>
            <a:avLst/>
            <a:gdLst/>
            <a:ahLst/>
            <a:cxnLst/>
            <a:rect l="l" t="t" r="r" b="b"/>
            <a:pathLst>
              <a:path w="35687" h="135915" extrusionOk="0">
                <a:moveTo>
                  <a:pt x="21425" y="0"/>
                </a:moveTo>
                <a:lnTo>
                  <a:pt x="21204" y="78914"/>
                </a:lnTo>
                <a:cubicBezTo>
                  <a:pt x="21204" y="79180"/>
                  <a:pt x="21070" y="79402"/>
                  <a:pt x="20871" y="79557"/>
                </a:cubicBezTo>
                <a:cubicBezTo>
                  <a:pt x="20725" y="79659"/>
                  <a:pt x="20570" y="79713"/>
                  <a:pt x="20411" y="79713"/>
                </a:cubicBezTo>
                <a:cubicBezTo>
                  <a:pt x="20329" y="79713"/>
                  <a:pt x="20245" y="79698"/>
                  <a:pt x="20161" y="79668"/>
                </a:cubicBezTo>
                <a:lnTo>
                  <a:pt x="18453" y="79114"/>
                </a:lnTo>
                <a:cubicBezTo>
                  <a:pt x="18189" y="79024"/>
                  <a:pt x="17920" y="78981"/>
                  <a:pt x="17655" y="78981"/>
                </a:cubicBezTo>
                <a:cubicBezTo>
                  <a:pt x="16612" y="78981"/>
                  <a:pt x="15640" y="79644"/>
                  <a:pt x="15304" y="80688"/>
                </a:cubicBezTo>
                <a:cubicBezTo>
                  <a:pt x="14860" y="81997"/>
                  <a:pt x="15592" y="83416"/>
                  <a:pt x="16879" y="83838"/>
                </a:cubicBezTo>
                <a:lnTo>
                  <a:pt x="23909" y="86167"/>
                </a:lnTo>
                <a:cubicBezTo>
                  <a:pt x="24109" y="86233"/>
                  <a:pt x="24286" y="86366"/>
                  <a:pt x="24397" y="86588"/>
                </a:cubicBezTo>
                <a:cubicBezTo>
                  <a:pt x="24486" y="86788"/>
                  <a:pt x="24508" y="87009"/>
                  <a:pt x="24442" y="87231"/>
                </a:cubicBezTo>
                <a:lnTo>
                  <a:pt x="24331" y="87542"/>
                </a:lnTo>
                <a:cubicBezTo>
                  <a:pt x="24264" y="87763"/>
                  <a:pt x="24109" y="87941"/>
                  <a:pt x="23909" y="88030"/>
                </a:cubicBezTo>
                <a:cubicBezTo>
                  <a:pt x="23793" y="88094"/>
                  <a:pt x="23669" y="88129"/>
                  <a:pt x="23542" y="88129"/>
                </a:cubicBezTo>
                <a:cubicBezTo>
                  <a:pt x="23451" y="88129"/>
                  <a:pt x="23359" y="88111"/>
                  <a:pt x="23266" y="88074"/>
                </a:cubicBezTo>
                <a:lnTo>
                  <a:pt x="15947" y="85679"/>
                </a:lnTo>
                <a:cubicBezTo>
                  <a:pt x="15716" y="85595"/>
                  <a:pt x="15481" y="85555"/>
                  <a:pt x="15247" y="85555"/>
                </a:cubicBezTo>
                <a:cubicBezTo>
                  <a:pt x="14919" y="85555"/>
                  <a:pt x="14594" y="85634"/>
                  <a:pt x="14284" y="85790"/>
                </a:cubicBezTo>
                <a:cubicBezTo>
                  <a:pt x="13774" y="86056"/>
                  <a:pt x="13374" y="86499"/>
                  <a:pt x="13197" y="87054"/>
                </a:cubicBezTo>
                <a:cubicBezTo>
                  <a:pt x="13019" y="87608"/>
                  <a:pt x="13064" y="88185"/>
                  <a:pt x="13330" y="88717"/>
                </a:cubicBezTo>
                <a:cubicBezTo>
                  <a:pt x="13596" y="89227"/>
                  <a:pt x="14040" y="89604"/>
                  <a:pt x="14594" y="89804"/>
                </a:cubicBezTo>
                <a:lnTo>
                  <a:pt x="23932" y="92865"/>
                </a:lnTo>
                <a:cubicBezTo>
                  <a:pt x="24131" y="92931"/>
                  <a:pt x="24309" y="93087"/>
                  <a:pt x="24420" y="93286"/>
                </a:cubicBezTo>
                <a:cubicBezTo>
                  <a:pt x="24508" y="93486"/>
                  <a:pt x="24530" y="93708"/>
                  <a:pt x="24464" y="93929"/>
                </a:cubicBezTo>
                <a:cubicBezTo>
                  <a:pt x="24340" y="94282"/>
                  <a:pt x="24021" y="94508"/>
                  <a:pt x="23672" y="94508"/>
                </a:cubicBezTo>
                <a:cubicBezTo>
                  <a:pt x="23582" y="94508"/>
                  <a:pt x="23490" y="94493"/>
                  <a:pt x="23399" y="94462"/>
                </a:cubicBezTo>
                <a:lnTo>
                  <a:pt x="16080" y="92066"/>
                </a:lnTo>
                <a:cubicBezTo>
                  <a:pt x="15732" y="91953"/>
                  <a:pt x="15377" y="91896"/>
                  <a:pt x="15025" y="91896"/>
                </a:cubicBezTo>
                <a:cubicBezTo>
                  <a:pt x="14345" y="91896"/>
                  <a:pt x="13678" y="92108"/>
                  <a:pt x="13108" y="92532"/>
                </a:cubicBezTo>
                <a:cubicBezTo>
                  <a:pt x="12243" y="93153"/>
                  <a:pt x="11733" y="94129"/>
                  <a:pt x="11733" y="95194"/>
                </a:cubicBezTo>
                <a:lnTo>
                  <a:pt x="11711" y="97789"/>
                </a:lnTo>
                <a:cubicBezTo>
                  <a:pt x="11666" y="99896"/>
                  <a:pt x="10535" y="101847"/>
                  <a:pt x="8672" y="102956"/>
                </a:cubicBezTo>
                <a:cubicBezTo>
                  <a:pt x="3327" y="106150"/>
                  <a:pt x="0" y="111983"/>
                  <a:pt x="0" y="118193"/>
                </a:cubicBezTo>
                <a:cubicBezTo>
                  <a:pt x="0" y="122984"/>
                  <a:pt x="1885" y="127464"/>
                  <a:pt x="5279" y="130814"/>
                </a:cubicBezTo>
                <a:cubicBezTo>
                  <a:pt x="8628" y="134118"/>
                  <a:pt x="13042" y="135915"/>
                  <a:pt x="17721" y="135915"/>
                </a:cubicBezTo>
                <a:lnTo>
                  <a:pt x="18010" y="135915"/>
                </a:lnTo>
                <a:cubicBezTo>
                  <a:pt x="22534" y="135848"/>
                  <a:pt x="26837" y="134052"/>
                  <a:pt x="30120" y="130836"/>
                </a:cubicBezTo>
                <a:cubicBezTo>
                  <a:pt x="33380" y="127642"/>
                  <a:pt x="35287" y="123383"/>
                  <a:pt x="35443" y="118837"/>
                </a:cubicBezTo>
                <a:cubicBezTo>
                  <a:pt x="35687" y="112360"/>
                  <a:pt x="32360" y="106261"/>
                  <a:pt x="26748" y="102934"/>
                </a:cubicBezTo>
                <a:cubicBezTo>
                  <a:pt x="24952" y="101870"/>
                  <a:pt x="23821" y="99873"/>
                  <a:pt x="23821" y="97744"/>
                </a:cubicBezTo>
                <a:cubicBezTo>
                  <a:pt x="23821" y="97367"/>
                  <a:pt x="23532" y="97057"/>
                  <a:pt x="23155" y="97034"/>
                </a:cubicBezTo>
                <a:lnTo>
                  <a:pt x="17921" y="96879"/>
                </a:lnTo>
                <a:cubicBezTo>
                  <a:pt x="17744" y="96879"/>
                  <a:pt x="17566" y="96946"/>
                  <a:pt x="17433" y="97079"/>
                </a:cubicBezTo>
                <a:cubicBezTo>
                  <a:pt x="17300" y="97212"/>
                  <a:pt x="17211" y="97389"/>
                  <a:pt x="17211" y="97567"/>
                </a:cubicBezTo>
                <a:lnTo>
                  <a:pt x="17211" y="108302"/>
                </a:lnTo>
                <a:lnTo>
                  <a:pt x="16923" y="108568"/>
                </a:lnTo>
                <a:lnTo>
                  <a:pt x="16945" y="108590"/>
                </a:lnTo>
                <a:lnTo>
                  <a:pt x="13019" y="112604"/>
                </a:lnTo>
                <a:cubicBezTo>
                  <a:pt x="12753" y="112893"/>
                  <a:pt x="12753" y="113314"/>
                  <a:pt x="13042" y="113580"/>
                </a:cubicBezTo>
                <a:cubicBezTo>
                  <a:pt x="13175" y="113713"/>
                  <a:pt x="13352" y="113780"/>
                  <a:pt x="13530" y="113780"/>
                </a:cubicBezTo>
                <a:cubicBezTo>
                  <a:pt x="13707" y="113780"/>
                  <a:pt x="13884" y="113713"/>
                  <a:pt x="14017" y="113580"/>
                </a:cubicBezTo>
                <a:lnTo>
                  <a:pt x="17899" y="109610"/>
                </a:lnTo>
                <a:lnTo>
                  <a:pt x="21558" y="113558"/>
                </a:lnTo>
                <a:cubicBezTo>
                  <a:pt x="21699" y="113711"/>
                  <a:pt x="21884" y="113789"/>
                  <a:pt x="22069" y="113789"/>
                </a:cubicBezTo>
                <a:cubicBezTo>
                  <a:pt x="22234" y="113789"/>
                  <a:pt x="22399" y="113727"/>
                  <a:pt x="22534" y="113602"/>
                </a:cubicBezTo>
                <a:cubicBezTo>
                  <a:pt x="22690" y="113469"/>
                  <a:pt x="22756" y="113270"/>
                  <a:pt x="22756" y="113092"/>
                </a:cubicBezTo>
                <a:cubicBezTo>
                  <a:pt x="22756" y="112915"/>
                  <a:pt x="22690" y="112760"/>
                  <a:pt x="22579" y="112626"/>
                </a:cubicBezTo>
                <a:lnTo>
                  <a:pt x="18609" y="108324"/>
                </a:lnTo>
                <a:lnTo>
                  <a:pt x="18609" y="98276"/>
                </a:lnTo>
                <a:lnTo>
                  <a:pt x="22468" y="98410"/>
                </a:lnTo>
                <a:cubicBezTo>
                  <a:pt x="22690" y="100783"/>
                  <a:pt x="24020" y="102934"/>
                  <a:pt x="26039" y="104132"/>
                </a:cubicBezTo>
                <a:cubicBezTo>
                  <a:pt x="31206" y="107193"/>
                  <a:pt x="34289" y="112804"/>
                  <a:pt x="34067" y="118792"/>
                </a:cubicBezTo>
                <a:cubicBezTo>
                  <a:pt x="33912" y="122984"/>
                  <a:pt x="32160" y="126910"/>
                  <a:pt x="29144" y="129860"/>
                </a:cubicBezTo>
                <a:cubicBezTo>
                  <a:pt x="26127" y="132810"/>
                  <a:pt x="22157" y="134473"/>
                  <a:pt x="17988" y="134540"/>
                </a:cubicBezTo>
                <a:cubicBezTo>
                  <a:pt x="17904" y="134541"/>
                  <a:pt x="17820" y="134542"/>
                  <a:pt x="17736" y="134542"/>
                </a:cubicBezTo>
                <a:cubicBezTo>
                  <a:pt x="13416" y="134542"/>
                  <a:pt x="9345" y="132862"/>
                  <a:pt x="6277" y="129838"/>
                </a:cubicBezTo>
                <a:cubicBezTo>
                  <a:pt x="3127" y="126733"/>
                  <a:pt x="1397" y="122607"/>
                  <a:pt x="1397" y="118193"/>
                </a:cubicBezTo>
                <a:cubicBezTo>
                  <a:pt x="1397" y="112471"/>
                  <a:pt x="4458" y="107082"/>
                  <a:pt x="9382" y="104154"/>
                </a:cubicBezTo>
                <a:cubicBezTo>
                  <a:pt x="11666" y="102779"/>
                  <a:pt x="13064" y="100406"/>
                  <a:pt x="13086" y="97811"/>
                </a:cubicBezTo>
                <a:lnTo>
                  <a:pt x="13130" y="95216"/>
                </a:lnTo>
                <a:cubicBezTo>
                  <a:pt x="13130" y="94573"/>
                  <a:pt x="13419" y="94018"/>
                  <a:pt x="13929" y="93641"/>
                </a:cubicBezTo>
                <a:cubicBezTo>
                  <a:pt x="14269" y="93404"/>
                  <a:pt x="14658" y="93276"/>
                  <a:pt x="15057" y="93276"/>
                </a:cubicBezTo>
                <a:cubicBezTo>
                  <a:pt x="15257" y="93276"/>
                  <a:pt x="15459" y="93308"/>
                  <a:pt x="15659" y="93375"/>
                </a:cubicBezTo>
                <a:lnTo>
                  <a:pt x="22978" y="95792"/>
                </a:lnTo>
                <a:cubicBezTo>
                  <a:pt x="23202" y="95866"/>
                  <a:pt x="23430" y="95900"/>
                  <a:pt x="23655" y="95900"/>
                </a:cubicBezTo>
                <a:cubicBezTo>
                  <a:pt x="24590" y="95900"/>
                  <a:pt x="25473" y="95302"/>
                  <a:pt x="25795" y="94373"/>
                </a:cubicBezTo>
                <a:cubicBezTo>
                  <a:pt x="25972" y="93796"/>
                  <a:pt x="25928" y="93197"/>
                  <a:pt x="25662" y="92665"/>
                </a:cubicBezTo>
                <a:cubicBezTo>
                  <a:pt x="25395" y="92133"/>
                  <a:pt x="24930" y="91734"/>
                  <a:pt x="24353" y="91556"/>
                </a:cubicBezTo>
                <a:lnTo>
                  <a:pt x="15016" y="88473"/>
                </a:lnTo>
                <a:cubicBezTo>
                  <a:pt x="14616" y="88340"/>
                  <a:pt x="14395" y="87897"/>
                  <a:pt x="14528" y="87497"/>
                </a:cubicBezTo>
                <a:cubicBezTo>
                  <a:pt x="14594" y="87298"/>
                  <a:pt x="14727" y="87120"/>
                  <a:pt x="14927" y="87032"/>
                </a:cubicBezTo>
                <a:cubicBezTo>
                  <a:pt x="15034" y="86978"/>
                  <a:pt x="15158" y="86949"/>
                  <a:pt x="15283" y="86949"/>
                </a:cubicBezTo>
                <a:cubicBezTo>
                  <a:pt x="15365" y="86949"/>
                  <a:pt x="15447" y="86961"/>
                  <a:pt x="15526" y="86987"/>
                </a:cubicBezTo>
                <a:lnTo>
                  <a:pt x="22845" y="89405"/>
                </a:lnTo>
                <a:cubicBezTo>
                  <a:pt x="23067" y="89476"/>
                  <a:pt x="23295" y="89511"/>
                  <a:pt x="23524" y="89511"/>
                </a:cubicBezTo>
                <a:cubicBezTo>
                  <a:pt x="23868" y="89511"/>
                  <a:pt x="24211" y="89431"/>
                  <a:pt x="24530" y="89272"/>
                </a:cubicBezTo>
                <a:cubicBezTo>
                  <a:pt x="25063" y="89006"/>
                  <a:pt x="25462" y="88540"/>
                  <a:pt x="25662" y="87985"/>
                </a:cubicBezTo>
                <a:lnTo>
                  <a:pt x="25750" y="87653"/>
                </a:lnTo>
                <a:cubicBezTo>
                  <a:pt x="25950" y="87098"/>
                  <a:pt x="25906" y="86477"/>
                  <a:pt x="25639" y="85945"/>
                </a:cubicBezTo>
                <a:cubicBezTo>
                  <a:pt x="25373" y="85412"/>
                  <a:pt x="24907" y="85035"/>
                  <a:pt x="24331" y="84836"/>
                </a:cubicBezTo>
                <a:lnTo>
                  <a:pt x="17322" y="82529"/>
                </a:lnTo>
                <a:cubicBezTo>
                  <a:pt x="16746" y="82330"/>
                  <a:pt x="16435" y="81709"/>
                  <a:pt x="16612" y="81132"/>
                </a:cubicBezTo>
                <a:cubicBezTo>
                  <a:pt x="16773" y="80669"/>
                  <a:pt x="17204" y="80364"/>
                  <a:pt x="17665" y="80364"/>
                </a:cubicBezTo>
                <a:cubicBezTo>
                  <a:pt x="17779" y="80364"/>
                  <a:pt x="17895" y="80383"/>
                  <a:pt x="18010" y="80422"/>
                </a:cubicBezTo>
                <a:lnTo>
                  <a:pt x="19718" y="80977"/>
                </a:lnTo>
                <a:cubicBezTo>
                  <a:pt x="19952" y="81052"/>
                  <a:pt x="20189" y="81089"/>
                  <a:pt x="20422" y="81089"/>
                </a:cubicBezTo>
                <a:cubicBezTo>
                  <a:pt x="20871" y="81089"/>
                  <a:pt x="21304" y="80951"/>
                  <a:pt x="21669" y="80688"/>
                </a:cubicBezTo>
                <a:cubicBezTo>
                  <a:pt x="22246" y="80267"/>
                  <a:pt x="22579" y="79624"/>
                  <a:pt x="22579" y="78936"/>
                </a:cubicBezTo>
                <a:lnTo>
                  <a:pt x="22800" y="0"/>
                </a:lnTo>
                <a:close/>
              </a:path>
            </a:pathLst>
          </a:custGeom>
          <a:solidFill>
            <a:schemeClr val="accent2"/>
          </a:solidFill>
          <a:ln w="13850" cap="flat" cmpd="sng">
            <a:solidFill>
              <a:schemeClr val="accent2"/>
            </a:solidFill>
            <a:prstDash val="solid"/>
            <a:miter lim="22179"/>
            <a:headEnd type="none" w="sm" len="sm"/>
            <a:tailEnd type="none" w="sm" len="sm"/>
          </a:ln>
          <a:effectLst>
            <a:outerShdw blurRad="285750" algn="bl" rotWithShape="0">
              <a:schemeClr val="accent2"/>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0" name="Google Shape;3400;p32"/>
          <p:cNvSpPr/>
          <p:nvPr/>
        </p:nvSpPr>
        <p:spPr>
          <a:xfrm>
            <a:off x="9625500" y="1"/>
            <a:ext cx="960219" cy="3657020"/>
          </a:xfrm>
          <a:custGeom>
            <a:avLst/>
            <a:gdLst/>
            <a:ahLst/>
            <a:cxnLst/>
            <a:rect l="l" t="t" r="r" b="b"/>
            <a:pathLst>
              <a:path w="35687" h="135915" extrusionOk="0">
                <a:moveTo>
                  <a:pt x="21425" y="0"/>
                </a:moveTo>
                <a:lnTo>
                  <a:pt x="21204" y="78914"/>
                </a:lnTo>
                <a:cubicBezTo>
                  <a:pt x="21204" y="79180"/>
                  <a:pt x="21070" y="79402"/>
                  <a:pt x="20871" y="79557"/>
                </a:cubicBezTo>
                <a:cubicBezTo>
                  <a:pt x="20725" y="79659"/>
                  <a:pt x="20570" y="79713"/>
                  <a:pt x="20411" y="79713"/>
                </a:cubicBezTo>
                <a:cubicBezTo>
                  <a:pt x="20329" y="79713"/>
                  <a:pt x="20245" y="79698"/>
                  <a:pt x="20161" y="79668"/>
                </a:cubicBezTo>
                <a:lnTo>
                  <a:pt x="18453" y="79114"/>
                </a:lnTo>
                <a:cubicBezTo>
                  <a:pt x="18189" y="79024"/>
                  <a:pt x="17920" y="78981"/>
                  <a:pt x="17655" y="78981"/>
                </a:cubicBezTo>
                <a:cubicBezTo>
                  <a:pt x="16612" y="78981"/>
                  <a:pt x="15640" y="79644"/>
                  <a:pt x="15304" y="80688"/>
                </a:cubicBezTo>
                <a:cubicBezTo>
                  <a:pt x="14860" y="81997"/>
                  <a:pt x="15592" y="83416"/>
                  <a:pt x="16879" y="83838"/>
                </a:cubicBezTo>
                <a:lnTo>
                  <a:pt x="23909" y="86167"/>
                </a:lnTo>
                <a:cubicBezTo>
                  <a:pt x="24109" y="86233"/>
                  <a:pt x="24286" y="86366"/>
                  <a:pt x="24397" y="86588"/>
                </a:cubicBezTo>
                <a:cubicBezTo>
                  <a:pt x="24486" y="86788"/>
                  <a:pt x="24508" y="87009"/>
                  <a:pt x="24442" y="87231"/>
                </a:cubicBezTo>
                <a:lnTo>
                  <a:pt x="24331" y="87542"/>
                </a:lnTo>
                <a:cubicBezTo>
                  <a:pt x="24264" y="87763"/>
                  <a:pt x="24109" y="87941"/>
                  <a:pt x="23909" y="88030"/>
                </a:cubicBezTo>
                <a:cubicBezTo>
                  <a:pt x="23793" y="88094"/>
                  <a:pt x="23669" y="88129"/>
                  <a:pt x="23542" y="88129"/>
                </a:cubicBezTo>
                <a:cubicBezTo>
                  <a:pt x="23451" y="88129"/>
                  <a:pt x="23359" y="88111"/>
                  <a:pt x="23266" y="88074"/>
                </a:cubicBezTo>
                <a:lnTo>
                  <a:pt x="15947" y="85679"/>
                </a:lnTo>
                <a:cubicBezTo>
                  <a:pt x="15716" y="85595"/>
                  <a:pt x="15481" y="85555"/>
                  <a:pt x="15247" y="85555"/>
                </a:cubicBezTo>
                <a:cubicBezTo>
                  <a:pt x="14919" y="85555"/>
                  <a:pt x="14594" y="85634"/>
                  <a:pt x="14284" y="85790"/>
                </a:cubicBezTo>
                <a:cubicBezTo>
                  <a:pt x="13774" y="86056"/>
                  <a:pt x="13374" y="86499"/>
                  <a:pt x="13197" y="87054"/>
                </a:cubicBezTo>
                <a:cubicBezTo>
                  <a:pt x="13019" y="87608"/>
                  <a:pt x="13064" y="88185"/>
                  <a:pt x="13330" y="88717"/>
                </a:cubicBezTo>
                <a:cubicBezTo>
                  <a:pt x="13596" y="89227"/>
                  <a:pt x="14040" y="89604"/>
                  <a:pt x="14594" y="89804"/>
                </a:cubicBezTo>
                <a:lnTo>
                  <a:pt x="23932" y="92865"/>
                </a:lnTo>
                <a:cubicBezTo>
                  <a:pt x="24131" y="92931"/>
                  <a:pt x="24309" y="93087"/>
                  <a:pt x="24420" y="93286"/>
                </a:cubicBezTo>
                <a:cubicBezTo>
                  <a:pt x="24508" y="93486"/>
                  <a:pt x="24530" y="93708"/>
                  <a:pt x="24464" y="93929"/>
                </a:cubicBezTo>
                <a:cubicBezTo>
                  <a:pt x="24340" y="94282"/>
                  <a:pt x="24021" y="94508"/>
                  <a:pt x="23672" y="94508"/>
                </a:cubicBezTo>
                <a:cubicBezTo>
                  <a:pt x="23582" y="94508"/>
                  <a:pt x="23490" y="94493"/>
                  <a:pt x="23399" y="94462"/>
                </a:cubicBezTo>
                <a:lnTo>
                  <a:pt x="16080" y="92066"/>
                </a:lnTo>
                <a:cubicBezTo>
                  <a:pt x="15732" y="91953"/>
                  <a:pt x="15377" y="91896"/>
                  <a:pt x="15025" y="91896"/>
                </a:cubicBezTo>
                <a:cubicBezTo>
                  <a:pt x="14345" y="91896"/>
                  <a:pt x="13678" y="92108"/>
                  <a:pt x="13108" y="92532"/>
                </a:cubicBezTo>
                <a:cubicBezTo>
                  <a:pt x="12243" y="93153"/>
                  <a:pt x="11733" y="94129"/>
                  <a:pt x="11733" y="95194"/>
                </a:cubicBezTo>
                <a:lnTo>
                  <a:pt x="11711" y="97789"/>
                </a:lnTo>
                <a:cubicBezTo>
                  <a:pt x="11666" y="99896"/>
                  <a:pt x="10535" y="101847"/>
                  <a:pt x="8672" y="102956"/>
                </a:cubicBezTo>
                <a:cubicBezTo>
                  <a:pt x="3327" y="106150"/>
                  <a:pt x="0" y="111983"/>
                  <a:pt x="0" y="118193"/>
                </a:cubicBezTo>
                <a:cubicBezTo>
                  <a:pt x="0" y="122984"/>
                  <a:pt x="1885" y="127464"/>
                  <a:pt x="5279" y="130814"/>
                </a:cubicBezTo>
                <a:cubicBezTo>
                  <a:pt x="8628" y="134118"/>
                  <a:pt x="13042" y="135915"/>
                  <a:pt x="17721" y="135915"/>
                </a:cubicBezTo>
                <a:lnTo>
                  <a:pt x="18010" y="135915"/>
                </a:lnTo>
                <a:cubicBezTo>
                  <a:pt x="22534" y="135848"/>
                  <a:pt x="26837" y="134052"/>
                  <a:pt x="30120" y="130836"/>
                </a:cubicBezTo>
                <a:cubicBezTo>
                  <a:pt x="33380" y="127642"/>
                  <a:pt x="35287" y="123383"/>
                  <a:pt x="35443" y="118837"/>
                </a:cubicBezTo>
                <a:cubicBezTo>
                  <a:pt x="35687" y="112360"/>
                  <a:pt x="32360" y="106261"/>
                  <a:pt x="26748" y="102934"/>
                </a:cubicBezTo>
                <a:cubicBezTo>
                  <a:pt x="24952" y="101870"/>
                  <a:pt x="23821" y="99873"/>
                  <a:pt x="23821" y="97744"/>
                </a:cubicBezTo>
                <a:cubicBezTo>
                  <a:pt x="23821" y="97367"/>
                  <a:pt x="23532" y="97057"/>
                  <a:pt x="23155" y="97034"/>
                </a:cubicBezTo>
                <a:lnTo>
                  <a:pt x="17921" y="96879"/>
                </a:lnTo>
                <a:cubicBezTo>
                  <a:pt x="17744" y="96879"/>
                  <a:pt x="17566" y="96946"/>
                  <a:pt x="17433" y="97079"/>
                </a:cubicBezTo>
                <a:cubicBezTo>
                  <a:pt x="17300" y="97212"/>
                  <a:pt x="17211" y="97389"/>
                  <a:pt x="17211" y="97567"/>
                </a:cubicBezTo>
                <a:lnTo>
                  <a:pt x="17211" y="108302"/>
                </a:lnTo>
                <a:lnTo>
                  <a:pt x="16923" y="108568"/>
                </a:lnTo>
                <a:lnTo>
                  <a:pt x="16945" y="108590"/>
                </a:lnTo>
                <a:lnTo>
                  <a:pt x="13019" y="112604"/>
                </a:lnTo>
                <a:cubicBezTo>
                  <a:pt x="12753" y="112893"/>
                  <a:pt x="12753" y="113314"/>
                  <a:pt x="13042" y="113580"/>
                </a:cubicBezTo>
                <a:cubicBezTo>
                  <a:pt x="13175" y="113713"/>
                  <a:pt x="13352" y="113780"/>
                  <a:pt x="13530" y="113780"/>
                </a:cubicBezTo>
                <a:cubicBezTo>
                  <a:pt x="13707" y="113780"/>
                  <a:pt x="13884" y="113713"/>
                  <a:pt x="14017" y="113580"/>
                </a:cubicBezTo>
                <a:lnTo>
                  <a:pt x="17899" y="109610"/>
                </a:lnTo>
                <a:lnTo>
                  <a:pt x="21558" y="113558"/>
                </a:lnTo>
                <a:cubicBezTo>
                  <a:pt x="21699" y="113711"/>
                  <a:pt x="21884" y="113789"/>
                  <a:pt x="22069" y="113789"/>
                </a:cubicBezTo>
                <a:cubicBezTo>
                  <a:pt x="22234" y="113789"/>
                  <a:pt x="22399" y="113727"/>
                  <a:pt x="22534" y="113602"/>
                </a:cubicBezTo>
                <a:cubicBezTo>
                  <a:pt x="22690" y="113469"/>
                  <a:pt x="22756" y="113270"/>
                  <a:pt x="22756" y="113092"/>
                </a:cubicBezTo>
                <a:cubicBezTo>
                  <a:pt x="22756" y="112915"/>
                  <a:pt x="22690" y="112760"/>
                  <a:pt x="22579" y="112626"/>
                </a:cubicBezTo>
                <a:lnTo>
                  <a:pt x="18609" y="108324"/>
                </a:lnTo>
                <a:lnTo>
                  <a:pt x="18609" y="98276"/>
                </a:lnTo>
                <a:lnTo>
                  <a:pt x="22468" y="98410"/>
                </a:lnTo>
                <a:cubicBezTo>
                  <a:pt x="22690" y="100783"/>
                  <a:pt x="24020" y="102934"/>
                  <a:pt x="26039" y="104132"/>
                </a:cubicBezTo>
                <a:cubicBezTo>
                  <a:pt x="31206" y="107193"/>
                  <a:pt x="34289" y="112804"/>
                  <a:pt x="34067" y="118792"/>
                </a:cubicBezTo>
                <a:cubicBezTo>
                  <a:pt x="33912" y="122984"/>
                  <a:pt x="32160" y="126910"/>
                  <a:pt x="29144" y="129860"/>
                </a:cubicBezTo>
                <a:cubicBezTo>
                  <a:pt x="26127" y="132810"/>
                  <a:pt x="22157" y="134473"/>
                  <a:pt x="17988" y="134540"/>
                </a:cubicBezTo>
                <a:cubicBezTo>
                  <a:pt x="17904" y="134541"/>
                  <a:pt x="17820" y="134542"/>
                  <a:pt x="17736" y="134542"/>
                </a:cubicBezTo>
                <a:cubicBezTo>
                  <a:pt x="13416" y="134542"/>
                  <a:pt x="9345" y="132862"/>
                  <a:pt x="6277" y="129838"/>
                </a:cubicBezTo>
                <a:cubicBezTo>
                  <a:pt x="3127" y="126733"/>
                  <a:pt x="1397" y="122607"/>
                  <a:pt x="1397" y="118193"/>
                </a:cubicBezTo>
                <a:cubicBezTo>
                  <a:pt x="1397" y="112471"/>
                  <a:pt x="4458" y="107082"/>
                  <a:pt x="9382" y="104154"/>
                </a:cubicBezTo>
                <a:cubicBezTo>
                  <a:pt x="11666" y="102779"/>
                  <a:pt x="13064" y="100406"/>
                  <a:pt x="13086" y="97811"/>
                </a:cubicBezTo>
                <a:lnTo>
                  <a:pt x="13130" y="95216"/>
                </a:lnTo>
                <a:cubicBezTo>
                  <a:pt x="13130" y="94573"/>
                  <a:pt x="13419" y="94018"/>
                  <a:pt x="13929" y="93641"/>
                </a:cubicBezTo>
                <a:cubicBezTo>
                  <a:pt x="14269" y="93404"/>
                  <a:pt x="14658" y="93276"/>
                  <a:pt x="15057" y="93276"/>
                </a:cubicBezTo>
                <a:cubicBezTo>
                  <a:pt x="15257" y="93276"/>
                  <a:pt x="15459" y="93308"/>
                  <a:pt x="15659" y="93375"/>
                </a:cubicBezTo>
                <a:lnTo>
                  <a:pt x="22978" y="95792"/>
                </a:lnTo>
                <a:cubicBezTo>
                  <a:pt x="23202" y="95866"/>
                  <a:pt x="23430" y="95900"/>
                  <a:pt x="23655" y="95900"/>
                </a:cubicBezTo>
                <a:cubicBezTo>
                  <a:pt x="24590" y="95900"/>
                  <a:pt x="25473" y="95302"/>
                  <a:pt x="25795" y="94373"/>
                </a:cubicBezTo>
                <a:cubicBezTo>
                  <a:pt x="25972" y="93796"/>
                  <a:pt x="25928" y="93197"/>
                  <a:pt x="25662" y="92665"/>
                </a:cubicBezTo>
                <a:cubicBezTo>
                  <a:pt x="25395" y="92133"/>
                  <a:pt x="24930" y="91734"/>
                  <a:pt x="24353" y="91556"/>
                </a:cubicBezTo>
                <a:lnTo>
                  <a:pt x="15016" y="88473"/>
                </a:lnTo>
                <a:cubicBezTo>
                  <a:pt x="14616" y="88340"/>
                  <a:pt x="14395" y="87897"/>
                  <a:pt x="14528" y="87497"/>
                </a:cubicBezTo>
                <a:cubicBezTo>
                  <a:pt x="14594" y="87298"/>
                  <a:pt x="14727" y="87120"/>
                  <a:pt x="14927" y="87032"/>
                </a:cubicBezTo>
                <a:cubicBezTo>
                  <a:pt x="15034" y="86978"/>
                  <a:pt x="15158" y="86949"/>
                  <a:pt x="15283" y="86949"/>
                </a:cubicBezTo>
                <a:cubicBezTo>
                  <a:pt x="15365" y="86949"/>
                  <a:pt x="15447" y="86961"/>
                  <a:pt x="15526" y="86987"/>
                </a:cubicBezTo>
                <a:lnTo>
                  <a:pt x="22845" y="89405"/>
                </a:lnTo>
                <a:cubicBezTo>
                  <a:pt x="23067" y="89476"/>
                  <a:pt x="23295" y="89511"/>
                  <a:pt x="23524" y="89511"/>
                </a:cubicBezTo>
                <a:cubicBezTo>
                  <a:pt x="23868" y="89511"/>
                  <a:pt x="24211" y="89431"/>
                  <a:pt x="24530" y="89272"/>
                </a:cubicBezTo>
                <a:cubicBezTo>
                  <a:pt x="25063" y="89006"/>
                  <a:pt x="25462" y="88540"/>
                  <a:pt x="25662" y="87985"/>
                </a:cubicBezTo>
                <a:lnTo>
                  <a:pt x="25750" y="87653"/>
                </a:lnTo>
                <a:cubicBezTo>
                  <a:pt x="25950" y="87098"/>
                  <a:pt x="25906" y="86477"/>
                  <a:pt x="25639" y="85945"/>
                </a:cubicBezTo>
                <a:cubicBezTo>
                  <a:pt x="25373" y="85412"/>
                  <a:pt x="24907" y="85035"/>
                  <a:pt x="24331" y="84836"/>
                </a:cubicBezTo>
                <a:lnTo>
                  <a:pt x="17322" y="82529"/>
                </a:lnTo>
                <a:cubicBezTo>
                  <a:pt x="16746" y="82330"/>
                  <a:pt x="16435" y="81709"/>
                  <a:pt x="16612" y="81132"/>
                </a:cubicBezTo>
                <a:cubicBezTo>
                  <a:pt x="16773" y="80669"/>
                  <a:pt x="17204" y="80364"/>
                  <a:pt x="17665" y="80364"/>
                </a:cubicBezTo>
                <a:cubicBezTo>
                  <a:pt x="17779" y="80364"/>
                  <a:pt x="17895" y="80383"/>
                  <a:pt x="18010" y="80422"/>
                </a:cubicBezTo>
                <a:lnTo>
                  <a:pt x="19718" y="80977"/>
                </a:lnTo>
                <a:cubicBezTo>
                  <a:pt x="19952" y="81052"/>
                  <a:pt x="20189" y="81089"/>
                  <a:pt x="20422" y="81089"/>
                </a:cubicBezTo>
                <a:cubicBezTo>
                  <a:pt x="20871" y="81089"/>
                  <a:pt x="21304" y="80951"/>
                  <a:pt x="21669" y="80688"/>
                </a:cubicBezTo>
                <a:cubicBezTo>
                  <a:pt x="22246" y="80267"/>
                  <a:pt x="22579" y="79624"/>
                  <a:pt x="22579" y="78936"/>
                </a:cubicBezTo>
                <a:lnTo>
                  <a:pt x="22800" y="0"/>
                </a:lnTo>
                <a:close/>
              </a:path>
            </a:pathLst>
          </a:custGeom>
          <a:solidFill>
            <a:schemeClr val="accent3"/>
          </a:solidFill>
          <a:ln w="13850" cap="flat" cmpd="sng">
            <a:solidFill>
              <a:schemeClr val="accent3"/>
            </a:solidFill>
            <a:prstDash val="solid"/>
            <a:miter lim="22179"/>
            <a:headEnd type="none" w="sm" len="sm"/>
            <a:tailEnd type="none" w="sm" len="sm"/>
          </a:ln>
          <a:effectLst>
            <a:outerShdw blurRad="285750" algn="bl" rotWithShape="0">
              <a:schemeClr val="accent3"/>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96"/>
                                        </p:tgtEl>
                                        <p:attrNameLst>
                                          <p:attrName>style.visibility</p:attrName>
                                        </p:attrNameLst>
                                      </p:cBhvr>
                                      <p:to>
                                        <p:strVal val="visible"/>
                                      </p:to>
                                    </p:set>
                                    <p:anim calcmode="lin" valueType="num">
                                      <p:cBhvr>
                                        <p:cTn id="7" dur="500" fill="hold"/>
                                        <p:tgtEl>
                                          <p:spTgt spid="3396"/>
                                        </p:tgtEl>
                                        <p:attrNameLst>
                                          <p:attrName>ppt_w</p:attrName>
                                        </p:attrNameLst>
                                      </p:cBhvr>
                                      <p:tavLst>
                                        <p:tav tm="0">
                                          <p:val>
                                            <p:fltVal val="0"/>
                                          </p:val>
                                        </p:tav>
                                        <p:tav tm="100000">
                                          <p:val>
                                            <p:strVal val="#ppt_w"/>
                                          </p:val>
                                        </p:tav>
                                      </p:tavLst>
                                    </p:anim>
                                    <p:anim calcmode="lin" valueType="num">
                                      <p:cBhvr>
                                        <p:cTn id="8" dur="500" fill="hold"/>
                                        <p:tgtEl>
                                          <p:spTgt spid="3396"/>
                                        </p:tgtEl>
                                        <p:attrNameLst>
                                          <p:attrName>ppt_h</p:attrName>
                                        </p:attrNameLst>
                                      </p:cBhvr>
                                      <p:tavLst>
                                        <p:tav tm="0">
                                          <p:val>
                                            <p:fltVal val="0"/>
                                          </p:val>
                                        </p:tav>
                                        <p:tav tm="100000">
                                          <p:val>
                                            <p:strVal val="#ppt_h"/>
                                          </p:val>
                                        </p:tav>
                                      </p:tavLst>
                                    </p:anim>
                                    <p:animEffect transition="in" filter="fade">
                                      <p:cBhvr>
                                        <p:cTn id="9" dur="500"/>
                                        <p:tgtEl>
                                          <p:spTgt spid="339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97">
                                            <p:txEl>
                                              <p:pRg st="0" end="0"/>
                                            </p:txEl>
                                          </p:spTgt>
                                        </p:tgtEl>
                                        <p:attrNameLst>
                                          <p:attrName>style.visibility</p:attrName>
                                        </p:attrNameLst>
                                      </p:cBhvr>
                                      <p:to>
                                        <p:strVal val="visible"/>
                                      </p:to>
                                    </p:set>
                                    <p:animEffect transition="in" filter="barn(inVertical)">
                                      <p:cBhvr>
                                        <p:cTn id="14" dur="500"/>
                                        <p:tgtEl>
                                          <p:spTgt spid="339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97">
                                            <p:txEl>
                                              <p:pRg st="1" end="1"/>
                                            </p:txEl>
                                          </p:spTgt>
                                        </p:tgtEl>
                                        <p:attrNameLst>
                                          <p:attrName>style.visibility</p:attrName>
                                        </p:attrNameLst>
                                      </p:cBhvr>
                                      <p:to>
                                        <p:strVal val="visible"/>
                                      </p:to>
                                    </p:set>
                                    <p:animEffect transition="in" filter="barn(inVertical)">
                                      <p:cBhvr>
                                        <p:cTn id="19" dur="500"/>
                                        <p:tgtEl>
                                          <p:spTgt spid="33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6" grpId="0"/>
      <p:bldP spid="339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940" name="Google Shape;940;p33"/>
          <p:cNvGrpSpPr/>
          <p:nvPr/>
        </p:nvGrpSpPr>
        <p:grpSpPr>
          <a:xfrm>
            <a:off x="0" y="0"/>
            <a:ext cx="12191999" cy="6858000"/>
            <a:chOff x="3860075" y="1732650"/>
            <a:chExt cx="4826733" cy="2988749"/>
          </a:xfrm>
        </p:grpSpPr>
        <p:sp>
          <p:nvSpPr>
            <p:cNvPr id="941" name="Google Shape;941;p33"/>
            <p:cNvSpPr/>
            <p:nvPr/>
          </p:nvSpPr>
          <p:spPr>
            <a:xfrm>
              <a:off x="3860075" y="1732650"/>
              <a:ext cx="4826733" cy="2988749"/>
            </a:xfrm>
            <a:custGeom>
              <a:avLst/>
              <a:gdLst/>
              <a:ahLst/>
              <a:cxnLst/>
              <a:rect l="l" t="t" r="r" b="b"/>
              <a:pathLst>
                <a:path w="145515" h="179316" extrusionOk="0">
                  <a:moveTo>
                    <a:pt x="3157" y="1"/>
                  </a:moveTo>
                  <a:cubicBezTo>
                    <a:pt x="1415" y="1"/>
                    <a:pt x="0" y="1416"/>
                    <a:pt x="0" y="3157"/>
                  </a:cubicBezTo>
                  <a:lnTo>
                    <a:pt x="0" y="176159"/>
                  </a:lnTo>
                  <a:cubicBezTo>
                    <a:pt x="0" y="177900"/>
                    <a:pt x="1415" y="179316"/>
                    <a:pt x="3157" y="179316"/>
                  </a:cubicBezTo>
                  <a:lnTo>
                    <a:pt x="142358" y="179316"/>
                  </a:lnTo>
                  <a:cubicBezTo>
                    <a:pt x="144100" y="179316"/>
                    <a:pt x="145515" y="177900"/>
                    <a:pt x="145515" y="176159"/>
                  </a:cubicBezTo>
                  <a:lnTo>
                    <a:pt x="145515" y="3157"/>
                  </a:lnTo>
                  <a:cubicBezTo>
                    <a:pt x="145515" y="1416"/>
                    <a:pt x="144100" y="1"/>
                    <a:pt x="14235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3"/>
            <p:cNvSpPr/>
            <p:nvPr/>
          </p:nvSpPr>
          <p:spPr>
            <a:xfrm>
              <a:off x="4025400" y="1910025"/>
              <a:ext cx="4496064" cy="2633582"/>
            </a:xfrm>
            <a:custGeom>
              <a:avLst/>
              <a:gdLst/>
              <a:ahLst/>
              <a:cxnLst/>
              <a:rect l="l" t="t" r="r" b="b"/>
              <a:pathLst>
                <a:path w="120724" h="158007" extrusionOk="0">
                  <a:moveTo>
                    <a:pt x="1" y="0"/>
                  </a:moveTo>
                  <a:lnTo>
                    <a:pt x="1" y="158007"/>
                  </a:lnTo>
                  <a:lnTo>
                    <a:pt x="120723" y="158007"/>
                  </a:lnTo>
                  <a:lnTo>
                    <a:pt x="120723"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8" name="Table 7">
            <a:extLst>
              <a:ext uri="{FF2B5EF4-FFF2-40B4-BE49-F238E27FC236}">
                <a16:creationId xmlns:a16="http://schemas.microsoft.com/office/drawing/2014/main" id="{6861E512-C6EF-0476-6354-6E49E6123B80}"/>
              </a:ext>
            </a:extLst>
          </p:cNvPr>
          <p:cNvGraphicFramePr>
            <a:graphicFrameLocks noGrp="1"/>
          </p:cNvGraphicFramePr>
          <p:nvPr>
            <p:extLst>
              <p:ext uri="{D42A27DB-BD31-4B8C-83A1-F6EECF244321}">
                <p14:modId xmlns:p14="http://schemas.microsoft.com/office/powerpoint/2010/main" val="594308797"/>
              </p:ext>
            </p:extLst>
          </p:nvPr>
        </p:nvGraphicFramePr>
        <p:xfrm>
          <a:off x="281354" y="225083"/>
          <a:ext cx="11492997" cy="6320582"/>
        </p:xfrm>
        <a:graphic>
          <a:graphicData uri="http://schemas.openxmlformats.org/drawingml/2006/table">
            <a:tbl>
              <a:tblPr firstRow="1" firstCol="1" bandRow="1">
                <a:tableStyleId>{5940675A-B579-460E-94D1-54222C63F5DA}</a:tableStyleId>
              </a:tblPr>
              <a:tblGrid>
                <a:gridCol w="2986719">
                  <a:extLst>
                    <a:ext uri="{9D8B030D-6E8A-4147-A177-3AD203B41FA5}">
                      <a16:colId xmlns:a16="http://schemas.microsoft.com/office/drawing/2014/main" val="2494240075"/>
                    </a:ext>
                  </a:extLst>
                </a:gridCol>
                <a:gridCol w="8506278">
                  <a:extLst>
                    <a:ext uri="{9D8B030D-6E8A-4147-A177-3AD203B41FA5}">
                      <a16:colId xmlns:a16="http://schemas.microsoft.com/office/drawing/2014/main" val="1327245965"/>
                    </a:ext>
                  </a:extLst>
                </a:gridCol>
              </a:tblGrid>
              <a:tr h="456599">
                <a:tc>
                  <a:txBody>
                    <a:bodyPr/>
                    <a:lstStyle/>
                    <a:p>
                      <a:pPr algn="ctr">
                        <a:lnSpc>
                          <a:spcPct val="100000"/>
                        </a:lnSpc>
                      </a:pPr>
                      <a:r>
                        <a:rPr lang="en-US" sz="2000" b="1" dirty="0" err="1">
                          <a:solidFill>
                            <a:srgbClr val="FF0000"/>
                          </a:solidFill>
                          <a:effectLst/>
                        </a:rPr>
                        <a:t>Phẩm</a:t>
                      </a:r>
                      <a:r>
                        <a:rPr lang="en-US" sz="2000" b="1" dirty="0">
                          <a:solidFill>
                            <a:srgbClr val="FF0000"/>
                          </a:solidFill>
                          <a:effectLst/>
                        </a:rPr>
                        <a:t> </a:t>
                      </a:r>
                      <a:r>
                        <a:rPr lang="en-US" sz="2000" b="1" dirty="0" err="1">
                          <a:solidFill>
                            <a:srgbClr val="FF0000"/>
                          </a:solidFill>
                          <a:effectLst/>
                        </a:rPr>
                        <a:t>chất</a:t>
                      </a:r>
                      <a:r>
                        <a:rPr lang="en-US" sz="2000" b="1" dirty="0">
                          <a:solidFill>
                            <a:srgbClr val="FF0000"/>
                          </a:solidFill>
                          <a:effectLst/>
                        </a:rPr>
                        <a:t>, </a:t>
                      </a:r>
                      <a:r>
                        <a:rPr lang="en-US" sz="2000" b="1" dirty="0" err="1">
                          <a:solidFill>
                            <a:srgbClr val="FF0000"/>
                          </a:solidFill>
                          <a:effectLst/>
                        </a:rPr>
                        <a:t>năng</a:t>
                      </a:r>
                      <a:r>
                        <a:rPr lang="en-US" sz="2000" b="1" dirty="0">
                          <a:solidFill>
                            <a:srgbClr val="FF0000"/>
                          </a:solidFill>
                          <a:effectLst/>
                        </a:rPr>
                        <a:t> </a:t>
                      </a:r>
                      <a:r>
                        <a:rPr lang="en-US" sz="2000" b="1" dirty="0" err="1">
                          <a:solidFill>
                            <a:srgbClr val="FF0000"/>
                          </a:solidFill>
                          <a:effectLst/>
                        </a:rPr>
                        <a:t>lực</a:t>
                      </a:r>
                      <a:endParaRPr lang="vi-VN" sz="2000" b="1" dirty="0">
                        <a:solidFill>
                          <a:srgbClr val="FF0000"/>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tc>
                  <a:txBody>
                    <a:bodyPr/>
                    <a:lstStyle/>
                    <a:p>
                      <a:pPr algn="ctr">
                        <a:lnSpc>
                          <a:spcPct val="115000"/>
                        </a:lnSpc>
                      </a:pPr>
                      <a:r>
                        <a:rPr lang="en-US" sz="2000" b="1" dirty="0" err="1">
                          <a:solidFill>
                            <a:srgbClr val="FF0000"/>
                          </a:solidFill>
                          <a:effectLst/>
                        </a:rPr>
                        <a:t>Yêu</a:t>
                      </a:r>
                      <a:r>
                        <a:rPr lang="en-US" sz="2000" b="1" dirty="0">
                          <a:solidFill>
                            <a:srgbClr val="FF0000"/>
                          </a:solidFill>
                          <a:effectLst/>
                        </a:rPr>
                        <a:t> </a:t>
                      </a:r>
                      <a:r>
                        <a:rPr lang="en-US" sz="2000" b="1" dirty="0" err="1">
                          <a:solidFill>
                            <a:srgbClr val="FF0000"/>
                          </a:solidFill>
                          <a:effectLst/>
                        </a:rPr>
                        <a:t>cầu</a:t>
                      </a:r>
                      <a:r>
                        <a:rPr lang="en-US" sz="2000" b="1" dirty="0">
                          <a:solidFill>
                            <a:srgbClr val="FF0000"/>
                          </a:solidFill>
                          <a:effectLst/>
                        </a:rPr>
                        <a:t> </a:t>
                      </a:r>
                      <a:r>
                        <a:rPr lang="en-US" sz="2000" b="1" dirty="0" err="1">
                          <a:solidFill>
                            <a:srgbClr val="FF0000"/>
                          </a:solidFill>
                          <a:effectLst/>
                        </a:rPr>
                        <a:t>cần</a:t>
                      </a:r>
                      <a:r>
                        <a:rPr lang="en-US" sz="2000" b="1" dirty="0">
                          <a:solidFill>
                            <a:srgbClr val="FF0000"/>
                          </a:solidFill>
                          <a:effectLst/>
                        </a:rPr>
                        <a:t> </a:t>
                      </a:r>
                      <a:r>
                        <a:rPr lang="en-US" sz="2000" b="1" dirty="0" err="1">
                          <a:solidFill>
                            <a:srgbClr val="FF0000"/>
                          </a:solidFill>
                          <a:effectLst/>
                        </a:rPr>
                        <a:t>đạt</a:t>
                      </a:r>
                      <a:r>
                        <a:rPr lang="en-US" sz="2000" b="1" dirty="0">
                          <a:solidFill>
                            <a:srgbClr val="FF0000"/>
                          </a:solidFill>
                          <a:effectLst/>
                        </a:rPr>
                        <a:t> (YCCĐ)</a:t>
                      </a:r>
                      <a:endParaRPr lang="vi-VN" sz="2400" b="1" dirty="0">
                        <a:solidFill>
                          <a:srgbClr val="FF0000"/>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extLst>
                  <a:ext uri="{0D108BD9-81ED-4DB2-BD59-A6C34878D82A}">
                    <a16:rowId xmlns:a16="http://schemas.microsoft.com/office/drawing/2014/main" val="2066299162"/>
                  </a:ext>
                </a:extLst>
              </a:tr>
              <a:tr h="450577">
                <a:tc gridSpan="2">
                  <a:txBody>
                    <a:bodyPr/>
                    <a:lstStyle/>
                    <a:p>
                      <a:pPr algn="ctr">
                        <a:lnSpc>
                          <a:spcPct val="100000"/>
                        </a:lnSpc>
                      </a:pPr>
                      <a:r>
                        <a:rPr lang="en-US" sz="2000" b="1" dirty="0" err="1">
                          <a:solidFill>
                            <a:schemeClr val="tx1"/>
                          </a:solidFill>
                          <a:effectLst/>
                        </a:rPr>
                        <a:t>Năng</a:t>
                      </a:r>
                      <a:r>
                        <a:rPr lang="en-US" sz="2000" b="1" dirty="0">
                          <a:solidFill>
                            <a:schemeClr val="tx1"/>
                          </a:solidFill>
                          <a:effectLst/>
                        </a:rPr>
                        <a:t> </a:t>
                      </a:r>
                      <a:r>
                        <a:rPr lang="en-US" sz="2000" b="1" dirty="0" err="1">
                          <a:solidFill>
                            <a:schemeClr val="tx1"/>
                          </a:solidFill>
                          <a:effectLst/>
                        </a:rPr>
                        <a:t>lực</a:t>
                      </a:r>
                      <a:r>
                        <a:rPr lang="en-US" sz="2000" b="1" dirty="0">
                          <a:solidFill>
                            <a:schemeClr val="tx1"/>
                          </a:solidFill>
                          <a:effectLst/>
                        </a:rPr>
                        <a:t> </a:t>
                      </a:r>
                      <a:r>
                        <a:rPr lang="en-US" sz="2000" b="1" dirty="0" err="1">
                          <a:solidFill>
                            <a:schemeClr val="tx1"/>
                          </a:solidFill>
                          <a:effectLst/>
                        </a:rPr>
                        <a:t>địa</a:t>
                      </a:r>
                      <a:r>
                        <a:rPr lang="en-US" sz="2000" b="1" dirty="0">
                          <a:solidFill>
                            <a:schemeClr val="tx1"/>
                          </a:solidFill>
                          <a:effectLst/>
                        </a:rPr>
                        <a:t> </a:t>
                      </a:r>
                      <a:r>
                        <a:rPr lang="en-US" sz="2000" b="1" dirty="0" err="1">
                          <a:solidFill>
                            <a:schemeClr val="tx1"/>
                          </a:solidFill>
                          <a:effectLst/>
                        </a:rPr>
                        <a:t>lí</a:t>
                      </a:r>
                      <a:endParaRPr lang="vi-VN" sz="2000" b="1" dirty="0">
                        <a:solidFill>
                          <a:schemeClr val="tx1"/>
                        </a:solidFill>
                        <a:effectLst/>
                        <a:latin typeface="Times New Roman" panose="02020603050405020304" pitchFamily="18" charset="0"/>
                        <a:ea typeface="Times New Roman" panose="02020603050405020304" pitchFamily="18" charset="0"/>
                      </a:endParaRPr>
                    </a:p>
                  </a:txBody>
                  <a:tcPr marL="62928" marR="62928" marT="0" marB="0">
                    <a:solidFill>
                      <a:schemeClr val="tx2">
                        <a:lumMod val="20000"/>
                        <a:lumOff val="80000"/>
                      </a:schemeClr>
                    </a:solidFill>
                  </a:tcPr>
                </a:tc>
                <a:tc hMerge="1">
                  <a:txBody>
                    <a:bodyPr/>
                    <a:lstStyle/>
                    <a:p>
                      <a:pPr>
                        <a:lnSpc>
                          <a:spcPct val="100000"/>
                        </a:lnSpc>
                      </a:pPr>
                      <a:endParaRPr lang="vi-VN" sz="2000" dirty="0">
                        <a:solidFill>
                          <a:schemeClr val="bg1"/>
                        </a:solidFill>
                        <a:effectLst/>
                        <a:latin typeface="Times New Roman" panose="02020603050405020304" pitchFamily="18" charset="0"/>
                        <a:ea typeface="Times New Roman" panose="02020603050405020304" pitchFamily="18" charset="0"/>
                      </a:endParaRPr>
                    </a:p>
                  </a:txBody>
                  <a:tcPr marL="62928" marR="62928" marT="0" marB="0">
                    <a:solidFill>
                      <a:srgbClr val="0000CC"/>
                    </a:solidFill>
                  </a:tcPr>
                </a:tc>
                <a:extLst>
                  <a:ext uri="{0D108BD9-81ED-4DB2-BD59-A6C34878D82A}">
                    <a16:rowId xmlns:a16="http://schemas.microsoft.com/office/drawing/2014/main" val="4046488884"/>
                  </a:ext>
                </a:extLst>
              </a:tr>
              <a:tr h="1980519">
                <a:tc>
                  <a:txBody>
                    <a:bodyPr/>
                    <a:lstStyle/>
                    <a:p>
                      <a:pPr algn="just">
                        <a:lnSpc>
                          <a:spcPct val="100000"/>
                        </a:lnSpc>
                      </a:pPr>
                      <a:r>
                        <a:rPr lang="en-US" sz="2000" b="1" dirty="0">
                          <a:solidFill>
                            <a:srgbClr val="0000CC"/>
                          </a:solidFill>
                          <a:effectLst/>
                        </a:rPr>
                        <a:t> </a:t>
                      </a:r>
                      <a:endParaRPr lang="vi-VN" sz="2000" b="1" dirty="0">
                        <a:solidFill>
                          <a:srgbClr val="0000CC"/>
                        </a:solidFill>
                        <a:effectLst/>
                      </a:endParaRPr>
                    </a:p>
                    <a:p>
                      <a:pPr algn="just">
                        <a:lnSpc>
                          <a:spcPct val="100000"/>
                        </a:lnSpc>
                      </a:pPr>
                      <a:r>
                        <a:rPr lang="en-US" sz="2000" b="1" dirty="0">
                          <a:solidFill>
                            <a:srgbClr val="0000CC"/>
                          </a:solidFill>
                          <a:effectLst/>
                        </a:rPr>
                        <a:t> </a:t>
                      </a:r>
                      <a:endParaRPr lang="vi-VN" sz="2000" b="1" dirty="0">
                        <a:solidFill>
                          <a:srgbClr val="0000CC"/>
                        </a:solidFill>
                        <a:effectLst/>
                      </a:endParaRPr>
                    </a:p>
                    <a:p>
                      <a:pPr algn="just">
                        <a:lnSpc>
                          <a:spcPct val="100000"/>
                        </a:lnSpc>
                      </a:pPr>
                      <a:r>
                        <a:rPr lang="en-US" sz="2000" b="1" dirty="0" err="1">
                          <a:solidFill>
                            <a:srgbClr val="0000CC"/>
                          </a:solidFill>
                          <a:effectLst/>
                        </a:rPr>
                        <a:t>Phân</a:t>
                      </a:r>
                      <a:r>
                        <a:rPr lang="en-US" sz="2000" b="1" dirty="0">
                          <a:solidFill>
                            <a:srgbClr val="0000CC"/>
                          </a:solidFill>
                          <a:effectLst/>
                        </a:rPr>
                        <a:t> </a:t>
                      </a:r>
                      <a:r>
                        <a:rPr lang="en-US" sz="2000" b="1" dirty="0" err="1">
                          <a:solidFill>
                            <a:srgbClr val="0000CC"/>
                          </a:solidFill>
                          <a:effectLst/>
                        </a:rPr>
                        <a:t>tích</a:t>
                      </a:r>
                      <a:r>
                        <a:rPr lang="en-US" sz="2000" b="1" dirty="0">
                          <a:solidFill>
                            <a:srgbClr val="0000CC"/>
                          </a:solidFill>
                          <a:effectLst/>
                        </a:rPr>
                        <a:t> </a:t>
                      </a:r>
                      <a:r>
                        <a:rPr lang="en-US" sz="2000" b="1" dirty="0" err="1">
                          <a:solidFill>
                            <a:srgbClr val="0000CC"/>
                          </a:solidFill>
                          <a:effectLst/>
                        </a:rPr>
                        <a:t>được</a:t>
                      </a:r>
                      <a:r>
                        <a:rPr lang="en-US" sz="2000" b="1" dirty="0">
                          <a:solidFill>
                            <a:srgbClr val="0000CC"/>
                          </a:solidFill>
                          <a:effectLst/>
                        </a:rPr>
                        <a:t> </a:t>
                      </a:r>
                      <a:r>
                        <a:rPr lang="en-US" sz="2000" b="1" dirty="0" err="1">
                          <a:solidFill>
                            <a:srgbClr val="0000CC"/>
                          </a:solidFill>
                          <a:effectLst/>
                        </a:rPr>
                        <a:t>mối</a:t>
                      </a:r>
                      <a:r>
                        <a:rPr lang="en-US" sz="2000" b="1" dirty="0">
                          <a:solidFill>
                            <a:srgbClr val="0000CC"/>
                          </a:solidFill>
                          <a:effectLst/>
                        </a:rPr>
                        <a:t> </a:t>
                      </a:r>
                      <a:r>
                        <a:rPr lang="en-US" sz="2000" b="1" dirty="0" err="1">
                          <a:solidFill>
                            <a:srgbClr val="0000CC"/>
                          </a:solidFill>
                          <a:effectLst/>
                        </a:rPr>
                        <a:t>quan</a:t>
                      </a:r>
                      <a:r>
                        <a:rPr lang="en-US" sz="2000" b="1" dirty="0">
                          <a:solidFill>
                            <a:srgbClr val="0000CC"/>
                          </a:solidFill>
                          <a:effectLst/>
                        </a:rPr>
                        <a:t> </a:t>
                      </a:r>
                      <a:r>
                        <a:rPr lang="en-US" sz="2000" b="1" dirty="0" err="1">
                          <a:solidFill>
                            <a:srgbClr val="0000CC"/>
                          </a:solidFill>
                          <a:effectLst/>
                        </a:rPr>
                        <a:t>hệ</a:t>
                      </a:r>
                      <a:r>
                        <a:rPr lang="en-US" sz="2000" b="1" dirty="0">
                          <a:solidFill>
                            <a:srgbClr val="0000CC"/>
                          </a:solidFill>
                          <a:effectLst/>
                        </a:rPr>
                        <a:t> </a:t>
                      </a:r>
                      <a:r>
                        <a:rPr lang="en-US" sz="2000" b="1" dirty="0" err="1">
                          <a:solidFill>
                            <a:srgbClr val="0000CC"/>
                          </a:solidFill>
                          <a:effectLst/>
                        </a:rPr>
                        <a:t>nhân</a:t>
                      </a:r>
                      <a:r>
                        <a:rPr lang="en-US" sz="2000" b="1" dirty="0">
                          <a:solidFill>
                            <a:srgbClr val="0000CC"/>
                          </a:solidFill>
                          <a:effectLst/>
                        </a:rPr>
                        <a:t> </a:t>
                      </a:r>
                      <a:r>
                        <a:rPr lang="en-US" sz="2000" b="1" dirty="0" err="1">
                          <a:solidFill>
                            <a:srgbClr val="0000CC"/>
                          </a:solidFill>
                          <a:effectLst/>
                        </a:rPr>
                        <a:t>quả</a:t>
                      </a:r>
                      <a:r>
                        <a:rPr lang="en-US" sz="2000" b="1" dirty="0">
                          <a:solidFill>
                            <a:srgbClr val="0000CC"/>
                          </a:solidFill>
                          <a:effectLst/>
                        </a:rPr>
                        <a:t> </a:t>
                      </a:r>
                      <a:r>
                        <a:rPr lang="en-US" sz="2000" b="1" dirty="0" err="1">
                          <a:solidFill>
                            <a:srgbClr val="0000CC"/>
                          </a:solidFill>
                          <a:effectLst/>
                        </a:rPr>
                        <a:t>trong</a:t>
                      </a:r>
                      <a:r>
                        <a:rPr lang="en-US" sz="2000" b="1" dirty="0">
                          <a:solidFill>
                            <a:srgbClr val="0000CC"/>
                          </a:solidFill>
                          <a:effectLst/>
                        </a:rPr>
                        <a:t> </a:t>
                      </a:r>
                      <a:r>
                        <a:rPr lang="en-US" sz="2000" b="1" dirty="0" err="1">
                          <a:solidFill>
                            <a:srgbClr val="0000CC"/>
                          </a:solidFill>
                          <a:effectLst/>
                        </a:rPr>
                        <a:t>dân</a:t>
                      </a:r>
                      <a:r>
                        <a:rPr lang="en-US" sz="2000" b="1" dirty="0">
                          <a:solidFill>
                            <a:srgbClr val="0000CC"/>
                          </a:solidFill>
                          <a:effectLst/>
                        </a:rPr>
                        <a:t> </a:t>
                      </a:r>
                      <a:r>
                        <a:rPr lang="en-US" sz="2000" b="1" dirty="0" err="1">
                          <a:solidFill>
                            <a:srgbClr val="0000CC"/>
                          </a:solidFill>
                          <a:effectLst/>
                        </a:rPr>
                        <a:t>cư</a:t>
                      </a:r>
                      <a:r>
                        <a:rPr lang="en-US" sz="2000" b="1" dirty="0">
                          <a:solidFill>
                            <a:srgbClr val="0000CC"/>
                          </a:solidFill>
                          <a:effectLst/>
                        </a:rPr>
                        <a:t> - </a:t>
                      </a:r>
                      <a:r>
                        <a:rPr lang="en-US" sz="2000" b="1" dirty="0" err="1">
                          <a:solidFill>
                            <a:srgbClr val="0000CC"/>
                          </a:solidFill>
                          <a:effectLst/>
                        </a:rPr>
                        <a:t>xã</a:t>
                      </a:r>
                      <a:r>
                        <a:rPr lang="en-US" sz="2000" b="1" dirty="0">
                          <a:solidFill>
                            <a:srgbClr val="0000CC"/>
                          </a:solidFill>
                          <a:effectLst/>
                        </a:rPr>
                        <a:t> </a:t>
                      </a:r>
                      <a:r>
                        <a:rPr lang="en-US" sz="2000" b="1" dirty="0" err="1">
                          <a:solidFill>
                            <a:srgbClr val="0000CC"/>
                          </a:solidFill>
                          <a:effectLst/>
                        </a:rPr>
                        <a:t>hội</a:t>
                      </a:r>
                      <a:r>
                        <a:rPr lang="en-US" sz="2000" b="1" dirty="0">
                          <a:solidFill>
                            <a:srgbClr val="0000CC"/>
                          </a:solidFill>
                          <a:effectLst/>
                        </a:rPr>
                        <a:t>.</a:t>
                      </a:r>
                      <a:endParaRPr lang="vi-VN" sz="2000" b="1" dirty="0">
                        <a:solidFill>
                          <a:srgbClr val="0000CC"/>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tc>
                  <a:txBody>
                    <a:bodyPr/>
                    <a:lstStyle/>
                    <a:p>
                      <a:pPr marL="342900" lvl="0" indent="-342900" algn="just">
                        <a:lnSpc>
                          <a:spcPct val="100000"/>
                        </a:lnSpc>
                        <a:buFont typeface="Times New Roman" panose="02020603050405020304" pitchFamily="18" charset="0"/>
                        <a:buChar char="-"/>
                      </a:pPr>
                      <a:r>
                        <a:rPr lang="en-US" sz="2000" dirty="0" err="1">
                          <a:effectLst/>
                        </a:rPr>
                        <a:t>Học</a:t>
                      </a:r>
                      <a:r>
                        <a:rPr lang="en-US" sz="2000" dirty="0">
                          <a:effectLst/>
                        </a:rPr>
                        <a:t> </a:t>
                      </a:r>
                      <a:r>
                        <a:rPr lang="en-US" sz="2000" dirty="0" err="1">
                          <a:effectLst/>
                        </a:rPr>
                        <a:t>sinh</a:t>
                      </a:r>
                      <a:r>
                        <a:rPr lang="en-US" sz="2000" dirty="0">
                          <a:effectLst/>
                        </a:rPr>
                        <a:t> </a:t>
                      </a:r>
                      <a:r>
                        <a:rPr lang="en-US" sz="2000" dirty="0" err="1">
                          <a:effectLst/>
                        </a:rPr>
                        <a:t>cần</a:t>
                      </a:r>
                      <a:r>
                        <a:rPr lang="en-US" sz="2000" dirty="0">
                          <a:effectLst/>
                        </a:rPr>
                        <a:t> </a:t>
                      </a:r>
                      <a:r>
                        <a:rPr lang="en-US" sz="2000" dirty="0" err="1">
                          <a:effectLst/>
                        </a:rPr>
                        <a:t>nắm</a:t>
                      </a:r>
                      <a:r>
                        <a:rPr lang="en-US" sz="2000" dirty="0">
                          <a:effectLst/>
                        </a:rPr>
                        <a:t> </a:t>
                      </a:r>
                      <a:r>
                        <a:rPr lang="en-US" sz="2000" dirty="0" err="1">
                          <a:effectLst/>
                        </a:rPr>
                        <a:t>rõ</a:t>
                      </a:r>
                      <a:r>
                        <a:rPr lang="en-US" sz="2000" dirty="0">
                          <a:effectLst/>
                        </a:rPr>
                        <a:t> </a:t>
                      </a:r>
                      <a:r>
                        <a:rPr lang="en-US" sz="2000" dirty="0" err="1">
                          <a:effectLst/>
                        </a:rPr>
                        <a:t>các</a:t>
                      </a:r>
                      <a:r>
                        <a:rPr lang="en-US" sz="2000" dirty="0">
                          <a:effectLst/>
                        </a:rPr>
                        <a:t> </a:t>
                      </a:r>
                      <a:r>
                        <a:rPr lang="en-US" sz="2000" dirty="0" err="1">
                          <a:effectLst/>
                        </a:rPr>
                        <a:t>điều</a:t>
                      </a:r>
                      <a:r>
                        <a:rPr lang="en-US" sz="2000" dirty="0">
                          <a:effectLst/>
                        </a:rPr>
                        <a:t> </a:t>
                      </a:r>
                      <a:r>
                        <a:rPr lang="en-US" sz="2000" dirty="0" err="1">
                          <a:effectLst/>
                        </a:rPr>
                        <a:t>kiện</a:t>
                      </a:r>
                      <a:r>
                        <a:rPr lang="en-US" sz="2000" dirty="0">
                          <a:effectLst/>
                        </a:rPr>
                        <a:t> </a:t>
                      </a:r>
                      <a:r>
                        <a:rPr lang="en-US" sz="2000" dirty="0" err="1">
                          <a:effectLst/>
                        </a:rPr>
                        <a:t>tự</a:t>
                      </a:r>
                      <a:r>
                        <a:rPr lang="en-US" sz="2000" dirty="0">
                          <a:effectLst/>
                        </a:rPr>
                        <a:t> </a:t>
                      </a:r>
                      <a:r>
                        <a:rPr lang="en-US" sz="2000" dirty="0" err="1">
                          <a:effectLst/>
                        </a:rPr>
                        <a:t>nhiên</a:t>
                      </a:r>
                      <a:r>
                        <a:rPr lang="en-US" sz="2000" dirty="0">
                          <a:effectLst/>
                        </a:rPr>
                        <a:t> </a:t>
                      </a:r>
                      <a:r>
                        <a:rPr lang="en-US" sz="2000" dirty="0" err="1">
                          <a:effectLst/>
                        </a:rPr>
                        <a:t>và</a:t>
                      </a:r>
                      <a:r>
                        <a:rPr lang="en-US" sz="2000" dirty="0">
                          <a:effectLst/>
                        </a:rPr>
                        <a:t> </a:t>
                      </a:r>
                      <a:r>
                        <a:rPr lang="en-US" sz="2000" dirty="0" err="1">
                          <a:effectLst/>
                        </a:rPr>
                        <a:t>đặc</a:t>
                      </a:r>
                      <a:r>
                        <a:rPr lang="en-US" sz="2000" dirty="0">
                          <a:effectLst/>
                        </a:rPr>
                        <a:t> </a:t>
                      </a:r>
                      <a:r>
                        <a:rPr lang="en-US" sz="2000" dirty="0" err="1">
                          <a:effectLst/>
                        </a:rPr>
                        <a:t>điểm</a:t>
                      </a:r>
                      <a:r>
                        <a:rPr lang="en-US" sz="2000" dirty="0">
                          <a:effectLst/>
                        </a:rPr>
                        <a:t> </a:t>
                      </a:r>
                      <a:r>
                        <a:rPr lang="en-US" sz="2000" dirty="0" err="1">
                          <a:effectLst/>
                        </a:rPr>
                        <a:t>dân</a:t>
                      </a:r>
                      <a:r>
                        <a:rPr lang="en-US" sz="2000" dirty="0">
                          <a:effectLst/>
                        </a:rPr>
                        <a:t> </a:t>
                      </a:r>
                      <a:r>
                        <a:rPr lang="en-US" sz="2000" dirty="0" err="1">
                          <a:effectLst/>
                        </a:rPr>
                        <a:t>cư</a:t>
                      </a:r>
                      <a:r>
                        <a:rPr lang="en-US" sz="2000" dirty="0">
                          <a:effectLst/>
                        </a:rPr>
                        <a:t> </a:t>
                      </a:r>
                      <a:r>
                        <a:rPr lang="en-US" sz="2000" dirty="0" err="1">
                          <a:effectLst/>
                        </a:rPr>
                        <a:t>xã</a:t>
                      </a:r>
                      <a:r>
                        <a:rPr lang="en-US" sz="2000" dirty="0">
                          <a:effectLst/>
                        </a:rPr>
                        <a:t> </a:t>
                      </a:r>
                      <a:r>
                        <a:rPr lang="en-US" sz="2000" dirty="0" err="1">
                          <a:effectLst/>
                        </a:rPr>
                        <a:t>hội</a:t>
                      </a:r>
                      <a:r>
                        <a:rPr lang="en-US" sz="2000" dirty="0">
                          <a:effectLst/>
                        </a:rPr>
                        <a:t> </a:t>
                      </a:r>
                      <a:r>
                        <a:rPr lang="en-US" sz="2000" dirty="0" err="1">
                          <a:effectLst/>
                        </a:rPr>
                        <a:t>của</a:t>
                      </a:r>
                      <a:r>
                        <a:rPr lang="en-US" sz="2000" dirty="0">
                          <a:effectLst/>
                        </a:rPr>
                        <a:t> </a:t>
                      </a:r>
                      <a:r>
                        <a:rPr lang="en-US" sz="2000" dirty="0" err="1">
                          <a:effectLst/>
                        </a:rPr>
                        <a:t>một</a:t>
                      </a:r>
                      <a:r>
                        <a:rPr lang="en-US" sz="2000" dirty="0">
                          <a:effectLst/>
                        </a:rPr>
                        <a:t> </a:t>
                      </a:r>
                      <a:r>
                        <a:rPr lang="en-US" sz="2000" dirty="0" err="1">
                          <a:effectLst/>
                        </a:rPr>
                        <a:t>số</a:t>
                      </a:r>
                      <a:r>
                        <a:rPr lang="en-US" sz="2000" dirty="0">
                          <a:effectLst/>
                        </a:rPr>
                        <a:t> </a:t>
                      </a:r>
                      <a:r>
                        <a:rPr lang="en-US" sz="2000" dirty="0" err="1">
                          <a:effectLst/>
                        </a:rPr>
                        <a:t>quốc</a:t>
                      </a:r>
                      <a:r>
                        <a:rPr lang="en-US" sz="2000" dirty="0">
                          <a:effectLst/>
                        </a:rPr>
                        <a:t> </a:t>
                      </a:r>
                      <a:r>
                        <a:rPr lang="en-US" sz="2000" dirty="0" err="1">
                          <a:effectLst/>
                        </a:rPr>
                        <a:t>gia</a:t>
                      </a:r>
                      <a:r>
                        <a:rPr lang="en-US" sz="2000" dirty="0">
                          <a:effectLst/>
                        </a:rPr>
                        <a:t> ở </a:t>
                      </a:r>
                      <a:r>
                        <a:rPr lang="en-US" sz="2000" dirty="0" err="1">
                          <a:effectLst/>
                        </a:rPr>
                        <a:t>Châu</a:t>
                      </a:r>
                      <a:r>
                        <a:rPr lang="en-US" sz="2000" dirty="0">
                          <a:effectLst/>
                        </a:rPr>
                        <a:t> </a:t>
                      </a:r>
                      <a:r>
                        <a:rPr lang="en-US" sz="2000" dirty="0" err="1">
                          <a:effectLst/>
                        </a:rPr>
                        <a:t>Âu</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err="1">
                          <a:effectLst/>
                        </a:rPr>
                        <a:t>Nhận</a:t>
                      </a:r>
                      <a:r>
                        <a:rPr lang="en-US" sz="2000" dirty="0">
                          <a:effectLst/>
                        </a:rPr>
                        <a:t> </a:t>
                      </a:r>
                      <a:r>
                        <a:rPr lang="en-US" sz="2000" dirty="0" err="1">
                          <a:effectLst/>
                        </a:rPr>
                        <a:t>định</a:t>
                      </a:r>
                      <a:r>
                        <a:rPr lang="en-US" sz="2000" dirty="0">
                          <a:effectLst/>
                        </a:rPr>
                        <a:t> </a:t>
                      </a:r>
                      <a:r>
                        <a:rPr lang="en-US" sz="2000" dirty="0" err="1">
                          <a:effectLst/>
                        </a:rPr>
                        <a:t>được</a:t>
                      </a:r>
                      <a:r>
                        <a:rPr lang="en-US" sz="2000" dirty="0">
                          <a:effectLst/>
                        </a:rPr>
                        <a:t> </a:t>
                      </a:r>
                      <a:r>
                        <a:rPr lang="en-US" sz="2000" dirty="0" err="1">
                          <a:effectLst/>
                        </a:rPr>
                        <a:t>mối</a:t>
                      </a:r>
                      <a:r>
                        <a:rPr lang="en-US" sz="2000" dirty="0">
                          <a:effectLst/>
                        </a:rPr>
                        <a:t> </a:t>
                      </a:r>
                      <a:r>
                        <a:rPr lang="en-US" sz="2000" dirty="0" err="1">
                          <a:effectLst/>
                        </a:rPr>
                        <a:t>liên</a:t>
                      </a:r>
                      <a:r>
                        <a:rPr lang="en-US" sz="2000" dirty="0">
                          <a:effectLst/>
                        </a:rPr>
                        <a:t> </a:t>
                      </a:r>
                      <a:r>
                        <a:rPr lang="en-US" sz="2000" dirty="0" err="1">
                          <a:effectLst/>
                        </a:rPr>
                        <a:t>hệ</a:t>
                      </a:r>
                      <a:r>
                        <a:rPr lang="en-US" sz="2000" dirty="0">
                          <a:effectLst/>
                        </a:rPr>
                        <a:t> </a:t>
                      </a:r>
                      <a:r>
                        <a:rPr lang="en-US" sz="2000" dirty="0" err="1">
                          <a:effectLst/>
                        </a:rPr>
                        <a:t>giữa</a:t>
                      </a:r>
                      <a:r>
                        <a:rPr lang="en-US" sz="2000" dirty="0">
                          <a:effectLst/>
                        </a:rPr>
                        <a:t> </a:t>
                      </a:r>
                      <a:r>
                        <a:rPr lang="en-US" sz="2000" dirty="0" err="1">
                          <a:effectLst/>
                        </a:rPr>
                        <a:t>điều</a:t>
                      </a:r>
                      <a:r>
                        <a:rPr lang="en-US" sz="2000" dirty="0">
                          <a:effectLst/>
                        </a:rPr>
                        <a:t> </a:t>
                      </a:r>
                      <a:r>
                        <a:rPr lang="en-US" sz="2000" dirty="0" err="1">
                          <a:effectLst/>
                        </a:rPr>
                        <a:t>kiện</a:t>
                      </a:r>
                      <a:r>
                        <a:rPr lang="en-US" sz="2000" dirty="0">
                          <a:effectLst/>
                        </a:rPr>
                        <a:t> </a:t>
                      </a:r>
                      <a:r>
                        <a:rPr lang="en-US" sz="2000" dirty="0" err="1">
                          <a:effectLst/>
                        </a:rPr>
                        <a:t>địa</a:t>
                      </a:r>
                      <a:r>
                        <a:rPr lang="en-US" sz="2000" dirty="0">
                          <a:effectLst/>
                        </a:rPr>
                        <a:t> </a:t>
                      </a:r>
                      <a:r>
                        <a:rPr lang="en-US" sz="2000" dirty="0" err="1">
                          <a:effectLst/>
                        </a:rPr>
                        <a:t>lí</a:t>
                      </a:r>
                      <a:r>
                        <a:rPr lang="en-US" sz="2000" dirty="0">
                          <a:effectLst/>
                        </a:rPr>
                        <a:t> </a:t>
                      </a:r>
                      <a:r>
                        <a:rPr lang="en-US" sz="2000" dirty="0" err="1">
                          <a:effectLst/>
                        </a:rPr>
                        <a:t>và</a:t>
                      </a:r>
                      <a:r>
                        <a:rPr lang="en-US" sz="2000" dirty="0">
                          <a:effectLst/>
                        </a:rPr>
                        <a:t> </a:t>
                      </a:r>
                      <a:r>
                        <a:rPr lang="en-US" sz="2000" dirty="0" err="1">
                          <a:effectLst/>
                        </a:rPr>
                        <a:t>lịch</a:t>
                      </a:r>
                      <a:r>
                        <a:rPr lang="en-US" sz="2000" dirty="0">
                          <a:effectLst/>
                        </a:rPr>
                        <a:t> </a:t>
                      </a:r>
                      <a:r>
                        <a:rPr lang="en-US" sz="2000" dirty="0" err="1">
                          <a:effectLst/>
                        </a:rPr>
                        <a:t>sử</a:t>
                      </a:r>
                      <a:r>
                        <a:rPr lang="en-US" sz="2000" dirty="0">
                          <a:effectLst/>
                        </a:rPr>
                        <a:t> </a:t>
                      </a:r>
                      <a:r>
                        <a:rPr lang="en-US" sz="2000" dirty="0" err="1">
                          <a:effectLst/>
                        </a:rPr>
                        <a:t>phát</a:t>
                      </a:r>
                      <a:r>
                        <a:rPr lang="en-US" sz="2000" dirty="0">
                          <a:effectLst/>
                        </a:rPr>
                        <a:t> </a:t>
                      </a:r>
                      <a:r>
                        <a:rPr lang="en-US" sz="2000" dirty="0" err="1">
                          <a:effectLst/>
                        </a:rPr>
                        <a:t>triển</a:t>
                      </a:r>
                      <a:r>
                        <a:rPr lang="en-US" sz="2000" dirty="0">
                          <a:effectLst/>
                        </a:rPr>
                        <a:t> </a:t>
                      </a:r>
                      <a:r>
                        <a:rPr lang="en-US" sz="2000" dirty="0" err="1">
                          <a:effectLst/>
                        </a:rPr>
                        <a:t>của</a:t>
                      </a:r>
                      <a:r>
                        <a:rPr lang="en-US" sz="2000" dirty="0">
                          <a:effectLst/>
                        </a:rPr>
                        <a:t> </a:t>
                      </a:r>
                      <a:r>
                        <a:rPr lang="en-US" sz="2000" dirty="0" err="1">
                          <a:effectLst/>
                        </a:rPr>
                        <a:t>các</a:t>
                      </a:r>
                      <a:r>
                        <a:rPr lang="en-US" sz="2000" dirty="0">
                          <a:effectLst/>
                        </a:rPr>
                        <a:t> </a:t>
                      </a:r>
                      <a:r>
                        <a:rPr lang="en-US" sz="2000" dirty="0" err="1">
                          <a:effectLst/>
                        </a:rPr>
                        <a:t>quốc</a:t>
                      </a:r>
                      <a:r>
                        <a:rPr lang="en-US" sz="2000" dirty="0">
                          <a:effectLst/>
                        </a:rPr>
                        <a:t> </a:t>
                      </a:r>
                      <a:r>
                        <a:rPr lang="en-US" sz="2000" dirty="0" err="1">
                          <a:effectLst/>
                        </a:rPr>
                        <a:t>gia</a:t>
                      </a:r>
                      <a:r>
                        <a:rPr lang="en-US" sz="2000" dirty="0">
                          <a:effectLst/>
                        </a:rPr>
                        <a:t> ở </a:t>
                      </a:r>
                      <a:r>
                        <a:rPr lang="en-US" sz="2000" dirty="0" err="1">
                          <a:effectLst/>
                        </a:rPr>
                        <a:t>Châu</a:t>
                      </a:r>
                      <a:r>
                        <a:rPr lang="en-US" sz="2000" dirty="0">
                          <a:effectLst/>
                        </a:rPr>
                        <a:t> </a:t>
                      </a:r>
                      <a:r>
                        <a:rPr lang="en-US" sz="2000" dirty="0" err="1">
                          <a:effectLst/>
                        </a:rPr>
                        <a:t>Âu</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err="1">
                          <a:effectLst/>
                        </a:rPr>
                        <a:t>Góp</a:t>
                      </a:r>
                      <a:r>
                        <a:rPr lang="en-US" sz="2000" dirty="0">
                          <a:effectLst/>
                        </a:rPr>
                        <a:t> </a:t>
                      </a:r>
                      <a:r>
                        <a:rPr lang="en-US" sz="2000" dirty="0" err="1">
                          <a:effectLst/>
                        </a:rPr>
                        <a:t>phần</a:t>
                      </a:r>
                      <a:r>
                        <a:rPr lang="en-US" sz="2000" dirty="0">
                          <a:effectLst/>
                        </a:rPr>
                        <a:t> </a:t>
                      </a:r>
                      <a:r>
                        <a:rPr lang="en-US" sz="2000" dirty="0" err="1">
                          <a:effectLst/>
                        </a:rPr>
                        <a:t>quảng</a:t>
                      </a:r>
                      <a:r>
                        <a:rPr lang="en-US" sz="2000" dirty="0">
                          <a:effectLst/>
                        </a:rPr>
                        <a:t> </a:t>
                      </a:r>
                      <a:r>
                        <a:rPr lang="en-US" sz="2000" dirty="0" err="1">
                          <a:effectLst/>
                        </a:rPr>
                        <a:t>bá</a:t>
                      </a:r>
                      <a:r>
                        <a:rPr lang="en-US" sz="2000" dirty="0">
                          <a:effectLst/>
                        </a:rPr>
                        <a:t> </a:t>
                      </a:r>
                      <a:r>
                        <a:rPr lang="en-US" sz="2000" dirty="0" err="1">
                          <a:effectLst/>
                        </a:rPr>
                        <a:t>những</a:t>
                      </a:r>
                      <a:r>
                        <a:rPr lang="en-US" sz="2000" dirty="0">
                          <a:effectLst/>
                        </a:rPr>
                        <a:t> </a:t>
                      </a:r>
                      <a:r>
                        <a:rPr lang="en-US" sz="2000" dirty="0" err="1">
                          <a:effectLst/>
                        </a:rPr>
                        <a:t>điều</a:t>
                      </a:r>
                      <a:r>
                        <a:rPr lang="en-US" sz="2000" dirty="0">
                          <a:effectLst/>
                        </a:rPr>
                        <a:t> </a:t>
                      </a:r>
                      <a:r>
                        <a:rPr lang="en-US" sz="2000" dirty="0" err="1">
                          <a:effectLst/>
                        </a:rPr>
                        <a:t>đáng</a:t>
                      </a:r>
                      <a:r>
                        <a:rPr lang="en-US" sz="2000" dirty="0">
                          <a:effectLst/>
                        </a:rPr>
                        <a:t> </a:t>
                      </a:r>
                      <a:r>
                        <a:rPr lang="en-US" sz="2000" dirty="0" err="1">
                          <a:effectLst/>
                        </a:rPr>
                        <a:t>học</a:t>
                      </a:r>
                      <a:r>
                        <a:rPr lang="en-US" sz="2000" dirty="0">
                          <a:effectLst/>
                        </a:rPr>
                        <a:t> </a:t>
                      </a:r>
                      <a:r>
                        <a:rPr lang="en-US" sz="2000" dirty="0" err="1">
                          <a:effectLst/>
                        </a:rPr>
                        <a:t>hỏi</a:t>
                      </a:r>
                      <a:r>
                        <a:rPr lang="en-US" sz="2000" dirty="0">
                          <a:effectLst/>
                        </a:rPr>
                        <a:t> </a:t>
                      </a:r>
                      <a:r>
                        <a:rPr lang="en-US" sz="2000" dirty="0" err="1">
                          <a:effectLst/>
                        </a:rPr>
                        <a:t>từ</a:t>
                      </a:r>
                      <a:r>
                        <a:rPr lang="en-US" sz="2000" dirty="0">
                          <a:effectLst/>
                        </a:rPr>
                        <a:t> </a:t>
                      </a:r>
                      <a:r>
                        <a:rPr lang="en-US" sz="2000" dirty="0" err="1">
                          <a:effectLst/>
                        </a:rPr>
                        <a:t>các</a:t>
                      </a:r>
                      <a:r>
                        <a:rPr lang="en-US" sz="2000" dirty="0">
                          <a:effectLst/>
                        </a:rPr>
                        <a:t> </a:t>
                      </a:r>
                      <a:r>
                        <a:rPr lang="en-US" sz="2000" dirty="0" err="1">
                          <a:effectLst/>
                        </a:rPr>
                        <a:t>quốc</a:t>
                      </a:r>
                      <a:r>
                        <a:rPr lang="en-US" sz="2000" dirty="0">
                          <a:effectLst/>
                        </a:rPr>
                        <a:t> </a:t>
                      </a:r>
                      <a:r>
                        <a:rPr lang="en-US" sz="2000" dirty="0" err="1">
                          <a:effectLst/>
                        </a:rPr>
                        <a:t>gia</a:t>
                      </a:r>
                      <a:r>
                        <a:rPr lang="en-US" sz="2000" dirty="0">
                          <a:effectLst/>
                        </a:rPr>
                        <a:t> </a:t>
                      </a:r>
                      <a:r>
                        <a:rPr lang="en-US" sz="2000" dirty="0" err="1">
                          <a:effectLst/>
                        </a:rPr>
                        <a:t>Châu</a:t>
                      </a:r>
                      <a:r>
                        <a:rPr lang="en-US" sz="2000" dirty="0">
                          <a:effectLst/>
                        </a:rPr>
                        <a:t> </a:t>
                      </a:r>
                      <a:r>
                        <a:rPr lang="en-US" sz="2000" dirty="0" err="1">
                          <a:effectLst/>
                        </a:rPr>
                        <a:t>Âu</a:t>
                      </a:r>
                      <a:r>
                        <a:rPr lang="en-US" sz="2000" dirty="0">
                          <a:effectLst/>
                        </a:rPr>
                        <a:t>.</a:t>
                      </a:r>
                      <a:endParaRPr lang="vi-VN" sz="2400" dirty="0">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extLst>
                  <a:ext uri="{0D108BD9-81ED-4DB2-BD59-A6C34878D82A}">
                    <a16:rowId xmlns:a16="http://schemas.microsoft.com/office/drawing/2014/main" val="3473854434"/>
                  </a:ext>
                </a:extLst>
              </a:tr>
              <a:tr h="728391">
                <a:tc>
                  <a:txBody>
                    <a:bodyPr/>
                    <a:lstStyle/>
                    <a:p>
                      <a:pPr algn="just">
                        <a:lnSpc>
                          <a:spcPct val="100000"/>
                        </a:lnSpc>
                      </a:pPr>
                      <a:r>
                        <a:rPr lang="en-US" sz="2000" b="1" dirty="0" err="1">
                          <a:solidFill>
                            <a:srgbClr val="0000CC"/>
                          </a:solidFill>
                          <a:effectLst/>
                        </a:rPr>
                        <a:t>Tìm</a:t>
                      </a:r>
                      <a:r>
                        <a:rPr lang="en-US" sz="2000" b="1" dirty="0">
                          <a:solidFill>
                            <a:srgbClr val="0000CC"/>
                          </a:solidFill>
                          <a:effectLst/>
                        </a:rPr>
                        <a:t> </a:t>
                      </a:r>
                      <a:r>
                        <a:rPr lang="en-US" sz="2000" b="1" dirty="0" err="1">
                          <a:solidFill>
                            <a:srgbClr val="0000CC"/>
                          </a:solidFill>
                          <a:effectLst/>
                        </a:rPr>
                        <a:t>hiểu</a:t>
                      </a:r>
                      <a:r>
                        <a:rPr lang="en-US" sz="2000" b="1" dirty="0">
                          <a:solidFill>
                            <a:srgbClr val="0000CC"/>
                          </a:solidFill>
                          <a:effectLst/>
                        </a:rPr>
                        <a:t> </a:t>
                      </a:r>
                      <a:r>
                        <a:rPr lang="en-US" sz="2000" b="1" dirty="0" err="1">
                          <a:solidFill>
                            <a:srgbClr val="0000CC"/>
                          </a:solidFill>
                          <a:effectLst/>
                        </a:rPr>
                        <a:t>địa</a:t>
                      </a:r>
                      <a:r>
                        <a:rPr lang="en-US" sz="2000" b="1" dirty="0">
                          <a:solidFill>
                            <a:srgbClr val="0000CC"/>
                          </a:solidFill>
                          <a:effectLst/>
                        </a:rPr>
                        <a:t> </a:t>
                      </a:r>
                      <a:r>
                        <a:rPr lang="en-US" sz="2000" b="1" dirty="0" err="1">
                          <a:solidFill>
                            <a:srgbClr val="0000CC"/>
                          </a:solidFill>
                          <a:effectLst/>
                        </a:rPr>
                        <a:t>lí</a:t>
                      </a:r>
                      <a:endParaRPr lang="vi-VN" sz="2000" b="1" dirty="0">
                        <a:solidFill>
                          <a:srgbClr val="0000CC"/>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tc>
                  <a:txBody>
                    <a:bodyPr/>
                    <a:lstStyle/>
                    <a:p>
                      <a:pPr algn="just">
                        <a:lnSpc>
                          <a:spcPct val="115000"/>
                        </a:lnSpc>
                      </a:pPr>
                      <a:r>
                        <a:rPr lang="en-US" sz="2000">
                          <a:effectLst/>
                        </a:rPr>
                        <a:t>Sử dụng mạng Internet, các phần mềm như PowerPoint, Word, exel, hình ảnh, tài liệu bằng văn bản để tìm kiếm thông tin và trình bày sản phẩm.</a:t>
                      </a:r>
                      <a:endParaRPr lang="vi-VN" sz="2400" dirty="0">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extLst>
                  <a:ext uri="{0D108BD9-81ED-4DB2-BD59-A6C34878D82A}">
                    <a16:rowId xmlns:a16="http://schemas.microsoft.com/office/drawing/2014/main" val="3658253007"/>
                  </a:ext>
                </a:extLst>
              </a:tr>
              <a:tr h="1650433">
                <a:tc>
                  <a:txBody>
                    <a:bodyPr/>
                    <a:lstStyle/>
                    <a:p>
                      <a:pPr algn="just">
                        <a:lnSpc>
                          <a:spcPct val="100000"/>
                        </a:lnSpc>
                      </a:pPr>
                      <a:r>
                        <a:rPr lang="en-US" sz="2000" b="1" dirty="0">
                          <a:solidFill>
                            <a:srgbClr val="0000CC"/>
                          </a:solidFill>
                          <a:effectLst/>
                        </a:rPr>
                        <a:t>Giao </a:t>
                      </a:r>
                      <a:r>
                        <a:rPr lang="en-US" sz="2000" b="1" dirty="0" err="1">
                          <a:solidFill>
                            <a:srgbClr val="0000CC"/>
                          </a:solidFill>
                          <a:effectLst/>
                        </a:rPr>
                        <a:t>tiếp</a:t>
                      </a:r>
                      <a:r>
                        <a:rPr lang="en-US" sz="2000" b="1" dirty="0">
                          <a:solidFill>
                            <a:srgbClr val="0000CC"/>
                          </a:solidFill>
                          <a:effectLst/>
                        </a:rPr>
                        <a:t> </a:t>
                      </a:r>
                      <a:r>
                        <a:rPr lang="en-US" sz="2000" b="1" dirty="0" err="1">
                          <a:solidFill>
                            <a:srgbClr val="0000CC"/>
                          </a:solidFill>
                          <a:effectLst/>
                        </a:rPr>
                        <a:t>hợp</a:t>
                      </a:r>
                      <a:r>
                        <a:rPr lang="en-US" sz="2000" b="1" dirty="0">
                          <a:solidFill>
                            <a:srgbClr val="0000CC"/>
                          </a:solidFill>
                          <a:effectLst/>
                        </a:rPr>
                        <a:t> </a:t>
                      </a:r>
                      <a:r>
                        <a:rPr lang="en-US" sz="2000" b="1" dirty="0" err="1">
                          <a:solidFill>
                            <a:srgbClr val="0000CC"/>
                          </a:solidFill>
                          <a:effectLst/>
                        </a:rPr>
                        <a:t>tác</a:t>
                      </a:r>
                      <a:endParaRPr lang="vi-VN" sz="2000" b="1" dirty="0">
                        <a:solidFill>
                          <a:srgbClr val="0000CC"/>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tc>
                  <a:txBody>
                    <a:bodyPr/>
                    <a:lstStyle/>
                    <a:p>
                      <a:pPr marL="342900" lvl="0" indent="-342900" algn="just">
                        <a:lnSpc>
                          <a:spcPct val="100000"/>
                        </a:lnSpc>
                        <a:buFont typeface="Times New Roman" panose="02020603050405020304" pitchFamily="18" charset="0"/>
                        <a:buChar char="-"/>
                      </a:pPr>
                      <a:r>
                        <a:rPr lang="en-US" sz="2000" dirty="0" err="1">
                          <a:effectLst/>
                        </a:rPr>
                        <a:t>Thảo</a:t>
                      </a:r>
                      <a:r>
                        <a:rPr lang="en-US" sz="2000" dirty="0">
                          <a:effectLst/>
                        </a:rPr>
                        <a:t> </a:t>
                      </a:r>
                      <a:r>
                        <a:rPr lang="en-US" sz="2000" dirty="0" err="1">
                          <a:effectLst/>
                        </a:rPr>
                        <a:t>luận</a:t>
                      </a:r>
                      <a:r>
                        <a:rPr lang="en-US" sz="2000" dirty="0">
                          <a:effectLst/>
                        </a:rPr>
                        <a:t> </a:t>
                      </a:r>
                      <a:r>
                        <a:rPr lang="en-US" sz="2000" dirty="0" err="1">
                          <a:effectLst/>
                        </a:rPr>
                        <a:t>nhóm</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err="1">
                          <a:effectLst/>
                        </a:rPr>
                        <a:t>Phân</a:t>
                      </a:r>
                      <a:r>
                        <a:rPr lang="en-US" sz="2000" dirty="0">
                          <a:effectLst/>
                        </a:rPr>
                        <a:t> </a:t>
                      </a:r>
                      <a:r>
                        <a:rPr lang="en-US" sz="2000" dirty="0" err="1">
                          <a:effectLst/>
                        </a:rPr>
                        <a:t>công</a:t>
                      </a:r>
                      <a:r>
                        <a:rPr lang="en-US" sz="2000" dirty="0">
                          <a:effectLst/>
                        </a:rPr>
                        <a:t> </a:t>
                      </a:r>
                      <a:r>
                        <a:rPr lang="en-US" sz="2000" dirty="0" err="1">
                          <a:effectLst/>
                        </a:rPr>
                        <a:t>thực</a:t>
                      </a:r>
                      <a:r>
                        <a:rPr lang="en-US" sz="2000" dirty="0">
                          <a:effectLst/>
                        </a:rPr>
                        <a:t> </a:t>
                      </a:r>
                      <a:r>
                        <a:rPr lang="en-US" sz="2000" dirty="0" err="1">
                          <a:effectLst/>
                        </a:rPr>
                        <a:t>hiện</a:t>
                      </a:r>
                      <a:r>
                        <a:rPr lang="en-US" sz="2000" dirty="0">
                          <a:effectLst/>
                        </a:rPr>
                        <a:t> </a:t>
                      </a:r>
                      <a:r>
                        <a:rPr lang="en-US" sz="2000" dirty="0" err="1">
                          <a:effectLst/>
                        </a:rPr>
                        <a:t>nhiệm</a:t>
                      </a:r>
                      <a:r>
                        <a:rPr lang="en-US" sz="2000" dirty="0">
                          <a:effectLst/>
                        </a:rPr>
                        <a:t> </a:t>
                      </a:r>
                      <a:r>
                        <a:rPr lang="en-US" sz="2000" dirty="0" err="1">
                          <a:effectLst/>
                        </a:rPr>
                        <a:t>vụ</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err="1">
                          <a:effectLst/>
                        </a:rPr>
                        <a:t>Cùng</a:t>
                      </a:r>
                      <a:r>
                        <a:rPr lang="en-US" sz="2000" dirty="0">
                          <a:effectLst/>
                        </a:rPr>
                        <a:t> </a:t>
                      </a:r>
                      <a:r>
                        <a:rPr lang="en-US" sz="2000" dirty="0" err="1">
                          <a:effectLst/>
                        </a:rPr>
                        <a:t>nhau</a:t>
                      </a:r>
                      <a:r>
                        <a:rPr lang="en-US" sz="2000" dirty="0">
                          <a:effectLst/>
                        </a:rPr>
                        <a:t> </a:t>
                      </a:r>
                      <a:r>
                        <a:rPr lang="en-US" sz="2000" dirty="0" err="1">
                          <a:effectLst/>
                        </a:rPr>
                        <a:t>hoàn</a:t>
                      </a:r>
                      <a:r>
                        <a:rPr lang="en-US" sz="2000" dirty="0">
                          <a:effectLst/>
                        </a:rPr>
                        <a:t> </a:t>
                      </a:r>
                      <a:r>
                        <a:rPr lang="en-US" sz="2000" dirty="0" err="1">
                          <a:effectLst/>
                        </a:rPr>
                        <a:t>thành</a:t>
                      </a:r>
                      <a:r>
                        <a:rPr lang="en-US" sz="2000" dirty="0">
                          <a:effectLst/>
                        </a:rPr>
                        <a:t> </a:t>
                      </a:r>
                      <a:r>
                        <a:rPr lang="en-US" sz="2000" dirty="0" err="1">
                          <a:effectLst/>
                        </a:rPr>
                        <a:t>nhiệm</a:t>
                      </a:r>
                      <a:r>
                        <a:rPr lang="en-US" sz="2000" dirty="0">
                          <a:effectLst/>
                        </a:rPr>
                        <a:t> </a:t>
                      </a:r>
                      <a:r>
                        <a:rPr lang="en-US" sz="2000" dirty="0" err="1">
                          <a:effectLst/>
                        </a:rPr>
                        <a:t>vụ</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err="1">
                          <a:effectLst/>
                        </a:rPr>
                        <a:t>Sử</a:t>
                      </a:r>
                      <a:r>
                        <a:rPr lang="en-US" sz="2000" dirty="0">
                          <a:effectLst/>
                        </a:rPr>
                        <a:t> </a:t>
                      </a:r>
                      <a:r>
                        <a:rPr lang="en-US" sz="2000" dirty="0" err="1">
                          <a:effectLst/>
                        </a:rPr>
                        <a:t>dụng</a:t>
                      </a:r>
                      <a:r>
                        <a:rPr lang="en-US" sz="2000" dirty="0">
                          <a:effectLst/>
                        </a:rPr>
                        <a:t> </a:t>
                      </a:r>
                      <a:r>
                        <a:rPr lang="en-US" sz="2000" dirty="0" err="1">
                          <a:effectLst/>
                        </a:rPr>
                        <a:t>được</a:t>
                      </a:r>
                      <a:r>
                        <a:rPr lang="en-US" sz="2000" dirty="0">
                          <a:effectLst/>
                        </a:rPr>
                        <a:t> </a:t>
                      </a:r>
                      <a:r>
                        <a:rPr lang="en-US" sz="2000" dirty="0" err="1">
                          <a:effectLst/>
                        </a:rPr>
                        <a:t>ngôn</a:t>
                      </a:r>
                      <a:r>
                        <a:rPr lang="en-US" sz="2000" dirty="0">
                          <a:effectLst/>
                        </a:rPr>
                        <a:t> </a:t>
                      </a:r>
                      <a:r>
                        <a:rPr lang="en-US" sz="2000" dirty="0" err="1">
                          <a:effectLst/>
                        </a:rPr>
                        <a:t>ngữ</a:t>
                      </a:r>
                      <a:r>
                        <a:rPr lang="en-US" sz="2000" dirty="0">
                          <a:effectLst/>
                        </a:rPr>
                        <a:t> </a:t>
                      </a:r>
                      <a:r>
                        <a:rPr lang="en-US" sz="2000" dirty="0" err="1">
                          <a:effectLst/>
                        </a:rPr>
                        <a:t>kết</a:t>
                      </a:r>
                      <a:r>
                        <a:rPr lang="en-US" sz="2000" dirty="0">
                          <a:effectLst/>
                        </a:rPr>
                        <a:t> </a:t>
                      </a:r>
                      <a:r>
                        <a:rPr lang="en-US" sz="2000" dirty="0" err="1">
                          <a:effectLst/>
                        </a:rPr>
                        <a:t>hợp</a:t>
                      </a:r>
                      <a:r>
                        <a:rPr lang="en-US" sz="2000" dirty="0">
                          <a:effectLst/>
                        </a:rPr>
                        <a:t> </a:t>
                      </a:r>
                      <a:r>
                        <a:rPr lang="en-US" sz="2000" dirty="0" err="1">
                          <a:effectLst/>
                        </a:rPr>
                        <a:t>với</a:t>
                      </a:r>
                      <a:r>
                        <a:rPr lang="en-US" sz="2000" dirty="0">
                          <a:effectLst/>
                        </a:rPr>
                        <a:t> </a:t>
                      </a:r>
                      <a:r>
                        <a:rPr lang="en-US" sz="2000" dirty="0" err="1">
                          <a:effectLst/>
                        </a:rPr>
                        <a:t>biểu</a:t>
                      </a:r>
                      <a:r>
                        <a:rPr lang="en-US" sz="2000" dirty="0">
                          <a:effectLst/>
                        </a:rPr>
                        <a:t> </a:t>
                      </a:r>
                      <a:r>
                        <a:rPr lang="en-US" sz="2000" dirty="0" err="1">
                          <a:effectLst/>
                        </a:rPr>
                        <a:t>đồ</a:t>
                      </a:r>
                      <a:r>
                        <a:rPr lang="en-US" sz="2000" dirty="0">
                          <a:effectLst/>
                        </a:rPr>
                        <a:t>, </a:t>
                      </a:r>
                      <a:r>
                        <a:rPr lang="en-US" sz="2000" dirty="0" err="1">
                          <a:effectLst/>
                        </a:rPr>
                        <a:t>hình</a:t>
                      </a:r>
                      <a:r>
                        <a:rPr lang="en-US" sz="2000" dirty="0">
                          <a:effectLst/>
                        </a:rPr>
                        <a:t> </a:t>
                      </a:r>
                      <a:r>
                        <a:rPr lang="en-US" sz="2000" dirty="0" err="1">
                          <a:effectLst/>
                        </a:rPr>
                        <a:t>ảnh</a:t>
                      </a:r>
                      <a:r>
                        <a:rPr lang="en-US" sz="2000" dirty="0">
                          <a:effectLst/>
                        </a:rPr>
                        <a:t> </a:t>
                      </a:r>
                      <a:r>
                        <a:rPr lang="en-US" sz="2000" dirty="0" err="1">
                          <a:effectLst/>
                        </a:rPr>
                        <a:t>để</a:t>
                      </a:r>
                      <a:r>
                        <a:rPr lang="en-US" sz="2000" dirty="0">
                          <a:effectLst/>
                        </a:rPr>
                        <a:t> </a:t>
                      </a:r>
                      <a:r>
                        <a:rPr lang="en-US" sz="2000" dirty="0" err="1">
                          <a:effectLst/>
                        </a:rPr>
                        <a:t>trình</a:t>
                      </a:r>
                      <a:r>
                        <a:rPr lang="en-US" sz="2000" dirty="0">
                          <a:effectLst/>
                        </a:rPr>
                        <a:t> </a:t>
                      </a:r>
                      <a:r>
                        <a:rPr lang="en-US" sz="2000" dirty="0" err="1">
                          <a:effectLst/>
                        </a:rPr>
                        <a:t>bày</a:t>
                      </a:r>
                      <a:r>
                        <a:rPr lang="en-US" sz="2000" dirty="0">
                          <a:effectLst/>
                        </a:rPr>
                        <a:t> </a:t>
                      </a:r>
                      <a:r>
                        <a:rPr lang="en-US" sz="2000" dirty="0" err="1">
                          <a:effectLst/>
                        </a:rPr>
                        <a:t>thông</a:t>
                      </a:r>
                      <a:r>
                        <a:rPr lang="en-US" sz="2000" dirty="0">
                          <a:effectLst/>
                        </a:rPr>
                        <a:t> tin, ý </a:t>
                      </a:r>
                      <a:r>
                        <a:rPr lang="en-US" sz="2000" dirty="0" err="1">
                          <a:effectLst/>
                        </a:rPr>
                        <a:t>tưởng</a:t>
                      </a:r>
                      <a:r>
                        <a:rPr lang="en-US" sz="2000" dirty="0">
                          <a:effectLst/>
                        </a:rPr>
                        <a:t> </a:t>
                      </a:r>
                      <a:r>
                        <a:rPr lang="en-US" sz="2000" dirty="0" err="1">
                          <a:effectLst/>
                        </a:rPr>
                        <a:t>về</a:t>
                      </a:r>
                      <a:r>
                        <a:rPr lang="en-US" sz="2000" dirty="0">
                          <a:effectLst/>
                        </a:rPr>
                        <a:t> </a:t>
                      </a:r>
                      <a:r>
                        <a:rPr lang="en-US" sz="2000" dirty="0" err="1">
                          <a:effectLst/>
                        </a:rPr>
                        <a:t>sản</a:t>
                      </a:r>
                      <a:r>
                        <a:rPr lang="en-US" sz="2000" dirty="0">
                          <a:effectLst/>
                        </a:rPr>
                        <a:t> </a:t>
                      </a:r>
                      <a:r>
                        <a:rPr lang="en-US" sz="2000" dirty="0" err="1">
                          <a:effectLst/>
                        </a:rPr>
                        <a:t>phẩm</a:t>
                      </a:r>
                      <a:r>
                        <a:rPr lang="en-US" sz="2000" dirty="0">
                          <a:effectLst/>
                        </a:rPr>
                        <a:t>.</a:t>
                      </a:r>
                      <a:endParaRPr lang="vi-VN" sz="2400" dirty="0">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extLst>
                  <a:ext uri="{0D108BD9-81ED-4DB2-BD59-A6C34878D82A}">
                    <a16:rowId xmlns:a16="http://schemas.microsoft.com/office/drawing/2014/main" val="3644630091"/>
                  </a:ext>
                </a:extLst>
              </a:tr>
              <a:tr h="360558">
                <a:tc gridSpan="2">
                  <a:txBody>
                    <a:bodyPr/>
                    <a:lstStyle/>
                    <a:p>
                      <a:pPr algn="ctr">
                        <a:lnSpc>
                          <a:spcPct val="100000"/>
                        </a:lnSpc>
                      </a:pPr>
                      <a:r>
                        <a:rPr lang="en-US" sz="2000" b="1" dirty="0" err="1">
                          <a:solidFill>
                            <a:schemeClr val="tx1"/>
                          </a:solidFill>
                          <a:effectLst/>
                        </a:rPr>
                        <a:t>Phẩm</a:t>
                      </a:r>
                      <a:r>
                        <a:rPr lang="en-US" sz="2000" b="1" dirty="0">
                          <a:solidFill>
                            <a:schemeClr val="tx1"/>
                          </a:solidFill>
                          <a:effectLst/>
                        </a:rPr>
                        <a:t> </a:t>
                      </a:r>
                      <a:r>
                        <a:rPr lang="en-US" sz="2000" b="1" dirty="0" err="1">
                          <a:solidFill>
                            <a:schemeClr val="tx1"/>
                          </a:solidFill>
                          <a:effectLst/>
                        </a:rPr>
                        <a:t>chất</a:t>
                      </a:r>
                      <a:endParaRPr lang="vi-VN" sz="2000" b="1" dirty="0">
                        <a:solidFill>
                          <a:schemeClr val="tx1"/>
                        </a:solidFill>
                        <a:effectLst/>
                        <a:latin typeface="Times New Roman" panose="02020603050405020304" pitchFamily="18" charset="0"/>
                        <a:ea typeface="Times New Roman" panose="02020603050405020304" pitchFamily="18" charset="0"/>
                      </a:endParaRPr>
                    </a:p>
                  </a:txBody>
                  <a:tcPr marL="62928" marR="62928" marT="0" marB="0">
                    <a:solidFill>
                      <a:schemeClr val="tx2">
                        <a:lumMod val="20000"/>
                        <a:lumOff val="80000"/>
                      </a:schemeClr>
                    </a:solidFill>
                  </a:tcPr>
                </a:tc>
                <a:tc hMerge="1">
                  <a:txBody>
                    <a:bodyPr/>
                    <a:lstStyle/>
                    <a:p>
                      <a:pPr algn="just">
                        <a:lnSpc>
                          <a:spcPct val="100000"/>
                        </a:lnSpc>
                      </a:pPr>
                      <a:endParaRPr lang="vi-VN" sz="2000" dirty="0">
                        <a:effectLst/>
                        <a:latin typeface="Times New Roman" panose="02020603050405020304" pitchFamily="18" charset="0"/>
                        <a:ea typeface="Times New Roman" panose="02020603050405020304" pitchFamily="18" charset="0"/>
                      </a:endParaRPr>
                    </a:p>
                  </a:txBody>
                  <a:tcPr marL="62928" marR="62928" marT="0" marB="0"/>
                </a:tc>
                <a:extLst>
                  <a:ext uri="{0D108BD9-81ED-4DB2-BD59-A6C34878D82A}">
                    <a16:rowId xmlns:a16="http://schemas.microsoft.com/office/drawing/2014/main" val="1633616012"/>
                  </a:ext>
                </a:extLst>
              </a:tr>
              <a:tr h="693505">
                <a:tc>
                  <a:txBody>
                    <a:bodyPr/>
                    <a:lstStyle/>
                    <a:p>
                      <a:pPr algn="just">
                        <a:lnSpc>
                          <a:spcPct val="100000"/>
                        </a:lnSpc>
                      </a:pPr>
                      <a:r>
                        <a:rPr lang="en-US" sz="2000" b="1" dirty="0" err="1">
                          <a:solidFill>
                            <a:srgbClr val="0000CC"/>
                          </a:solidFill>
                          <a:effectLst/>
                        </a:rPr>
                        <a:t>Chăm</a:t>
                      </a:r>
                      <a:r>
                        <a:rPr lang="en-US" sz="2000" b="1" dirty="0">
                          <a:solidFill>
                            <a:srgbClr val="0000CC"/>
                          </a:solidFill>
                          <a:effectLst/>
                        </a:rPr>
                        <a:t> </a:t>
                      </a:r>
                      <a:r>
                        <a:rPr lang="en-US" sz="2000" b="1" dirty="0" err="1">
                          <a:solidFill>
                            <a:srgbClr val="0000CC"/>
                          </a:solidFill>
                          <a:effectLst/>
                        </a:rPr>
                        <a:t>chỉ</a:t>
                      </a:r>
                      <a:endParaRPr lang="vi-VN" sz="2000" b="1" dirty="0">
                        <a:solidFill>
                          <a:srgbClr val="0000CC"/>
                        </a:solidFill>
                        <a:effectLst/>
                      </a:endParaRPr>
                    </a:p>
                    <a:p>
                      <a:pPr algn="just">
                        <a:lnSpc>
                          <a:spcPct val="100000"/>
                        </a:lnSpc>
                      </a:pPr>
                      <a:r>
                        <a:rPr lang="en-US" sz="2000" b="1" dirty="0" err="1">
                          <a:solidFill>
                            <a:srgbClr val="0000CC"/>
                          </a:solidFill>
                          <a:effectLst/>
                        </a:rPr>
                        <a:t>Trách</a:t>
                      </a:r>
                      <a:r>
                        <a:rPr lang="en-US" sz="2000" b="1" dirty="0">
                          <a:solidFill>
                            <a:srgbClr val="0000CC"/>
                          </a:solidFill>
                          <a:effectLst/>
                        </a:rPr>
                        <a:t> </a:t>
                      </a:r>
                      <a:r>
                        <a:rPr lang="en-US" sz="2000" b="1" dirty="0" err="1">
                          <a:solidFill>
                            <a:srgbClr val="0000CC"/>
                          </a:solidFill>
                          <a:effectLst/>
                        </a:rPr>
                        <a:t>nhiệm</a:t>
                      </a:r>
                      <a:endParaRPr lang="vi-VN" sz="2000" b="1" dirty="0">
                        <a:solidFill>
                          <a:srgbClr val="0000CC"/>
                        </a:solidFill>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tc>
                  <a:txBody>
                    <a:bodyPr/>
                    <a:lstStyle/>
                    <a:p>
                      <a:pPr marL="342900" lvl="0" indent="-342900" algn="just">
                        <a:lnSpc>
                          <a:spcPct val="100000"/>
                        </a:lnSpc>
                        <a:buFont typeface="Times New Roman" panose="02020603050405020304" pitchFamily="18" charset="0"/>
                        <a:buChar char="-"/>
                      </a:pPr>
                      <a:r>
                        <a:rPr lang="en-US" sz="2000" dirty="0" err="1">
                          <a:effectLst/>
                        </a:rPr>
                        <a:t>Hoàn</a:t>
                      </a:r>
                      <a:r>
                        <a:rPr lang="en-US" sz="2000" dirty="0">
                          <a:effectLst/>
                        </a:rPr>
                        <a:t> </a:t>
                      </a:r>
                      <a:r>
                        <a:rPr lang="en-US" sz="2000" dirty="0" err="1">
                          <a:effectLst/>
                        </a:rPr>
                        <a:t>thành</a:t>
                      </a:r>
                      <a:r>
                        <a:rPr lang="en-US" sz="2000" dirty="0">
                          <a:effectLst/>
                        </a:rPr>
                        <a:t> </a:t>
                      </a:r>
                      <a:r>
                        <a:rPr lang="en-US" sz="2000" dirty="0" err="1">
                          <a:effectLst/>
                        </a:rPr>
                        <a:t>tốt</a:t>
                      </a:r>
                      <a:r>
                        <a:rPr lang="en-US" sz="2000" dirty="0">
                          <a:effectLst/>
                        </a:rPr>
                        <a:t> </a:t>
                      </a:r>
                      <a:r>
                        <a:rPr lang="en-US" sz="2000" dirty="0" err="1">
                          <a:effectLst/>
                        </a:rPr>
                        <a:t>các</a:t>
                      </a:r>
                      <a:r>
                        <a:rPr lang="en-US" sz="2000" dirty="0">
                          <a:effectLst/>
                        </a:rPr>
                        <a:t> </a:t>
                      </a:r>
                      <a:r>
                        <a:rPr lang="en-US" sz="2000" dirty="0" err="1">
                          <a:effectLst/>
                        </a:rPr>
                        <a:t>nhiệm</a:t>
                      </a:r>
                      <a:r>
                        <a:rPr lang="en-US" sz="2000" dirty="0">
                          <a:effectLst/>
                        </a:rPr>
                        <a:t> </a:t>
                      </a:r>
                      <a:r>
                        <a:rPr lang="en-US" sz="2000" dirty="0" err="1">
                          <a:effectLst/>
                        </a:rPr>
                        <a:t>vụ</a:t>
                      </a:r>
                      <a:r>
                        <a:rPr lang="en-US" sz="2000" dirty="0">
                          <a:effectLst/>
                        </a:rPr>
                        <a:t> </a:t>
                      </a:r>
                      <a:r>
                        <a:rPr lang="en-US" sz="2000" dirty="0" err="1">
                          <a:effectLst/>
                        </a:rPr>
                        <a:t>được</a:t>
                      </a:r>
                      <a:r>
                        <a:rPr lang="en-US" sz="2000" dirty="0">
                          <a:effectLst/>
                        </a:rPr>
                        <a:t> </a:t>
                      </a:r>
                      <a:r>
                        <a:rPr lang="en-US" sz="2000" dirty="0" err="1">
                          <a:effectLst/>
                        </a:rPr>
                        <a:t>giao</a:t>
                      </a:r>
                      <a:r>
                        <a:rPr lang="en-US" sz="2000" dirty="0">
                          <a:effectLst/>
                        </a:rPr>
                        <a:t>.</a:t>
                      </a:r>
                      <a:endParaRPr lang="vi-VN" sz="2000" dirty="0">
                        <a:effectLst/>
                      </a:endParaRPr>
                    </a:p>
                    <a:p>
                      <a:pPr marL="342900" lvl="0" indent="-342900" algn="just">
                        <a:lnSpc>
                          <a:spcPct val="100000"/>
                        </a:lnSpc>
                        <a:buFont typeface="Times New Roman" panose="02020603050405020304" pitchFamily="18" charset="0"/>
                        <a:buChar char="-"/>
                      </a:pPr>
                      <a:r>
                        <a:rPr lang="en-US" sz="2000" dirty="0">
                          <a:effectLst/>
                        </a:rPr>
                        <a:t>Ý </a:t>
                      </a:r>
                      <a:r>
                        <a:rPr lang="en-US" sz="2000" dirty="0" err="1">
                          <a:effectLst/>
                        </a:rPr>
                        <a:t>thức</a:t>
                      </a:r>
                      <a:r>
                        <a:rPr lang="en-US" sz="2000" dirty="0">
                          <a:effectLst/>
                        </a:rPr>
                        <a:t> </a:t>
                      </a:r>
                      <a:r>
                        <a:rPr lang="en-US" sz="2000" dirty="0" err="1">
                          <a:effectLst/>
                        </a:rPr>
                        <a:t>học</a:t>
                      </a:r>
                      <a:r>
                        <a:rPr lang="en-US" sz="2000" dirty="0">
                          <a:effectLst/>
                        </a:rPr>
                        <a:t> </a:t>
                      </a:r>
                      <a:r>
                        <a:rPr lang="en-US" sz="2000" dirty="0" err="1">
                          <a:effectLst/>
                        </a:rPr>
                        <a:t>tập</a:t>
                      </a:r>
                      <a:r>
                        <a:rPr lang="en-US" sz="2000" dirty="0">
                          <a:effectLst/>
                        </a:rPr>
                        <a:t> </a:t>
                      </a:r>
                      <a:r>
                        <a:rPr lang="en-US" sz="2000" dirty="0" err="1">
                          <a:effectLst/>
                        </a:rPr>
                        <a:t>tốt</a:t>
                      </a:r>
                      <a:r>
                        <a:rPr lang="en-US" sz="2000" dirty="0">
                          <a:effectLst/>
                        </a:rPr>
                        <a:t> </a:t>
                      </a:r>
                      <a:r>
                        <a:rPr lang="en-US" sz="2000" dirty="0" err="1">
                          <a:effectLst/>
                        </a:rPr>
                        <a:t>để</a:t>
                      </a:r>
                      <a:r>
                        <a:rPr lang="en-US" sz="2000" dirty="0">
                          <a:effectLst/>
                        </a:rPr>
                        <a:t> </a:t>
                      </a:r>
                      <a:r>
                        <a:rPr lang="en-US" sz="2000" dirty="0" err="1">
                          <a:effectLst/>
                        </a:rPr>
                        <a:t>hoàn</a:t>
                      </a:r>
                      <a:r>
                        <a:rPr lang="en-US" sz="2000" dirty="0">
                          <a:effectLst/>
                        </a:rPr>
                        <a:t> </a:t>
                      </a:r>
                      <a:r>
                        <a:rPr lang="en-US" sz="2000" dirty="0" err="1">
                          <a:effectLst/>
                        </a:rPr>
                        <a:t>thành</a:t>
                      </a:r>
                      <a:r>
                        <a:rPr lang="en-US" sz="2000" dirty="0">
                          <a:effectLst/>
                        </a:rPr>
                        <a:t> </a:t>
                      </a:r>
                      <a:r>
                        <a:rPr lang="en-US" sz="2000" dirty="0" err="1">
                          <a:effectLst/>
                        </a:rPr>
                        <a:t>nhiệm</a:t>
                      </a:r>
                      <a:r>
                        <a:rPr lang="en-US" sz="2000" dirty="0">
                          <a:effectLst/>
                        </a:rPr>
                        <a:t> </a:t>
                      </a:r>
                      <a:r>
                        <a:rPr lang="en-US" sz="2000" dirty="0" err="1">
                          <a:effectLst/>
                        </a:rPr>
                        <a:t>vụ</a:t>
                      </a:r>
                      <a:r>
                        <a:rPr lang="en-US" sz="2000" dirty="0">
                          <a:effectLst/>
                        </a:rPr>
                        <a:t>.</a:t>
                      </a:r>
                      <a:endParaRPr lang="vi-VN" sz="2000" dirty="0">
                        <a:effectLst/>
                        <a:latin typeface="Times New Roman" panose="02020603050405020304" pitchFamily="18" charset="0"/>
                        <a:ea typeface="Times New Roman" panose="02020603050405020304" pitchFamily="18" charset="0"/>
                      </a:endParaRPr>
                    </a:p>
                  </a:txBody>
                  <a:tcPr marL="62928" marR="62928" marT="0" marB="0">
                    <a:solidFill>
                      <a:schemeClr val="bg1"/>
                    </a:solidFill>
                  </a:tcPr>
                </a:tc>
                <a:extLst>
                  <a:ext uri="{0D108BD9-81ED-4DB2-BD59-A6C34878D82A}">
                    <a16:rowId xmlns:a16="http://schemas.microsoft.com/office/drawing/2014/main" val="35400750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8"/>
          <p:cNvSpPr/>
          <p:nvPr/>
        </p:nvSpPr>
        <p:spPr>
          <a:xfrm rot="-5400000">
            <a:off x="3634688" y="-1739626"/>
            <a:ext cx="5367130" cy="10489652"/>
          </a:xfrm>
          <a:custGeom>
            <a:avLst/>
            <a:gdLst/>
            <a:ahLst/>
            <a:cxnLst/>
            <a:rect l="l" t="t" r="r" b="b"/>
            <a:pathLst>
              <a:path w="139795" h="177523" extrusionOk="0">
                <a:moveTo>
                  <a:pt x="2035" y="1"/>
                </a:moveTo>
                <a:cubicBezTo>
                  <a:pt x="895" y="1"/>
                  <a:pt x="0" y="896"/>
                  <a:pt x="0" y="2036"/>
                </a:cubicBezTo>
                <a:lnTo>
                  <a:pt x="0" y="175487"/>
                </a:lnTo>
                <a:cubicBezTo>
                  <a:pt x="0" y="176586"/>
                  <a:pt x="895" y="177522"/>
                  <a:pt x="2035" y="177522"/>
                </a:cubicBezTo>
                <a:lnTo>
                  <a:pt x="137760" y="177522"/>
                </a:lnTo>
                <a:cubicBezTo>
                  <a:pt x="138900" y="177522"/>
                  <a:pt x="139795" y="176586"/>
                  <a:pt x="139795" y="175487"/>
                </a:cubicBezTo>
                <a:lnTo>
                  <a:pt x="139795" y="2036"/>
                </a:lnTo>
                <a:cubicBezTo>
                  <a:pt x="139795" y="896"/>
                  <a:pt x="138900" y="1"/>
                  <a:pt x="13776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28"/>
          <p:cNvSpPr/>
          <p:nvPr/>
        </p:nvSpPr>
        <p:spPr>
          <a:xfrm rot="10800000" flipH="1">
            <a:off x="1999122" y="1027043"/>
            <a:ext cx="8967628" cy="4956313"/>
          </a:xfrm>
          <a:prstGeom prst="foldedCorner">
            <a:avLst>
              <a:gd name="adj" fmla="val 16256"/>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28"/>
          <p:cNvSpPr/>
          <p:nvPr/>
        </p:nvSpPr>
        <p:spPr>
          <a:xfrm>
            <a:off x="2222751" y="3921931"/>
            <a:ext cx="902400" cy="902400"/>
          </a:xfrm>
          <a:prstGeom prst="ellipse">
            <a:avLst/>
          </a:prstGeom>
          <a:solidFill>
            <a:schemeClr val="accent5"/>
          </a:solidFill>
          <a:ln>
            <a:noFill/>
          </a:ln>
        </p:spPr>
        <p:txBody>
          <a:bodyPr spcFirstLastPara="1" wrap="square" lIns="0" tIns="121900" rIns="0" bIns="121900" anchor="ctr" anchorCtr="0">
            <a:noAutofit/>
          </a:bodyPr>
          <a:lstStyle/>
          <a:p>
            <a:pPr algn="ctr" defTabSz="1219170">
              <a:buClr>
                <a:srgbClr val="000000"/>
              </a:buClr>
            </a:pPr>
            <a:r>
              <a:rPr lang="en-US" sz="2400" b="1" kern="0" dirty="0">
                <a:solidFill>
                  <a:srgbClr val="000000"/>
                </a:solidFill>
                <a:latin typeface="Fira Sans Extra Condensed"/>
                <a:ea typeface="Fira Sans Extra Condensed"/>
                <a:cs typeface="Fira Sans Extra Condensed"/>
                <a:sym typeface="Fira Sans Extra Condensed"/>
              </a:rPr>
              <a:t>2</a:t>
            </a:r>
            <a:endParaRPr sz="2400" b="1" kern="0" dirty="0">
              <a:solidFill>
                <a:srgbClr val="000000"/>
              </a:solidFill>
              <a:latin typeface="Fira Sans Extra Condensed"/>
              <a:ea typeface="Fira Sans Extra Condensed"/>
              <a:cs typeface="Fira Sans Extra Condensed"/>
              <a:sym typeface="Fira Sans Extra Condensed"/>
            </a:endParaRPr>
          </a:p>
        </p:txBody>
      </p:sp>
      <p:grpSp>
        <p:nvGrpSpPr>
          <p:cNvPr id="699" name="Google Shape;699;p28"/>
          <p:cNvGrpSpPr/>
          <p:nvPr/>
        </p:nvGrpSpPr>
        <p:grpSpPr>
          <a:xfrm>
            <a:off x="3280966" y="3919822"/>
            <a:ext cx="7796776" cy="1668111"/>
            <a:chOff x="3178200" y="3243975"/>
            <a:chExt cx="5847582" cy="1251083"/>
          </a:xfrm>
        </p:grpSpPr>
        <p:sp>
          <p:nvSpPr>
            <p:cNvPr id="700" name="Google Shape;700;p28"/>
            <p:cNvSpPr txBox="1"/>
            <p:nvPr/>
          </p:nvSpPr>
          <p:spPr>
            <a:xfrm>
              <a:off x="3178200" y="3243975"/>
              <a:ext cx="5847582" cy="338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3200" b="1" kern="0" dirty="0" err="1">
                  <a:solidFill>
                    <a:srgbClr val="003300"/>
                  </a:solidFill>
                  <a:latin typeface="Fira Sans Extra Condensed"/>
                  <a:ea typeface="Fira Sans Extra Condensed"/>
                  <a:cs typeface="Fira Sans Extra Condensed"/>
                  <a:sym typeface="Fira Sans Extra Condensed"/>
                </a:rPr>
                <a:t>Các</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tiêu</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chí</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đánh</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giá</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quá</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trình</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thực</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hiện</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nhiệm</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vụ</a:t>
              </a:r>
              <a:r>
                <a:rPr lang="en-US" sz="3200" b="1" kern="0" dirty="0">
                  <a:solidFill>
                    <a:srgbClr val="003300"/>
                  </a:solidFill>
                  <a:latin typeface="Fira Sans Extra Condensed"/>
                  <a:ea typeface="Fira Sans Extra Condensed"/>
                  <a:cs typeface="Fira Sans Extra Condensed"/>
                  <a:sym typeface="Fira Sans Extra Condensed"/>
                </a:rPr>
                <a:t>:</a:t>
              </a:r>
              <a:endParaRPr sz="3200" b="1" kern="0" dirty="0">
                <a:solidFill>
                  <a:srgbClr val="003300"/>
                </a:solidFill>
                <a:latin typeface="Fira Sans Extra Condensed"/>
                <a:ea typeface="Fira Sans Extra Condensed"/>
                <a:cs typeface="Fira Sans Extra Condensed"/>
                <a:sym typeface="Fira Sans Extra Condensed"/>
              </a:endParaRPr>
            </a:p>
          </p:txBody>
        </p:sp>
        <p:sp>
          <p:nvSpPr>
            <p:cNvPr id="701" name="Google Shape;701;p28"/>
            <p:cNvSpPr txBox="1"/>
            <p:nvPr/>
          </p:nvSpPr>
          <p:spPr>
            <a:xfrm>
              <a:off x="3838544" y="3922358"/>
              <a:ext cx="4526895" cy="5727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Bảng</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theo</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dõi</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có</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các</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tiêu</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chí</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cụ</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thể</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(do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nhóm</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trưởng</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thực</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3200" kern="0" dirty="0" err="1">
                  <a:solidFill>
                    <a:srgbClr val="000000"/>
                  </a:solidFill>
                  <a:latin typeface="Times New Roman" panose="02020603050405020304" pitchFamily="18" charset="0"/>
                  <a:ea typeface="Roboto"/>
                  <a:cs typeface="Times New Roman" panose="02020603050405020304" pitchFamily="18" charset="0"/>
                  <a:sym typeface="Roboto"/>
                </a:rPr>
                <a:t>hiện</a:t>
              </a:r>
              <a:r>
                <a:rPr lang="en-US" sz="3200" kern="0" dirty="0">
                  <a:solidFill>
                    <a:srgbClr val="000000"/>
                  </a:solidFill>
                  <a:latin typeface="Times New Roman" panose="02020603050405020304" pitchFamily="18" charset="0"/>
                  <a:ea typeface="Roboto"/>
                  <a:cs typeface="Times New Roman" panose="02020603050405020304" pitchFamily="18" charset="0"/>
                  <a:sym typeface="Roboto"/>
                </a:rPr>
                <a:t>).</a:t>
              </a:r>
              <a:endParaRPr sz="3200" kern="0" dirty="0">
                <a:solidFill>
                  <a:srgbClr val="000000"/>
                </a:solidFill>
                <a:latin typeface="Times New Roman" panose="02020603050405020304" pitchFamily="18" charset="0"/>
                <a:ea typeface="Roboto"/>
                <a:cs typeface="Times New Roman" panose="02020603050405020304" pitchFamily="18" charset="0"/>
                <a:sym typeface="Roboto"/>
              </a:endParaRPr>
            </a:p>
          </p:txBody>
        </p:sp>
      </p:grpSp>
      <p:sp>
        <p:nvSpPr>
          <p:cNvPr id="702" name="Google Shape;702;p28"/>
          <p:cNvSpPr/>
          <p:nvPr/>
        </p:nvSpPr>
        <p:spPr>
          <a:xfrm>
            <a:off x="2175816" y="1236172"/>
            <a:ext cx="902400" cy="902400"/>
          </a:xfrm>
          <a:prstGeom prst="ellipse">
            <a:avLst/>
          </a:prstGeom>
          <a:solidFill>
            <a:schemeClr val="accent2"/>
          </a:solidFill>
          <a:ln>
            <a:noFill/>
          </a:ln>
        </p:spPr>
        <p:txBody>
          <a:bodyPr spcFirstLastPara="1" wrap="square" lIns="0" tIns="121900" rIns="0" bIns="121900" anchor="ctr" anchorCtr="0">
            <a:noAutofit/>
          </a:bodyPr>
          <a:lstStyle/>
          <a:p>
            <a:pPr algn="ctr" defTabSz="1219170">
              <a:buClr>
                <a:srgbClr val="000000"/>
              </a:buClr>
            </a:pPr>
            <a:r>
              <a:rPr lang="en-US" sz="2400" b="1" kern="0" dirty="0">
                <a:solidFill>
                  <a:srgbClr val="000000"/>
                </a:solidFill>
                <a:latin typeface="Fira Sans Extra Condensed"/>
                <a:ea typeface="Fira Sans Extra Condensed"/>
                <a:cs typeface="Fira Sans Extra Condensed"/>
                <a:sym typeface="Fira Sans Extra Condensed"/>
              </a:rPr>
              <a:t>1</a:t>
            </a:r>
            <a:endParaRPr sz="2400" b="1" kern="0" dirty="0">
              <a:solidFill>
                <a:srgbClr val="000000"/>
              </a:solidFill>
              <a:latin typeface="Fira Sans Extra Condensed"/>
              <a:ea typeface="Fira Sans Extra Condensed"/>
              <a:cs typeface="Fira Sans Extra Condensed"/>
              <a:sym typeface="Fira Sans Extra Condensed"/>
            </a:endParaRPr>
          </a:p>
        </p:txBody>
      </p:sp>
      <p:grpSp>
        <p:nvGrpSpPr>
          <p:cNvPr id="703" name="Google Shape;703;p28"/>
          <p:cNvGrpSpPr/>
          <p:nvPr/>
        </p:nvGrpSpPr>
        <p:grpSpPr>
          <a:xfrm>
            <a:off x="3115703" y="1236172"/>
            <a:ext cx="6734467" cy="2353309"/>
            <a:chOff x="3172180" y="1747430"/>
            <a:chExt cx="4282866" cy="1102798"/>
          </a:xfrm>
        </p:grpSpPr>
        <p:sp>
          <p:nvSpPr>
            <p:cNvPr id="704" name="Google Shape;704;p28"/>
            <p:cNvSpPr txBox="1"/>
            <p:nvPr/>
          </p:nvSpPr>
          <p:spPr>
            <a:xfrm>
              <a:off x="3172180" y="1747430"/>
              <a:ext cx="4282866" cy="3384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3200" b="1" kern="0" dirty="0" err="1">
                  <a:solidFill>
                    <a:srgbClr val="003300"/>
                  </a:solidFill>
                  <a:latin typeface="Fira Sans Extra Condensed"/>
                  <a:ea typeface="Fira Sans Extra Condensed"/>
                  <a:cs typeface="Fira Sans Extra Condensed"/>
                  <a:sym typeface="Fira Sans Extra Condensed"/>
                </a:rPr>
                <a:t>Các</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tiêu</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chí</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đánh</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giá</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sản</a:t>
              </a:r>
              <a:r>
                <a:rPr lang="en-US" sz="3200" b="1" kern="0" dirty="0">
                  <a:solidFill>
                    <a:srgbClr val="003300"/>
                  </a:solidFill>
                  <a:latin typeface="Fira Sans Extra Condensed"/>
                  <a:ea typeface="Fira Sans Extra Condensed"/>
                  <a:cs typeface="Fira Sans Extra Condensed"/>
                  <a:sym typeface="Fira Sans Extra Condensed"/>
                </a:rPr>
                <a:t> </a:t>
              </a:r>
              <a:r>
                <a:rPr lang="en-US" sz="3200" b="1" kern="0" dirty="0" err="1">
                  <a:solidFill>
                    <a:srgbClr val="003300"/>
                  </a:solidFill>
                  <a:latin typeface="Fira Sans Extra Condensed"/>
                  <a:ea typeface="Fira Sans Extra Condensed"/>
                  <a:cs typeface="Fira Sans Extra Condensed"/>
                  <a:sym typeface="Fira Sans Extra Condensed"/>
                </a:rPr>
                <a:t>phẩm</a:t>
              </a:r>
              <a:r>
                <a:rPr lang="en-US" sz="3200" b="1" kern="0" dirty="0">
                  <a:solidFill>
                    <a:srgbClr val="003300"/>
                  </a:solidFill>
                  <a:latin typeface="Fira Sans Extra Condensed"/>
                  <a:ea typeface="Fira Sans Extra Condensed"/>
                  <a:cs typeface="Fira Sans Extra Condensed"/>
                  <a:sym typeface="Fira Sans Extra Condensed"/>
                </a:rPr>
                <a:t>:</a:t>
              </a:r>
              <a:endParaRPr sz="3200" b="1" kern="0" dirty="0">
                <a:solidFill>
                  <a:srgbClr val="003300"/>
                </a:solidFill>
                <a:latin typeface="Fira Sans Extra Condensed"/>
                <a:ea typeface="Fira Sans Extra Condensed"/>
                <a:cs typeface="Fira Sans Extra Condensed"/>
                <a:sym typeface="Fira Sans Extra Condensed"/>
              </a:endParaRPr>
            </a:p>
          </p:txBody>
        </p:sp>
        <p:sp>
          <p:nvSpPr>
            <p:cNvPr id="705" name="Google Shape;705;p28"/>
            <p:cNvSpPr txBox="1"/>
            <p:nvPr/>
          </p:nvSpPr>
          <p:spPr>
            <a:xfrm>
              <a:off x="3798447" y="2277528"/>
              <a:ext cx="3370800" cy="572700"/>
            </a:xfrm>
            <a:prstGeom prst="rect">
              <a:avLst/>
            </a:prstGeom>
            <a:noFill/>
            <a:ln>
              <a:noFill/>
            </a:ln>
          </p:spPr>
          <p:txBody>
            <a:bodyPr spcFirstLastPara="1" wrap="square" lIns="121900" tIns="121900" rIns="121900" bIns="121900" anchor="ctr" anchorCtr="0">
              <a:noAutofit/>
            </a:bodyPr>
            <a:lstStyle/>
            <a:p>
              <a:pPr marL="342900" lvl="0" indent="-342900" algn="just">
                <a:spcAft>
                  <a:spcPts val="1000"/>
                </a:spcAft>
                <a:buFont typeface="Calibri" panose="020F0502020204030204" pitchFamily="34" charset="0"/>
                <a:buChar char="-"/>
              </a:pPr>
              <a:r>
                <a:rPr lang="en-US" sz="3200" dirty="0" err="1">
                  <a:effectLst/>
                  <a:latin typeface="Times New Roman" panose="02020603050405020304" pitchFamily="18" charset="0"/>
                  <a:ea typeface="Calibri" panose="020F0502020204030204" pitchFamily="34" charset="0"/>
                </a:rPr>
                <a:t>Báo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tường</a:t>
              </a:r>
              <a:endParaRPr lang="vi-VN" sz="3200" dirty="0">
                <a:effectLst/>
                <a:latin typeface="Times New Roman" panose="02020603050405020304" pitchFamily="18" charset="0"/>
                <a:ea typeface="Calibri" panose="020F0502020204030204" pitchFamily="34" charset="0"/>
              </a:endParaRPr>
            </a:p>
            <a:p>
              <a:pPr marL="342900" lvl="0" indent="-342900" algn="just">
                <a:spcAft>
                  <a:spcPts val="1000"/>
                </a:spcAft>
                <a:buFont typeface="Calibri" panose="020F0502020204030204" pitchFamily="34" charset="0"/>
                <a:buChar char="-"/>
              </a:pPr>
              <a:r>
                <a:rPr lang="en-US" sz="3200" dirty="0" err="1">
                  <a:effectLst/>
                  <a:latin typeface="Times New Roman" panose="02020603050405020304" pitchFamily="18" charset="0"/>
                  <a:ea typeface="Calibri" panose="020F0502020204030204" pitchFamily="34" charset="0"/>
                </a:rPr>
                <a:t>Trình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chiếu</a:t>
              </a:r>
              <a:r>
                <a:rPr lang="en-US" sz="3200" dirty="0">
                  <a:effectLst/>
                  <a:latin typeface="Times New Roman" panose="02020603050405020304" pitchFamily="18" charset="0"/>
                  <a:ea typeface="Calibri" panose="020F0502020204030204" pitchFamily="34" charset="0"/>
                </a:rPr>
                <a:t> PowerPoint.</a:t>
              </a:r>
              <a:endParaRPr lang="vi-VN" sz="3200" dirty="0">
                <a:effectLst/>
                <a:latin typeface="Times New Roman" panose="02020603050405020304" pitchFamily="18" charset="0"/>
                <a:ea typeface="Calibri" panose="020F0502020204030204" pitchFamily="34" charset="0"/>
              </a:endParaRPr>
            </a:p>
            <a:p>
              <a:pPr marL="342900" lvl="0" indent="-342900" algn="just">
                <a:spcAft>
                  <a:spcPts val="1000"/>
                </a:spcAft>
                <a:buFont typeface="Calibri" panose="020F0502020204030204" pitchFamily="34" charset="0"/>
                <a:buChar char="-"/>
              </a:pPr>
              <a:r>
                <a:rPr lang="en-US" sz="3200" dirty="0">
                  <a:effectLst/>
                  <a:latin typeface="Times New Roman" panose="02020603050405020304" pitchFamily="18" charset="0"/>
                  <a:ea typeface="Calibri" panose="020F0502020204030204" pitchFamily="34" charset="0"/>
                </a:rPr>
                <a:t>Photographic.</a:t>
              </a:r>
              <a:endParaRPr lang="vi-VN" sz="3200" dirty="0">
                <a:effectLst/>
                <a:latin typeface="Times New Roman" panose="02020603050405020304" pitchFamily="18" charset="0"/>
                <a:ea typeface="Calibri" panose="020F0502020204030204" pitchFamily="34" charset="0"/>
              </a:endParaRPr>
            </a:p>
            <a:p>
              <a:pPr defTabSz="1219170">
                <a:buClr>
                  <a:srgbClr val="000000"/>
                </a:buClr>
              </a:pPr>
              <a:endParaRPr sz="3200" kern="0" dirty="0">
                <a:solidFill>
                  <a:srgbClr val="000000"/>
                </a:solidFill>
                <a:latin typeface="Roboto"/>
                <a:ea typeface="Roboto"/>
                <a:cs typeface="Roboto"/>
                <a:sym typeface="Roboto"/>
              </a:endParaRPr>
            </a:p>
          </p:txBody>
        </p:sp>
      </p:grpSp>
      <p:grpSp>
        <p:nvGrpSpPr>
          <p:cNvPr id="722" name="Google Shape;722;p28"/>
          <p:cNvGrpSpPr/>
          <p:nvPr/>
        </p:nvGrpSpPr>
        <p:grpSpPr>
          <a:xfrm>
            <a:off x="628922" y="2228662"/>
            <a:ext cx="1050896" cy="2417814"/>
            <a:chOff x="1205009" y="2204185"/>
            <a:chExt cx="788172" cy="1543135"/>
          </a:xfrm>
          <a:solidFill>
            <a:schemeClr val="tx2">
              <a:lumMod val="20000"/>
              <a:lumOff val="80000"/>
            </a:schemeClr>
          </a:solidFill>
        </p:grpSpPr>
        <p:sp>
          <p:nvSpPr>
            <p:cNvPr id="723" name="Google Shape;723;p28"/>
            <p:cNvSpPr/>
            <p:nvPr/>
          </p:nvSpPr>
          <p:spPr>
            <a:xfrm rot="-5400000">
              <a:off x="623127" y="2787258"/>
              <a:ext cx="1541945" cy="378181"/>
            </a:xfrm>
            <a:custGeom>
              <a:avLst/>
              <a:gdLst/>
              <a:ahLst/>
              <a:cxnLst/>
              <a:rect l="l" t="t" r="r" b="b"/>
              <a:pathLst>
                <a:path w="53111" h="13025" extrusionOk="0">
                  <a:moveTo>
                    <a:pt x="1" y="1"/>
                  </a:moveTo>
                  <a:lnTo>
                    <a:pt x="1" y="13024"/>
                  </a:lnTo>
                  <a:lnTo>
                    <a:pt x="53110" y="13024"/>
                  </a:lnTo>
                  <a:lnTo>
                    <a:pt x="53110" y="1"/>
                  </a:lnTo>
                  <a:close/>
                </a:path>
              </a:pathLst>
            </a:custGeom>
            <a:solidFill>
              <a:srgbClr val="00206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28"/>
            <p:cNvSpPr/>
            <p:nvPr/>
          </p:nvSpPr>
          <p:spPr>
            <a:xfrm rot="-5400000">
              <a:off x="941556" y="2694505"/>
              <a:ext cx="1541945" cy="561305"/>
            </a:xfrm>
            <a:custGeom>
              <a:avLst/>
              <a:gdLst/>
              <a:ahLst/>
              <a:cxnLst/>
              <a:rect l="l" t="t" r="r" b="b"/>
              <a:pathLst>
                <a:path w="53111" h="19332" extrusionOk="0">
                  <a:moveTo>
                    <a:pt x="26250" y="2524"/>
                  </a:moveTo>
                  <a:cubicBezTo>
                    <a:pt x="28163" y="2524"/>
                    <a:pt x="29913" y="3257"/>
                    <a:pt x="31296" y="4559"/>
                  </a:cubicBezTo>
                  <a:lnTo>
                    <a:pt x="31663" y="4925"/>
                  </a:lnTo>
                  <a:lnTo>
                    <a:pt x="50587" y="4803"/>
                  </a:lnTo>
                  <a:lnTo>
                    <a:pt x="50587" y="8425"/>
                  </a:lnTo>
                  <a:lnTo>
                    <a:pt x="33413" y="8425"/>
                  </a:lnTo>
                  <a:lnTo>
                    <a:pt x="33413" y="9687"/>
                  </a:lnTo>
                  <a:cubicBezTo>
                    <a:pt x="33413" y="13634"/>
                    <a:pt x="30198" y="16849"/>
                    <a:pt x="26250" y="16849"/>
                  </a:cubicBezTo>
                  <a:cubicBezTo>
                    <a:pt x="22302" y="16849"/>
                    <a:pt x="19087" y="13634"/>
                    <a:pt x="19087" y="9687"/>
                  </a:cubicBezTo>
                  <a:lnTo>
                    <a:pt x="19087" y="8425"/>
                  </a:lnTo>
                  <a:lnTo>
                    <a:pt x="2483" y="8425"/>
                  </a:lnTo>
                  <a:lnTo>
                    <a:pt x="2483" y="5169"/>
                  </a:lnTo>
                  <a:lnTo>
                    <a:pt x="20797" y="5047"/>
                  </a:lnTo>
                  <a:lnTo>
                    <a:pt x="21163" y="4640"/>
                  </a:lnTo>
                  <a:cubicBezTo>
                    <a:pt x="22506" y="3257"/>
                    <a:pt x="24337" y="2524"/>
                    <a:pt x="26250" y="2524"/>
                  </a:cubicBezTo>
                  <a:close/>
                  <a:moveTo>
                    <a:pt x="26250" y="1"/>
                  </a:moveTo>
                  <a:cubicBezTo>
                    <a:pt x="23808" y="1"/>
                    <a:pt x="21529" y="896"/>
                    <a:pt x="19738" y="2524"/>
                  </a:cubicBezTo>
                  <a:lnTo>
                    <a:pt x="0" y="2687"/>
                  </a:lnTo>
                  <a:lnTo>
                    <a:pt x="0" y="10948"/>
                  </a:lnTo>
                  <a:lnTo>
                    <a:pt x="16686" y="10948"/>
                  </a:lnTo>
                  <a:cubicBezTo>
                    <a:pt x="17297" y="15669"/>
                    <a:pt x="21366" y="19332"/>
                    <a:pt x="26250" y="19332"/>
                  </a:cubicBezTo>
                  <a:cubicBezTo>
                    <a:pt x="31174" y="19332"/>
                    <a:pt x="35244" y="15669"/>
                    <a:pt x="35855" y="10948"/>
                  </a:cubicBezTo>
                  <a:lnTo>
                    <a:pt x="53110" y="10948"/>
                  </a:lnTo>
                  <a:lnTo>
                    <a:pt x="53110" y="2280"/>
                  </a:lnTo>
                  <a:lnTo>
                    <a:pt x="32639" y="2443"/>
                  </a:lnTo>
                  <a:cubicBezTo>
                    <a:pt x="30889" y="855"/>
                    <a:pt x="28610" y="1"/>
                    <a:pt x="2625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itle 2">
            <a:extLst>
              <a:ext uri="{FF2B5EF4-FFF2-40B4-BE49-F238E27FC236}">
                <a16:creationId xmlns:a16="http://schemas.microsoft.com/office/drawing/2014/main" id="{0755BFF3-56C2-0FC2-E3A6-DE6DFF62A0C8}"/>
              </a:ext>
            </a:extLst>
          </p:cNvPr>
          <p:cNvSpPr txBox="1">
            <a:spLocks/>
          </p:cNvSpPr>
          <p:nvPr/>
        </p:nvSpPr>
        <p:spPr>
          <a:xfrm>
            <a:off x="831852" y="133063"/>
            <a:ext cx="1097280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r>
              <a:rPr lang="en-US" sz="3600" kern="0" dirty="0" err="1">
                <a:solidFill>
                  <a:srgbClr val="0000CC"/>
                </a:solidFill>
                <a:latin typeface="Times New Roman" panose="02020603050405020304" pitchFamily="18" charset="0"/>
                <a:ea typeface="Times New Roman" panose="02020603050405020304" pitchFamily="18" charset="0"/>
              </a:rPr>
              <a:t>Phổ</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biến</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các</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tiêu</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chí</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đánh</a:t>
            </a:r>
            <a:r>
              <a:rPr lang="en-US" sz="3600" kern="0" dirty="0">
                <a:solidFill>
                  <a:srgbClr val="0000CC"/>
                </a:solidFill>
                <a:latin typeface="Times New Roman" panose="02020603050405020304" pitchFamily="18" charset="0"/>
                <a:ea typeface="Times New Roman" panose="02020603050405020304" pitchFamily="18" charset="0"/>
              </a:rPr>
              <a:t> </a:t>
            </a:r>
            <a:r>
              <a:rPr lang="en-US" sz="3600" kern="0" dirty="0" err="1">
                <a:solidFill>
                  <a:srgbClr val="0000CC"/>
                </a:solidFill>
                <a:latin typeface="Times New Roman" panose="02020603050405020304" pitchFamily="18" charset="0"/>
                <a:ea typeface="Times New Roman" panose="02020603050405020304" pitchFamily="18" charset="0"/>
              </a:rPr>
              <a:t>giá</a:t>
            </a:r>
            <a:endParaRPr lang="vi-VN" sz="3600" kern="0"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02"/>
                                        </p:tgtEl>
                                        <p:attrNameLst>
                                          <p:attrName>style.visibility</p:attrName>
                                        </p:attrNameLst>
                                      </p:cBhvr>
                                      <p:to>
                                        <p:strVal val="visible"/>
                                      </p:to>
                                    </p:set>
                                    <p:anim calcmode="lin" valueType="num">
                                      <p:cBhvr>
                                        <p:cTn id="7" dur="500" fill="hold"/>
                                        <p:tgtEl>
                                          <p:spTgt spid="702"/>
                                        </p:tgtEl>
                                        <p:attrNameLst>
                                          <p:attrName>ppt_w</p:attrName>
                                        </p:attrNameLst>
                                      </p:cBhvr>
                                      <p:tavLst>
                                        <p:tav tm="0">
                                          <p:val>
                                            <p:fltVal val="0"/>
                                          </p:val>
                                        </p:tav>
                                        <p:tav tm="100000">
                                          <p:val>
                                            <p:strVal val="#ppt_w"/>
                                          </p:val>
                                        </p:tav>
                                      </p:tavLst>
                                    </p:anim>
                                    <p:anim calcmode="lin" valueType="num">
                                      <p:cBhvr>
                                        <p:cTn id="8" dur="500" fill="hold"/>
                                        <p:tgtEl>
                                          <p:spTgt spid="702"/>
                                        </p:tgtEl>
                                        <p:attrNameLst>
                                          <p:attrName>ppt_h</p:attrName>
                                        </p:attrNameLst>
                                      </p:cBhvr>
                                      <p:tavLst>
                                        <p:tav tm="0">
                                          <p:val>
                                            <p:fltVal val="0"/>
                                          </p:val>
                                        </p:tav>
                                        <p:tav tm="100000">
                                          <p:val>
                                            <p:strVal val="#ppt_h"/>
                                          </p:val>
                                        </p:tav>
                                      </p:tavLst>
                                    </p:anim>
                                    <p:animEffect transition="in" filter="fade">
                                      <p:cBhvr>
                                        <p:cTn id="9" dur="500"/>
                                        <p:tgtEl>
                                          <p:spTgt spid="702"/>
                                        </p:tgtEl>
                                      </p:cBhvr>
                                    </p:animEffect>
                                  </p:childTnLst>
                                </p:cTn>
                              </p:par>
                              <p:par>
                                <p:cTn id="10" presetID="53" presetClass="entr" presetSubtype="16" fill="hold" nodeType="withEffect">
                                  <p:stCondLst>
                                    <p:cond delay="0"/>
                                  </p:stCondLst>
                                  <p:childTnLst>
                                    <p:set>
                                      <p:cBhvr>
                                        <p:cTn id="11" dur="1" fill="hold">
                                          <p:stCondLst>
                                            <p:cond delay="0"/>
                                          </p:stCondLst>
                                        </p:cTn>
                                        <p:tgtEl>
                                          <p:spTgt spid="703"/>
                                        </p:tgtEl>
                                        <p:attrNameLst>
                                          <p:attrName>style.visibility</p:attrName>
                                        </p:attrNameLst>
                                      </p:cBhvr>
                                      <p:to>
                                        <p:strVal val="visible"/>
                                      </p:to>
                                    </p:set>
                                    <p:anim calcmode="lin" valueType="num">
                                      <p:cBhvr>
                                        <p:cTn id="12" dur="500" fill="hold"/>
                                        <p:tgtEl>
                                          <p:spTgt spid="703"/>
                                        </p:tgtEl>
                                        <p:attrNameLst>
                                          <p:attrName>ppt_w</p:attrName>
                                        </p:attrNameLst>
                                      </p:cBhvr>
                                      <p:tavLst>
                                        <p:tav tm="0">
                                          <p:val>
                                            <p:fltVal val="0"/>
                                          </p:val>
                                        </p:tav>
                                        <p:tav tm="100000">
                                          <p:val>
                                            <p:strVal val="#ppt_w"/>
                                          </p:val>
                                        </p:tav>
                                      </p:tavLst>
                                    </p:anim>
                                    <p:anim calcmode="lin" valueType="num">
                                      <p:cBhvr>
                                        <p:cTn id="13" dur="500" fill="hold"/>
                                        <p:tgtEl>
                                          <p:spTgt spid="703"/>
                                        </p:tgtEl>
                                        <p:attrNameLst>
                                          <p:attrName>ppt_h</p:attrName>
                                        </p:attrNameLst>
                                      </p:cBhvr>
                                      <p:tavLst>
                                        <p:tav tm="0">
                                          <p:val>
                                            <p:fltVal val="0"/>
                                          </p:val>
                                        </p:tav>
                                        <p:tav tm="100000">
                                          <p:val>
                                            <p:strVal val="#ppt_h"/>
                                          </p:val>
                                        </p:tav>
                                      </p:tavLst>
                                    </p:anim>
                                    <p:animEffect transition="in" filter="fade">
                                      <p:cBhvr>
                                        <p:cTn id="14" dur="500"/>
                                        <p:tgtEl>
                                          <p:spTgt spid="70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8"/>
                                        </p:tgtEl>
                                        <p:attrNameLst>
                                          <p:attrName>style.visibility</p:attrName>
                                        </p:attrNameLst>
                                      </p:cBhvr>
                                      <p:to>
                                        <p:strVal val="visible"/>
                                      </p:to>
                                    </p:set>
                                    <p:anim calcmode="lin" valueType="num">
                                      <p:cBhvr additive="base">
                                        <p:cTn id="19" dur="500" fill="hold"/>
                                        <p:tgtEl>
                                          <p:spTgt spid="698"/>
                                        </p:tgtEl>
                                        <p:attrNameLst>
                                          <p:attrName>ppt_x</p:attrName>
                                        </p:attrNameLst>
                                      </p:cBhvr>
                                      <p:tavLst>
                                        <p:tav tm="0">
                                          <p:val>
                                            <p:strVal val="#ppt_x"/>
                                          </p:val>
                                        </p:tav>
                                        <p:tav tm="100000">
                                          <p:val>
                                            <p:strVal val="#ppt_x"/>
                                          </p:val>
                                        </p:tav>
                                      </p:tavLst>
                                    </p:anim>
                                    <p:anim calcmode="lin" valueType="num">
                                      <p:cBhvr additive="base">
                                        <p:cTn id="20" dur="500" fill="hold"/>
                                        <p:tgtEl>
                                          <p:spTgt spid="69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9"/>
                                        </p:tgtEl>
                                        <p:attrNameLst>
                                          <p:attrName>style.visibility</p:attrName>
                                        </p:attrNameLst>
                                      </p:cBhvr>
                                      <p:to>
                                        <p:strVal val="visible"/>
                                      </p:to>
                                    </p:set>
                                    <p:anim calcmode="lin" valueType="num">
                                      <p:cBhvr additive="base">
                                        <p:cTn id="23" dur="500" fill="hold"/>
                                        <p:tgtEl>
                                          <p:spTgt spid="699"/>
                                        </p:tgtEl>
                                        <p:attrNameLst>
                                          <p:attrName>ppt_x</p:attrName>
                                        </p:attrNameLst>
                                      </p:cBhvr>
                                      <p:tavLst>
                                        <p:tav tm="0">
                                          <p:val>
                                            <p:strVal val="#ppt_x"/>
                                          </p:val>
                                        </p:tav>
                                        <p:tav tm="100000">
                                          <p:val>
                                            <p:strVal val="#ppt_x"/>
                                          </p:val>
                                        </p:tav>
                                      </p:tavLst>
                                    </p:anim>
                                    <p:anim calcmode="lin" valueType="num">
                                      <p:cBhvr additive="base">
                                        <p:cTn id="24" dur="500" fill="hold"/>
                                        <p:tgtEl>
                                          <p:spTgt spid="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animBg="1"/>
      <p:bldP spid="7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grpSp>
        <p:nvGrpSpPr>
          <p:cNvPr id="760" name="Google Shape;760;p30"/>
          <p:cNvGrpSpPr/>
          <p:nvPr/>
        </p:nvGrpSpPr>
        <p:grpSpPr>
          <a:xfrm>
            <a:off x="307792" y="955567"/>
            <a:ext cx="11576415" cy="5453667"/>
            <a:chOff x="2689077" y="1716919"/>
            <a:chExt cx="5651730" cy="3013800"/>
          </a:xfrm>
        </p:grpSpPr>
        <p:sp>
          <p:nvSpPr>
            <p:cNvPr id="761" name="Google Shape;761;p30"/>
            <p:cNvSpPr/>
            <p:nvPr/>
          </p:nvSpPr>
          <p:spPr>
            <a:xfrm rot="5400000">
              <a:off x="4020207" y="410119"/>
              <a:ext cx="3013800" cy="5627400"/>
            </a:xfrm>
            <a:prstGeom prst="roundRect">
              <a:avLst>
                <a:gd name="adj" fmla="val 5830"/>
              </a:avLst>
            </a:prstGeom>
            <a:solidFill>
              <a:schemeClr val="dk2"/>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0"/>
            <p:cNvSpPr/>
            <p:nvPr/>
          </p:nvSpPr>
          <p:spPr>
            <a:xfrm rot="5400000">
              <a:off x="3457813"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0"/>
            <p:cNvSpPr/>
            <p:nvPr/>
          </p:nvSpPr>
          <p:spPr>
            <a:xfrm rot="5400000">
              <a:off x="3045990"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764" name="Google Shape;764;p30"/>
            <p:cNvCxnSpPr/>
            <p:nvPr/>
          </p:nvCxnSpPr>
          <p:spPr>
            <a:xfrm rot="10800000">
              <a:off x="2689077" y="2161059"/>
              <a:ext cx="5616900" cy="0"/>
            </a:xfrm>
            <a:prstGeom prst="straightConnector1">
              <a:avLst/>
            </a:prstGeom>
            <a:noFill/>
            <a:ln w="28575" cap="flat" cmpd="sng">
              <a:solidFill>
                <a:schemeClr val="accent1">
                  <a:lumMod val="60000"/>
                  <a:lumOff val="40000"/>
                </a:schemeClr>
              </a:solidFill>
              <a:prstDash val="solid"/>
              <a:round/>
              <a:headEnd type="none" w="med" len="med"/>
              <a:tailEnd type="none" w="med" len="med"/>
            </a:ln>
          </p:spPr>
        </p:cxnSp>
        <p:sp>
          <p:nvSpPr>
            <p:cNvPr id="765" name="Google Shape;765;p30"/>
            <p:cNvSpPr/>
            <p:nvPr/>
          </p:nvSpPr>
          <p:spPr>
            <a:xfrm rot="5400000">
              <a:off x="6340588"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0"/>
            <p:cNvSpPr/>
            <p:nvPr/>
          </p:nvSpPr>
          <p:spPr>
            <a:xfrm rot="5400000">
              <a:off x="5928765"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0"/>
            <p:cNvSpPr/>
            <p:nvPr/>
          </p:nvSpPr>
          <p:spPr>
            <a:xfrm rot="5400000">
              <a:off x="5516942"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0"/>
            <p:cNvSpPr/>
            <p:nvPr/>
          </p:nvSpPr>
          <p:spPr>
            <a:xfrm rot="5400000">
              <a:off x="5105119"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0"/>
            <p:cNvSpPr/>
            <p:nvPr/>
          </p:nvSpPr>
          <p:spPr>
            <a:xfrm rot="5400000">
              <a:off x="4693295"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0"/>
            <p:cNvSpPr/>
            <p:nvPr/>
          </p:nvSpPr>
          <p:spPr>
            <a:xfrm rot="5400000">
              <a:off x="4281472"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0"/>
            <p:cNvSpPr/>
            <p:nvPr/>
          </p:nvSpPr>
          <p:spPr>
            <a:xfrm rot="5400000">
              <a:off x="3869649"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0"/>
            <p:cNvSpPr/>
            <p:nvPr/>
          </p:nvSpPr>
          <p:spPr>
            <a:xfrm rot="5400000">
              <a:off x="7987888"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0"/>
            <p:cNvSpPr/>
            <p:nvPr/>
          </p:nvSpPr>
          <p:spPr>
            <a:xfrm rot="5400000">
              <a:off x="7576065"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30"/>
            <p:cNvSpPr/>
            <p:nvPr/>
          </p:nvSpPr>
          <p:spPr>
            <a:xfrm rot="5400000">
              <a:off x="7164242"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30"/>
            <p:cNvSpPr/>
            <p:nvPr/>
          </p:nvSpPr>
          <p:spPr>
            <a:xfrm rot="5400000">
              <a:off x="6752419" y="1841024"/>
              <a:ext cx="178800" cy="178800"/>
            </a:xfrm>
            <a:prstGeom prst="ellipse">
              <a:avLst/>
            </a:prstGeom>
            <a:solidFill>
              <a:schemeClr val="bg1"/>
            </a:solidFill>
            <a:ln w="28575">
              <a:solidFill>
                <a:schemeClr val="accent1">
                  <a:lumMod val="60000"/>
                  <a:lumOff val="40000"/>
                </a:schemeClr>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792" name="Google Shape;792;p30"/>
          <p:cNvSpPr/>
          <p:nvPr/>
        </p:nvSpPr>
        <p:spPr>
          <a:xfrm>
            <a:off x="753896" y="2092436"/>
            <a:ext cx="777698" cy="796799"/>
          </a:xfrm>
          <a:prstGeom prst="ellipse">
            <a:avLst/>
          </a:prstGeom>
          <a:solidFill>
            <a:schemeClr val="accent5">
              <a:lumMod val="75000"/>
            </a:schemeClr>
          </a:solidFill>
          <a:ln>
            <a:noFill/>
          </a:ln>
        </p:spPr>
        <p:txBody>
          <a:bodyPr spcFirstLastPara="1" wrap="square" lIns="0" tIns="121900" rIns="0" bIns="121900" anchor="ctr" anchorCtr="0">
            <a:noAutofit/>
          </a:bodyPr>
          <a:lstStyle/>
          <a:p>
            <a:pPr algn="ctr" defTabSz="1219170">
              <a:buClr>
                <a:srgbClr val="000000"/>
              </a:buClr>
            </a:pPr>
            <a:r>
              <a:rPr lang="en" sz="2400" b="1" kern="0">
                <a:solidFill>
                  <a:srgbClr val="000000"/>
                </a:solidFill>
                <a:latin typeface="Fira Sans Extra Condensed"/>
                <a:ea typeface="Fira Sans Extra Condensed"/>
                <a:cs typeface="Fira Sans Extra Condensed"/>
                <a:sym typeface="Fira Sans Extra Condensed"/>
              </a:rPr>
              <a:t>1</a:t>
            </a:r>
            <a:endParaRPr sz="2400" b="1" kern="0">
              <a:solidFill>
                <a:srgbClr val="000000"/>
              </a:solidFill>
              <a:latin typeface="Fira Sans Extra Condensed"/>
              <a:ea typeface="Fira Sans Extra Condensed"/>
              <a:cs typeface="Fira Sans Extra Condensed"/>
              <a:sym typeface="Fira Sans Extra Condensed"/>
            </a:endParaRPr>
          </a:p>
        </p:txBody>
      </p:sp>
      <p:grpSp>
        <p:nvGrpSpPr>
          <p:cNvPr id="793" name="Google Shape;793;p30"/>
          <p:cNvGrpSpPr/>
          <p:nvPr/>
        </p:nvGrpSpPr>
        <p:grpSpPr>
          <a:xfrm>
            <a:off x="1661600" y="2090846"/>
            <a:ext cx="4124899" cy="1406499"/>
            <a:chOff x="3640628" y="2301178"/>
            <a:chExt cx="3037594" cy="1010922"/>
          </a:xfrm>
        </p:grpSpPr>
        <p:sp>
          <p:nvSpPr>
            <p:cNvPr id="794" name="Google Shape;794;p30"/>
            <p:cNvSpPr txBox="1"/>
            <p:nvPr/>
          </p:nvSpPr>
          <p:spPr>
            <a:xfrm>
              <a:off x="3640628" y="2301178"/>
              <a:ext cx="3037594" cy="338400"/>
            </a:xfrm>
            <a:prstGeom prst="rect">
              <a:avLst/>
            </a:prstGeom>
            <a:solidFill>
              <a:srgbClr val="FFFF00"/>
            </a:solidFill>
            <a:ln>
              <a:noFill/>
            </a:ln>
          </p:spPr>
          <p:txBody>
            <a:bodyPr spcFirstLastPara="1" wrap="square" lIns="121900" tIns="121900" rIns="121900" bIns="121900" anchor="ctr" anchorCtr="0">
              <a:noAutofit/>
            </a:bodyPr>
            <a:lstStyle/>
            <a:p>
              <a:pPr defTabSz="1219170">
                <a:buClr>
                  <a:srgbClr val="000000"/>
                </a:buClr>
              </a:pP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sz="2800" b="1" kern="0" dirty="0">
                <a:solidFill>
                  <a:srgbClr val="0033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95" name="Google Shape;795;p30"/>
            <p:cNvSpPr txBox="1"/>
            <p:nvPr/>
          </p:nvSpPr>
          <p:spPr>
            <a:xfrm>
              <a:off x="3719012" y="2736100"/>
              <a:ext cx="2386888" cy="57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ngòi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sz="2800" kern="0" dirty="0">
                <a:solidFill>
                  <a:srgbClr val="000000"/>
                </a:solidFill>
                <a:latin typeface="Times New Roman" panose="02020603050405020304" pitchFamily="18" charset="0"/>
                <a:ea typeface="Roboto"/>
                <a:cs typeface="Times New Roman" panose="02020603050405020304" pitchFamily="18" charset="0"/>
                <a:sym typeface="Roboto"/>
              </a:endParaRPr>
            </a:p>
          </p:txBody>
        </p:sp>
      </p:grpSp>
      <p:sp>
        <p:nvSpPr>
          <p:cNvPr id="796" name="Google Shape;796;p30"/>
          <p:cNvSpPr/>
          <p:nvPr/>
        </p:nvSpPr>
        <p:spPr>
          <a:xfrm>
            <a:off x="5894278" y="2094502"/>
            <a:ext cx="777698" cy="796799"/>
          </a:xfrm>
          <a:prstGeom prst="ellipse">
            <a:avLst/>
          </a:prstGeom>
          <a:solidFill>
            <a:schemeClr val="accent3">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2400" b="1" kern="0" dirty="0">
                <a:solidFill>
                  <a:srgbClr val="000000"/>
                </a:solidFill>
                <a:latin typeface="Fira Sans Extra Condensed"/>
                <a:ea typeface="Fira Sans Extra Condensed"/>
                <a:cs typeface="Fira Sans Extra Condensed"/>
                <a:sym typeface="Fira Sans Extra Condensed"/>
              </a:rPr>
              <a:t>3</a:t>
            </a:r>
            <a:endParaRPr sz="2400" b="1" kern="0" dirty="0">
              <a:solidFill>
                <a:srgbClr val="000000"/>
              </a:solidFill>
              <a:latin typeface="Fira Sans Extra Condensed"/>
              <a:ea typeface="Fira Sans Extra Condensed"/>
              <a:cs typeface="Fira Sans Extra Condensed"/>
              <a:sym typeface="Fira Sans Extra Condensed"/>
            </a:endParaRPr>
          </a:p>
        </p:txBody>
      </p:sp>
      <p:grpSp>
        <p:nvGrpSpPr>
          <p:cNvPr id="797" name="Google Shape;797;p30"/>
          <p:cNvGrpSpPr/>
          <p:nvPr/>
        </p:nvGrpSpPr>
        <p:grpSpPr>
          <a:xfrm>
            <a:off x="6779755" y="2195803"/>
            <a:ext cx="4619636" cy="1618643"/>
            <a:chOff x="6811409" y="2299151"/>
            <a:chExt cx="1929820" cy="982472"/>
          </a:xfrm>
        </p:grpSpPr>
        <p:sp>
          <p:nvSpPr>
            <p:cNvPr id="798" name="Google Shape;798;p30"/>
            <p:cNvSpPr txBox="1"/>
            <p:nvPr/>
          </p:nvSpPr>
          <p:spPr>
            <a:xfrm>
              <a:off x="6811409" y="2299151"/>
              <a:ext cx="1892700" cy="338400"/>
            </a:xfrm>
            <a:prstGeom prst="rect">
              <a:avLst/>
            </a:prstGeom>
            <a:solidFill>
              <a:srgbClr val="FFFF00"/>
            </a:solidFill>
            <a:ln>
              <a:noFill/>
            </a:ln>
          </p:spPr>
          <p:txBody>
            <a:bodyPr spcFirstLastPara="1" wrap="square" lIns="121900" tIns="121900" rIns="121900" bIns="121900" anchor="ctr" anchorCtr="0">
              <a:noAutofit/>
            </a:bodyPr>
            <a:lstStyle/>
            <a:p>
              <a:pPr defTabSz="1219170">
                <a:buClr>
                  <a:srgbClr val="000000"/>
                </a:buClr>
              </a:pP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endParaRPr sz="2800" b="1" kern="0" dirty="0">
                <a:solidFill>
                  <a:srgbClr val="0033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99" name="Google Shape;799;p30"/>
            <p:cNvSpPr txBox="1"/>
            <p:nvPr/>
          </p:nvSpPr>
          <p:spPr>
            <a:xfrm>
              <a:off x="6848529" y="2705623"/>
              <a:ext cx="1892700" cy="57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Nông</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nghiệp</a:t>
              </a:r>
              <a:endParaRPr lang="en-US" sz="2800" kern="0" dirty="0">
                <a:solidFill>
                  <a:srgbClr val="000000"/>
                </a:solidFill>
                <a:latin typeface="Times New Roman" panose="02020603050405020304" pitchFamily="18" charset="0"/>
                <a:ea typeface="Roboto"/>
                <a:cs typeface="Times New Roman" panose="02020603050405020304" pitchFamily="18" charset="0"/>
                <a:sym typeface="Roboto"/>
              </a:endParaRPr>
            </a:p>
            <a:p>
              <a:pPr defTabSz="1219170">
                <a:buClr>
                  <a:srgbClr val="000000"/>
                </a:buClr>
              </a:pP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Công</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nghiệp</a:t>
              </a:r>
              <a:endParaRPr lang="en-US" sz="2800" kern="0" dirty="0">
                <a:solidFill>
                  <a:srgbClr val="000000"/>
                </a:solidFill>
                <a:latin typeface="Times New Roman" panose="02020603050405020304" pitchFamily="18" charset="0"/>
                <a:ea typeface="Roboto"/>
                <a:cs typeface="Times New Roman" panose="02020603050405020304" pitchFamily="18" charset="0"/>
                <a:sym typeface="Roboto"/>
              </a:endParaRPr>
            </a:p>
            <a:p>
              <a:pPr defTabSz="1219170">
                <a:buClr>
                  <a:srgbClr val="000000"/>
                </a:buClr>
              </a:pP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Dịch</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vụ</a:t>
              </a:r>
              <a:endParaRPr sz="2800" kern="0" dirty="0">
                <a:solidFill>
                  <a:srgbClr val="000000"/>
                </a:solidFill>
                <a:latin typeface="Times New Roman" panose="02020603050405020304" pitchFamily="18" charset="0"/>
                <a:ea typeface="Roboto"/>
                <a:cs typeface="Times New Roman" panose="02020603050405020304" pitchFamily="18" charset="0"/>
                <a:sym typeface="Roboto"/>
              </a:endParaRPr>
            </a:p>
          </p:txBody>
        </p:sp>
      </p:grpSp>
      <p:sp>
        <p:nvSpPr>
          <p:cNvPr id="800" name="Google Shape;800;p30"/>
          <p:cNvSpPr/>
          <p:nvPr/>
        </p:nvSpPr>
        <p:spPr>
          <a:xfrm>
            <a:off x="725573" y="3919027"/>
            <a:ext cx="777698" cy="796799"/>
          </a:xfrm>
          <a:prstGeom prst="ellipse">
            <a:avLst/>
          </a:prstGeom>
          <a:solidFill>
            <a:schemeClr val="accent4">
              <a:lumMod val="60000"/>
              <a:lumOff val="40000"/>
            </a:schemeClr>
          </a:solidFill>
          <a:ln>
            <a:noFill/>
          </a:ln>
        </p:spPr>
        <p:txBody>
          <a:bodyPr spcFirstLastPara="1" wrap="square" lIns="0" tIns="121900" rIns="0" bIns="121900" anchor="ctr" anchorCtr="0">
            <a:noAutofit/>
          </a:bodyPr>
          <a:lstStyle/>
          <a:p>
            <a:pPr algn="ctr" defTabSz="1219170">
              <a:buClr>
                <a:srgbClr val="000000"/>
              </a:buClr>
            </a:pPr>
            <a:r>
              <a:rPr lang="en-US" sz="2400" b="1" kern="0" dirty="0">
                <a:solidFill>
                  <a:srgbClr val="000000"/>
                </a:solidFill>
                <a:latin typeface="Fira Sans Extra Condensed"/>
                <a:ea typeface="Fira Sans Extra Condensed"/>
                <a:cs typeface="Fira Sans Extra Condensed"/>
                <a:sym typeface="Fira Sans Extra Condensed"/>
              </a:rPr>
              <a:t>2</a:t>
            </a:r>
            <a:endParaRPr sz="2400" b="1" kern="0" dirty="0">
              <a:solidFill>
                <a:srgbClr val="000000"/>
              </a:solidFill>
              <a:latin typeface="Fira Sans Extra Condensed"/>
              <a:ea typeface="Fira Sans Extra Condensed"/>
              <a:cs typeface="Fira Sans Extra Condensed"/>
              <a:sym typeface="Fira Sans Extra Condensed"/>
            </a:endParaRPr>
          </a:p>
        </p:txBody>
      </p:sp>
      <p:grpSp>
        <p:nvGrpSpPr>
          <p:cNvPr id="801" name="Google Shape;801;p30"/>
          <p:cNvGrpSpPr/>
          <p:nvPr/>
        </p:nvGrpSpPr>
        <p:grpSpPr>
          <a:xfrm>
            <a:off x="1595969" y="4082015"/>
            <a:ext cx="4227474" cy="1435200"/>
            <a:chOff x="2999310" y="3757867"/>
            <a:chExt cx="3113131" cy="1031551"/>
          </a:xfrm>
        </p:grpSpPr>
        <p:sp>
          <p:nvSpPr>
            <p:cNvPr id="802" name="Google Shape;802;p30"/>
            <p:cNvSpPr txBox="1"/>
            <p:nvPr/>
          </p:nvSpPr>
          <p:spPr>
            <a:xfrm>
              <a:off x="3028880" y="3757867"/>
              <a:ext cx="3083561" cy="338400"/>
            </a:xfrm>
            <a:prstGeom prst="rect">
              <a:avLst/>
            </a:prstGeom>
            <a:solidFill>
              <a:srgbClr val="FFFF00"/>
            </a:solidFill>
            <a:ln>
              <a:noFill/>
            </a:ln>
          </p:spPr>
          <p:txBody>
            <a:bodyPr spcFirstLastPara="1" wrap="square" lIns="121900" tIns="121900" rIns="121900" bIns="121900" anchor="ctr" anchorCtr="0">
              <a:noAutofit/>
            </a:bodyPr>
            <a:lstStyle/>
            <a:p>
              <a:pPr defTabSz="1219170">
                <a:buClr>
                  <a:srgbClr val="000000"/>
                </a:buClr>
              </a:pP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b="1"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sz="2800" b="1" kern="0" dirty="0">
                <a:solidFill>
                  <a:srgbClr val="0033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803" name="Google Shape;803;p30"/>
            <p:cNvSpPr txBox="1"/>
            <p:nvPr/>
          </p:nvSpPr>
          <p:spPr>
            <a:xfrm>
              <a:off x="2999310" y="4213418"/>
              <a:ext cx="2986496" cy="5760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Lịch</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sử</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hình</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thành</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dân</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số</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ngôn</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ngữ</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văn</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hóa</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a:t>
              </a:r>
              <a:endParaRPr sz="2800" kern="0" dirty="0">
                <a:solidFill>
                  <a:srgbClr val="000000"/>
                </a:solidFill>
                <a:latin typeface="Times New Roman" panose="02020603050405020304" pitchFamily="18" charset="0"/>
                <a:ea typeface="Roboto"/>
                <a:cs typeface="Times New Roman" panose="02020603050405020304" pitchFamily="18" charset="0"/>
                <a:sym typeface="Roboto"/>
              </a:endParaRPr>
            </a:p>
          </p:txBody>
        </p:sp>
      </p:grpSp>
      <p:sp>
        <p:nvSpPr>
          <p:cNvPr id="804" name="Google Shape;804;p30"/>
          <p:cNvSpPr/>
          <p:nvPr/>
        </p:nvSpPr>
        <p:spPr>
          <a:xfrm>
            <a:off x="6019099" y="4082015"/>
            <a:ext cx="777698" cy="796799"/>
          </a:xfrm>
          <a:prstGeom prst="ellipse">
            <a:avLst/>
          </a:prstGeom>
          <a:solidFill>
            <a:schemeClr val="accent1">
              <a:lumMod val="60000"/>
              <a:lumOff val="40000"/>
            </a:schemeClr>
          </a:solidFill>
          <a:ln>
            <a:noFill/>
          </a:ln>
        </p:spPr>
        <p:txBody>
          <a:bodyPr spcFirstLastPara="1" wrap="square" lIns="0" tIns="121900" rIns="0" bIns="121900" anchor="ctr" anchorCtr="0">
            <a:noAutofit/>
          </a:bodyPr>
          <a:lstStyle/>
          <a:p>
            <a:pPr algn="ctr" defTabSz="1219170">
              <a:buClr>
                <a:srgbClr val="000000"/>
              </a:buClr>
            </a:pPr>
            <a:r>
              <a:rPr lang="en" sz="2400" b="1" kern="0" dirty="0">
                <a:solidFill>
                  <a:srgbClr val="000000"/>
                </a:solidFill>
                <a:latin typeface="Fira Sans Extra Condensed"/>
                <a:ea typeface="Fira Sans Extra Condensed"/>
                <a:cs typeface="Fira Sans Extra Condensed"/>
                <a:sym typeface="Fira Sans Extra Condensed"/>
              </a:rPr>
              <a:t>4</a:t>
            </a:r>
            <a:endParaRPr sz="2400" b="1" kern="0" dirty="0">
              <a:solidFill>
                <a:srgbClr val="000000"/>
              </a:solidFill>
              <a:latin typeface="Fira Sans Extra Condensed"/>
              <a:ea typeface="Fira Sans Extra Condensed"/>
              <a:cs typeface="Fira Sans Extra Condensed"/>
              <a:sym typeface="Fira Sans Extra Condensed"/>
            </a:endParaRPr>
          </a:p>
        </p:txBody>
      </p:sp>
      <p:grpSp>
        <p:nvGrpSpPr>
          <p:cNvPr id="805" name="Google Shape;805;p30"/>
          <p:cNvGrpSpPr/>
          <p:nvPr/>
        </p:nvGrpSpPr>
        <p:grpSpPr>
          <a:xfrm>
            <a:off x="6915024" y="4216677"/>
            <a:ext cx="4395511" cy="1582654"/>
            <a:chOff x="6821089" y="3691384"/>
            <a:chExt cx="2777261" cy="1137533"/>
          </a:xfrm>
        </p:grpSpPr>
        <p:sp>
          <p:nvSpPr>
            <p:cNvPr id="806" name="Google Shape;806;p30"/>
            <p:cNvSpPr txBox="1"/>
            <p:nvPr/>
          </p:nvSpPr>
          <p:spPr>
            <a:xfrm>
              <a:off x="6821089" y="3691384"/>
              <a:ext cx="2777261" cy="338400"/>
            </a:xfrm>
            <a:prstGeom prst="rect">
              <a:avLst/>
            </a:prstGeom>
            <a:solidFill>
              <a:srgbClr val="FFFF00"/>
            </a:solidFill>
            <a:ln>
              <a:noFill/>
            </a:ln>
          </p:spPr>
          <p:txBody>
            <a:bodyPr spcFirstLastPara="1" wrap="square" lIns="121900" tIns="121900" rIns="121900" bIns="121900" anchor="ctr" anchorCtr="0">
              <a:noAutofit/>
            </a:bodyPr>
            <a:lstStyle/>
            <a:p>
              <a:pPr defTabSz="1219170">
                <a:buClr>
                  <a:srgbClr val="000000"/>
                </a:buClr>
              </a:pPr>
              <a:r>
                <a:rPr lang="en" sz="2800" b="1" kern="0" dirty="0">
                  <a:solidFill>
                    <a:srgbClr val="003300"/>
                  </a:solidFill>
                  <a:latin typeface="Times New Roman" panose="02020603050405020304" pitchFamily="18" charset="0"/>
                  <a:ea typeface="Fira Sans Extra Condensed"/>
                  <a:cs typeface="Times New Roman" panose="02020603050405020304" pitchFamily="18" charset="0"/>
                  <a:sym typeface="Fira Sans Extra Condensed"/>
                </a:rPr>
                <a:t>Bài học bản thân</a:t>
              </a:r>
              <a:endParaRPr sz="2800" b="1" kern="0" dirty="0">
                <a:solidFill>
                  <a:srgbClr val="003300"/>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807" name="Google Shape;807;p30"/>
            <p:cNvSpPr txBox="1"/>
            <p:nvPr/>
          </p:nvSpPr>
          <p:spPr>
            <a:xfrm>
              <a:off x="6855767" y="4159617"/>
              <a:ext cx="2688274" cy="6693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Rút</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ra</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bài</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học</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từ</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các</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kiến</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thức</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tự</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học</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sinh</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đã</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tìm</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 </a:t>
              </a:r>
              <a:r>
                <a:rPr lang="en-US" sz="2800" kern="0" dirty="0" err="1">
                  <a:solidFill>
                    <a:srgbClr val="000000"/>
                  </a:solidFill>
                  <a:latin typeface="Times New Roman" panose="02020603050405020304" pitchFamily="18" charset="0"/>
                  <a:ea typeface="Roboto"/>
                  <a:cs typeface="Times New Roman" panose="02020603050405020304" pitchFamily="18" charset="0"/>
                  <a:sym typeface="Roboto"/>
                </a:rPr>
                <a:t>hiểu</a:t>
              </a:r>
              <a:r>
                <a:rPr lang="en-US" sz="2800" kern="0" dirty="0">
                  <a:solidFill>
                    <a:srgbClr val="000000"/>
                  </a:solidFill>
                  <a:latin typeface="Times New Roman" panose="02020603050405020304" pitchFamily="18" charset="0"/>
                  <a:ea typeface="Roboto"/>
                  <a:cs typeface="Times New Roman" panose="02020603050405020304" pitchFamily="18" charset="0"/>
                  <a:sym typeface="Roboto"/>
                </a:rPr>
                <a:t>.</a:t>
              </a:r>
              <a:endParaRPr sz="2800" kern="0" dirty="0">
                <a:solidFill>
                  <a:srgbClr val="000000"/>
                </a:solidFill>
                <a:latin typeface="Times New Roman" panose="02020603050405020304" pitchFamily="18" charset="0"/>
                <a:ea typeface="Roboto"/>
                <a:cs typeface="Times New Roman" panose="02020603050405020304" pitchFamily="18" charset="0"/>
                <a:sym typeface="Roboto"/>
              </a:endParaRPr>
            </a:p>
          </p:txBody>
        </p:sp>
      </p:grpSp>
      <p:sp>
        <p:nvSpPr>
          <p:cNvPr id="3" name="Title 2">
            <a:extLst>
              <a:ext uri="{FF2B5EF4-FFF2-40B4-BE49-F238E27FC236}">
                <a16:creationId xmlns:a16="http://schemas.microsoft.com/office/drawing/2014/main" id="{D691F3CD-E368-48C9-7BA4-243FFA99025B}"/>
              </a:ext>
            </a:extLst>
          </p:cNvPr>
          <p:cNvSpPr>
            <a:spLocks noGrp="1"/>
          </p:cNvSpPr>
          <p:nvPr>
            <p:ph type="title"/>
          </p:nvPr>
        </p:nvSpPr>
        <p:spPr>
          <a:xfrm>
            <a:off x="724005" y="48775"/>
            <a:ext cx="10972800" cy="763600"/>
          </a:xfrm>
        </p:spPr>
        <p:txBody>
          <a:bodyPr/>
          <a:lstStyle/>
          <a:p>
            <a:r>
              <a:rPr lang="en-US" sz="3200" b="1" dirty="0" err="1">
                <a:solidFill>
                  <a:srgbClr val="0000CC"/>
                </a:solidFill>
                <a:effectLst/>
                <a:latin typeface="Times New Roman" panose="02020603050405020304" pitchFamily="18" charset="0"/>
                <a:ea typeface="Times New Roman" panose="02020603050405020304" pitchFamily="18" charset="0"/>
              </a:rPr>
              <a:t>Định</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hướng</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bố</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cục</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trình</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bày</a:t>
            </a:r>
            <a:endParaRPr lang="vi-VN" sz="3200" dirty="0">
              <a:solidFill>
                <a:srgbClr val="0000CC"/>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fade">
                                      <p:cBhvr>
                                        <p:cTn id="7" dur="1000"/>
                                        <p:tgtEl>
                                          <p:spTgt spid="793"/>
                                        </p:tgtEl>
                                      </p:cBhvr>
                                    </p:animEffect>
                                    <p:anim calcmode="lin" valueType="num">
                                      <p:cBhvr>
                                        <p:cTn id="8" dur="1000" fill="hold"/>
                                        <p:tgtEl>
                                          <p:spTgt spid="793"/>
                                        </p:tgtEl>
                                        <p:attrNameLst>
                                          <p:attrName>ppt_x</p:attrName>
                                        </p:attrNameLst>
                                      </p:cBhvr>
                                      <p:tavLst>
                                        <p:tav tm="0">
                                          <p:val>
                                            <p:strVal val="#ppt_x"/>
                                          </p:val>
                                        </p:tav>
                                        <p:tav tm="100000">
                                          <p:val>
                                            <p:strVal val="#ppt_x"/>
                                          </p:val>
                                        </p:tav>
                                      </p:tavLst>
                                    </p:anim>
                                    <p:anim calcmode="lin" valueType="num">
                                      <p:cBhvr>
                                        <p:cTn id="9" dur="1000" fill="hold"/>
                                        <p:tgtEl>
                                          <p:spTgt spid="7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92"/>
                                        </p:tgtEl>
                                        <p:attrNameLst>
                                          <p:attrName>style.visibility</p:attrName>
                                        </p:attrNameLst>
                                      </p:cBhvr>
                                      <p:to>
                                        <p:strVal val="visible"/>
                                      </p:to>
                                    </p:set>
                                    <p:animEffect transition="in" filter="fade">
                                      <p:cBhvr>
                                        <p:cTn id="12" dur="1000"/>
                                        <p:tgtEl>
                                          <p:spTgt spid="792"/>
                                        </p:tgtEl>
                                      </p:cBhvr>
                                    </p:animEffect>
                                    <p:anim calcmode="lin" valueType="num">
                                      <p:cBhvr>
                                        <p:cTn id="13" dur="1000" fill="hold"/>
                                        <p:tgtEl>
                                          <p:spTgt spid="792"/>
                                        </p:tgtEl>
                                        <p:attrNameLst>
                                          <p:attrName>ppt_x</p:attrName>
                                        </p:attrNameLst>
                                      </p:cBhvr>
                                      <p:tavLst>
                                        <p:tav tm="0">
                                          <p:val>
                                            <p:strVal val="#ppt_x"/>
                                          </p:val>
                                        </p:tav>
                                        <p:tav tm="100000">
                                          <p:val>
                                            <p:strVal val="#ppt_x"/>
                                          </p:val>
                                        </p:tav>
                                      </p:tavLst>
                                    </p:anim>
                                    <p:anim calcmode="lin" valueType="num">
                                      <p:cBhvr>
                                        <p:cTn id="14" dur="1000" fill="hold"/>
                                        <p:tgtEl>
                                          <p:spTgt spid="7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00"/>
                                        </p:tgtEl>
                                        <p:attrNameLst>
                                          <p:attrName>style.visibility</p:attrName>
                                        </p:attrNameLst>
                                      </p:cBhvr>
                                      <p:to>
                                        <p:strVal val="visible"/>
                                      </p:to>
                                    </p:set>
                                    <p:animEffect transition="in" filter="barn(inVertical)">
                                      <p:cBhvr>
                                        <p:cTn id="19" dur="500"/>
                                        <p:tgtEl>
                                          <p:spTgt spid="800"/>
                                        </p:tgtEl>
                                      </p:cBhvr>
                                    </p:animEffect>
                                  </p:childTnLst>
                                </p:cTn>
                              </p:par>
                              <p:par>
                                <p:cTn id="20" presetID="16" presetClass="entr" presetSubtype="21" fill="hold" nodeType="withEffect">
                                  <p:stCondLst>
                                    <p:cond delay="0"/>
                                  </p:stCondLst>
                                  <p:childTnLst>
                                    <p:set>
                                      <p:cBhvr>
                                        <p:cTn id="21" dur="1" fill="hold">
                                          <p:stCondLst>
                                            <p:cond delay="0"/>
                                          </p:stCondLst>
                                        </p:cTn>
                                        <p:tgtEl>
                                          <p:spTgt spid="801"/>
                                        </p:tgtEl>
                                        <p:attrNameLst>
                                          <p:attrName>style.visibility</p:attrName>
                                        </p:attrNameLst>
                                      </p:cBhvr>
                                      <p:to>
                                        <p:strVal val="visible"/>
                                      </p:to>
                                    </p:set>
                                    <p:animEffect transition="in" filter="barn(inVertical)">
                                      <p:cBhvr>
                                        <p:cTn id="22" dur="500"/>
                                        <p:tgtEl>
                                          <p:spTgt spid="80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96"/>
                                        </p:tgtEl>
                                        <p:attrNameLst>
                                          <p:attrName>style.visibility</p:attrName>
                                        </p:attrNameLst>
                                      </p:cBhvr>
                                      <p:to>
                                        <p:strVal val="visible"/>
                                      </p:to>
                                    </p:set>
                                    <p:animEffect transition="in" filter="fade">
                                      <p:cBhvr>
                                        <p:cTn id="27" dur="1000"/>
                                        <p:tgtEl>
                                          <p:spTgt spid="796"/>
                                        </p:tgtEl>
                                      </p:cBhvr>
                                    </p:animEffect>
                                    <p:anim calcmode="lin" valueType="num">
                                      <p:cBhvr>
                                        <p:cTn id="28" dur="1000" fill="hold"/>
                                        <p:tgtEl>
                                          <p:spTgt spid="796"/>
                                        </p:tgtEl>
                                        <p:attrNameLst>
                                          <p:attrName>ppt_x</p:attrName>
                                        </p:attrNameLst>
                                      </p:cBhvr>
                                      <p:tavLst>
                                        <p:tav tm="0">
                                          <p:val>
                                            <p:strVal val="#ppt_x"/>
                                          </p:val>
                                        </p:tav>
                                        <p:tav tm="100000">
                                          <p:val>
                                            <p:strVal val="#ppt_x"/>
                                          </p:val>
                                        </p:tav>
                                      </p:tavLst>
                                    </p:anim>
                                    <p:anim calcmode="lin" valueType="num">
                                      <p:cBhvr>
                                        <p:cTn id="29" dur="1000" fill="hold"/>
                                        <p:tgtEl>
                                          <p:spTgt spid="79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97"/>
                                        </p:tgtEl>
                                        <p:attrNameLst>
                                          <p:attrName>style.visibility</p:attrName>
                                        </p:attrNameLst>
                                      </p:cBhvr>
                                      <p:to>
                                        <p:strVal val="visible"/>
                                      </p:to>
                                    </p:set>
                                    <p:animEffect transition="in" filter="fade">
                                      <p:cBhvr>
                                        <p:cTn id="32" dur="1000"/>
                                        <p:tgtEl>
                                          <p:spTgt spid="797"/>
                                        </p:tgtEl>
                                      </p:cBhvr>
                                    </p:animEffect>
                                    <p:anim calcmode="lin" valueType="num">
                                      <p:cBhvr>
                                        <p:cTn id="33" dur="1000" fill="hold"/>
                                        <p:tgtEl>
                                          <p:spTgt spid="797"/>
                                        </p:tgtEl>
                                        <p:attrNameLst>
                                          <p:attrName>ppt_x</p:attrName>
                                        </p:attrNameLst>
                                      </p:cBhvr>
                                      <p:tavLst>
                                        <p:tav tm="0">
                                          <p:val>
                                            <p:strVal val="#ppt_x"/>
                                          </p:val>
                                        </p:tav>
                                        <p:tav tm="100000">
                                          <p:val>
                                            <p:strVal val="#ppt_x"/>
                                          </p:val>
                                        </p:tav>
                                      </p:tavLst>
                                    </p:anim>
                                    <p:anim calcmode="lin" valueType="num">
                                      <p:cBhvr>
                                        <p:cTn id="34" dur="1000" fill="hold"/>
                                        <p:tgtEl>
                                          <p:spTgt spid="79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04"/>
                                        </p:tgtEl>
                                        <p:attrNameLst>
                                          <p:attrName>style.visibility</p:attrName>
                                        </p:attrNameLst>
                                      </p:cBhvr>
                                      <p:to>
                                        <p:strVal val="visible"/>
                                      </p:to>
                                    </p:set>
                                    <p:animEffect transition="in" filter="barn(inVertical)">
                                      <p:cBhvr>
                                        <p:cTn id="39" dur="500"/>
                                        <p:tgtEl>
                                          <p:spTgt spid="804"/>
                                        </p:tgtEl>
                                      </p:cBhvr>
                                    </p:animEffect>
                                  </p:childTnLst>
                                </p:cTn>
                              </p:par>
                              <p:par>
                                <p:cTn id="40" presetID="16" presetClass="entr" presetSubtype="21" fill="hold" nodeType="withEffect">
                                  <p:stCondLst>
                                    <p:cond delay="0"/>
                                  </p:stCondLst>
                                  <p:childTnLst>
                                    <p:set>
                                      <p:cBhvr>
                                        <p:cTn id="41" dur="1" fill="hold">
                                          <p:stCondLst>
                                            <p:cond delay="0"/>
                                          </p:stCondLst>
                                        </p:cTn>
                                        <p:tgtEl>
                                          <p:spTgt spid="805"/>
                                        </p:tgtEl>
                                        <p:attrNameLst>
                                          <p:attrName>style.visibility</p:attrName>
                                        </p:attrNameLst>
                                      </p:cBhvr>
                                      <p:to>
                                        <p:strVal val="visible"/>
                                      </p:to>
                                    </p:set>
                                    <p:animEffect transition="in" filter="barn(inVertical)">
                                      <p:cBhvr>
                                        <p:cTn id="42" dur="500"/>
                                        <p:tgtEl>
                                          <p:spTgt spid="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p:bldP spid="796" grpId="0" animBg="1"/>
      <p:bldP spid="800" grpId="0" animBg="1"/>
      <p:bldP spid="8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414" name="Google Shape;1414;p43"/>
          <p:cNvSpPr txBox="1"/>
          <p:nvPr/>
        </p:nvSpPr>
        <p:spPr>
          <a:xfrm>
            <a:off x="7620000" y="2123391"/>
            <a:ext cx="3511826" cy="1050406"/>
          </a:xfrm>
          <a:prstGeom prst="rect">
            <a:avLst/>
          </a:prstGeom>
          <a:solidFill>
            <a:srgbClr val="002060"/>
          </a:solidFill>
          <a:ln>
            <a:solidFill>
              <a:srgbClr val="003300"/>
            </a:solidFill>
          </a:ln>
        </p:spPr>
        <p:txBody>
          <a:bodyPr spcFirstLastPara="1" wrap="square" lIns="121900" tIns="121900" rIns="121900" bIns="121900" anchor="ctr" anchorCtr="0">
            <a:noAutofit/>
          </a:bodyPr>
          <a:lstStyle/>
          <a:p>
            <a:pPr algn="ctr" defTabSz="1219170">
              <a:buClr>
                <a:srgbClr val="000000"/>
              </a:buClr>
            </a:pPr>
            <a:r>
              <a:rPr lang="en-US" sz="2800" b="1" dirty="0" err="1">
                <a:solidFill>
                  <a:schemeClr val="bg1"/>
                </a:solidFill>
                <a:effectLst/>
                <a:latin typeface="Times New Roman" panose="02020603050405020304" pitchFamily="18" charset="0"/>
                <a:ea typeface="Times New Roman" panose="02020603050405020304" pitchFamily="18" charset="0"/>
              </a:rPr>
              <a:t>Xây</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dựng</a:t>
            </a:r>
            <a:r>
              <a:rPr lang="en-US" sz="2800" b="1" dirty="0">
                <a:solidFill>
                  <a:schemeClr val="bg1"/>
                </a:solidFill>
                <a:effectLst/>
                <a:latin typeface="Times New Roman" panose="02020603050405020304" pitchFamily="18" charset="0"/>
                <a:ea typeface="Times New Roman" panose="02020603050405020304" pitchFamily="18" charset="0"/>
              </a:rPr>
              <a:t> ý </a:t>
            </a:r>
            <a:r>
              <a:rPr lang="en-US" sz="2800" b="1" dirty="0" err="1">
                <a:solidFill>
                  <a:schemeClr val="bg1"/>
                </a:solidFill>
                <a:effectLst/>
                <a:latin typeface="Times New Roman" panose="02020603050405020304" pitchFamily="18" charset="0"/>
                <a:ea typeface="Times New Roman" panose="02020603050405020304" pitchFamily="18" charset="0"/>
              </a:rPr>
              <a:t>tưởng</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sản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phẩm</a:t>
            </a:r>
            <a:r>
              <a:rPr lang="en-US" sz="2800" b="1" dirty="0">
                <a:solidFill>
                  <a:schemeClr val="bg1"/>
                </a:solidFill>
                <a:effectLst/>
                <a:latin typeface="Times New Roman" panose="02020603050405020304" pitchFamily="18" charset="0"/>
                <a:ea typeface="Times New Roman" panose="02020603050405020304" pitchFamily="18" charset="0"/>
              </a:rPr>
              <a:t>.</a:t>
            </a:r>
            <a:endParaRPr sz="2800" kern="0" dirty="0">
              <a:solidFill>
                <a:schemeClr val="bg1"/>
              </a:solidFill>
              <a:latin typeface="Roboto"/>
              <a:ea typeface="Roboto"/>
              <a:cs typeface="Roboto"/>
              <a:sym typeface="Roboto"/>
            </a:endParaRPr>
          </a:p>
        </p:txBody>
      </p:sp>
      <p:sp>
        <p:nvSpPr>
          <p:cNvPr id="1415" name="Google Shape;1415;p43"/>
          <p:cNvSpPr/>
          <p:nvPr/>
        </p:nvSpPr>
        <p:spPr>
          <a:xfrm>
            <a:off x="4560674" y="2134267"/>
            <a:ext cx="1864800" cy="794800"/>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rgbClr val="000000"/>
                </a:solidFill>
                <a:latin typeface="Arial"/>
                <a:cs typeface="Arial"/>
                <a:sym typeface="Arial"/>
              </a:rPr>
              <a:t>Tuần</a:t>
            </a:r>
            <a:r>
              <a:rPr lang="en-US" sz="2800" b="1" kern="0" dirty="0">
                <a:solidFill>
                  <a:srgbClr val="000000"/>
                </a:solidFill>
                <a:latin typeface="Arial"/>
                <a:cs typeface="Arial"/>
                <a:sym typeface="Arial"/>
              </a:rPr>
              <a:t> 2</a:t>
            </a:r>
            <a:endParaRPr sz="2800" b="1" kern="0" dirty="0">
              <a:solidFill>
                <a:srgbClr val="000000"/>
              </a:solidFill>
              <a:latin typeface="Arial"/>
              <a:cs typeface="Arial"/>
              <a:sym typeface="Arial"/>
            </a:endParaRPr>
          </a:p>
        </p:txBody>
      </p:sp>
      <p:sp>
        <p:nvSpPr>
          <p:cNvPr id="1417" name="Google Shape;1417;p43"/>
          <p:cNvSpPr txBox="1"/>
          <p:nvPr/>
        </p:nvSpPr>
        <p:spPr>
          <a:xfrm>
            <a:off x="7002310" y="3665141"/>
            <a:ext cx="3719024" cy="1067645"/>
          </a:xfrm>
          <a:prstGeom prst="rect">
            <a:avLst/>
          </a:prstGeom>
          <a:solidFill>
            <a:srgbClr val="002060"/>
          </a:solidFill>
          <a:ln>
            <a:solidFill>
              <a:srgbClr val="003300"/>
            </a:solidFill>
          </a:ln>
        </p:spPr>
        <p:txBody>
          <a:bodyPr spcFirstLastPara="1" wrap="square" lIns="121900" tIns="121900" rIns="121900" bIns="121900" anchor="ctr" anchorCtr="0">
            <a:noAutofit/>
          </a:bodyPr>
          <a:lstStyle/>
          <a:p>
            <a:pPr algn="ctr" defTabSz="1219170">
              <a:buClr>
                <a:srgbClr val="000000"/>
              </a:buClr>
            </a:pPr>
            <a:r>
              <a:rPr lang="en-US" sz="2800" b="1" dirty="0" err="1">
                <a:solidFill>
                  <a:schemeClr val="bg1"/>
                </a:solidFill>
                <a:effectLst/>
                <a:latin typeface="Times New Roman" panose="02020603050405020304" pitchFamily="18" charset="0"/>
                <a:ea typeface="Times New Roman" panose="02020603050405020304" pitchFamily="18" charset="0"/>
              </a:rPr>
              <a:t>Hoàn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thiện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sản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phẩm</a:t>
            </a:r>
            <a:r>
              <a:rPr lang="en-US" sz="2800" b="1" dirty="0">
                <a:solidFill>
                  <a:schemeClr val="bg1"/>
                </a:solidFill>
                <a:effectLst/>
                <a:latin typeface="Times New Roman" panose="02020603050405020304" pitchFamily="18" charset="0"/>
                <a:ea typeface="Times New Roman" panose="02020603050405020304" pitchFamily="18" charset="0"/>
              </a:rPr>
              <a:t>.</a:t>
            </a:r>
            <a:endParaRPr sz="2800" kern="0" dirty="0">
              <a:solidFill>
                <a:schemeClr val="bg1"/>
              </a:solidFill>
              <a:latin typeface="Roboto"/>
              <a:ea typeface="Roboto"/>
              <a:cs typeface="Roboto"/>
              <a:sym typeface="Roboto"/>
            </a:endParaRPr>
          </a:p>
        </p:txBody>
      </p:sp>
      <p:sp>
        <p:nvSpPr>
          <p:cNvPr id="1418" name="Google Shape;1418;p43"/>
          <p:cNvSpPr/>
          <p:nvPr/>
        </p:nvSpPr>
        <p:spPr>
          <a:xfrm>
            <a:off x="3255410" y="3669233"/>
            <a:ext cx="1864800" cy="794800"/>
          </a:xfrm>
          <a:prstGeom prst="roundRect">
            <a:avLst>
              <a:gd name="adj" fmla="val 50000"/>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rgbClr val="000000"/>
                </a:solidFill>
                <a:latin typeface="Arial"/>
                <a:cs typeface="Arial"/>
                <a:sym typeface="Arial"/>
              </a:rPr>
              <a:t>Tuần</a:t>
            </a:r>
            <a:r>
              <a:rPr lang="en-US" sz="2800" b="1" kern="0" dirty="0">
                <a:solidFill>
                  <a:srgbClr val="000000"/>
                </a:solidFill>
                <a:latin typeface="Arial"/>
                <a:cs typeface="Arial"/>
                <a:sym typeface="Arial"/>
              </a:rPr>
              <a:t> 3</a:t>
            </a:r>
            <a:endParaRPr sz="2800" b="1" kern="0" dirty="0">
              <a:solidFill>
                <a:srgbClr val="000000"/>
              </a:solidFill>
              <a:latin typeface="Arial"/>
              <a:cs typeface="Arial"/>
              <a:sym typeface="Arial"/>
            </a:endParaRPr>
          </a:p>
        </p:txBody>
      </p:sp>
      <p:sp>
        <p:nvSpPr>
          <p:cNvPr id="1419" name="Google Shape;1419;p43"/>
          <p:cNvSpPr txBox="1"/>
          <p:nvPr/>
        </p:nvSpPr>
        <p:spPr>
          <a:xfrm>
            <a:off x="6096001" y="5263321"/>
            <a:ext cx="4147930" cy="1012166"/>
          </a:xfrm>
          <a:prstGeom prst="rect">
            <a:avLst/>
          </a:prstGeom>
          <a:solidFill>
            <a:srgbClr val="002060"/>
          </a:solidFill>
          <a:ln>
            <a:solidFill>
              <a:srgbClr val="003300"/>
            </a:solidFill>
          </a:ln>
        </p:spPr>
        <p:txBody>
          <a:bodyPr spcFirstLastPara="1" wrap="square" lIns="121900" tIns="121900" rIns="121900" bIns="121900" anchor="ctr" anchorCtr="0">
            <a:noAutofit/>
          </a:bodyPr>
          <a:lstStyle/>
          <a:p>
            <a:pPr algn="ctr" defTabSz="1219170">
              <a:buClr>
                <a:srgbClr val="000000"/>
              </a:buClr>
            </a:pPr>
            <a:r>
              <a:rPr lang="en-US" sz="2800" b="1" dirty="0" err="1">
                <a:solidFill>
                  <a:schemeClr val="bg1"/>
                </a:solidFill>
                <a:effectLst/>
                <a:latin typeface="Times New Roman" panose="02020603050405020304" pitchFamily="18" charset="0"/>
                <a:ea typeface="Times New Roman" panose="02020603050405020304" pitchFamily="18" charset="0"/>
              </a:rPr>
              <a:t>Trưng</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bày</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báo</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cáo</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đánh</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giá</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sản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phẩm</a:t>
            </a:r>
            <a:r>
              <a:rPr lang="en-US" sz="2800" b="1" dirty="0">
                <a:solidFill>
                  <a:schemeClr val="bg1"/>
                </a:solidFill>
                <a:effectLst/>
                <a:latin typeface="Times New Roman" panose="02020603050405020304" pitchFamily="18" charset="0"/>
                <a:ea typeface="Times New Roman" panose="02020603050405020304" pitchFamily="18" charset="0"/>
              </a:rPr>
              <a:t>.</a:t>
            </a:r>
            <a:endParaRPr sz="2800" kern="0" dirty="0">
              <a:solidFill>
                <a:schemeClr val="bg1"/>
              </a:solidFill>
              <a:latin typeface="Roboto"/>
              <a:ea typeface="Roboto"/>
              <a:cs typeface="Roboto"/>
              <a:sym typeface="Roboto"/>
            </a:endParaRPr>
          </a:p>
        </p:txBody>
      </p:sp>
      <p:sp>
        <p:nvSpPr>
          <p:cNvPr id="1420" name="Google Shape;1420;p43"/>
          <p:cNvSpPr/>
          <p:nvPr/>
        </p:nvSpPr>
        <p:spPr>
          <a:xfrm>
            <a:off x="2376490" y="5209135"/>
            <a:ext cx="1864800" cy="794800"/>
          </a:xfrm>
          <a:prstGeom prst="roundRect">
            <a:avLst>
              <a:gd name="adj" fmla="val 50000"/>
            </a:avLst>
          </a:prstGeom>
          <a:solidFill>
            <a:schemeClr val="accent4">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rgbClr val="000000"/>
                </a:solidFill>
                <a:latin typeface="Arial"/>
                <a:cs typeface="Arial"/>
                <a:sym typeface="Arial"/>
              </a:rPr>
              <a:t>Tuần</a:t>
            </a:r>
            <a:r>
              <a:rPr lang="en-US" sz="2800" b="1" kern="0" dirty="0">
                <a:solidFill>
                  <a:srgbClr val="000000"/>
                </a:solidFill>
                <a:latin typeface="Arial"/>
                <a:cs typeface="Arial"/>
                <a:sym typeface="Arial"/>
              </a:rPr>
              <a:t> 4</a:t>
            </a:r>
          </a:p>
        </p:txBody>
      </p:sp>
      <p:cxnSp>
        <p:nvCxnSpPr>
          <p:cNvPr id="1421" name="Google Shape;1421;p43"/>
          <p:cNvCxnSpPr>
            <a:cxnSpLocks/>
          </p:cNvCxnSpPr>
          <p:nvPr/>
        </p:nvCxnSpPr>
        <p:spPr>
          <a:xfrm rot="5400000">
            <a:off x="4470359" y="2614234"/>
            <a:ext cx="740166" cy="1305264"/>
          </a:xfrm>
          <a:prstGeom prst="bentConnector3">
            <a:avLst>
              <a:gd name="adj1" fmla="val 50000"/>
            </a:avLst>
          </a:prstGeom>
          <a:noFill/>
          <a:ln w="28575" cap="flat" cmpd="sng">
            <a:solidFill>
              <a:srgbClr val="0000CC"/>
            </a:solidFill>
            <a:prstDash val="solid"/>
            <a:round/>
            <a:headEnd type="none" w="med" len="med"/>
            <a:tailEnd type="none" w="med" len="med"/>
          </a:ln>
        </p:spPr>
      </p:cxnSp>
      <p:cxnSp>
        <p:nvCxnSpPr>
          <p:cNvPr id="1422" name="Google Shape;1422;p43"/>
          <p:cNvCxnSpPr>
            <a:cxnSpLocks/>
          </p:cNvCxnSpPr>
          <p:nvPr/>
        </p:nvCxnSpPr>
        <p:spPr>
          <a:xfrm rot="5400000">
            <a:off x="3375799" y="4364840"/>
            <a:ext cx="745102" cy="878920"/>
          </a:xfrm>
          <a:prstGeom prst="bentConnector3">
            <a:avLst>
              <a:gd name="adj1" fmla="val 50000"/>
            </a:avLst>
          </a:prstGeom>
          <a:noFill/>
          <a:ln w="28575" cap="flat" cmpd="sng">
            <a:solidFill>
              <a:srgbClr val="0000CC"/>
            </a:solidFill>
            <a:prstDash val="solid"/>
            <a:round/>
            <a:headEnd type="none" w="med" len="med"/>
            <a:tailEnd type="none" w="med" len="med"/>
          </a:ln>
        </p:spPr>
      </p:cxnSp>
      <p:sp>
        <p:nvSpPr>
          <p:cNvPr id="2" name="Google Shape;1414;p43">
            <a:extLst>
              <a:ext uri="{FF2B5EF4-FFF2-40B4-BE49-F238E27FC236}">
                <a16:creationId xmlns:a16="http://schemas.microsoft.com/office/drawing/2014/main" id="{26F4522E-AED5-3AA4-8C26-F7C7A8B6F9DC}"/>
              </a:ext>
            </a:extLst>
          </p:cNvPr>
          <p:cNvSpPr txBox="1"/>
          <p:nvPr/>
        </p:nvSpPr>
        <p:spPr>
          <a:xfrm>
            <a:off x="8171290" y="351864"/>
            <a:ext cx="3511826" cy="1099394"/>
          </a:xfrm>
          <a:prstGeom prst="rect">
            <a:avLst/>
          </a:prstGeom>
          <a:solidFill>
            <a:srgbClr val="002060"/>
          </a:solidFill>
          <a:ln>
            <a:solidFill>
              <a:srgbClr val="003300"/>
            </a:solidFill>
          </a:ln>
        </p:spPr>
        <p:txBody>
          <a:bodyPr spcFirstLastPara="1" wrap="square" lIns="121900" tIns="121900" rIns="121900" bIns="121900" anchor="ctr" anchorCtr="0">
            <a:noAutofit/>
          </a:bodyPr>
          <a:lstStyle/>
          <a:p>
            <a:pPr algn="ctr" defTabSz="1219170">
              <a:buClr>
                <a:srgbClr val="000000"/>
              </a:buClr>
            </a:pPr>
            <a:r>
              <a:rPr lang="en-US" sz="2800" b="1" dirty="0" err="1">
                <a:solidFill>
                  <a:schemeClr val="bg1"/>
                </a:solidFill>
                <a:effectLst/>
                <a:latin typeface="Times New Roman" panose="02020603050405020304" pitchFamily="18" charset="0"/>
                <a:ea typeface="Times New Roman" panose="02020603050405020304" pitchFamily="18" charset="0"/>
              </a:rPr>
              <a:t>Các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tìm</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kiếm</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xử</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lí</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thông</a:t>
            </a:r>
            <a:r>
              <a:rPr lang="en-US" sz="2800" b="1" dirty="0">
                <a:solidFill>
                  <a:schemeClr val="bg1"/>
                </a:solidFill>
                <a:effectLst/>
                <a:latin typeface="Times New Roman" panose="02020603050405020304" pitchFamily="18" charset="0"/>
                <a:ea typeface="Times New Roman" panose="02020603050405020304" pitchFamily="18" charset="0"/>
              </a:rPr>
              <a:t> tin.</a:t>
            </a:r>
            <a:endParaRPr sz="2800" kern="0" dirty="0">
              <a:solidFill>
                <a:schemeClr val="bg1"/>
              </a:solidFill>
              <a:latin typeface="Roboto"/>
              <a:ea typeface="Roboto"/>
              <a:cs typeface="Roboto"/>
              <a:sym typeface="Roboto"/>
            </a:endParaRPr>
          </a:p>
        </p:txBody>
      </p:sp>
      <p:sp>
        <p:nvSpPr>
          <p:cNvPr id="3" name="Google Shape;1415;p43">
            <a:extLst>
              <a:ext uri="{FF2B5EF4-FFF2-40B4-BE49-F238E27FC236}">
                <a16:creationId xmlns:a16="http://schemas.microsoft.com/office/drawing/2014/main" id="{92500FDB-1203-FA39-0604-3B679CADA6EF}"/>
              </a:ext>
            </a:extLst>
          </p:cNvPr>
          <p:cNvSpPr/>
          <p:nvPr/>
        </p:nvSpPr>
        <p:spPr>
          <a:xfrm>
            <a:off x="5044332" y="351864"/>
            <a:ext cx="1864800" cy="794800"/>
          </a:xfrm>
          <a:prstGeom prst="roundRect">
            <a:avLst>
              <a:gd name="adj" fmla="val 50000"/>
            </a:avLst>
          </a:prstGeom>
          <a:solidFill>
            <a:schemeClr val="accent1">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rgbClr val="000000"/>
                </a:solidFill>
                <a:latin typeface="Arial"/>
                <a:cs typeface="Arial"/>
                <a:sym typeface="Arial"/>
              </a:rPr>
              <a:t>Tuần</a:t>
            </a:r>
            <a:r>
              <a:rPr lang="en-US" sz="2800" b="1" kern="0" dirty="0">
                <a:solidFill>
                  <a:srgbClr val="000000"/>
                </a:solidFill>
                <a:latin typeface="Arial"/>
                <a:cs typeface="Arial"/>
                <a:sym typeface="Arial"/>
              </a:rPr>
              <a:t> 1</a:t>
            </a:r>
            <a:endParaRPr sz="2800" b="1" kern="0" dirty="0">
              <a:solidFill>
                <a:srgbClr val="000000"/>
              </a:solidFill>
              <a:latin typeface="Arial"/>
              <a:cs typeface="Arial"/>
              <a:sym typeface="Arial"/>
            </a:endParaRPr>
          </a:p>
        </p:txBody>
      </p:sp>
      <p:cxnSp>
        <p:nvCxnSpPr>
          <p:cNvPr id="7" name="Google Shape;1421;p43">
            <a:extLst>
              <a:ext uri="{FF2B5EF4-FFF2-40B4-BE49-F238E27FC236}">
                <a16:creationId xmlns:a16="http://schemas.microsoft.com/office/drawing/2014/main" id="{4FF566F9-C368-9A84-464B-25E10858B90A}"/>
              </a:ext>
            </a:extLst>
          </p:cNvPr>
          <p:cNvCxnSpPr>
            <a:cxnSpLocks/>
            <a:endCxn id="1415" idx="0"/>
          </p:cNvCxnSpPr>
          <p:nvPr/>
        </p:nvCxnSpPr>
        <p:spPr>
          <a:xfrm rot="5400000">
            <a:off x="5486514" y="1155267"/>
            <a:ext cx="985560" cy="972440"/>
          </a:xfrm>
          <a:prstGeom prst="bentConnector3">
            <a:avLst>
              <a:gd name="adj1" fmla="val 50000"/>
            </a:avLst>
          </a:prstGeom>
          <a:noFill/>
          <a:ln w="28575" cap="flat" cmpd="sng">
            <a:solidFill>
              <a:srgbClr val="0000CC"/>
            </a:solidFill>
            <a:prstDash val="solid"/>
            <a:round/>
            <a:headEnd type="none" w="med" len="med"/>
            <a:tailEnd type="none" w="med" len="med"/>
          </a:ln>
        </p:spPr>
      </p:cxnSp>
      <p:sp>
        <p:nvSpPr>
          <p:cNvPr id="9" name="TextBox 8">
            <a:extLst>
              <a:ext uri="{FF2B5EF4-FFF2-40B4-BE49-F238E27FC236}">
                <a16:creationId xmlns:a16="http://schemas.microsoft.com/office/drawing/2014/main" id="{3E87B599-1C1D-9B7C-62E5-90B701FD1034}"/>
              </a:ext>
            </a:extLst>
          </p:cNvPr>
          <p:cNvSpPr txBox="1"/>
          <p:nvPr/>
        </p:nvSpPr>
        <p:spPr>
          <a:xfrm>
            <a:off x="94175" y="1403543"/>
            <a:ext cx="4365230" cy="1077218"/>
          </a:xfrm>
          <a:prstGeom prst="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3200" b="1" dirty="0">
                <a:solidFill>
                  <a:schemeClr val="bg1"/>
                </a:solidFill>
                <a:effectLst/>
                <a:latin typeface="Times New Roman" panose="02020603050405020304" pitchFamily="18" charset="0"/>
                <a:ea typeface="Times New Roman" panose="02020603050405020304" pitchFamily="18" charset="0"/>
              </a:rPr>
              <a:t>Chia </a:t>
            </a:r>
            <a:r>
              <a:rPr lang="en-US" sz="3200" b="1" dirty="0" err="1">
                <a:solidFill>
                  <a:schemeClr val="bg1"/>
                </a:solidFill>
                <a:effectLst/>
                <a:latin typeface="Times New Roman" panose="02020603050405020304" pitchFamily="18" charset="0"/>
                <a:ea typeface="Times New Roman" panose="02020603050405020304" pitchFamily="18" charset="0"/>
              </a:rPr>
              <a:t>nhóm</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và</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xác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định</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thời</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gian</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thực</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rPr>
              <a:t>hiện</a:t>
            </a:r>
            <a:endParaRPr lang="vi-VN" sz="3200" dirty="0">
              <a:solidFill>
                <a:schemeClr val="bg1"/>
              </a:solidFill>
            </a:endParaRPr>
          </a:p>
        </p:txBody>
      </p:sp>
      <p:sp>
        <p:nvSpPr>
          <p:cNvPr id="1427" name="Arrow: Right 1426">
            <a:extLst>
              <a:ext uri="{FF2B5EF4-FFF2-40B4-BE49-F238E27FC236}">
                <a16:creationId xmlns:a16="http://schemas.microsoft.com/office/drawing/2014/main" id="{AC0F9B8F-5245-0FD8-AFB1-9E438E29FD1B}"/>
              </a:ext>
            </a:extLst>
          </p:cNvPr>
          <p:cNvSpPr/>
          <p:nvPr/>
        </p:nvSpPr>
        <p:spPr>
          <a:xfrm>
            <a:off x="7286823" y="622099"/>
            <a:ext cx="768627" cy="50198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8" name="Arrow: Right 1427">
            <a:extLst>
              <a:ext uri="{FF2B5EF4-FFF2-40B4-BE49-F238E27FC236}">
                <a16:creationId xmlns:a16="http://schemas.microsoft.com/office/drawing/2014/main" id="{848A56F1-7ECD-AEA5-409F-93CDA88BD445}"/>
              </a:ext>
            </a:extLst>
          </p:cNvPr>
          <p:cNvSpPr/>
          <p:nvPr/>
        </p:nvSpPr>
        <p:spPr>
          <a:xfrm>
            <a:off x="6672470" y="2517616"/>
            <a:ext cx="768627" cy="50198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29" name="Arrow: Right 1428">
            <a:extLst>
              <a:ext uri="{FF2B5EF4-FFF2-40B4-BE49-F238E27FC236}">
                <a16:creationId xmlns:a16="http://schemas.microsoft.com/office/drawing/2014/main" id="{72A6B983-B7C5-1780-0234-B76C2D927A95}"/>
              </a:ext>
            </a:extLst>
          </p:cNvPr>
          <p:cNvSpPr/>
          <p:nvPr/>
        </p:nvSpPr>
        <p:spPr>
          <a:xfrm>
            <a:off x="5961649" y="4066633"/>
            <a:ext cx="768627" cy="501982"/>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30" name="Arrow: Right 1429">
            <a:extLst>
              <a:ext uri="{FF2B5EF4-FFF2-40B4-BE49-F238E27FC236}">
                <a16:creationId xmlns:a16="http://schemas.microsoft.com/office/drawing/2014/main" id="{4508B11B-C01C-599A-B47A-65CF39B039DA}"/>
              </a:ext>
            </a:extLst>
          </p:cNvPr>
          <p:cNvSpPr/>
          <p:nvPr/>
        </p:nvSpPr>
        <p:spPr>
          <a:xfrm>
            <a:off x="4873620" y="5609820"/>
            <a:ext cx="768627" cy="5236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27"/>
                                        </p:tgtEl>
                                        <p:attrNameLst>
                                          <p:attrName>style.visibility</p:attrName>
                                        </p:attrNameLst>
                                      </p:cBhvr>
                                      <p:to>
                                        <p:strVal val="visible"/>
                                      </p:to>
                                    </p:set>
                                    <p:animEffect transition="in" filter="fade">
                                      <p:cBhvr>
                                        <p:cTn id="10" dur="1000"/>
                                        <p:tgtEl>
                                          <p:spTgt spid="1427"/>
                                        </p:tgtEl>
                                      </p:cBhvr>
                                    </p:animEffect>
                                    <p:anim calcmode="lin" valueType="num">
                                      <p:cBhvr>
                                        <p:cTn id="11" dur="1000" fill="hold"/>
                                        <p:tgtEl>
                                          <p:spTgt spid="1427"/>
                                        </p:tgtEl>
                                        <p:attrNameLst>
                                          <p:attrName>ppt_x</p:attrName>
                                        </p:attrNameLst>
                                      </p:cBhvr>
                                      <p:tavLst>
                                        <p:tav tm="0">
                                          <p:val>
                                            <p:strVal val="#ppt_x"/>
                                          </p:val>
                                        </p:tav>
                                        <p:tav tm="100000">
                                          <p:val>
                                            <p:strVal val="#ppt_x"/>
                                          </p:val>
                                        </p:tav>
                                      </p:tavLst>
                                    </p:anim>
                                    <p:anim calcmode="lin" valueType="num">
                                      <p:cBhvr>
                                        <p:cTn id="12" dur="1000" fill="hold"/>
                                        <p:tgtEl>
                                          <p:spTgt spid="1427"/>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428"/>
                                        </p:tgtEl>
                                        <p:attrNameLst>
                                          <p:attrName>style.visibility</p:attrName>
                                        </p:attrNameLst>
                                      </p:cBhvr>
                                      <p:to>
                                        <p:strVal val="visible"/>
                                      </p:to>
                                    </p:set>
                                    <p:animEffect transition="in" filter="fade">
                                      <p:cBhvr>
                                        <p:cTn id="23" dur="1000"/>
                                        <p:tgtEl>
                                          <p:spTgt spid="1428"/>
                                        </p:tgtEl>
                                      </p:cBhvr>
                                    </p:animEffect>
                                    <p:anim calcmode="lin" valueType="num">
                                      <p:cBhvr>
                                        <p:cTn id="24" dur="1000" fill="hold"/>
                                        <p:tgtEl>
                                          <p:spTgt spid="1428"/>
                                        </p:tgtEl>
                                        <p:attrNameLst>
                                          <p:attrName>ppt_x</p:attrName>
                                        </p:attrNameLst>
                                      </p:cBhvr>
                                      <p:tavLst>
                                        <p:tav tm="0">
                                          <p:val>
                                            <p:strVal val="#ppt_x"/>
                                          </p:val>
                                        </p:tav>
                                        <p:tav tm="100000">
                                          <p:val>
                                            <p:strVal val="#ppt_x"/>
                                          </p:val>
                                        </p:tav>
                                      </p:tavLst>
                                    </p:anim>
                                    <p:anim calcmode="lin" valueType="num">
                                      <p:cBhvr>
                                        <p:cTn id="25" dur="1000" fill="hold"/>
                                        <p:tgtEl>
                                          <p:spTgt spid="1428"/>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415"/>
                                        </p:tgtEl>
                                        <p:attrNameLst>
                                          <p:attrName>style.visibility</p:attrName>
                                        </p:attrNameLst>
                                      </p:cBhvr>
                                      <p:to>
                                        <p:strVal val="visible"/>
                                      </p:to>
                                    </p:set>
                                    <p:animEffect transition="in" filter="barn(inVertical)">
                                      <p:cBhvr>
                                        <p:cTn id="28" dur="500"/>
                                        <p:tgtEl>
                                          <p:spTgt spid="14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14"/>
                                        </p:tgtEl>
                                        <p:attrNameLst>
                                          <p:attrName>style.visibility</p:attrName>
                                        </p:attrNameLst>
                                      </p:cBhvr>
                                      <p:to>
                                        <p:strVal val="visible"/>
                                      </p:to>
                                    </p:set>
                                    <p:animEffect transition="in" filter="barn(inVertical)">
                                      <p:cBhvr>
                                        <p:cTn id="31" dur="500"/>
                                        <p:tgtEl>
                                          <p:spTgt spid="14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21"/>
                                        </p:tgtEl>
                                        <p:attrNameLst>
                                          <p:attrName>style.visibility</p:attrName>
                                        </p:attrNameLst>
                                      </p:cBhvr>
                                      <p:to>
                                        <p:strVal val="visible"/>
                                      </p:to>
                                    </p:set>
                                    <p:animEffect transition="in" filter="barn(inVertical)">
                                      <p:cBhvr>
                                        <p:cTn id="36" dur="500"/>
                                        <p:tgtEl>
                                          <p:spTgt spid="14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18"/>
                                        </p:tgtEl>
                                        <p:attrNameLst>
                                          <p:attrName>style.visibility</p:attrName>
                                        </p:attrNameLst>
                                      </p:cBhvr>
                                      <p:to>
                                        <p:strVal val="visible"/>
                                      </p:to>
                                    </p:set>
                                    <p:animEffect transition="in" filter="barn(inVertical)">
                                      <p:cBhvr>
                                        <p:cTn id="39" dur="500"/>
                                        <p:tgtEl>
                                          <p:spTgt spid="14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17"/>
                                        </p:tgtEl>
                                        <p:attrNameLst>
                                          <p:attrName>style.visibility</p:attrName>
                                        </p:attrNameLst>
                                      </p:cBhvr>
                                      <p:to>
                                        <p:strVal val="visible"/>
                                      </p:to>
                                    </p:set>
                                    <p:animEffect transition="in" filter="barn(inVertical)">
                                      <p:cBhvr>
                                        <p:cTn id="42" dur="500"/>
                                        <p:tgtEl>
                                          <p:spTgt spid="1417"/>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429"/>
                                        </p:tgtEl>
                                        <p:attrNameLst>
                                          <p:attrName>style.visibility</p:attrName>
                                        </p:attrNameLst>
                                      </p:cBhvr>
                                      <p:to>
                                        <p:strVal val="visible"/>
                                      </p:to>
                                    </p:set>
                                    <p:animEffect transition="in" filter="fade">
                                      <p:cBhvr>
                                        <p:cTn id="45" dur="1000"/>
                                        <p:tgtEl>
                                          <p:spTgt spid="1429"/>
                                        </p:tgtEl>
                                      </p:cBhvr>
                                    </p:animEffect>
                                    <p:anim calcmode="lin" valueType="num">
                                      <p:cBhvr>
                                        <p:cTn id="46" dur="1000" fill="hold"/>
                                        <p:tgtEl>
                                          <p:spTgt spid="1429"/>
                                        </p:tgtEl>
                                        <p:attrNameLst>
                                          <p:attrName>ppt_x</p:attrName>
                                        </p:attrNameLst>
                                      </p:cBhvr>
                                      <p:tavLst>
                                        <p:tav tm="0">
                                          <p:val>
                                            <p:strVal val="#ppt_x"/>
                                          </p:val>
                                        </p:tav>
                                        <p:tav tm="100000">
                                          <p:val>
                                            <p:strVal val="#ppt_x"/>
                                          </p:val>
                                        </p:tav>
                                      </p:tavLst>
                                    </p:anim>
                                    <p:anim calcmode="lin" valueType="num">
                                      <p:cBhvr>
                                        <p:cTn id="47" dur="1000" fill="hold"/>
                                        <p:tgtEl>
                                          <p:spTgt spid="142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22"/>
                                        </p:tgtEl>
                                        <p:attrNameLst>
                                          <p:attrName>style.visibility</p:attrName>
                                        </p:attrNameLst>
                                      </p:cBhvr>
                                      <p:to>
                                        <p:strVal val="visible"/>
                                      </p:to>
                                    </p:set>
                                    <p:animEffect transition="in" filter="barn(inVertical)">
                                      <p:cBhvr>
                                        <p:cTn id="52" dur="500"/>
                                        <p:tgtEl>
                                          <p:spTgt spid="1422"/>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430"/>
                                        </p:tgtEl>
                                        <p:attrNameLst>
                                          <p:attrName>style.visibility</p:attrName>
                                        </p:attrNameLst>
                                      </p:cBhvr>
                                      <p:to>
                                        <p:strVal val="visible"/>
                                      </p:to>
                                    </p:set>
                                    <p:animEffect transition="in" filter="fade">
                                      <p:cBhvr>
                                        <p:cTn id="55" dur="1000"/>
                                        <p:tgtEl>
                                          <p:spTgt spid="1430"/>
                                        </p:tgtEl>
                                      </p:cBhvr>
                                    </p:animEffect>
                                    <p:anim calcmode="lin" valueType="num">
                                      <p:cBhvr>
                                        <p:cTn id="56" dur="1000" fill="hold"/>
                                        <p:tgtEl>
                                          <p:spTgt spid="1430"/>
                                        </p:tgtEl>
                                        <p:attrNameLst>
                                          <p:attrName>ppt_x</p:attrName>
                                        </p:attrNameLst>
                                      </p:cBhvr>
                                      <p:tavLst>
                                        <p:tav tm="0">
                                          <p:val>
                                            <p:strVal val="#ppt_x"/>
                                          </p:val>
                                        </p:tav>
                                        <p:tav tm="100000">
                                          <p:val>
                                            <p:strVal val="#ppt_x"/>
                                          </p:val>
                                        </p:tav>
                                      </p:tavLst>
                                    </p:anim>
                                    <p:anim calcmode="lin" valueType="num">
                                      <p:cBhvr>
                                        <p:cTn id="57" dur="1000" fill="hold"/>
                                        <p:tgtEl>
                                          <p:spTgt spid="1430"/>
                                        </p:tgtEl>
                                        <p:attrNameLst>
                                          <p:attrName>ppt_y</p:attrName>
                                        </p:attrNameLst>
                                      </p:cBhvr>
                                      <p:tavLst>
                                        <p:tav tm="0">
                                          <p:val>
                                            <p:strVal val="#ppt_y+.1"/>
                                          </p:val>
                                        </p:tav>
                                        <p:tav tm="100000">
                                          <p:val>
                                            <p:strVal val="#ppt_y"/>
                                          </p:val>
                                        </p:tav>
                                      </p:tavLst>
                                    </p:anim>
                                  </p:childTnLst>
                                </p:cTn>
                              </p:par>
                              <p:par>
                                <p:cTn id="58" presetID="16" presetClass="entr" presetSubtype="21" fill="hold" grpId="0" nodeType="withEffect">
                                  <p:stCondLst>
                                    <p:cond delay="0"/>
                                  </p:stCondLst>
                                  <p:childTnLst>
                                    <p:set>
                                      <p:cBhvr>
                                        <p:cTn id="59" dur="1" fill="hold">
                                          <p:stCondLst>
                                            <p:cond delay="0"/>
                                          </p:stCondLst>
                                        </p:cTn>
                                        <p:tgtEl>
                                          <p:spTgt spid="1420"/>
                                        </p:tgtEl>
                                        <p:attrNameLst>
                                          <p:attrName>style.visibility</p:attrName>
                                        </p:attrNameLst>
                                      </p:cBhvr>
                                      <p:to>
                                        <p:strVal val="visible"/>
                                      </p:to>
                                    </p:set>
                                    <p:animEffect transition="in" filter="barn(inVertical)">
                                      <p:cBhvr>
                                        <p:cTn id="60" dur="500"/>
                                        <p:tgtEl>
                                          <p:spTgt spid="14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419"/>
                                        </p:tgtEl>
                                        <p:attrNameLst>
                                          <p:attrName>style.visibility</p:attrName>
                                        </p:attrNameLst>
                                      </p:cBhvr>
                                      <p:to>
                                        <p:strVal val="visible"/>
                                      </p:to>
                                    </p:set>
                                    <p:animEffect transition="in" filter="barn(inVertical)">
                                      <p:cBhvr>
                                        <p:cTn id="63" dur="500"/>
                                        <p:tgtEl>
                                          <p:spTgt spid="1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 grpId="0" animBg="1"/>
      <p:bldP spid="1415" grpId="0" animBg="1"/>
      <p:bldP spid="1417" grpId="0" animBg="1"/>
      <p:bldP spid="1418" grpId="0" animBg="1"/>
      <p:bldP spid="1419" grpId="0" animBg="1"/>
      <p:bldP spid="1420" grpId="0" animBg="1"/>
      <p:bldP spid="2" grpId="0" animBg="1"/>
      <p:bldP spid="3" grpId="0" animBg="1"/>
      <p:bldP spid="1427" grpId="0" animBg="1"/>
      <p:bldP spid="1428" grpId="0" animBg="1"/>
      <p:bldP spid="1429" grpId="0" animBg="1"/>
      <p:bldP spid="14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6916" y="5152065"/>
            <a:ext cx="886349" cy="139449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627" y="5093225"/>
            <a:ext cx="3898381" cy="1453336"/>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955" y="4609424"/>
            <a:ext cx="1491672" cy="1317349"/>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3943" y="4457343"/>
            <a:ext cx="1048141" cy="1650548"/>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890" y="4468821"/>
            <a:ext cx="2901048" cy="2513979"/>
          </a:xfrm>
          <a:prstGeom prst="rect">
            <a:avLst/>
          </a:prstGeom>
        </p:spPr>
      </p:pic>
      <p:sp>
        <p:nvSpPr>
          <p:cNvPr id="15" name="文本框 13"/>
          <p:cNvSpPr txBox="1"/>
          <p:nvPr/>
        </p:nvSpPr>
        <p:spPr>
          <a:xfrm>
            <a:off x="3892415" y="3845055"/>
            <a:ext cx="4481291" cy="400110"/>
          </a:xfrm>
          <a:prstGeom prst="rect">
            <a:avLst/>
          </a:prstGeom>
          <a:noFill/>
          <a:effectLst/>
        </p:spPr>
        <p:txBody>
          <a:bodyPr wrap="none" rtlCol="0">
            <a:spAutoFit/>
          </a:bodyPr>
          <a:lstStyle/>
          <a:p>
            <a:pPr algn="ct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TP. </a:t>
            </a:r>
            <a:r>
              <a:rPr lang="en-US" altLang="zh-CN" sz="2000" i="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Thủ</a:t>
            </a: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2000" i="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Đức</a:t>
            </a: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2000" i="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ngày</a:t>
            </a: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15 </a:t>
            </a:r>
            <a:r>
              <a:rPr lang="en-US" altLang="zh-CN" sz="2000" i="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tháng</a:t>
            </a: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10 </a:t>
            </a:r>
            <a:r>
              <a:rPr lang="en-US" altLang="zh-CN" sz="2000" i="1" dirty="0" err="1">
                <a:solidFill>
                  <a:schemeClr val="bg1"/>
                </a:solidFill>
                <a:latin typeface="Times New Roman" panose="02020603050405020304" pitchFamily="18" charset="0"/>
                <a:ea typeface="幼圆" panose="02010509060101010101" pitchFamily="49" charset="-122"/>
                <a:cs typeface="Times New Roman" panose="02020603050405020304" pitchFamily="18" charset="0"/>
              </a:rPr>
              <a:t>năm</a:t>
            </a:r>
            <a:r>
              <a:rPr lang="en-US" altLang="zh-CN" sz="2000" i="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 2022</a:t>
            </a:r>
          </a:p>
        </p:txBody>
      </p:sp>
      <p:sp>
        <p:nvSpPr>
          <p:cNvPr id="12" name="Rectangle 11">
            <a:extLst>
              <a:ext uri="{FF2B5EF4-FFF2-40B4-BE49-F238E27FC236}">
                <a16:creationId xmlns:a16="http://schemas.microsoft.com/office/drawing/2014/main" id="{F73658C5-7078-AFB6-E3EE-F82203B65582}"/>
              </a:ext>
            </a:extLst>
          </p:cNvPr>
          <p:cNvSpPr/>
          <p:nvPr/>
        </p:nvSpPr>
        <p:spPr>
          <a:xfrm>
            <a:off x="674104" y="188251"/>
            <a:ext cx="10769748" cy="4081086"/>
          </a:xfrm>
          <a:prstGeom prst="rect">
            <a:avLst/>
          </a:prstGeom>
          <a:solidFill>
            <a:schemeClr val="tx1">
              <a:lumMod val="85000"/>
              <a:lumOff val="1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文本框 10">
            <a:extLst>
              <a:ext uri="{FF2B5EF4-FFF2-40B4-BE49-F238E27FC236}">
                <a16:creationId xmlns:a16="http://schemas.microsoft.com/office/drawing/2014/main" id="{6093C154-6209-B99C-D7FA-67CDE21D42A0}"/>
              </a:ext>
            </a:extLst>
          </p:cNvPr>
          <p:cNvSpPr txBox="1"/>
          <p:nvPr/>
        </p:nvSpPr>
        <p:spPr>
          <a:xfrm>
            <a:off x="674104" y="188251"/>
            <a:ext cx="10621583" cy="400110"/>
          </a:xfrm>
          <a:prstGeom prst="rect">
            <a:avLst/>
          </a:prstGeom>
          <a:noFill/>
        </p:spPr>
        <p:txBody>
          <a:bodyPr wrap="square" rtlCol="0">
            <a:spAutoFit/>
          </a:bodyPr>
          <a:lstStyle/>
          <a:p>
            <a:pPr algn="ctr"/>
            <a:r>
              <a:rPr lang="en-US" altLang="zh-CN" sz="2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ỦY BAN NHÂN DÂN THÀNH PHỐ THỦ ĐỨC</a:t>
            </a:r>
            <a:endParaRPr lang="zh-CN" altLang="en-US" sz="2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14" name="Rectangle 13">
            <a:extLst>
              <a:ext uri="{FF2B5EF4-FFF2-40B4-BE49-F238E27FC236}">
                <a16:creationId xmlns:a16="http://schemas.microsoft.com/office/drawing/2014/main" id="{41C9EBB0-8015-B71C-C9C9-AC7D2D16D6DC}"/>
              </a:ext>
            </a:extLst>
          </p:cNvPr>
          <p:cNvSpPr/>
          <p:nvPr/>
        </p:nvSpPr>
        <p:spPr>
          <a:xfrm>
            <a:off x="1227338" y="1711018"/>
            <a:ext cx="9811442" cy="2587760"/>
          </a:xfrm>
          <a:prstGeom prst="rect">
            <a:avLst/>
          </a:prstGeom>
          <a:noFill/>
        </p:spPr>
        <p:txBody>
          <a:bodyPr wrap="square" lIns="91440" tIns="45720" rIns="91440" bIns="45720">
            <a:spAutoFit/>
          </a:bodyPr>
          <a:lstStyle/>
          <a:p>
            <a:pPr algn="ctr">
              <a:lnSpc>
                <a:spcPct val="150000"/>
              </a:lnSpc>
              <a:spcAft>
                <a:spcPts val="750"/>
              </a:spcAft>
            </a:pPr>
            <a:r>
              <a:rPr lang="en-US" sz="3600" b="1" dirty="0">
                <a:solidFill>
                  <a:srgbClr val="FFFF00"/>
                </a:solidFill>
                <a:effectLst/>
                <a:latin typeface="Arial" panose="020B0604020202020204" pitchFamily="34" charset="0"/>
                <a:ea typeface="Times New Roman" panose="02020603050405020304" pitchFamily="18" charset="0"/>
              </a:rPr>
              <a:t>ĐỔI MỚI KIỂM TRA ĐÁNH GIÁ THÔNG QUA SẢN PHẨM DỰ ÁN </a:t>
            </a:r>
            <a:endParaRPr lang="vi-VN" sz="3600" dirty="0">
              <a:solidFill>
                <a:srgbClr val="FFFF00"/>
              </a:solidFill>
              <a:effectLst/>
              <a:latin typeface="Times New Roman" panose="02020603050405020304" pitchFamily="18" charset="0"/>
              <a:ea typeface="Times New Roman" panose="02020603050405020304" pitchFamily="18" charset="0"/>
            </a:endParaRPr>
          </a:p>
          <a:p>
            <a:pPr algn="ctr">
              <a:lnSpc>
                <a:spcPct val="150000"/>
              </a:lnSpc>
              <a:spcAft>
                <a:spcPts val="750"/>
              </a:spcAft>
            </a:pPr>
            <a:r>
              <a:rPr lang="en-US" sz="3600" b="1" dirty="0">
                <a:solidFill>
                  <a:srgbClr val="FFFF00"/>
                </a:solidFill>
                <a:effectLst/>
                <a:latin typeface="Arial" panose="020B0604020202020204" pitchFamily="34" charset="0"/>
                <a:ea typeface="Times New Roman" panose="02020603050405020304" pitchFamily="18" charset="0"/>
              </a:rPr>
              <a:t>MÔN LỊCH SỬ VÀ ĐỊA LÍ 7 </a:t>
            </a:r>
            <a:endParaRPr lang="vi-VN" sz="3600" dirty="0">
              <a:solidFill>
                <a:srgbClr val="FFFF00"/>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329248CF-40BF-C47D-E886-C68DE4100833}"/>
              </a:ext>
            </a:extLst>
          </p:cNvPr>
          <p:cNvSpPr/>
          <p:nvPr/>
        </p:nvSpPr>
        <p:spPr>
          <a:xfrm>
            <a:off x="5133236" y="1202512"/>
            <a:ext cx="1925527" cy="492443"/>
          </a:xfrm>
          <a:prstGeom prst="rect">
            <a:avLst/>
          </a:prstGeom>
          <a:solidFill>
            <a:schemeClr val="bg1"/>
          </a:solidFill>
        </p:spPr>
        <p:txBody>
          <a:bodyPr wrap="none" lIns="91440" tIns="45720" rIns="91440" bIns="45720">
            <a:spAutoFit/>
          </a:bodyPr>
          <a:lstStyle/>
          <a:p>
            <a:pPr algn="ctr"/>
            <a:r>
              <a:rPr lang="en-US" sz="2600" cap="none" spc="50" dirty="0">
                <a:ln w="9525" cmpd="sng">
                  <a:solidFill>
                    <a:schemeClr val="accent1"/>
                  </a:solidFill>
                  <a:prstDash val="solid"/>
                </a:ln>
                <a:solidFill>
                  <a:srgbClr val="0000CC"/>
                </a:solidFill>
                <a:effectLst>
                  <a:glow rad="38100">
                    <a:schemeClr val="accent1">
                      <a:alpha val="40000"/>
                    </a:schemeClr>
                  </a:glow>
                </a:effectLst>
              </a:rPr>
              <a:t>CHUYÊN ĐỀ:</a:t>
            </a:r>
          </a:p>
        </p:txBody>
      </p:sp>
      <p:sp>
        <p:nvSpPr>
          <p:cNvPr id="18" name="文本框 10">
            <a:extLst>
              <a:ext uri="{FF2B5EF4-FFF2-40B4-BE49-F238E27FC236}">
                <a16:creationId xmlns:a16="http://schemas.microsoft.com/office/drawing/2014/main" id="{161747A4-20F0-529B-1CE4-E17B9802BB48}"/>
              </a:ext>
            </a:extLst>
          </p:cNvPr>
          <p:cNvSpPr txBox="1"/>
          <p:nvPr/>
        </p:nvSpPr>
        <p:spPr>
          <a:xfrm>
            <a:off x="822268" y="514055"/>
            <a:ext cx="10621583" cy="400110"/>
          </a:xfrm>
          <a:prstGeom prst="rect">
            <a:avLst/>
          </a:prstGeom>
          <a:noFill/>
        </p:spPr>
        <p:txBody>
          <a:bodyPr wrap="square" rtlCol="0">
            <a:spAutoFit/>
          </a:bodyPr>
          <a:lstStyle/>
          <a:p>
            <a:pPr algn="ctr"/>
            <a:r>
              <a:rPr lang="en-US" altLang="zh-CN" sz="2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TRƯỜNG THCS NGUYỄN VĂN TRỖI</a:t>
            </a:r>
            <a:endParaRPr lang="zh-CN" altLang="en-US" sz="20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9" name="图片 4">
            <a:extLst>
              <a:ext uri="{FF2B5EF4-FFF2-40B4-BE49-F238E27FC236}">
                <a16:creationId xmlns:a16="http://schemas.microsoft.com/office/drawing/2014/main" id="{7A868302-CAAD-2D2B-8799-53EE826A55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8624" y="3368229"/>
            <a:ext cx="6420682" cy="3642847"/>
          </a:xfrm>
          <a:prstGeom prst="rect">
            <a:avLst/>
          </a:prstGeom>
        </p:spPr>
      </p:pic>
    </p:spTree>
    <p:extLst>
      <p:ext uri="{BB962C8B-B14F-4D97-AF65-F5344CB8AC3E}">
        <p14:creationId xmlns:p14="http://schemas.microsoft.com/office/powerpoint/2010/main" val="9219867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42"/>
          <p:cNvSpPr/>
          <p:nvPr/>
        </p:nvSpPr>
        <p:spPr>
          <a:xfrm>
            <a:off x="4257800" y="2162203"/>
            <a:ext cx="3676400" cy="3676400"/>
          </a:xfrm>
          <a:prstGeom prst="ellipse">
            <a:avLst/>
          </a:prstGeom>
          <a:noFill/>
          <a:ln w="38100" cap="flat" cmpd="sng">
            <a:solidFill>
              <a:srgbClr val="00B05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48" name="Google Shape;1348;p42"/>
          <p:cNvGrpSpPr/>
          <p:nvPr/>
        </p:nvGrpSpPr>
        <p:grpSpPr>
          <a:xfrm>
            <a:off x="5254703" y="2702293"/>
            <a:ext cx="1681077" cy="2595865"/>
            <a:chOff x="3852647" y="1835378"/>
            <a:chExt cx="1431273" cy="2210376"/>
          </a:xfrm>
        </p:grpSpPr>
        <p:sp>
          <p:nvSpPr>
            <p:cNvPr id="1349" name="Google Shape;1349;p42"/>
            <p:cNvSpPr/>
            <p:nvPr/>
          </p:nvSpPr>
          <p:spPr>
            <a:xfrm>
              <a:off x="3852647" y="3792346"/>
              <a:ext cx="1431273" cy="253407"/>
            </a:xfrm>
            <a:custGeom>
              <a:avLst/>
              <a:gdLst/>
              <a:ahLst/>
              <a:cxnLst/>
              <a:rect l="l" t="t" r="r" b="b"/>
              <a:pathLst>
                <a:path w="12584" h="2228" extrusionOk="0">
                  <a:moveTo>
                    <a:pt x="6292" y="0"/>
                  </a:moveTo>
                  <a:cubicBezTo>
                    <a:pt x="2821" y="0"/>
                    <a:pt x="0" y="492"/>
                    <a:pt x="0" y="1114"/>
                  </a:cubicBezTo>
                  <a:cubicBezTo>
                    <a:pt x="0" y="1735"/>
                    <a:pt x="2821" y="2227"/>
                    <a:pt x="6292" y="2227"/>
                  </a:cubicBezTo>
                  <a:cubicBezTo>
                    <a:pt x="9762" y="2227"/>
                    <a:pt x="12583" y="1735"/>
                    <a:pt x="12583" y="1114"/>
                  </a:cubicBezTo>
                  <a:cubicBezTo>
                    <a:pt x="12583" y="492"/>
                    <a:pt x="9762" y="0"/>
                    <a:pt x="629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42"/>
            <p:cNvSpPr/>
            <p:nvPr/>
          </p:nvSpPr>
          <p:spPr>
            <a:xfrm>
              <a:off x="4741285" y="3223431"/>
              <a:ext cx="116240" cy="575739"/>
            </a:xfrm>
            <a:custGeom>
              <a:avLst/>
              <a:gdLst/>
              <a:ahLst/>
              <a:cxnLst/>
              <a:rect l="l" t="t" r="r" b="b"/>
              <a:pathLst>
                <a:path w="1022" h="5062" extrusionOk="0">
                  <a:moveTo>
                    <a:pt x="1" y="1"/>
                  </a:moveTo>
                  <a:lnTo>
                    <a:pt x="1" y="1"/>
                  </a:lnTo>
                  <a:cubicBezTo>
                    <a:pt x="1" y="1"/>
                    <a:pt x="38" y="4677"/>
                    <a:pt x="103" y="4891"/>
                  </a:cubicBezTo>
                  <a:cubicBezTo>
                    <a:pt x="141" y="5001"/>
                    <a:pt x="307" y="5062"/>
                    <a:pt x="479" y="5062"/>
                  </a:cubicBezTo>
                  <a:cubicBezTo>
                    <a:pt x="640" y="5062"/>
                    <a:pt x="806" y="5008"/>
                    <a:pt x="873" y="4891"/>
                  </a:cubicBezTo>
                  <a:cubicBezTo>
                    <a:pt x="1021" y="4640"/>
                    <a:pt x="845" y="214"/>
                    <a:pt x="845" y="214"/>
                  </a:cubicBez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42"/>
            <p:cNvSpPr/>
            <p:nvPr/>
          </p:nvSpPr>
          <p:spPr>
            <a:xfrm>
              <a:off x="4279052" y="3223431"/>
              <a:ext cx="116240" cy="575739"/>
            </a:xfrm>
            <a:custGeom>
              <a:avLst/>
              <a:gdLst/>
              <a:ahLst/>
              <a:cxnLst/>
              <a:rect l="l" t="t" r="r" b="b"/>
              <a:pathLst>
                <a:path w="1022" h="5062" extrusionOk="0">
                  <a:moveTo>
                    <a:pt x="0" y="1"/>
                  </a:moveTo>
                  <a:cubicBezTo>
                    <a:pt x="0" y="1"/>
                    <a:pt x="37" y="4677"/>
                    <a:pt x="112" y="4891"/>
                  </a:cubicBezTo>
                  <a:cubicBezTo>
                    <a:pt x="145" y="5001"/>
                    <a:pt x="312" y="5062"/>
                    <a:pt x="484" y="5062"/>
                  </a:cubicBezTo>
                  <a:cubicBezTo>
                    <a:pt x="647" y="5062"/>
                    <a:pt x="814" y="5008"/>
                    <a:pt x="882" y="4891"/>
                  </a:cubicBezTo>
                  <a:cubicBezTo>
                    <a:pt x="1021" y="4640"/>
                    <a:pt x="845" y="214"/>
                    <a:pt x="845" y="214"/>
                  </a:cubicBez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42"/>
            <p:cNvSpPr/>
            <p:nvPr/>
          </p:nvSpPr>
          <p:spPr>
            <a:xfrm>
              <a:off x="4146092" y="3301568"/>
              <a:ext cx="116126" cy="575739"/>
            </a:xfrm>
            <a:custGeom>
              <a:avLst/>
              <a:gdLst/>
              <a:ahLst/>
              <a:cxnLst/>
              <a:rect l="l" t="t" r="r" b="b"/>
              <a:pathLst>
                <a:path w="1021" h="5062" extrusionOk="0">
                  <a:moveTo>
                    <a:pt x="0" y="0"/>
                  </a:moveTo>
                  <a:cubicBezTo>
                    <a:pt x="0" y="0"/>
                    <a:pt x="37" y="4677"/>
                    <a:pt x="111" y="4891"/>
                  </a:cubicBezTo>
                  <a:cubicBezTo>
                    <a:pt x="145" y="5000"/>
                    <a:pt x="311" y="5061"/>
                    <a:pt x="484" y="5061"/>
                  </a:cubicBezTo>
                  <a:cubicBezTo>
                    <a:pt x="646" y="5061"/>
                    <a:pt x="814" y="5007"/>
                    <a:pt x="882" y="4891"/>
                  </a:cubicBezTo>
                  <a:cubicBezTo>
                    <a:pt x="1021" y="4640"/>
                    <a:pt x="845" y="214"/>
                    <a:pt x="845" y="214"/>
                  </a:cubicBez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42"/>
            <p:cNvSpPr/>
            <p:nvPr/>
          </p:nvSpPr>
          <p:spPr>
            <a:xfrm>
              <a:off x="4881638" y="3305777"/>
              <a:ext cx="116240" cy="575284"/>
            </a:xfrm>
            <a:custGeom>
              <a:avLst/>
              <a:gdLst/>
              <a:ahLst/>
              <a:cxnLst/>
              <a:rect l="l" t="t" r="r" b="b"/>
              <a:pathLst>
                <a:path w="1022" h="5058" extrusionOk="0">
                  <a:moveTo>
                    <a:pt x="1" y="0"/>
                  </a:moveTo>
                  <a:cubicBezTo>
                    <a:pt x="1" y="1"/>
                    <a:pt x="38" y="4677"/>
                    <a:pt x="112" y="4891"/>
                  </a:cubicBezTo>
                  <a:cubicBezTo>
                    <a:pt x="146" y="4997"/>
                    <a:pt x="316" y="5058"/>
                    <a:pt x="490" y="5058"/>
                  </a:cubicBezTo>
                  <a:cubicBezTo>
                    <a:pt x="651" y="5058"/>
                    <a:pt x="816" y="5006"/>
                    <a:pt x="882" y="4891"/>
                  </a:cubicBezTo>
                  <a:cubicBezTo>
                    <a:pt x="1022" y="4640"/>
                    <a:pt x="845" y="214"/>
                    <a:pt x="845" y="214"/>
                  </a:cubicBezTo>
                  <a:lnTo>
                    <a:pt x="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42"/>
            <p:cNvSpPr/>
            <p:nvPr/>
          </p:nvSpPr>
          <p:spPr>
            <a:xfrm>
              <a:off x="3989815" y="2208323"/>
              <a:ext cx="1143176" cy="1050025"/>
            </a:xfrm>
            <a:custGeom>
              <a:avLst/>
              <a:gdLst/>
              <a:ahLst/>
              <a:cxnLst/>
              <a:rect l="l" t="t" r="r" b="b"/>
              <a:pathLst>
                <a:path w="10051" h="9232" extrusionOk="0">
                  <a:moveTo>
                    <a:pt x="5152" y="0"/>
                  </a:moveTo>
                  <a:cubicBezTo>
                    <a:pt x="3131" y="0"/>
                    <a:pt x="1064" y="642"/>
                    <a:pt x="697" y="1882"/>
                  </a:cubicBezTo>
                  <a:cubicBezTo>
                    <a:pt x="1" y="4221"/>
                    <a:pt x="1411" y="9158"/>
                    <a:pt x="1411" y="9158"/>
                  </a:cubicBezTo>
                  <a:lnTo>
                    <a:pt x="8584" y="9232"/>
                  </a:lnTo>
                  <a:cubicBezTo>
                    <a:pt x="8584" y="9232"/>
                    <a:pt x="10050" y="3349"/>
                    <a:pt x="9215" y="1567"/>
                  </a:cubicBezTo>
                  <a:cubicBezTo>
                    <a:pt x="8725" y="512"/>
                    <a:pt x="6957" y="0"/>
                    <a:pt x="515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42"/>
            <p:cNvSpPr/>
            <p:nvPr/>
          </p:nvSpPr>
          <p:spPr>
            <a:xfrm>
              <a:off x="4120728" y="3228663"/>
              <a:ext cx="880328" cy="120448"/>
            </a:xfrm>
            <a:custGeom>
              <a:avLst/>
              <a:gdLst/>
              <a:ahLst/>
              <a:cxnLst/>
              <a:rect l="l" t="t" r="r" b="b"/>
              <a:pathLst>
                <a:path w="7740" h="1059" extrusionOk="0">
                  <a:moveTo>
                    <a:pt x="0" y="1"/>
                  </a:moveTo>
                  <a:lnTo>
                    <a:pt x="0" y="1059"/>
                  </a:lnTo>
                  <a:lnTo>
                    <a:pt x="7739" y="1059"/>
                  </a:lnTo>
                  <a:lnTo>
                    <a:pt x="773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42"/>
            <p:cNvSpPr/>
            <p:nvPr/>
          </p:nvSpPr>
          <p:spPr>
            <a:xfrm>
              <a:off x="4113335" y="2180685"/>
              <a:ext cx="852918" cy="1074706"/>
            </a:xfrm>
            <a:custGeom>
              <a:avLst/>
              <a:gdLst/>
              <a:ahLst/>
              <a:cxnLst/>
              <a:rect l="l" t="t" r="r" b="b"/>
              <a:pathLst>
                <a:path w="7499" h="9449" extrusionOk="0">
                  <a:moveTo>
                    <a:pt x="4445" y="0"/>
                  </a:moveTo>
                  <a:lnTo>
                    <a:pt x="2413" y="84"/>
                  </a:lnTo>
                  <a:cubicBezTo>
                    <a:pt x="2413" y="84"/>
                    <a:pt x="177" y="1596"/>
                    <a:pt x="84" y="2116"/>
                  </a:cubicBezTo>
                  <a:cubicBezTo>
                    <a:pt x="0" y="2626"/>
                    <a:pt x="1940" y="5735"/>
                    <a:pt x="1940" y="5735"/>
                  </a:cubicBezTo>
                  <a:cubicBezTo>
                    <a:pt x="1940" y="5735"/>
                    <a:pt x="260" y="7786"/>
                    <a:pt x="1133" y="9169"/>
                  </a:cubicBezTo>
                  <a:cubicBezTo>
                    <a:pt x="1256" y="9361"/>
                    <a:pt x="2429" y="9449"/>
                    <a:pt x="3682" y="9449"/>
                  </a:cubicBezTo>
                  <a:cubicBezTo>
                    <a:pt x="5148" y="9449"/>
                    <a:pt x="6724" y="9328"/>
                    <a:pt x="6849" y="9113"/>
                  </a:cubicBezTo>
                  <a:cubicBezTo>
                    <a:pt x="7498" y="7962"/>
                    <a:pt x="6552" y="6292"/>
                    <a:pt x="5735" y="5689"/>
                  </a:cubicBezTo>
                  <a:cubicBezTo>
                    <a:pt x="5735" y="5392"/>
                    <a:pt x="6895" y="1986"/>
                    <a:pt x="6682" y="1513"/>
                  </a:cubicBezTo>
                  <a:cubicBezTo>
                    <a:pt x="6468" y="1030"/>
                    <a:pt x="4445" y="0"/>
                    <a:pt x="444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42"/>
            <p:cNvSpPr/>
            <p:nvPr/>
          </p:nvSpPr>
          <p:spPr>
            <a:xfrm>
              <a:off x="4757095" y="2352656"/>
              <a:ext cx="233389" cy="570052"/>
            </a:xfrm>
            <a:custGeom>
              <a:avLst/>
              <a:gdLst/>
              <a:ahLst/>
              <a:cxnLst/>
              <a:rect l="l" t="t" r="r" b="b"/>
              <a:pathLst>
                <a:path w="2052" h="5012" extrusionOk="0">
                  <a:moveTo>
                    <a:pt x="1022" y="1"/>
                  </a:moveTo>
                  <a:lnTo>
                    <a:pt x="1" y="1968"/>
                  </a:lnTo>
                  <a:lnTo>
                    <a:pt x="641" y="5012"/>
                  </a:lnTo>
                  <a:lnTo>
                    <a:pt x="2052" y="4437"/>
                  </a:lnTo>
                  <a:lnTo>
                    <a:pt x="102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42"/>
            <p:cNvSpPr/>
            <p:nvPr/>
          </p:nvSpPr>
          <p:spPr>
            <a:xfrm>
              <a:off x="4116520" y="2423401"/>
              <a:ext cx="212234" cy="501810"/>
            </a:xfrm>
            <a:custGeom>
              <a:avLst/>
              <a:gdLst/>
              <a:ahLst/>
              <a:cxnLst/>
              <a:rect l="l" t="t" r="r" b="b"/>
              <a:pathLst>
                <a:path w="1866" h="4412" extrusionOk="0">
                  <a:moveTo>
                    <a:pt x="65" y="1"/>
                  </a:moveTo>
                  <a:cubicBezTo>
                    <a:pt x="65" y="1"/>
                    <a:pt x="0" y="4019"/>
                    <a:pt x="232" y="4297"/>
                  </a:cubicBezTo>
                  <a:cubicBezTo>
                    <a:pt x="306" y="4382"/>
                    <a:pt x="449" y="4412"/>
                    <a:pt x="611" y="4412"/>
                  </a:cubicBezTo>
                  <a:cubicBezTo>
                    <a:pt x="979" y="4412"/>
                    <a:pt x="1448" y="4260"/>
                    <a:pt x="1448" y="4260"/>
                  </a:cubicBezTo>
                  <a:lnTo>
                    <a:pt x="1865" y="233"/>
                  </a:lnTo>
                  <a:lnTo>
                    <a:pt x="65"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9" name="Google Shape;1359;p42"/>
            <p:cNvSpPr/>
            <p:nvPr/>
          </p:nvSpPr>
          <p:spPr>
            <a:xfrm>
              <a:off x="4343428" y="2252453"/>
              <a:ext cx="349402" cy="343601"/>
            </a:xfrm>
            <a:custGeom>
              <a:avLst/>
              <a:gdLst/>
              <a:ahLst/>
              <a:cxnLst/>
              <a:rect l="l" t="t" r="r" b="b"/>
              <a:pathLst>
                <a:path w="3072" h="3021" extrusionOk="0">
                  <a:moveTo>
                    <a:pt x="2719" y="0"/>
                  </a:moveTo>
                  <a:lnTo>
                    <a:pt x="2432" y="288"/>
                  </a:lnTo>
                  <a:cubicBezTo>
                    <a:pt x="2432" y="288"/>
                    <a:pt x="2719" y="2497"/>
                    <a:pt x="1791" y="2784"/>
                  </a:cubicBezTo>
                  <a:cubicBezTo>
                    <a:pt x="1744" y="2799"/>
                    <a:pt x="1697" y="2806"/>
                    <a:pt x="1652" y="2806"/>
                  </a:cubicBezTo>
                  <a:cubicBezTo>
                    <a:pt x="818" y="2806"/>
                    <a:pt x="409" y="418"/>
                    <a:pt x="409" y="418"/>
                  </a:cubicBezTo>
                  <a:lnTo>
                    <a:pt x="0" y="446"/>
                  </a:lnTo>
                  <a:cubicBezTo>
                    <a:pt x="0" y="446"/>
                    <a:pt x="471" y="3021"/>
                    <a:pt x="1642" y="3021"/>
                  </a:cubicBezTo>
                  <a:cubicBezTo>
                    <a:pt x="1690" y="3021"/>
                    <a:pt x="1740" y="3016"/>
                    <a:pt x="1791" y="3007"/>
                  </a:cubicBezTo>
                  <a:cubicBezTo>
                    <a:pt x="3072" y="2784"/>
                    <a:pt x="2719" y="1"/>
                    <a:pt x="2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42"/>
            <p:cNvSpPr/>
            <p:nvPr/>
          </p:nvSpPr>
          <p:spPr>
            <a:xfrm>
              <a:off x="4281100" y="1991539"/>
              <a:ext cx="432885" cy="407976"/>
            </a:xfrm>
            <a:custGeom>
              <a:avLst/>
              <a:gdLst/>
              <a:ahLst/>
              <a:cxnLst/>
              <a:rect l="l" t="t" r="r" b="b"/>
              <a:pathLst>
                <a:path w="3806" h="3587" extrusionOk="0">
                  <a:moveTo>
                    <a:pt x="2043" y="1"/>
                  </a:moveTo>
                  <a:cubicBezTo>
                    <a:pt x="1385" y="1"/>
                    <a:pt x="634" y="106"/>
                    <a:pt x="409" y="290"/>
                  </a:cubicBezTo>
                  <a:cubicBezTo>
                    <a:pt x="1" y="633"/>
                    <a:pt x="103" y="1487"/>
                    <a:pt x="103" y="1487"/>
                  </a:cubicBezTo>
                  <a:cubicBezTo>
                    <a:pt x="66" y="1552"/>
                    <a:pt x="270" y="2944"/>
                    <a:pt x="474" y="3222"/>
                  </a:cubicBezTo>
                  <a:cubicBezTo>
                    <a:pt x="588" y="3372"/>
                    <a:pt x="1358" y="3586"/>
                    <a:pt x="2087" y="3586"/>
                  </a:cubicBezTo>
                  <a:cubicBezTo>
                    <a:pt x="2665" y="3586"/>
                    <a:pt x="3217" y="3452"/>
                    <a:pt x="3397" y="3046"/>
                  </a:cubicBezTo>
                  <a:cubicBezTo>
                    <a:pt x="3805" y="2127"/>
                    <a:pt x="3295" y="568"/>
                    <a:pt x="3128" y="225"/>
                  </a:cubicBezTo>
                  <a:cubicBezTo>
                    <a:pt x="3053" y="71"/>
                    <a:pt x="2579" y="1"/>
                    <a:pt x="2043" y="1"/>
                  </a:cubicBezTo>
                  <a:close/>
                </a:path>
              </a:pathLst>
            </a:custGeom>
            <a:solidFill>
              <a:srgbClr val="F6C2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1" name="Google Shape;1361;p42"/>
            <p:cNvSpPr/>
            <p:nvPr/>
          </p:nvSpPr>
          <p:spPr>
            <a:xfrm>
              <a:off x="4154509" y="1835378"/>
              <a:ext cx="566526" cy="818228"/>
            </a:xfrm>
            <a:custGeom>
              <a:avLst/>
              <a:gdLst/>
              <a:ahLst/>
              <a:cxnLst/>
              <a:rect l="l" t="t" r="r" b="b"/>
              <a:pathLst>
                <a:path w="4981" h="7194" extrusionOk="0">
                  <a:moveTo>
                    <a:pt x="2451" y="0"/>
                  </a:moveTo>
                  <a:cubicBezTo>
                    <a:pt x="2097" y="0"/>
                    <a:pt x="1730" y="114"/>
                    <a:pt x="1374" y="373"/>
                  </a:cubicBezTo>
                  <a:cubicBezTo>
                    <a:pt x="0" y="1375"/>
                    <a:pt x="492" y="6396"/>
                    <a:pt x="492" y="6396"/>
                  </a:cubicBezTo>
                  <a:cubicBezTo>
                    <a:pt x="492" y="6396"/>
                    <a:pt x="1298" y="7194"/>
                    <a:pt x="1996" y="7194"/>
                  </a:cubicBezTo>
                  <a:cubicBezTo>
                    <a:pt x="2098" y="7194"/>
                    <a:pt x="2198" y="7177"/>
                    <a:pt x="2292" y="7138"/>
                  </a:cubicBezTo>
                  <a:cubicBezTo>
                    <a:pt x="2265" y="5644"/>
                    <a:pt x="2812" y="2173"/>
                    <a:pt x="2812" y="2173"/>
                  </a:cubicBezTo>
                  <a:cubicBezTo>
                    <a:pt x="2812" y="2173"/>
                    <a:pt x="4176" y="2350"/>
                    <a:pt x="4686" y="3333"/>
                  </a:cubicBezTo>
                  <a:cubicBezTo>
                    <a:pt x="4981" y="1684"/>
                    <a:pt x="3809" y="0"/>
                    <a:pt x="245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2" name="Google Shape;1362;p42"/>
            <p:cNvSpPr/>
            <p:nvPr/>
          </p:nvSpPr>
          <p:spPr>
            <a:xfrm>
              <a:off x="4461602" y="2055119"/>
              <a:ext cx="62442" cy="248061"/>
            </a:xfrm>
            <a:custGeom>
              <a:avLst/>
              <a:gdLst/>
              <a:ahLst/>
              <a:cxnLst/>
              <a:rect l="l" t="t" r="r" b="b"/>
              <a:pathLst>
                <a:path w="549" h="2181" extrusionOk="0">
                  <a:moveTo>
                    <a:pt x="344" y="0"/>
                  </a:moveTo>
                  <a:cubicBezTo>
                    <a:pt x="344" y="0"/>
                    <a:pt x="1" y="1875"/>
                    <a:pt x="66" y="2181"/>
                  </a:cubicBezTo>
                  <a:cubicBezTo>
                    <a:pt x="168" y="1680"/>
                    <a:pt x="548" y="130"/>
                    <a:pt x="548" y="130"/>
                  </a:cubicBezTo>
                  <a:lnTo>
                    <a:pt x="34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42"/>
            <p:cNvSpPr/>
            <p:nvPr/>
          </p:nvSpPr>
          <p:spPr>
            <a:xfrm>
              <a:off x="4377208" y="3079212"/>
              <a:ext cx="267056" cy="636134"/>
            </a:xfrm>
            <a:custGeom>
              <a:avLst/>
              <a:gdLst/>
              <a:ahLst/>
              <a:cxnLst/>
              <a:rect l="l" t="t" r="r" b="b"/>
              <a:pathLst>
                <a:path w="2348" h="5593" extrusionOk="0">
                  <a:moveTo>
                    <a:pt x="902" y="1"/>
                  </a:moveTo>
                  <a:cubicBezTo>
                    <a:pt x="840" y="1"/>
                    <a:pt x="778" y="6"/>
                    <a:pt x="715" y="16"/>
                  </a:cubicBezTo>
                  <a:cubicBezTo>
                    <a:pt x="418" y="62"/>
                    <a:pt x="0" y="517"/>
                    <a:pt x="28" y="1287"/>
                  </a:cubicBezTo>
                  <a:cubicBezTo>
                    <a:pt x="56" y="2067"/>
                    <a:pt x="1531" y="5574"/>
                    <a:pt x="1531" y="5574"/>
                  </a:cubicBezTo>
                  <a:lnTo>
                    <a:pt x="2348" y="5593"/>
                  </a:lnTo>
                  <a:cubicBezTo>
                    <a:pt x="2348" y="5593"/>
                    <a:pt x="2264" y="1037"/>
                    <a:pt x="2172" y="740"/>
                  </a:cubicBezTo>
                  <a:cubicBezTo>
                    <a:pt x="2079" y="470"/>
                    <a:pt x="1519" y="1"/>
                    <a:pt x="902" y="1"/>
                  </a:cubicBezTo>
                  <a:close/>
                </a:path>
              </a:pathLst>
            </a:custGeom>
            <a:solidFill>
              <a:srgbClr val="F6C2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42"/>
            <p:cNvSpPr/>
            <p:nvPr/>
          </p:nvSpPr>
          <p:spPr>
            <a:xfrm>
              <a:off x="4262105" y="3007898"/>
              <a:ext cx="580630" cy="452107"/>
            </a:xfrm>
            <a:custGeom>
              <a:avLst/>
              <a:gdLst/>
              <a:ahLst/>
              <a:cxnLst/>
              <a:rect l="l" t="t" r="r" b="b"/>
              <a:pathLst>
                <a:path w="5105" h="3975" extrusionOk="0">
                  <a:moveTo>
                    <a:pt x="1037" y="1"/>
                  </a:moveTo>
                  <a:cubicBezTo>
                    <a:pt x="763" y="1"/>
                    <a:pt x="548" y="94"/>
                    <a:pt x="446" y="216"/>
                  </a:cubicBezTo>
                  <a:cubicBezTo>
                    <a:pt x="1" y="745"/>
                    <a:pt x="112" y="1589"/>
                    <a:pt x="326" y="1831"/>
                  </a:cubicBezTo>
                  <a:cubicBezTo>
                    <a:pt x="530" y="2063"/>
                    <a:pt x="4696" y="3974"/>
                    <a:pt x="4696" y="3974"/>
                  </a:cubicBezTo>
                  <a:lnTo>
                    <a:pt x="5105" y="3269"/>
                  </a:lnTo>
                  <a:cubicBezTo>
                    <a:pt x="5105" y="3269"/>
                    <a:pt x="2543" y="698"/>
                    <a:pt x="1894" y="281"/>
                  </a:cubicBezTo>
                  <a:cubicBezTo>
                    <a:pt x="1585" y="78"/>
                    <a:pt x="1286" y="1"/>
                    <a:pt x="1037" y="1"/>
                  </a:cubicBezTo>
                  <a:close/>
                </a:path>
              </a:pathLst>
            </a:custGeom>
            <a:solidFill>
              <a:srgbClr val="F6C2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42"/>
            <p:cNvSpPr/>
            <p:nvPr/>
          </p:nvSpPr>
          <p:spPr>
            <a:xfrm>
              <a:off x="4020411" y="2542825"/>
              <a:ext cx="1010216" cy="662748"/>
            </a:xfrm>
            <a:custGeom>
              <a:avLst/>
              <a:gdLst/>
              <a:ahLst/>
              <a:cxnLst/>
              <a:rect l="l" t="t" r="r" b="b"/>
              <a:pathLst>
                <a:path w="8882" h="5827" extrusionOk="0">
                  <a:moveTo>
                    <a:pt x="8730" y="0"/>
                  </a:moveTo>
                  <a:cubicBezTo>
                    <a:pt x="8429" y="0"/>
                    <a:pt x="5531" y="2517"/>
                    <a:pt x="4659" y="2598"/>
                  </a:cubicBezTo>
                  <a:cubicBezTo>
                    <a:pt x="4659" y="2598"/>
                    <a:pt x="4632" y="2617"/>
                    <a:pt x="4499" y="2617"/>
                  </a:cubicBezTo>
                  <a:cubicBezTo>
                    <a:pt x="4156" y="2617"/>
                    <a:pt x="3108" y="2487"/>
                    <a:pt x="1" y="1558"/>
                  </a:cubicBezTo>
                  <a:lnTo>
                    <a:pt x="1" y="1558"/>
                  </a:lnTo>
                  <a:cubicBezTo>
                    <a:pt x="131" y="1864"/>
                    <a:pt x="84" y="3154"/>
                    <a:pt x="84" y="3154"/>
                  </a:cubicBezTo>
                  <a:cubicBezTo>
                    <a:pt x="84" y="3154"/>
                    <a:pt x="4483" y="5827"/>
                    <a:pt x="4789" y="5827"/>
                  </a:cubicBezTo>
                  <a:cubicBezTo>
                    <a:pt x="5086" y="5827"/>
                    <a:pt x="8751" y="3024"/>
                    <a:pt x="8751" y="3024"/>
                  </a:cubicBezTo>
                  <a:cubicBezTo>
                    <a:pt x="8751" y="3024"/>
                    <a:pt x="8881" y="176"/>
                    <a:pt x="8751" y="9"/>
                  </a:cubicBezTo>
                  <a:cubicBezTo>
                    <a:pt x="8747" y="3"/>
                    <a:pt x="8740" y="0"/>
                    <a:pt x="873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42"/>
            <p:cNvSpPr/>
            <p:nvPr/>
          </p:nvSpPr>
          <p:spPr>
            <a:xfrm>
              <a:off x="4550318" y="2464574"/>
              <a:ext cx="545713" cy="771595"/>
            </a:xfrm>
            <a:custGeom>
              <a:avLst/>
              <a:gdLst/>
              <a:ahLst/>
              <a:cxnLst/>
              <a:rect l="l" t="t" r="r" b="b"/>
              <a:pathLst>
                <a:path w="4798" h="6784" extrusionOk="0">
                  <a:moveTo>
                    <a:pt x="4798" y="1"/>
                  </a:moveTo>
                  <a:lnTo>
                    <a:pt x="0" y="2886"/>
                  </a:lnTo>
                  <a:lnTo>
                    <a:pt x="84" y="6784"/>
                  </a:lnTo>
                  <a:lnTo>
                    <a:pt x="4399" y="4455"/>
                  </a:lnTo>
                  <a:lnTo>
                    <a:pt x="479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42"/>
            <p:cNvSpPr/>
            <p:nvPr/>
          </p:nvSpPr>
          <p:spPr>
            <a:xfrm>
              <a:off x="4598771" y="2773826"/>
              <a:ext cx="185961" cy="158436"/>
            </a:xfrm>
            <a:custGeom>
              <a:avLst/>
              <a:gdLst/>
              <a:ahLst/>
              <a:cxnLst/>
              <a:rect l="l" t="t" r="r" b="b"/>
              <a:pathLst>
                <a:path w="1635" h="1393" extrusionOk="0">
                  <a:moveTo>
                    <a:pt x="1634" y="0"/>
                  </a:moveTo>
                  <a:lnTo>
                    <a:pt x="1" y="919"/>
                  </a:lnTo>
                  <a:lnTo>
                    <a:pt x="94" y="1392"/>
                  </a:lnTo>
                  <a:lnTo>
                    <a:pt x="1616" y="567"/>
                  </a:lnTo>
                  <a:lnTo>
                    <a:pt x="163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42"/>
            <p:cNvSpPr/>
            <p:nvPr/>
          </p:nvSpPr>
          <p:spPr>
            <a:xfrm>
              <a:off x="3988792" y="2822392"/>
              <a:ext cx="201657" cy="204841"/>
            </a:xfrm>
            <a:custGeom>
              <a:avLst/>
              <a:gdLst/>
              <a:ahLst/>
              <a:cxnLst/>
              <a:rect l="l" t="t" r="r" b="b"/>
              <a:pathLst>
                <a:path w="1773" h="1801" extrusionOk="0">
                  <a:moveTo>
                    <a:pt x="650" y="0"/>
                  </a:moveTo>
                  <a:cubicBezTo>
                    <a:pt x="47" y="344"/>
                    <a:pt x="0" y="1197"/>
                    <a:pt x="566" y="1596"/>
                  </a:cubicBezTo>
                  <a:cubicBezTo>
                    <a:pt x="746" y="1721"/>
                    <a:pt x="925" y="1800"/>
                    <a:pt x="1088" y="1800"/>
                  </a:cubicBezTo>
                  <a:cubicBezTo>
                    <a:pt x="1119" y="1800"/>
                    <a:pt x="1149" y="1797"/>
                    <a:pt x="1179" y="1791"/>
                  </a:cubicBezTo>
                  <a:cubicBezTo>
                    <a:pt x="1773" y="1661"/>
                    <a:pt x="1643" y="873"/>
                    <a:pt x="1114" y="464"/>
                  </a:cubicBezTo>
                  <a:cubicBezTo>
                    <a:pt x="1179" y="269"/>
                    <a:pt x="845" y="0"/>
                    <a:pt x="650" y="0"/>
                  </a:cubicBezTo>
                  <a:close/>
                </a:path>
              </a:pathLst>
            </a:custGeom>
            <a:solidFill>
              <a:srgbClr val="F6C2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42"/>
            <p:cNvSpPr/>
            <p:nvPr/>
          </p:nvSpPr>
          <p:spPr>
            <a:xfrm>
              <a:off x="4911210" y="2739022"/>
              <a:ext cx="191193" cy="211211"/>
            </a:xfrm>
            <a:custGeom>
              <a:avLst/>
              <a:gdLst/>
              <a:ahLst/>
              <a:cxnLst/>
              <a:rect l="l" t="t" r="r" b="b"/>
              <a:pathLst>
                <a:path w="1681" h="1857" extrusionOk="0">
                  <a:moveTo>
                    <a:pt x="808" y="0"/>
                  </a:moveTo>
                  <a:cubicBezTo>
                    <a:pt x="613" y="37"/>
                    <a:pt x="344" y="362"/>
                    <a:pt x="446" y="548"/>
                  </a:cubicBezTo>
                  <a:cubicBezTo>
                    <a:pt x="1" y="1049"/>
                    <a:pt x="29" y="1847"/>
                    <a:pt x="641" y="1856"/>
                  </a:cubicBezTo>
                  <a:cubicBezTo>
                    <a:pt x="647" y="1856"/>
                    <a:pt x="653" y="1857"/>
                    <a:pt x="659" y="1857"/>
                  </a:cubicBezTo>
                  <a:cubicBezTo>
                    <a:pt x="838" y="1857"/>
                    <a:pt x="1018" y="1720"/>
                    <a:pt x="1198" y="1541"/>
                  </a:cubicBezTo>
                  <a:cubicBezTo>
                    <a:pt x="1680" y="1049"/>
                    <a:pt x="1467" y="214"/>
                    <a:pt x="808" y="0"/>
                  </a:cubicBezTo>
                  <a:close/>
                </a:path>
              </a:pathLst>
            </a:custGeom>
            <a:solidFill>
              <a:srgbClr val="F6C2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42"/>
            <p:cNvSpPr/>
            <p:nvPr/>
          </p:nvSpPr>
          <p:spPr>
            <a:xfrm>
              <a:off x="4399387" y="3629815"/>
              <a:ext cx="252270" cy="316077"/>
            </a:xfrm>
            <a:custGeom>
              <a:avLst/>
              <a:gdLst/>
              <a:ahLst/>
              <a:cxnLst/>
              <a:rect l="l" t="t" r="r" b="b"/>
              <a:pathLst>
                <a:path w="2218" h="2779" extrusionOk="0">
                  <a:moveTo>
                    <a:pt x="2190" y="0"/>
                  </a:moveTo>
                  <a:lnTo>
                    <a:pt x="900" y="9"/>
                  </a:lnTo>
                  <a:cubicBezTo>
                    <a:pt x="1708" y="1828"/>
                    <a:pt x="538" y="2422"/>
                    <a:pt x="0" y="2775"/>
                  </a:cubicBezTo>
                  <a:cubicBezTo>
                    <a:pt x="52" y="2777"/>
                    <a:pt x="102" y="2778"/>
                    <a:pt x="151" y="2778"/>
                  </a:cubicBezTo>
                  <a:cubicBezTo>
                    <a:pt x="1463" y="2778"/>
                    <a:pt x="1791" y="1967"/>
                    <a:pt x="1791" y="1967"/>
                  </a:cubicBezTo>
                  <a:lnTo>
                    <a:pt x="1902" y="2747"/>
                  </a:lnTo>
                  <a:lnTo>
                    <a:pt x="2218" y="2738"/>
                  </a:lnTo>
                  <a:lnTo>
                    <a:pt x="219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42"/>
            <p:cNvSpPr/>
            <p:nvPr/>
          </p:nvSpPr>
          <p:spPr>
            <a:xfrm>
              <a:off x="4756071" y="3336372"/>
              <a:ext cx="385343" cy="256592"/>
            </a:xfrm>
            <a:custGeom>
              <a:avLst/>
              <a:gdLst/>
              <a:ahLst/>
              <a:cxnLst/>
              <a:rect l="l" t="t" r="r" b="b"/>
              <a:pathLst>
                <a:path w="3388" h="2256" extrusionOk="0">
                  <a:moveTo>
                    <a:pt x="669" y="0"/>
                  </a:moveTo>
                  <a:lnTo>
                    <a:pt x="1" y="1170"/>
                  </a:lnTo>
                  <a:lnTo>
                    <a:pt x="2348" y="2255"/>
                  </a:lnTo>
                  <a:lnTo>
                    <a:pt x="2488" y="2042"/>
                  </a:lnTo>
                  <a:lnTo>
                    <a:pt x="2330" y="1968"/>
                  </a:lnTo>
                  <a:cubicBezTo>
                    <a:pt x="2330" y="1968"/>
                    <a:pt x="3304" y="1652"/>
                    <a:pt x="3388" y="1281"/>
                  </a:cubicBezTo>
                  <a:lnTo>
                    <a:pt x="3388" y="1281"/>
                  </a:lnTo>
                  <a:cubicBezTo>
                    <a:pt x="3232" y="1289"/>
                    <a:pt x="3041" y="1317"/>
                    <a:pt x="2837" y="1317"/>
                  </a:cubicBezTo>
                  <a:cubicBezTo>
                    <a:pt x="2578" y="1317"/>
                    <a:pt x="2297" y="1273"/>
                    <a:pt x="2033" y="1086"/>
                  </a:cubicBezTo>
                  <a:cubicBezTo>
                    <a:pt x="1550" y="743"/>
                    <a:pt x="669" y="0"/>
                    <a:pt x="6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42"/>
            <p:cNvSpPr/>
            <p:nvPr/>
          </p:nvSpPr>
          <p:spPr>
            <a:xfrm>
              <a:off x="4335012" y="1899980"/>
              <a:ext cx="124656" cy="143650"/>
            </a:xfrm>
            <a:custGeom>
              <a:avLst/>
              <a:gdLst/>
              <a:ahLst/>
              <a:cxnLst/>
              <a:rect l="l" t="t" r="r" b="b"/>
              <a:pathLst>
                <a:path w="1096" h="1263" extrusionOk="0">
                  <a:moveTo>
                    <a:pt x="0" y="0"/>
                  </a:moveTo>
                  <a:cubicBezTo>
                    <a:pt x="0" y="0"/>
                    <a:pt x="817" y="529"/>
                    <a:pt x="1095" y="1262"/>
                  </a:cubicBezTo>
                  <a:cubicBezTo>
                    <a:pt x="1030" y="492"/>
                    <a:pt x="817" y="0"/>
                    <a:pt x="0" y="0"/>
                  </a:cubicBezTo>
                  <a:close/>
                </a:path>
              </a:pathLst>
            </a:custGeom>
            <a:solidFill>
              <a:srgbClr val="000000">
                <a:alpha val="258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7" name="Google Shape;1377;p42"/>
          <p:cNvGrpSpPr/>
          <p:nvPr/>
        </p:nvGrpSpPr>
        <p:grpSpPr>
          <a:xfrm>
            <a:off x="198563" y="1449352"/>
            <a:ext cx="3790723" cy="2022284"/>
            <a:chOff x="304906" y="1337775"/>
            <a:chExt cx="2335294" cy="1502041"/>
          </a:xfrm>
        </p:grpSpPr>
        <p:sp>
          <p:nvSpPr>
            <p:cNvPr id="1378" name="Google Shape;1378;p42"/>
            <p:cNvSpPr txBox="1"/>
            <p:nvPr/>
          </p:nvSpPr>
          <p:spPr>
            <a:xfrm>
              <a:off x="304906" y="1914016"/>
              <a:ext cx="2293892" cy="925800"/>
            </a:xfrm>
            <a:prstGeom prst="rect">
              <a:avLst/>
            </a:prstGeom>
            <a:solidFill>
              <a:schemeClr val="dk2"/>
            </a:solidFill>
            <a:ln>
              <a:noFill/>
            </a:ln>
          </p:spPr>
          <p:txBody>
            <a:bodyPr spcFirstLastPara="1" wrap="square" lIns="121900" tIns="121900" rIns="121900" bIns="121900" anchor="ctr" anchorCtr="0">
              <a:noAutofit/>
            </a:bodyPr>
            <a:lstStyle/>
            <a:p>
              <a:pPr algn="ctr" defTabSz="1219170">
                <a:buClr>
                  <a:srgbClr val="000000"/>
                </a:buClr>
              </a:pPr>
              <a:r>
                <a:rPr lang="en-US" sz="2400" dirty="0" err="1">
                  <a:latin typeface="Times New Roman" panose="02020603050405020304" pitchFamily="18" charset="0"/>
                  <a:ea typeface="Times New Roman" panose="02020603050405020304" pitchFamily="18" charset="0"/>
                </a:rPr>
                <a:t>N</a:t>
              </a:r>
              <a:r>
                <a:rPr lang="en-US" sz="2400" dirty="0" err="1">
                  <a:effectLst/>
                  <a:latin typeface="Times New Roman" panose="02020603050405020304" pitchFamily="18" charset="0"/>
                  <a:ea typeface="Times New Roman" panose="02020603050405020304" pitchFamily="18" charset="0"/>
                </a:rPr>
                <a:t>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rPr>
                <a:t>.</a:t>
              </a:r>
              <a:endParaRPr sz="2400" kern="0" dirty="0">
                <a:solidFill>
                  <a:srgbClr val="000000"/>
                </a:solidFill>
                <a:latin typeface="Roboto"/>
                <a:ea typeface="Roboto"/>
                <a:cs typeface="Roboto"/>
                <a:sym typeface="Roboto"/>
              </a:endParaRPr>
            </a:p>
          </p:txBody>
        </p:sp>
        <p:sp>
          <p:nvSpPr>
            <p:cNvPr id="1379" name="Google Shape;1379;p42"/>
            <p:cNvSpPr/>
            <p:nvPr/>
          </p:nvSpPr>
          <p:spPr>
            <a:xfrm>
              <a:off x="304906" y="1337775"/>
              <a:ext cx="2335294" cy="444300"/>
            </a:xfrm>
            <a:prstGeom prst="roundRect">
              <a:avLst>
                <a:gd name="adj" fmla="val 0"/>
              </a:avLst>
            </a:prstGeom>
            <a:solidFill>
              <a:srgbClr val="003300"/>
            </a:solidFill>
            <a:ln>
              <a:noFill/>
            </a:ln>
          </p:spPr>
          <p:txBody>
            <a:bodyPr spcFirstLastPara="1" wrap="square" lIns="121900" tIns="121900" rIns="121900" bIns="121900" anchor="ctr" anchorCtr="0">
              <a:noAutofit/>
            </a:bodyPr>
            <a:lstStyle/>
            <a:p>
              <a:pPr algn="ctr" defTabSz="1219170">
                <a:buClr>
                  <a:srgbClr val="000000"/>
                </a:buClr>
              </a:pPr>
              <a:r>
                <a:rPr lang="en-US" sz="2400" b="1" dirty="0" err="1">
                  <a:solidFill>
                    <a:schemeClr val="bg1"/>
                  </a:solidFill>
                  <a:effectLst/>
                  <a:latin typeface="Times New Roman" panose="02020603050405020304" pitchFamily="18" charset="0"/>
                  <a:ea typeface="Times New Roman" panose="02020603050405020304" pitchFamily="18" charset="0"/>
                </a:rPr>
                <a:t>Giáo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viên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báo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cáo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kết</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quả</a:t>
              </a:r>
              <a:endParaRPr sz="2400" b="1" kern="0" dirty="0">
                <a:solidFill>
                  <a:schemeClr val="bg1"/>
                </a:solidFill>
                <a:latin typeface="Arial"/>
                <a:cs typeface="Arial"/>
                <a:sym typeface="Arial"/>
              </a:endParaRPr>
            </a:p>
          </p:txBody>
        </p:sp>
      </p:grpSp>
      <p:grpSp>
        <p:nvGrpSpPr>
          <p:cNvPr id="1380" name="Google Shape;1380;p42"/>
          <p:cNvGrpSpPr/>
          <p:nvPr/>
        </p:nvGrpSpPr>
        <p:grpSpPr>
          <a:xfrm>
            <a:off x="304093" y="4079301"/>
            <a:ext cx="3807475" cy="2390073"/>
            <a:chOff x="674900" y="3164199"/>
            <a:chExt cx="1965300" cy="1533094"/>
          </a:xfrm>
        </p:grpSpPr>
        <p:sp>
          <p:nvSpPr>
            <p:cNvPr id="1381" name="Google Shape;1381;p42"/>
            <p:cNvSpPr txBox="1"/>
            <p:nvPr/>
          </p:nvSpPr>
          <p:spPr>
            <a:xfrm>
              <a:off x="674900" y="3608500"/>
              <a:ext cx="1965300" cy="1088793"/>
            </a:xfrm>
            <a:prstGeom prst="rect">
              <a:avLst/>
            </a:prstGeom>
            <a:solidFill>
              <a:schemeClr val="dk2"/>
            </a:solidFill>
            <a:ln>
              <a:noFill/>
            </a:ln>
          </p:spPr>
          <p:txBody>
            <a:bodyPr spcFirstLastPara="1" wrap="square" lIns="121900" tIns="121900" rIns="121900" bIns="121900" anchor="ctr" anchorCtr="0">
              <a:noAutofit/>
            </a:bodyPr>
            <a:lstStyle/>
            <a:p>
              <a:pPr algn="ctr" defTabSz="1219170">
                <a:buClr>
                  <a:srgbClr val="000000"/>
                </a:buClr>
              </a:pP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lệch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nắm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ctr" defTabSz="1219170">
                <a:buClr>
                  <a:srgbClr val="000000"/>
                </a:buClr>
              </a:pPr>
              <a:endParaRPr sz="2400" kern="0" dirty="0">
                <a:solidFill>
                  <a:srgbClr val="E8860B"/>
                </a:solidFill>
                <a:latin typeface="Roboto"/>
                <a:ea typeface="Roboto"/>
                <a:cs typeface="Roboto"/>
                <a:sym typeface="Roboto"/>
              </a:endParaRPr>
            </a:p>
          </p:txBody>
        </p:sp>
        <p:sp>
          <p:nvSpPr>
            <p:cNvPr id="1382" name="Google Shape;1382;p42"/>
            <p:cNvSpPr/>
            <p:nvPr/>
          </p:nvSpPr>
          <p:spPr>
            <a:xfrm>
              <a:off x="674900" y="3164199"/>
              <a:ext cx="1965300" cy="444300"/>
            </a:xfrm>
            <a:prstGeom prst="roundRect">
              <a:avLst>
                <a:gd name="adj" fmla="val 0"/>
              </a:avLst>
            </a:prstGeom>
            <a:solidFill>
              <a:srgbClr val="003300"/>
            </a:solidFill>
            <a:ln>
              <a:noFill/>
            </a:ln>
          </p:spPr>
          <p:txBody>
            <a:bodyPr spcFirstLastPara="1" wrap="square" lIns="121900" tIns="121900" rIns="121900" bIns="121900" anchor="ctr" anchorCtr="0">
              <a:noAutofit/>
            </a:bodyPr>
            <a:lstStyle/>
            <a:p>
              <a:pPr algn="ctr" defTabSz="1219170">
                <a:buClr>
                  <a:srgbClr val="000000"/>
                </a:buClr>
              </a:pPr>
              <a:r>
                <a:rPr lang="en-US" sz="2400" b="1" dirty="0" err="1">
                  <a:solidFill>
                    <a:schemeClr val="bg1"/>
                  </a:solidFill>
                  <a:effectLst/>
                  <a:latin typeface="Times New Roman" panose="02020603050405020304" pitchFamily="18" charset="0"/>
                  <a:ea typeface="Times New Roman" panose="02020603050405020304" pitchFamily="18" charset="0"/>
                </a:rPr>
                <a:t>Điều</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chỉnh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các</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kiến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thức</a:t>
              </a:r>
              <a:endParaRPr sz="2400" b="1" kern="0" dirty="0">
                <a:solidFill>
                  <a:schemeClr val="bg1"/>
                </a:solidFill>
                <a:latin typeface="Arial"/>
                <a:cs typeface="Arial"/>
                <a:sym typeface="Arial"/>
              </a:endParaRPr>
            </a:p>
          </p:txBody>
        </p:sp>
      </p:grpSp>
      <p:grpSp>
        <p:nvGrpSpPr>
          <p:cNvPr id="1383" name="Google Shape;1383;p42"/>
          <p:cNvGrpSpPr/>
          <p:nvPr/>
        </p:nvGrpSpPr>
        <p:grpSpPr>
          <a:xfrm>
            <a:off x="8284899" y="1515503"/>
            <a:ext cx="3537001" cy="2372052"/>
            <a:chOff x="6504000" y="1337776"/>
            <a:chExt cx="1965300" cy="1370099"/>
          </a:xfrm>
        </p:grpSpPr>
        <p:sp>
          <p:nvSpPr>
            <p:cNvPr id="1384" name="Google Shape;1384;p42"/>
            <p:cNvSpPr txBox="1"/>
            <p:nvPr/>
          </p:nvSpPr>
          <p:spPr>
            <a:xfrm>
              <a:off x="6504000" y="1782075"/>
              <a:ext cx="1965300" cy="925800"/>
            </a:xfrm>
            <a:prstGeom prst="rect">
              <a:avLst/>
            </a:prstGeom>
            <a:solidFill>
              <a:schemeClr val="dk2"/>
            </a:solidFill>
            <a:ln>
              <a:noFill/>
            </a:ln>
          </p:spPr>
          <p:txBody>
            <a:bodyPr spcFirstLastPara="1" wrap="square" lIns="121900" tIns="121900" rIns="121900" bIns="121900" anchor="ctr" anchorCtr="0">
              <a:noAutofit/>
            </a:bodyPr>
            <a:lstStyle/>
            <a:p>
              <a:pPr algn="ctr" defTabSz="1219170">
                <a:buClr>
                  <a:srgbClr val="000000"/>
                </a:buClr>
              </a:pP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a:t>
              </a:r>
              <a:endParaRPr sz="2400" kern="0" dirty="0">
                <a:solidFill>
                  <a:srgbClr val="F1CB3F"/>
                </a:solidFill>
                <a:latin typeface="Roboto"/>
                <a:ea typeface="Roboto"/>
                <a:cs typeface="Roboto"/>
                <a:sym typeface="Roboto"/>
              </a:endParaRPr>
            </a:p>
          </p:txBody>
        </p:sp>
        <p:sp>
          <p:nvSpPr>
            <p:cNvPr id="1385" name="Google Shape;1385;p42"/>
            <p:cNvSpPr/>
            <p:nvPr/>
          </p:nvSpPr>
          <p:spPr>
            <a:xfrm>
              <a:off x="6504000" y="1337776"/>
              <a:ext cx="1965300" cy="337767"/>
            </a:xfrm>
            <a:prstGeom prst="roundRect">
              <a:avLst>
                <a:gd name="adj" fmla="val 0"/>
              </a:avLst>
            </a:prstGeom>
            <a:solidFill>
              <a:srgbClr val="003300"/>
            </a:solidFill>
            <a:ln>
              <a:noFill/>
            </a:ln>
          </p:spPr>
          <p:txBody>
            <a:bodyPr spcFirstLastPara="1" wrap="square" lIns="121900" tIns="121900" rIns="121900" bIns="121900" anchor="ctr" anchorCtr="0">
              <a:noAutofit/>
            </a:bodyPr>
            <a:lstStyle/>
            <a:p>
              <a:pPr algn="ctr" defTabSz="1219170">
                <a:buClr>
                  <a:srgbClr val="000000"/>
                </a:buClr>
              </a:pPr>
              <a:r>
                <a:rPr lang="en-US" sz="2400" b="1" dirty="0" err="1">
                  <a:solidFill>
                    <a:schemeClr val="bg1"/>
                  </a:solidFill>
                  <a:effectLst/>
                  <a:latin typeface="Times New Roman" panose="02020603050405020304" pitchFamily="18" charset="0"/>
                  <a:ea typeface="Times New Roman" panose="02020603050405020304" pitchFamily="18" charset="0"/>
                </a:rPr>
                <a:t>Khen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thưởng</a:t>
              </a:r>
              <a:r>
                <a:rPr lang="en-US" sz="2400" b="1" dirty="0">
                  <a:solidFill>
                    <a:schemeClr val="bg1"/>
                  </a:solidFill>
                  <a:effectLst/>
                  <a:latin typeface="Times New Roman" panose="02020603050405020304" pitchFamily="18" charset="0"/>
                  <a:ea typeface="Times New Roman" panose="02020603050405020304" pitchFamily="18" charset="0"/>
                </a:rPr>
                <a:t> </a:t>
              </a:r>
              <a:endParaRPr sz="2400" b="1" kern="0" dirty="0">
                <a:solidFill>
                  <a:schemeClr val="bg1"/>
                </a:solidFill>
                <a:latin typeface="Arial"/>
                <a:cs typeface="Arial"/>
                <a:sym typeface="Arial"/>
              </a:endParaRPr>
            </a:p>
          </p:txBody>
        </p:sp>
      </p:grpSp>
      <p:grpSp>
        <p:nvGrpSpPr>
          <p:cNvPr id="1386" name="Google Shape;1386;p42"/>
          <p:cNvGrpSpPr/>
          <p:nvPr/>
        </p:nvGrpSpPr>
        <p:grpSpPr>
          <a:xfrm>
            <a:off x="8269919" y="4218935"/>
            <a:ext cx="3551982" cy="2055256"/>
            <a:chOff x="6444713" y="3164199"/>
            <a:chExt cx="2421713" cy="1428886"/>
          </a:xfrm>
        </p:grpSpPr>
        <p:sp>
          <p:nvSpPr>
            <p:cNvPr id="1387" name="Google Shape;1387;p42"/>
            <p:cNvSpPr txBox="1"/>
            <p:nvPr/>
          </p:nvSpPr>
          <p:spPr>
            <a:xfrm>
              <a:off x="6444713" y="3608499"/>
              <a:ext cx="2421712" cy="984586"/>
            </a:xfrm>
            <a:prstGeom prst="rect">
              <a:avLst/>
            </a:prstGeom>
            <a:solidFill>
              <a:schemeClr val="dk2"/>
            </a:solidFill>
            <a:ln>
              <a:noFill/>
            </a:ln>
          </p:spPr>
          <p:txBody>
            <a:bodyPr spcFirstLastPara="1" wrap="square" lIns="121900" tIns="121900" rIns="121900" bIns="121900" anchor="ctr" anchorCtr="0">
              <a:noAutofit/>
            </a:bodyPr>
            <a:lstStyle/>
            <a:p>
              <a:pPr algn="ctr" defTabSz="1219170">
                <a:buClr>
                  <a:srgbClr val="000000"/>
                </a:buClr>
              </a:pPr>
              <a:r>
                <a:rPr lang="en-US" sz="2400" kern="0" dirty="0" err="1">
                  <a:latin typeface="Times New Roman" panose="02020603050405020304" pitchFamily="18" charset="0"/>
                  <a:ea typeface="Roboto"/>
                  <a:cs typeface="Times New Roman" panose="02020603050405020304" pitchFamily="18" charset="0"/>
                  <a:sym typeface="Roboto"/>
                </a:rPr>
                <a:t>Trực</a:t>
              </a:r>
              <a:r>
                <a:rPr lang="en-US" sz="2400" kern="0" dirty="0">
                  <a:latin typeface="Times New Roman" panose="02020603050405020304" pitchFamily="18" charset="0"/>
                  <a:ea typeface="Roboto"/>
                  <a:cs typeface="Times New Roman" panose="02020603050405020304" pitchFamily="18" charset="0"/>
                  <a:sym typeface="Roboto"/>
                </a:rPr>
                <a:t> </a:t>
              </a:r>
              <a:r>
                <a:rPr lang="en-US" sz="2400" kern="0" dirty="0" err="1">
                  <a:latin typeface="Times New Roman" panose="02020603050405020304" pitchFamily="18" charset="0"/>
                  <a:ea typeface="Roboto"/>
                  <a:cs typeface="Times New Roman" panose="02020603050405020304" pitchFamily="18" charset="0"/>
                  <a:sym typeface="Roboto"/>
                </a:rPr>
                <a:t>tiếp</a:t>
              </a:r>
              <a:r>
                <a:rPr lang="en-US" sz="2400" kern="0" dirty="0">
                  <a:latin typeface="Times New Roman" panose="02020603050405020304" pitchFamily="18" charset="0"/>
                  <a:ea typeface="Roboto"/>
                  <a:cs typeface="Times New Roman" panose="02020603050405020304" pitchFamily="18" charset="0"/>
                  <a:sym typeface="Roboto"/>
                </a:rPr>
                <a:t> </a:t>
              </a:r>
              <a:r>
                <a:rPr lang="en-US" sz="2400" kern="0" dirty="0" err="1">
                  <a:latin typeface="Times New Roman" panose="02020603050405020304" pitchFamily="18" charset="0"/>
                  <a:ea typeface="Roboto"/>
                  <a:cs typeface="Times New Roman" panose="02020603050405020304" pitchFamily="18" charset="0"/>
                  <a:sym typeface="Roboto"/>
                </a:rPr>
                <a:t>trên</a:t>
              </a:r>
              <a:r>
                <a:rPr lang="en-US" sz="2400" kern="0" dirty="0">
                  <a:latin typeface="Times New Roman" panose="02020603050405020304" pitchFamily="18" charset="0"/>
                  <a:ea typeface="Roboto"/>
                  <a:cs typeface="Times New Roman" panose="02020603050405020304" pitchFamily="18" charset="0"/>
                  <a:sym typeface="Roboto"/>
                </a:rPr>
                <a:t> </a:t>
              </a:r>
              <a:r>
                <a:rPr lang="en-US" sz="2400" kern="0" dirty="0" err="1">
                  <a:latin typeface="Times New Roman" panose="02020603050405020304" pitchFamily="18" charset="0"/>
                  <a:ea typeface="Roboto"/>
                  <a:cs typeface="Times New Roman" panose="02020603050405020304" pitchFamily="18" charset="0"/>
                  <a:sym typeface="Roboto"/>
                </a:rPr>
                <a:t>lớp</a:t>
              </a:r>
              <a:r>
                <a:rPr lang="en-US" sz="2400" kern="0" dirty="0">
                  <a:latin typeface="Times New Roman" panose="02020603050405020304" pitchFamily="18" charset="0"/>
                  <a:ea typeface="Roboto"/>
                  <a:cs typeface="Times New Roman" panose="02020603050405020304" pitchFamily="18" charset="0"/>
                  <a:sym typeface="Roboto"/>
                </a:rPr>
                <a:t>,</a:t>
              </a:r>
            </a:p>
            <a:p>
              <a:pPr algn="ctr" defTabSz="1219170">
                <a:buClr>
                  <a:srgbClr val="000000"/>
                </a:buClr>
              </a:pPr>
              <a:r>
                <a:rPr lang="en-US" sz="2400" kern="0" dirty="0">
                  <a:latin typeface="Times New Roman" panose="02020603050405020304" pitchFamily="18" charset="0"/>
                  <a:ea typeface="Roboto"/>
                  <a:cs typeface="Times New Roman" panose="02020603050405020304" pitchFamily="18" charset="0"/>
                  <a:sym typeface="Roboto"/>
                </a:rPr>
                <a:t>qua </a:t>
              </a:r>
              <a:r>
                <a:rPr lang="en-US" sz="2400" kern="0" dirty="0" err="1">
                  <a:latin typeface="Times New Roman" panose="02020603050405020304" pitchFamily="18" charset="0"/>
                  <a:ea typeface="Roboto"/>
                  <a:cs typeface="Times New Roman" panose="02020603050405020304" pitchFamily="18" charset="0"/>
                  <a:sym typeface="Roboto"/>
                </a:rPr>
                <a:t>cổng</a:t>
              </a:r>
              <a:r>
                <a:rPr lang="en-US" sz="2400" kern="0" dirty="0">
                  <a:latin typeface="Times New Roman" panose="02020603050405020304" pitchFamily="18" charset="0"/>
                  <a:ea typeface="Roboto"/>
                  <a:cs typeface="Times New Roman" panose="02020603050405020304" pitchFamily="18" charset="0"/>
                  <a:sym typeface="Roboto"/>
                </a:rPr>
                <a:t> </a:t>
              </a:r>
              <a:r>
                <a:rPr lang="en-US" sz="2400" kern="0" dirty="0" err="1">
                  <a:latin typeface="Times New Roman" panose="02020603050405020304" pitchFamily="18" charset="0"/>
                  <a:ea typeface="Roboto"/>
                  <a:cs typeface="Times New Roman" panose="02020603050405020304" pitchFamily="18" charset="0"/>
                  <a:sym typeface="Roboto"/>
                </a:rPr>
                <a:t>thông</a:t>
              </a:r>
              <a:r>
                <a:rPr lang="en-US" sz="2400" kern="0" dirty="0">
                  <a:latin typeface="Times New Roman" panose="02020603050405020304" pitchFamily="18" charset="0"/>
                  <a:ea typeface="Roboto"/>
                  <a:cs typeface="Times New Roman" panose="02020603050405020304" pitchFamily="18" charset="0"/>
                  <a:sym typeface="Roboto"/>
                </a:rPr>
                <a:t> tin </a:t>
              </a:r>
              <a:r>
                <a:rPr lang="en-US" sz="2400" kern="0" dirty="0" err="1">
                  <a:latin typeface="Times New Roman" panose="02020603050405020304" pitchFamily="18" charset="0"/>
                  <a:ea typeface="Roboto"/>
                  <a:cs typeface="Times New Roman" panose="02020603050405020304" pitchFamily="18" charset="0"/>
                  <a:sym typeface="Roboto"/>
                </a:rPr>
                <a:t>điện</a:t>
              </a:r>
              <a:r>
                <a:rPr lang="en-US" sz="2400" kern="0" dirty="0">
                  <a:latin typeface="Times New Roman" panose="02020603050405020304" pitchFamily="18" charset="0"/>
                  <a:ea typeface="Roboto"/>
                  <a:cs typeface="Times New Roman" panose="02020603050405020304" pitchFamily="18" charset="0"/>
                  <a:sym typeface="Roboto"/>
                </a:rPr>
                <a:t> </a:t>
              </a:r>
              <a:r>
                <a:rPr lang="en-US" sz="2400" kern="0" dirty="0" err="1">
                  <a:latin typeface="Times New Roman" panose="02020603050405020304" pitchFamily="18" charset="0"/>
                  <a:ea typeface="Roboto"/>
                  <a:cs typeface="Times New Roman" panose="02020603050405020304" pitchFamily="18" charset="0"/>
                  <a:sym typeface="Roboto"/>
                </a:rPr>
                <a:t>tử</a:t>
              </a:r>
              <a:r>
                <a:rPr lang="en-US" sz="2400" kern="0" dirty="0">
                  <a:latin typeface="Times New Roman" panose="02020603050405020304" pitchFamily="18" charset="0"/>
                  <a:ea typeface="Roboto"/>
                  <a:cs typeface="Times New Roman" panose="02020603050405020304" pitchFamily="18" charset="0"/>
                  <a:sym typeface="Roboto"/>
                </a:rPr>
                <a:t>.</a:t>
              </a:r>
              <a:endParaRPr sz="2400" kern="0" dirty="0">
                <a:latin typeface="Times New Roman" panose="02020603050405020304" pitchFamily="18" charset="0"/>
                <a:ea typeface="Roboto"/>
                <a:cs typeface="Times New Roman" panose="02020603050405020304" pitchFamily="18" charset="0"/>
                <a:sym typeface="Roboto"/>
              </a:endParaRPr>
            </a:p>
          </p:txBody>
        </p:sp>
        <p:sp>
          <p:nvSpPr>
            <p:cNvPr id="1388" name="Google Shape;1388;p42"/>
            <p:cNvSpPr/>
            <p:nvPr/>
          </p:nvSpPr>
          <p:spPr>
            <a:xfrm>
              <a:off x="6444713" y="3164199"/>
              <a:ext cx="2421713" cy="444300"/>
            </a:xfrm>
            <a:prstGeom prst="roundRect">
              <a:avLst>
                <a:gd name="adj" fmla="val 0"/>
              </a:avLst>
            </a:prstGeom>
            <a:solidFill>
              <a:srgbClr val="003300"/>
            </a:solidFill>
            <a:ln>
              <a:noFill/>
            </a:ln>
          </p:spPr>
          <p:txBody>
            <a:bodyPr spcFirstLastPara="1" wrap="square" lIns="121900" tIns="121900" rIns="121900" bIns="121900" anchor="ctr" anchorCtr="0">
              <a:noAutofit/>
            </a:bodyPr>
            <a:lstStyle/>
            <a:p>
              <a:pPr algn="ctr" defTabSz="1219170">
                <a:buClr>
                  <a:srgbClr val="000000"/>
                </a:buClr>
              </a:pPr>
              <a:r>
                <a:rPr lang="en-US" sz="2400" b="1" dirty="0" err="1">
                  <a:solidFill>
                    <a:schemeClr val="bg1"/>
                  </a:solidFill>
                  <a:effectLst/>
                  <a:latin typeface="Times New Roman" panose="02020603050405020304" pitchFamily="18" charset="0"/>
                  <a:ea typeface="Times New Roman" panose="02020603050405020304" pitchFamily="18" charset="0"/>
                </a:rPr>
                <a:t>Báo</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điểm</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công</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khai</a:t>
              </a:r>
              <a:r>
                <a:rPr lang="en-US" sz="2400" b="1" dirty="0">
                  <a:solidFill>
                    <a:schemeClr val="bg1"/>
                  </a:solidFill>
                  <a:effectLst/>
                  <a:latin typeface="Times New Roman" panose="02020603050405020304" pitchFamily="18" charset="0"/>
                  <a:ea typeface="Times New Roman" panose="02020603050405020304" pitchFamily="18" charset="0"/>
                </a:rPr>
                <a:t> </a:t>
              </a:r>
              <a:endParaRPr sz="2400" b="1" kern="0" dirty="0">
                <a:solidFill>
                  <a:schemeClr val="bg1"/>
                </a:solidFill>
                <a:latin typeface="Arial"/>
                <a:cs typeface="Arial"/>
                <a:sym typeface="Arial"/>
              </a:endParaRPr>
            </a:p>
          </p:txBody>
        </p:sp>
      </p:grpSp>
      <p:cxnSp>
        <p:nvCxnSpPr>
          <p:cNvPr id="1389" name="Google Shape;1389;p42"/>
          <p:cNvCxnSpPr>
            <a:cxnSpLocks/>
            <a:endCxn id="1379" idx="3"/>
          </p:cNvCxnSpPr>
          <p:nvPr/>
        </p:nvCxnSpPr>
        <p:spPr>
          <a:xfrm rot="16200000" flipV="1">
            <a:off x="3779800" y="1957932"/>
            <a:ext cx="631566" cy="212593"/>
          </a:xfrm>
          <a:prstGeom prst="bentConnector2">
            <a:avLst/>
          </a:prstGeom>
          <a:noFill/>
          <a:ln w="19050" cap="flat" cmpd="sng">
            <a:solidFill>
              <a:schemeClr val="dk1"/>
            </a:solidFill>
            <a:prstDash val="solid"/>
            <a:round/>
            <a:headEnd type="none" w="med" len="med"/>
            <a:tailEnd type="none" w="med" len="med"/>
          </a:ln>
        </p:spPr>
      </p:cxnSp>
      <p:cxnSp>
        <p:nvCxnSpPr>
          <p:cNvPr id="1390" name="Google Shape;1390;p42"/>
          <p:cNvCxnSpPr>
            <a:cxnSpLocks/>
            <a:endCxn id="1382" idx="3"/>
          </p:cNvCxnSpPr>
          <p:nvPr/>
        </p:nvCxnSpPr>
        <p:spPr>
          <a:xfrm rot="10800000">
            <a:off x="4111568" y="4425630"/>
            <a:ext cx="195840" cy="812731"/>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391" name="Google Shape;1391;p42"/>
          <p:cNvCxnSpPr>
            <a:cxnSpLocks/>
            <a:endCxn id="1385" idx="1"/>
          </p:cNvCxnSpPr>
          <p:nvPr/>
        </p:nvCxnSpPr>
        <p:spPr>
          <a:xfrm flipV="1">
            <a:off x="7815769" y="1807891"/>
            <a:ext cx="469130" cy="1030493"/>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392" name="Google Shape;1392;p42"/>
          <p:cNvCxnSpPr>
            <a:cxnSpLocks/>
            <a:endCxn id="1388" idx="1"/>
          </p:cNvCxnSpPr>
          <p:nvPr/>
        </p:nvCxnSpPr>
        <p:spPr>
          <a:xfrm rot="5400000" flipH="1" flipV="1">
            <a:off x="7725899" y="4694342"/>
            <a:ext cx="699894" cy="388145"/>
          </a:xfrm>
          <a:prstGeom prst="bentConnector2">
            <a:avLst/>
          </a:prstGeom>
          <a:noFill/>
          <a:ln w="19050" cap="flat" cmpd="sng">
            <a:solidFill>
              <a:schemeClr val="dk1"/>
            </a:solidFill>
            <a:prstDash val="solid"/>
            <a:round/>
            <a:headEnd type="none" w="med" len="med"/>
            <a:tailEnd type="none" w="med" len="med"/>
          </a:ln>
        </p:spPr>
      </p:cxnSp>
      <p:sp>
        <p:nvSpPr>
          <p:cNvPr id="5" name="TextBox 4">
            <a:extLst>
              <a:ext uri="{FF2B5EF4-FFF2-40B4-BE49-F238E27FC236}">
                <a16:creationId xmlns:a16="http://schemas.microsoft.com/office/drawing/2014/main" id="{49C7FE0B-954C-8C12-E67D-B30EAC67BE6B}"/>
              </a:ext>
            </a:extLst>
          </p:cNvPr>
          <p:cNvSpPr txBox="1"/>
          <p:nvPr/>
        </p:nvSpPr>
        <p:spPr>
          <a:xfrm>
            <a:off x="1657665" y="256912"/>
            <a:ext cx="9316278" cy="584775"/>
          </a:xfrm>
          <a:prstGeom prst="rect">
            <a:avLst/>
          </a:prstGeom>
          <a:noFill/>
        </p:spPr>
        <p:txBody>
          <a:bodyPr wrap="square">
            <a:spAutoFit/>
          </a:bodyPr>
          <a:lstStyle/>
          <a:p>
            <a:pPr algn="ctr"/>
            <a:r>
              <a:rPr lang="en-US" sz="3200" b="1" dirty="0" err="1">
                <a:solidFill>
                  <a:srgbClr val="0000CC"/>
                </a:solidFill>
                <a:effectLst/>
                <a:latin typeface="Times New Roman" panose="02020603050405020304" pitchFamily="18" charset="0"/>
                <a:ea typeface="Times New Roman" panose="02020603050405020304" pitchFamily="18" charset="0"/>
              </a:rPr>
              <a:t>Tổng</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kết</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công</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khai</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điểm</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cho</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học</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sinh</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và</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phụ</a:t>
            </a:r>
            <a:r>
              <a:rPr lang="en-US" sz="3200" b="1" dirty="0">
                <a:solidFill>
                  <a:srgbClr val="0000CC"/>
                </a:solidFill>
                <a:effectLst/>
                <a:latin typeface="Times New Roman" panose="02020603050405020304" pitchFamily="18" charset="0"/>
                <a:ea typeface="Times New Roman" panose="02020603050405020304" pitchFamily="18" charset="0"/>
              </a:rPr>
              <a:t> </a:t>
            </a:r>
            <a:r>
              <a:rPr lang="en-US" sz="3200" b="1" dirty="0" err="1">
                <a:solidFill>
                  <a:srgbClr val="0000CC"/>
                </a:solidFill>
                <a:effectLst/>
                <a:latin typeface="Times New Roman" panose="02020603050405020304" pitchFamily="18" charset="0"/>
                <a:ea typeface="Times New Roman" panose="02020603050405020304" pitchFamily="18" charset="0"/>
              </a:rPr>
              <a:t>huynh</a:t>
            </a:r>
            <a:endParaRPr lang="vi-VN" sz="3200" dirty="0">
              <a:solidFill>
                <a:srgbClr val="0000CC"/>
              </a:solidFill>
            </a:endParaRPr>
          </a:p>
        </p:txBody>
      </p:sp>
      <p:sp>
        <p:nvSpPr>
          <p:cNvPr id="8" name="Google Shape;3407;p33">
            <a:extLst>
              <a:ext uri="{FF2B5EF4-FFF2-40B4-BE49-F238E27FC236}">
                <a16:creationId xmlns:a16="http://schemas.microsoft.com/office/drawing/2014/main" id="{AE2B7FDD-84C7-41FA-3BEA-C1789829B0BB}"/>
              </a:ext>
            </a:extLst>
          </p:cNvPr>
          <p:cNvSpPr/>
          <p:nvPr/>
        </p:nvSpPr>
        <p:spPr>
          <a:xfrm>
            <a:off x="4249520" y="2300011"/>
            <a:ext cx="1175020" cy="750615"/>
          </a:xfrm>
          <a:custGeom>
            <a:avLst/>
            <a:gdLst/>
            <a:ahLst/>
            <a:cxnLst/>
            <a:rect l="l" t="t" r="r" b="b"/>
            <a:pathLst>
              <a:path w="55892" h="34999" extrusionOk="0">
                <a:moveTo>
                  <a:pt x="46754" y="1109"/>
                </a:moveTo>
                <a:lnTo>
                  <a:pt x="39280" y="8118"/>
                </a:lnTo>
                <a:lnTo>
                  <a:pt x="30452" y="1109"/>
                </a:lnTo>
                <a:close/>
                <a:moveTo>
                  <a:pt x="27037" y="1109"/>
                </a:moveTo>
                <a:lnTo>
                  <a:pt x="16479" y="8140"/>
                </a:lnTo>
                <a:lnTo>
                  <a:pt x="8983" y="1109"/>
                </a:lnTo>
                <a:close/>
                <a:moveTo>
                  <a:pt x="7630" y="1375"/>
                </a:moveTo>
                <a:lnTo>
                  <a:pt x="15015" y="8295"/>
                </a:lnTo>
                <a:lnTo>
                  <a:pt x="1930" y="8295"/>
                </a:lnTo>
                <a:lnTo>
                  <a:pt x="7630" y="1375"/>
                </a:lnTo>
                <a:close/>
                <a:moveTo>
                  <a:pt x="28855" y="1242"/>
                </a:moveTo>
                <a:lnTo>
                  <a:pt x="37727" y="8295"/>
                </a:lnTo>
                <a:lnTo>
                  <a:pt x="18254" y="8295"/>
                </a:lnTo>
                <a:lnTo>
                  <a:pt x="28855" y="1242"/>
                </a:lnTo>
                <a:close/>
                <a:moveTo>
                  <a:pt x="48173" y="1286"/>
                </a:moveTo>
                <a:lnTo>
                  <a:pt x="53962" y="8295"/>
                </a:lnTo>
                <a:lnTo>
                  <a:pt x="40721" y="8295"/>
                </a:lnTo>
                <a:lnTo>
                  <a:pt x="48173" y="1286"/>
                </a:lnTo>
                <a:close/>
                <a:moveTo>
                  <a:pt x="38437" y="9404"/>
                </a:moveTo>
                <a:lnTo>
                  <a:pt x="28079" y="31561"/>
                </a:lnTo>
                <a:lnTo>
                  <a:pt x="17300" y="9404"/>
                </a:lnTo>
                <a:close/>
                <a:moveTo>
                  <a:pt x="16080" y="9404"/>
                </a:moveTo>
                <a:lnTo>
                  <a:pt x="27569" y="32981"/>
                </a:lnTo>
                <a:lnTo>
                  <a:pt x="2174" y="9404"/>
                </a:lnTo>
                <a:close/>
                <a:moveTo>
                  <a:pt x="53740" y="9404"/>
                </a:moveTo>
                <a:lnTo>
                  <a:pt x="28634" y="32981"/>
                </a:lnTo>
                <a:lnTo>
                  <a:pt x="39657" y="9404"/>
                </a:lnTo>
                <a:close/>
                <a:moveTo>
                  <a:pt x="7319" y="0"/>
                </a:moveTo>
                <a:lnTo>
                  <a:pt x="0" y="8894"/>
                </a:lnTo>
                <a:lnTo>
                  <a:pt x="28101" y="34999"/>
                </a:lnTo>
                <a:lnTo>
                  <a:pt x="55892" y="8894"/>
                </a:lnTo>
                <a:lnTo>
                  <a:pt x="48573" y="0"/>
                </a:lnTo>
                <a:close/>
              </a:path>
            </a:pathLst>
          </a:custGeom>
          <a:solidFill>
            <a:schemeClr val="accent1">
              <a:lumMod val="60000"/>
              <a:lumOff val="40000"/>
            </a:schemeClr>
          </a:solidFill>
          <a:ln>
            <a:noFill/>
          </a:ln>
          <a:effectLst>
            <a:outerShdw blurRad="2857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15;p34">
            <a:extLst>
              <a:ext uri="{FF2B5EF4-FFF2-40B4-BE49-F238E27FC236}">
                <a16:creationId xmlns:a16="http://schemas.microsoft.com/office/drawing/2014/main" id="{3E675CD8-29EE-42E4-B6DE-15367CEC8326}"/>
              </a:ext>
            </a:extLst>
          </p:cNvPr>
          <p:cNvSpPr/>
          <p:nvPr/>
        </p:nvSpPr>
        <p:spPr>
          <a:xfrm>
            <a:off x="4244249" y="4755732"/>
            <a:ext cx="891632" cy="1074583"/>
          </a:xfrm>
          <a:custGeom>
            <a:avLst/>
            <a:gdLst/>
            <a:ahLst/>
            <a:cxnLst/>
            <a:rect l="l" t="t" r="r" b="b"/>
            <a:pathLst>
              <a:path w="33048" h="54651" extrusionOk="0">
                <a:moveTo>
                  <a:pt x="28213" y="1"/>
                </a:moveTo>
                <a:lnTo>
                  <a:pt x="12443" y="67"/>
                </a:lnTo>
                <a:cubicBezTo>
                  <a:pt x="12110" y="67"/>
                  <a:pt x="11800" y="267"/>
                  <a:pt x="11689" y="600"/>
                </a:cubicBezTo>
                <a:lnTo>
                  <a:pt x="1198" y="30741"/>
                </a:lnTo>
                <a:cubicBezTo>
                  <a:pt x="1110" y="31007"/>
                  <a:pt x="1154" y="31296"/>
                  <a:pt x="1331" y="31495"/>
                </a:cubicBezTo>
                <a:cubicBezTo>
                  <a:pt x="1474" y="31699"/>
                  <a:pt x="1709" y="31809"/>
                  <a:pt x="1969" y="31809"/>
                </a:cubicBezTo>
                <a:cubicBezTo>
                  <a:pt x="1993" y="31809"/>
                  <a:pt x="2017" y="31808"/>
                  <a:pt x="2041" y="31806"/>
                </a:cubicBezTo>
                <a:lnTo>
                  <a:pt x="15637" y="30298"/>
                </a:lnTo>
                <a:lnTo>
                  <a:pt x="222" y="53431"/>
                </a:lnTo>
                <a:cubicBezTo>
                  <a:pt x="1" y="53763"/>
                  <a:pt x="67" y="54229"/>
                  <a:pt x="400" y="54473"/>
                </a:cubicBezTo>
                <a:cubicBezTo>
                  <a:pt x="533" y="54606"/>
                  <a:pt x="710" y="54651"/>
                  <a:pt x="888" y="54651"/>
                </a:cubicBezTo>
                <a:cubicBezTo>
                  <a:pt x="1087" y="54651"/>
                  <a:pt x="1309" y="54562"/>
                  <a:pt x="1464" y="54407"/>
                </a:cubicBezTo>
                <a:lnTo>
                  <a:pt x="31806" y="22158"/>
                </a:lnTo>
                <a:cubicBezTo>
                  <a:pt x="32027" y="21936"/>
                  <a:pt x="32094" y="21603"/>
                  <a:pt x="31961" y="21315"/>
                </a:cubicBezTo>
                <a:cubicBezTo>
                  <a:pt x="31850" y="21027"/>
                  <a:pt x="31584" y="20827"/>
                  <a:pt x="31273" y="20827"/>
                </a:cubicBezTo>
                <a:lnTo>
                  <a:pt x="18432" y="20228"/>
                </a:lnTo>
                <a:lnTo>
                  <a:pt x="32781" y="2263"/>
                </a:lnTo>
                <a:cubicBezTo>
                  <a:pt x="33048" y="1908"/>
                  <a:pt x="33003" y="1420"/>
                  <a:pt x="32648" y="1154"/>
                </a:cubicBezTo>
                <a:cubicBezTo>
                  <a:pt x="32504" y="1038"/>
                  <a:pt x="32325" y="981"/>
                  <a:pt x="32148" y="981"/>
                </a:cubicBezTo>
                <a:cubicBezTo>
                  <a:pt x="31918" y="981"/>
                  <a:pt x="31690" y="1077"/>
                  <a:pt x="31539" y="1265"/>
                </a:cubicBezTo>
                <a:lnTo>
                  <a:pt x="16236" y="20450"/>
                </a:lnTo>
                <a:cubicBezTo>
                  <a:pt x="16036" y="20672"/>
                  <a:pt x="15992" y="21005"/>
                  <a:pt x="16125" y="21271"/>
                </a:cubicBezTo>
                <a:cubicBezTo>
                  <a:pt x="16236" y="21537"/>
                  <a:pt x="16502" y="21714"/>
                  <a:pt x="16812" y="21736"/>
                </a:cubicBezTo>
                <a:lnTo>
                  <a:pt x="29477" y="22313"/>
                </a:lnTo>
                <a:lnTo>
                  <a:pt x="6765" y="46444"/>
                </a:lnTo>
                <a:lnTo>
                  <a:pt x="17899" y="29765"/>
                </a:lnTo>
                <a:cubicBezTo>
                  <a:pt x="18077" y="29521"/>
                  <a:pt x="18077" y="29189"/>
                  <a:pt x="17921" y="28923"/>
                </a:cubicBezTo>
                <a:cubicBezTo>
                  <a:pt x="17777" y="28676"/>
                  <a:pt x="17499" y="28543"/>
                  <a:pt x="17212" y="28543"/>
                </a:cubicBezTo>
                <a:cubicBezTo>
                  <a:pt x="17190" y="28543"/>
                  <a:pt x="17167" y="28544"/>
                  <a:pt x="17145" y="28546"/>
                </a:cubicBezTo>
                <a:lnTo>
                  <a:pt x="3106" y="30098"/>
                </a:lnTo>
                <a:lnTo>
                  <a:pt x="12998" y="1642"/>
                </a:lnTo>
                <a:lnTo>
                  <a:pt x="28213" y="1575"/>
                </a:lnTo>
                <a:cubicBezTo>
                  <a:pt x="28656" y="1575"/>
                  <a:pt x="29011" y="1221"/>
                  <a:pt x="29011" y="799"/>
                </a:cubicBezTo>
                <a:cubicBezTo>
                  <a:pt x="29011" y="356"/>
                  <a:pt x="28656" y="1"/>
                  <a:pt x="28213" y="1"/>
                </a:cubicBezTo>
                <a:close/>
              </a:path>
            </a:pathLst>
          </a:custGeom>
          <a:solidFill>
            <a:schemeClr val="accent1">
              <a:lumMod val="75000"/>
            </a:schemeClr>
          </a:solidFill>
          <a:ln>
            <a:solidFill>
              <a:srgbClr val="00B050"/>
            </a:solidFill>
          </a:ln>
          <a:effectLst>
            <a:outerShdw blurRad="28575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3;p37">
            <a:extLst>
              <a:ext uri="{FF2B5EF4-FFF2-40B4-BE49-F238E27FC236}">
                <a16:creationId xmlns:a16="http://schemas.microsoft.com/office/drawing/2014/main" id="{09DE8ECD-5213-2822-3B02-C15D64C3A4D7}"/>
              </a:ext>
            </a:extLst>
          </p:cNvPr>
          <p:cNvSpPr/>
          <p:nvPr/>
        </p:nvSpPr>
        <p:spPr>
          <a:xfrm>
            <a:off x="7221546" y="2244963"/>
            <a:ext cx="706489" cy="715394"/>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chemeClr val="accent2"/>
          </a:solidFill>
          <a:ln>
            <a:noFill/>
          </a:ln>
          <a:effectLst>
            <a:outerShdw blurRad="28575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2;p37">
            <a:extLst>
              <a:ext uri="{FF2B5EF4-FFF2-40B4-BE49-F238E27FC236}">
                <a16:creationId xmlns:a16="http://schemas.microsoft.com/office/drawing/2014/main" id="{4C8A3C38-69AC-236E-2CEE-DE23AC063B8B}"/>
              </a:ext>
            </a:extLst>
          </p:cNvPr>
          <p:cNvSpPr/>
          <p:nvPr/>
        </p:nvSpPr>
        <p:spPr>
          <a:xfrm>
            <a:off x="7347737" y="4898046"/>
            <a:ext cx="546493" cy="713222"/>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accent1"/>
          </a:solidFill>
          <a:ln>
            <a:noFill/>
          </a:ln>
          <a:effectLst>
            <a:outerShdw blurRad="28575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89"/>
                                        </p:tgtEl>
                                        <p:attrNameLst>
                                          <p:attrName>style.visibility</p:attrName>
                                        </p:attrNameLst>
                                      </p:cBhvr>
                                      <p:to>
                                        <p:strVal val="visible"/>
                                      </p:to>
                                    </p:set>
                                    <p:animEffect transition="in" filter="barn(inVertical)">
                                      <p:cBhvr>
                                        <p:cTn id="10" dur="500"/>
                                        <p:tgtEl>
                                          <p:spTgt spid="1389"/>
                                        </p:tgtEl>
                                      </p:cBhvr>
                                    </p:animEffect>
                                  </p:childTnLst>
                                </p:cTn>
                              </p:par>
                              <p:par>
                                <p:cTn id="11" presetID="16" presetClass="entr" presetSubtype="21" fill="hold" nodeType="withEffect">
                                  <p:stCondLst>
                                    <p:cond delay="0"/>
                                  </p:stCondLst>
                                  <p:childTnLst>
                                    <p:set>
                                      <p:cBhvr>
                                        <p:cTn id="12" dur="1" fill="hold">
                                          <p:stCondLst>
                                            <p:cond delay="0"/>
                                          </p:stCondLst>
                                        </p:cTn>
                                        <p:tgtEl>
                                          <p:spTgt spid="1377"/>
                                        </p:tgtEl>
                                        <p:attrNameLst>
                                          <p:attrName>style.visibility</p:attrName>
                                        </p:attrNameLst>
                                      </p:cBhvr>
                                      <p:to>
                                        <p:strVal val="visible"/>
                                      </p:to>
                                    </p:set>
                                    <p:animEffect transition="in" filter="barn(inVertical)">
                                      <p:cBhvr>
                                        <p:cTn id="13" dur="500"/>
                                        <p:tgtEl>
                                          <p:spTgt spid="13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390"/>
                                        </p:tgtEl>
                                        <p:attrNameLst>
                                          <p:attrName>style.visibility</p:attrName>
                                        </p:attrNameLst>
                                      </p:cBhvr>
                                      <p:to>
                                        <p:strVal val="visible"/>
                                      </p:to>
                                    </p:set>
                                    <p:animEffect transition="in" filter="wipe(down)">
                                      <p:cBhvr>
                                        <p:cTn id="21" dur="500"/>
                                        <p:tgtEl>
                                          <p:spTgt spid="1390"/>
                                        </p:tgtEl>
                                      </p:cBhvr>
                                    </p:animEffect>
                                  </p:childTnLst>
                                </p:cTn>
                              </p:par>
                              <p:par>
                                <p:cTn id="22" presetID="22" presetClass="entr" presetSubtype="4" fill="hold" nodeType="withEffect">
                                  <p:stCondLst>
                                    <p:cond delay="0"/>
                                  </p:stCondLst>
                                  <p:childTnLst>
                                    <p:set>
                                      <p:cBhvr>
                                        <p:cTn id="23" dur="1" fill="hold">
                                          <p:stCondLst>
                                            <p:cond delay="0"/>
                                          </p:stCondLst>
                                        </p:cTn>
                                        <p:tgtEl>
                                          <p:spTgt spid="1380"/>
                                        </p:tgtEl>
                                        <p:attrNameLst>
                                          <p:attrName>style.visibility</p:attrName>
                                        </p:attrNameLst>
                                      </p:cBhvr>
                                      <p:to>
                                        <p:strVal val="visible"/>
                                      </p:to>
                                    </p:set>
                                    <p:animEffect transition="in" filter="wipe(down)">
                                      <p:cBhvr>
                                        <p:cTn id="24" dur="500"/>
                                        <p:tgtEl>
                                          <p:spTgt spid="1380"/>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391"/>
                                        </p:tgtEl>
                                        <p:attrNameLst>
                                          <p:attrName>style.visibility</p:attrName>
                                        </p:attrNameLst>
                                      </p:cBhvr>
                                      <p:to>
                                        <p:strVal val="visible"/>
                                      </p:to>
                                    </p:set>
                                    <p:animEffect transition="in" filter="fade">
                                      <p:cBhvr>
                                        <p:cTn id="29" dur="2000"/>
                                        <p:tgtEl>
                                          <p:spTgt spid="1391"/>
                                        </p:tgtEl>
                                      </p:cBhvr>
                                    </p:animEffect>
                                    <p:anim calcmode="lin" valueType="num">
                                      <p:cBhvr>
                                        <p:cTn id="30" dur="2000" fill="hold"/>
                                        <p:tgtEl>
                                          <p:spTgt spid="1391"/>
                                        </p:tgtEl>
                                        <p:attrNameLst>
                                          <p:attrName>ppt_w</p:attrName>
                                        </p:attrNameLst>
                                      </p:cBhvr>
                                      <p:tavLst>
                                        <p:tav tm="0" fmla="#ppt_w*sin(2.5*pi*$)">
                                          <p:val>
                                            <p:fltVal val="0"/>
                                          </p:val>
                                        </p:tav>
                                        <p:tav tm="100000">
                                          <p:val>
                                            <p:fltVal val="1"/>
                                          </p:val>
                                        </p:tav>
                                      </p:tavLst>
                                    </p:anim>
                                    <p:anim calcmode="lin" valueType="num">
                                      <p:cBhvr>
                                        <p:cTn id="31" dur="2000" fill="hold"/>
                                        <p:tgtEl>
                                          <p:spTgt spid="1391"/>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anim calcmode="lin" valueType="num">
                                      <p:cBhvr>
                                        <p:cTn id="35" dur="2000" fill="hold"/>
                                        <p:tgtEl>
                                          <p:spTgt spid="11"/>
                                        </p:tgtEl>
                                        <p:attrNameLst>
                                          <p:attrName>ppt_w</p:attrName>
                                        </p:attrNameLst>
                                      </p:cBhvr>
                                      <p:tavLst>
                                        <p:tav tm="0" fmla="#ppt_w*sin(2.5*pi*$)">
                                          <p:val>
                                            <p:fltVal val="0"/>
                                          </p:val>
                                        </p:tav>
                                        <p:tav tm="100000">
                                          <p:val>
                                            <p:fltVal val="1"/>
                                          </p:val>
                                        </p:tav>
                                      </p:tavLst>
                                    </p:anim>
                                    <p:anim calcmode="lin" valueType="num">
                                      <p:cBhvr>
                                        <p:cTn id="36" dur="2000" fill="hold"/>
                                        <p:tgtEl>
                                          <p:spTgt spid="11"/>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383"/>
                                        </p:tgtEl>
                                        <p:attrNameLst>
                                          <p:attrName>style.visibility</p:attrName>
                                        </p:attrNameLst>
                                      </p:cBhvr>
                                      <p:to>
                                        <p:strVal val="visible"/>
                                      </p:to>
                                    </p:set>
                                    <p:animEffect transition="in" filter="fade">
                                      <p:cBhvr>
                                        <p:cTn id="39" dur="2000"/>
                                        <p:tgtEl>
                                          <p:spTgt spid="1383"/>
                                        </p:tgtEl>
                                      </p:cBhvr>
                                    </p:animEffect>
                                    <p:anim calcmode="lin" valueType="num">
                                      <p:cBhvr>
                                        <p:cTn id="40" dur="2000" fill="hold"/>
                                        <p:tgtEl>
                                          <p:spTgt spid="1383"/>
                                        </p:tgtEl>
                                        <p:attrNameLst>
                                          <p:attrName>ppt_w</p:attrName>
                                        </p:attrNameLst>
                                      </p:cBhvr>
                                      <p:tavLst>
                                        <p:tav tm="0" fmla="#ppt_w*sin(2.5*pi*$)">
                                          <p:val>
                                            <p:fltVal val="0"/>
                                          </p:val>
                                        </p:tav>
                                        <p:tav tm="100000">
                                          <p:val>
                                            <p:fltVal val="1"/>
                                          </p:val>
                                        </p:tav>
                                      </p:tavLst>
                                    </p:anim>
                                    <p:anim calcmode="lin" valueType="num">
                                      <p:cBhvr>
                                        <p:cTn id="41" dur="2000" fill="hold"/>
                                        <p:tgtEl>
                                          <p:spTgt spid="138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92"/>
                                        </p:tgtEl>
                                        <p:attrNameLst>
                                          <p:attrName>style.visibility</p:attrName>
                                        </p:attrNameLst>
                                      </p:cBhvr>
                                      <p:to>
                                        <p:strVal val="visible"/>
                                      </p:to>
                                    </p:set>
                                    <p:animEffect transition="in" filter="fade">
                                      <p:cBhvr>
                                        <p:cTn id="51" dur="1000"/>
                                        <p:tgtEl>
                                          <p:spTgt spid="1392"/>
                                        </p:tgtEl>
                                      </p:cBhvr>
                                    </p:animEffect>
                                    <p:anim calcmode="lin" valueType="num">
                                      <p:cBhvr>
                                        <p:cTn id="52" dur="1000" fill="hold"/>
                                        <p:tgtEl>
                                          <p:spTgt spid="1392"/>
                                        </p:tgtEl>
                                        <p:attrNameLst>
                                          <p:attrName>ppt_x</p:attrName>
                                        </p:attrNameLst>
                                      </p:cBhvr>
                                      <p:tavLst>
                                        <p:tav tm="0">
                                          <p:val>
                                            <p:strVal val="#ppt_x"/>
                                          </p:val>
                                        </p:tav>
                                        <p:tav tm="100000">
                                          <p:val>
                                            <p:strVal val="#ppt_x"/>
                                          </p:val>
                                        </p:tav>
                                      </p:tavLst>
                                    </p:anim>
                                    <p:anim calcmode="lin" valueType="num">
                                      <p:cBhvr>
                                        <p:cTn id="53" dur="1000" fill="hold"/>
                                        <p:tgtEl>
                                          <p:spTgt spid="139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86"/>
                                        </p:tgtEl>
                                        <p:attrNameLst>
                                          <p:attrName>style.visibility</p:attrName>
                                        </p:attrNameLst>
                                      </p:cBhvr>
                                      <p:to>
                                        <p:strVal val="visible"/>
                                      </p:to>
                                    </p:set>
                                    <p:animEffect transition="in" filter="fade">
                                      <p:cBhvr>
                                        <p:cTn id="56" dur="1000"/>
                                        <p:tgtEl>
                                          <p:spTgt spid="1386"/>
                                        </p:tgtEl>
                                      </p:cBhvr>
                                    </p:animEffect>
                                    <p:anim calcmode="lin" valueType="num">
                                      <p:cBhvr>
                                        <p:cTn id="57" dur="1000" fill="hold"/>
                                        <p:tgtEl>
                                          <p:spTgt spid="1386"/>
                                        </p:tgtEl>
                                        <p:attrNameLst>
                                          <p:attrName>ppt_x</p:attrName>
                                        </p:attrNameLst>
                                      </p:cBhvr>
                                      <p:tavLst>
                                        <p:tav tm="0">
                                          <p:val>
                                            <p:strVal val="#ppt_x"/>
                                          </p:val>
                                        </p:tav>
                                        <p:tav tm="100000">
                                          <p:val>
                                            <p:strVal val="#ppt_x"/>
                                          </p:val>
                                        </p:tav>
                                      </p:tavLst>
                                    </p:anim>
                                    <p:anim calcmode="lin" valueType="num">
                                      <p:cBhvr>
                                        <p:cTn id="58" dur="1000" fill="hold"/>
                                        <p:tgtEl>
                                          <p:spTgt spid="1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rgbClr val="000000"/>
            </a:gs>
          </a:gsLst>
          <a:lin ang="5400012" scaled="0"/>
        </a:gradFill>
        <a:effectLst/>
      </p:bgPr>
    </p:bg>
    <p:spTree>
      <p:nvGrpSpPr>
        <p:cNvPr id="1" name="Shape 3442"/>
        <p:cNvGrpSpPr/>
        <p:nvPr/>
      </p:nvGrpSpPr>
      <p:grpSpPr>
        <a:xfrm>
          <a:off x="0" y="0"/>
          <a:ext cx="0" cy="0"/>
          <a:chOff x="0" y="0"/>
          <a:chExt cx="0" cy="0"/>
        </a:xfrm>
      </p:grpSpPr>
      <p:sp>
        <p:nvSpPr>
          <p:cNvPr id="3443" name="Google Shape;3443;p37"/>
          <p:cNvSpPr txBox="1">
            <a:spLocks noGrp="1"/>
          </p:cNvSpPr>
          <p:nvPr>
            <p:ph type="title"/>
          </p:nvPr>
        </p:nvSpPr>
        <p:spPr>
          <a:xfrm>
            <a:off x="4445930" y="251565"/>
            <a:ext cx="3863182" cy="609600"/>
          </a:xfrm>
          <a:prstGeom prst="rect">
            <a:avLst/>
          </a:prstGeom>
          <a:noFill/>
          <a:effectLst>
            <a:outerShdw blurRad="285750" algn="bl" rotWithShape="0">
              <a:schemeClr val="accent6"/>
            </a:outerShdw>
          </a:effectLst>
        </p:spPr>
        <p:txBody>
          <a:bodyPr spcFirstLastPara="1" wrap="square" lIns="121900" tIns="121900" rIns="121900" bIns="121900" anchor="ctr" anchorCtr="0">
            <a:noAutofit/>
          </a:bodyPr>
          <a:lstStyle/>
          <a:p>
            <a:pPr>
              <a:buClr>
                <a:schemeClr val="dk1"/>
              </a:buClr>
              <a:buSzPts val="1100"/>
            </a:pPr>
            <a:r>
              <a:rPr lang="en-US" sz="5333" b="1" dirty="0">
                <a:solidFill>
                  <a:schemeClr val="bg1"/>
                </a:solidFill>
              </a:rPr>
              <a:t>KẾT LUẬN</a:t>
            </a:r>
            <a:endParaRPr sz="5333" b="1" dirty="0">
              <a:solidFill>
                <a:schemeClr val="bg1"/>
              </a:solidFill>
            </a:endParaRPr>
          </a:p>
        </p:txBody>
      </p:sp>
      <p:sp>
        <p:nvSpPr>
          <p:cNvPr id="3450" name="Google Shape;3450;p37"/>
          <p:cNvSpPr/>
          <p:nvPr/>
        </p:nvSpPr>
        <p:spPr>
          <a:xfrm>
            <a:off x="3028557" y="2324685"/>
            <a:ext cx="17195" cy="17195"/>
          </a:xfrm>
          <a:custGeom>
            <a:avLst/>
            <a:gdLst/>
            <a:ahLst/>
            <a:cxnLst/>
            <a:rect l="l" t="t" r="r" b="b"/>
            <a:pathLst>
              <a:path w="601" h="601" extrusionOk="0">
                <a:moveTo>
                  <a:pt x="301" y="0"/>
                </a:moveTo>
                <a:cubicBezTo>
                  <a:pt x="134" y="0"/>
                  <a:pt x="0" y="134"/>
                  <a:pt x="0" y="301"/>
                </a:cubicBezTo>
                <a:cubicBezTo>
                  <a:pt x="0" y="467"/>
                  <a:pt x="134" y="601"/>
                  <a:pt x="301" y="601"/>
                </a:cubicBezTo>
                <a:cubicBezTo>
                  <a:pt x="467" y="601"/>
                  <a:pt x="601" y="467"/>
                  <a:pt x="601" y="301"/>
                </a:cubicBezTo>
                <a:cubicBezTo>
                  <a:pt x="601" y="134"/>
                  <a:pt x="467" y="0"/>
                  <a:pt x="301" y="0"/>
                </a:cubicBezTo>
                <a:close/>
              </a:path>
            </a:pathLst>
          </a:custGeom>
          <a:solidFill>
            <a:srgbClr val="973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1" name="Google Shape;3451;p37"/>
          <p:cNvSpPr/>
          <p:nvPr/>
        </p:nvSpPr>
        <p:spPr>
          <a:xfrm>
            <a:off x="8435868" y="1285460"/>
            <a:ext cx="695914" cy="580307"/>
          </a:xfrm>
          <a:custGeom>
            <a:avLst/>
            <a:gdLst/>
            <a:ahLst/>
            <a:cxnLst/>
            <a:rect l="l" t="t" r="r" b="b"/>
            <a:pathLst>
              <a:path w="12918" h="10807" extrusionOk="0">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accent3"/>
          </a:solidFill>
          <a:ln>
            <a:noFill/>
          </a:ln>
          <a:effectLst>
            <a:outerShdw blurRad="285750" algn="bl" rotWithShape="0">
              <a:schemeClr val="accent3"/>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2" name="Google Shape;3452;p37"/>
          <p:cNvSpPr/>
          <p:nvPr/>
        </p:nvSpPr>
        <p:spPr>
          <a:xfrm>
            <a:off x="1347654" y="1150038"/>
            <a:ext cx="695914" cy="715730"/>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accent1"/>
          </a:solidFill>
          <a:ln>
            <a:noFill/>
          </a:ln>
          <a:effectLst>
            <a:outerShdw blurRad="285750" algn="bl" rotWithShape="0">
              <a:schemeClr val="accent1"/>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3" name="Google Shape;3453;p37"/>
          <p:cNvSpPr/>
          <p:nvPr/>
        </p:nvSpPr>
        <p:spPr>
          <a:xfrm>
            <a:off x="4671217" y="1150038"/>
            <a:ext cx="789044" cy="715731"/>
          </a:xfrm>
          <a:custGeom>
            <a:avLst/>
            <a:gdLst/>
            <a:ahLst/>
            <a:cxnLst/>
            <a:rect l="l" t="t" r="r" b="b"/>
            <a:pathLst>
              <a:path w="11941" h="12091" extrusionOk="0">
                <a:moveTo>
                  <a:pt x="5955" y="796"/>
                </a:moveTo>
                <a:lnTo>
                  <a:pt x="10933" y="3915"/>
                </a:lnTo>
                <a:lnTo>
                  <a:pt x="5955" y="7034"/>
                </a:lnTo>
                <a:lnTo>
                  <a:pt x="977" y="3915"/>
                </a:lnTo>
                <a:lnTo>
                  <a:pt x="5955" y="796"/>
                </a:lnTo>
                <a:close/>
                <a:moveTo>
                  <a:pt x="9924" y="5428"/>
                </a:moveTo>
                <a:lnTo>
                  <a:pt x="10964" y="6058"/>
                </a:lnTo>
                <a:lnTo>
                  <a:pt x="5955" y="9145"/>
                </a:lnTo>
                <a:lnTo>
                  <a:pt x="977" y="6058"/>
                </a:lnTo>
                <a:lnTo>
                  <a:pt x="2017" y="5428"/>
                </a:lnTo>
                <a:lnTo>
                  <a:pt x="5797" y="7790"/>
                </a:lnTo>
                <a:cubicBezTo>
                  <a:pt x="5860" y="7822"/>
                  <a:pt x="5931" y="7838"/>
                  <a:pt x="5994" y="7838"/>
                </a:cubicBezTo>
                <a:cubicBezTo>
                  <a:pt x="6057" y="7838"/>
                  <a:pt x="6112" y="7822"/>
                  <a:pt x="6144" y="7790"/>
                </a:cubicBezTo>
                <a:lnTo>
                  <a:pt x="9924" y="5428"/>
                </a:lnTo>
                <a:close/>
                <a:moveTo>
                  <a:pt x="9956" y="7538"/>
                </a:moveTo>
                <a:lnTo>
                  <a:pt x="10964" y="8169"/>
                </a:lnTo>
                <a:lnTo>
                  <a:pt x="5986" y="11288"/>
                </a:lnTo>
                <a:lnTo>
                  <a:pt x="1040" y="8169"/>
                </a:lnTo>
                <a:lnTo>
                  <a:pt x="2048" y="7538"/>
                </a:lnTo>
                <a:lnTo>
                  <a:pt x="5829" y="9901"/>
                </a:lnTo>
                <a:cubicBezTo>
                  <a:pt x="5892" y="9949"/>
                  <a:pt x="5963" y="9972"/>
                  <a:pt x="6026" y="9972"/>
                </a:cubicBezTo>
                <a:cubicBezTo>
                  <a:pt x="6089" y="9972"/>
                  <a:pt x="6144" y="9949"/>
                  <a:pt x="6175" y="9901"/>
                </a:cubicBezTo>
                <a:lnTo>
                  <a:pt x="9956" y="7538"/>
                </a:lnTo>
                <a:close/>
                <a:moveTo>
                  <a:pt x="5959" y="1"/>
                </a:moveTo>
                <a:cubicBezTo>
                  <a:pt x="5900" y="1"/>
                  <a:pt x="5845" y="25"/>
                  <a:pt x="5797" y="72"/>
                </a:cubicBezTo>
                <a:lnTo>
                  <a:pt x="158" y="3600"/>
                </a:lnTo>
                <a:cubicBezTo>
                  <a:pt x="32" y="3695"/>
                  <a:pt x="0" y="3758"/>
                  <a:pt x="0" y="3915"/>
                </a:cubicBezTo>
                <a:cubicBezTo>
                  <a:pt x="0" y="4073"/>
                  <a:pt x="95" y="4136"/>
                  <a:pt x="158" y="4230"/>
                </a:cubicBezTo>
                <a:lnTo>
                  <a:pt x="1387" y="4987"/>
                </a:lnTo>
                <a:lnTo>
                  <a:pt x="158" y="5743"/>
                </a:lnTo>
                <a:cubicBezTo>
                  <a:pt x="32" y="5806"/>
                  <a:pt x="0" y="5869"/>
                  <a:pt x="0" y="6058"/>
                </a:cubicBezTo>
                <a:cubicBezTo>
                  <a:pt x="0" y="6152"/>
                  <a:pt x="95" y="6278"/>
                  <a:pt x="158" y="6373"/>
                </a:cubicBezTo>
                <a:lnTo>
                  <a:pt x="1387" y="7097"/>
                </a:lnTo>
                <a:lnTo>
                  <a:pt x="158" y="7854"/>
                </a:lnTo>
                <a:cubicBezTo>
                  <a:pt x="32" y="7948"/>
                  <a:pt x="0" y="8011"/>
                  <a:pt x="0" y="8169"/>
                </a:cubicBezTo>
                <a:cubicBezTo>
                  <a:pt x="0" y="8295"/>
                  <a:pt x="95" y="8421"/>
                  <a:pt x="158" y="8484"/>
                </a:cubicBezTo>
                <a:lnTo>
                  <a:pt x="5797" y="12044"/>
                </a:lnTo>
                <a:cubicBezTo>
                  <a:pt x="5860" y="12075"/>
                  <a:pt x="5931" y="12091"/>
                  <a:pt x="5994" y="12091"/>
                </a:cubicBezTo>
                <a:cubicBezTo>
                  <a:pt x="6057" y="12091"/>
                  <a:pt x="6112" y="12075"/>
                  <a:pt x="6144" y="12044"/>
                </a:cubicBezTo>
                <a:lnTo>
                  <a:pt x="11783" y="8484"/>
                </a:lnTo>
                <a:cubicBezTo>
                  <a:pt x="11909" y="8421"/>
                  <a:pt x="11941" y="8326"/>
                  <a:pt x="11941" y="8169"/>
                </a:cubicBezTo>
                <a:cubicBezTo>
                  <a:pt x="11941" y="8043"/>
                  <a:pt x="11846" y="7948"/>
                  <a:pt x="11783" y="7854"/>
                </a:cubicBezTo>
                <a:lnTo>
                  <a:pt x="10555" y="7097"/>
                </a:lnTo>
                <a:lnTo>
                  <a:pt x="11783" y="6373"/>
                </a:lnTo>
                <a:cubicBezTo>
                  <a:pt x="11909" y="6278"/>
                  <a:pt x="11941" y="6152"/>
                  <a:pt x="11941" y="6058"/>
                </a:cubicBezTo>
                <a:cubicBezTo>
                  <a:pt x="11941" y="5932"/>
                  <a:pt x="11846" y="5806"/>
                  <a:pt x="11783" y="5743"/>
                </a:cubicBezTo>
                <a:lnTo>
                  <a:pt x="10555" y="4987"/>
                </a:lnTo>
                <a:lnTo>
                  <a:pt x="11783" y="4230"/>
                </a:lnTo>
                <a:cubicBezTo>
                  <a:pt x="11909" y="4136"/>
                  <a:pt x="11941" y="4073"/>
                  <a:pt x="11941" y="3915"/>
                </a:cubicBezTo>
                <a:cubicBezTo>
                  <a:pt x="11941" y="3758"/>
                  <a:pt x="11846" y="3695"/>
                  <a:pt x="11783" y="3600"/>
                </a:cubicBezTo>
                <a:lnTo>
                  <a:pt x="6144" y="72"/>
                </a:lnTo>
                <a:cubicBezTo>
                  <a:pt x="6081" y="25"/>
                  <a:pt x="6018" y="1"/>
                  <a:pt x="5959" y="1"/>
                </a:cubicBezTo>
                <a:close/>
              </a:path>
            </a:pathLst>
          </a:custGeom>
          <a:solidFill>
            <a:schemeClr val="accent2"/>
          </a:solidFill>
          <a:ln>
            <a:noFill/>
          </a:ln>
          <a:effectLst>
            <a:outerShdw blurRad="285750" algn="bl" rotWithShape="0">
              <a:schemeClr val="accent2"/>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35728B45-2B88-4AA4-CBB4-7A01746817B6}"/>
              </a:ext>
            </a:extLst>
          </p:cNvPr>
          <p:cNvSpPr txBox="1"/>
          <p:nvPr/>
        </p:nvSpPr>
        <p:spPr>
          <a:xfrm>
            <a:off x="1199147" y="1970641"/>
            <a:ext cx="2922279" cy="4524315"/>
          </a:xfrm>
          <a:prstGeom prst="rect">
            <a:avLst/>
          </a:prstGeom>
          <a:noFill/>
          <a:ln w="28575">
            <a:solidFill>
              <a:srgbClr val="92D050"/>
            </a:solidFill>
          </a:ln>
        </p:spPr>
        <p:txBody>
          <a:bodyPr wrap="square">
            <a:spAutoFit/>
          </a:bodyPr>
          <a:lstStyle/>
          <a:p>
            <a:pPr algn="just"/>
            <a:r>
              <a:rPr lang="en-US" sz="2400" dirty="0" err="1">
                <a:solidFill>
                  <a:schemeClr val="bg1"/>
                </a:solidFill>
                <a:effectLst/>
                <a:latin typeface="Times New Roman" panose="02020603050405020304" pitchFamily="18" charset="0"/>
                <a:ea typeface="Times New Roman" panose="02020603050405020304" pitchFamily="18" charset="0"/>
              </a:rPr>
              <a:t>Đánh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theo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điểm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phát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triển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phẩm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chất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năng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lực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giới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hạn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khả</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năng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tri </a:t>
            </a:r>
            <a:r>
              <a:rPr lang="en-US" sz="2400" dirty="0" err="1">
                <a:solidFill>
                  <a:schemeClr val="bg1"/>
                </a:solidFill>
                <a:effectLst/>
                <a:latin typeface="Times New Roman" panose="02020603050405020304" pitchFamily="18" charset="0"/>
                <a:ea typeface="Times New Roman" panose="02020603050405020304" pitchFamily="18" charset="0"/>
              </a:rPr>
              <a:t>thức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chú</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trọng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khả</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năng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dụng</a:t>
            </a:r>
            <a:r>
              <a:rPr lang="en-US" sz="2400" dirty="0">
                <a:solidFill>
                  <a:schemeClr val="bg1"/>
                </a:solidFill>
                <a:effectLst/>
                <a:latin typeface="Times New Roman" panose="02020603050405020304" pitchFamily="18" charset="0"/>
                <a:ea typeface="Times New Roman" panose="02020603050405020304" pitchFamily="18" charset="0"/>
              </a:rPr>
              <a:t> tri </a:t>
            </a:r>
            <a:r>
              <a:rPr lang="en-US" sz="2400" dirty="0" err="1">
                <a:solidFill>
                  <a:schemeClr val="bg1"/>
                </a:solidFill>
                <a:effectLst/>
                <a:latin typeface="Times New Roman" panose="02020603050405020304" pitchFamily="18" charset="0"/>
                <a:ea typeface="Times New Roman" panose="02020603050405020304" pitchFamily="18" charset="0"/>
              </a:rPr>
              <a:t>thức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trong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việc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giải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quyết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nhiệm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vụ</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hợp</a:t>
            </a:r>
            <a:r>
              <a:rPr lang="en-US" sz="2400" dirty="0">
                <a:solidFill>
                  <a:schemeClr val="bg1"/>
                </a:solidFill>
                <a:latin typeface="Times New Roman" panose="02020603050405020304" pitchFamily="18" charset="0"/>
                <a:ea typeface="Times New Roman" panose="02020603050405020304" pitchFamily="18" charset="0"/>
              </a:rPr>
              <a:t> qua </a:t>
            </a:r>
            <a:r>
              <a:rPr lang="en-US" sz="2400" dirty="0" err="1">
                <a:solidFill>
                  <a:schemeClr val="bg1"/>
                </a:solidFill>
                <a:latin typeface="Times New Roman" panose="02020603050405020304" pitchFamily="18" charset="0"/>
                <a:ea typeface="Times New Roman" panose="02020603050405020304" pitchFamily="18" charset="0"/>
              </a:rPr>
              <a:t>đó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phẩm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chất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thiết</a:t>
            </a:r>
            <a:r>
              <a:rPr lang="en-US" sz="2400" dirty="0">
                <a:solidFill>
                  <a:schemeClr val="bg1"/>
                </a:solidFill>
                <a:effectLst/>
                <a:latin typeface="Times New Roman" panose="02020603050405020304" pitchFamily="18" charset="0"/>
                <a:ea typeface="Times New Roman" panose="02020603050405020304" pitchFamily="18" charset="0"/>
              </a:rPr>
              <a:t> …</a:t>
            </a:r>
            <a:endParaRPr lang="vi-VN" sz="2400" dirty="0">
              <a:solidFill>
                <a:schemeClr val="bg1"/>
              </a:solidFill>
            </a:endParaRPr>
          </a:p>
        </p:txBody>
      </p:sp>
      <p:sp>
        <p:nvSpPr>
          <p:cNvPr id="13" name="TextBox 12">
            <a:extLst>
              <a:ext uri="{FF2B5EF4-FFF2-40B4-BE49-F238E27FC236}">
                <a16:creationId xmlns:a16="http://schemas.microsoft.com/office/drawing/2014/main" id="{591BF1D2-DECB-2DA9-22C2-DEC32D4BF881}"/>
              </a:ext>
            </a:extLst>
          </p:cNvPr>
          <p:cNvSpPr txBox="1"/>
          <p:nvPr/>
        </p:nvSpPr>
        <p:spPr>
          <a:xfrm>
            <a:off x="4684643" y="1970642"/>
            <a:ext cx="2822713" cy="4524315"/>
          </a:xfrm>
          <a:prstGeom prst="rect">
            <a:avLst/>
          </a:prstGeom>
          <a:noFill/>
          <a:ln w="28575">
            <a:solidFill>
              <a:schemeClr val="accent6">
                <a:lumMod val="50000"/>
              </a:schemeClr>
            </a:solidFill>
          </a:ln>
        </p:spPr>
        <p:txBody>
          <a:bodyPr wrap="square">
            <a:spAutoFit/>
          </a:bodyPr>
          <a:lstStyle/>
          <a:p>
            <a:pPr algn="just"/>
            <a:r>
              <a:rPr lang="en-US" sz="2400" dirty="0" err="1">
                <a:solidFill>
                  <a:schemeClr val="bg1"/>
                </a:solidFill>
                <a:effectLst/>
                <a:latin typeface="Times New Roman" panose="02020603050405020304" pitchFamily="18" charset="0"/>
                <a:ea typeface="Times New Roman" panose="02020603050405020304" pitchFamily="18" charset="0"/>
              </a:rPr>
              <a:t>Cần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sử</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dụng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phối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hợp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hình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phương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pháp</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đánh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nhau</a:t>
            </a:r>
            <a:r>
              <a:rPr lang="en-US" sz="2400" dirty="0">
                <a:solidFill>
                  <a:schemeClr val="bg1"/>
                </a:solidFill>
                <a:effectLst/>
                <a:latin typeface="Times New Roman" panose="02020603050405020304" pitchFamily="18" charset="0"/>
                <a:ea typeface="Times New Roman" panose="02020603050405020304" pitchFamily="18" charset="0"/>
              </a:rPr>
              <a:t> … </a:t>
            </a:r>
            <a:r>
              <a:rPr lang="en-US" sz="2400" dirty="0" err="1">
                <a:solidFill>
                  <a:schemeClr val="bg1"/>
                </a:solidFill>
                <a:effectLst/>
                <a:latin typeface="Times New Roman" panose="02020603050405020304" pitchFamily="18" charset="0"/>
                <a:ea typeface="Times New Roman" panose="02020603050405020304" pitchFamily="18" charset="0"/>
              </a:rPr>
              <a:t>Đặc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biệt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hình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phẩm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án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của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sinh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nguồn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sáng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của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em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phát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năng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lực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đặc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biệt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của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endParaRPr lang="vi-VN" sz="2400" dirty="0">
              <a:solidFill>
                <a:schemeClr val="bg1"/>
              </a:solidFill>
            </a:endParaRPr>
          </a:p>
        </p:txBody>
      </p:sp>
      <p:sp>
        <p:nvSpPr>
          <p:cNvPr id="19" name="TextBox 18">
            <a:extLst>
              <a:ext uri="{FF2B5EF4-FFF2-40B4-BE49-F238E27FC236}">
                <a16:creationId xmlns:a16="http://schemas.microsoft.com/office/drawing/2014/main" id="{CB0C7C91-F2FA-4B23-66CA-D048D5A69D24}"/>
              </a:ext>
            </a:extLst>
          </p:cNvPr>
          <p:cNvSpPr txBox="1"/>
          <p:nvPr/>
        </p:nvSpPr>
        <p:spPr>
          <a:xfrm>
            <a:off x="8435867" y="1985284"/>
            <a:ext cx="3240157" cy="4524315"/>
          </a:xfrm>
          <a:prstGeom prst="rect">
            <a:avLst/>
          </a:prstGeom>
          <a:noFill/>
          <a:ln w="28575">
            <a:solidFill>
              <a:schemeClr val="accent5">
                <a:lumMod val="75000"/>
              </a:schemeClr>
            </a:solidFill>
          </a:ln>
        </p:spPr>
        <p:txBody>
          <a:bodyPr wrap="square">
            <a:spAutoFit/>
          </a:bodyPr>
          <a:lstStyle/>
          <a:p>
            <a:pPr algn="just"/>
            <a:r>
              <a:rPr lang="en-US" sz="2400" dirty="0" err="1">
                <a:solidFill>
                  <a:schemeClr val="bg1"/>
                </a:solidFill>
                <a:effectLst/>
                <a:latin typeface="Times New Roman" panose="02020603050405020304" pitchFamily="18" charset="0"/>
                <a:ea typeface="Times New Roman" panose="02020603050405020304" pitchFamily="18" charset="0"/>
              </a:rPr>
              <a:t>Cách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tra</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đánh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phẩm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án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sức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cần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nền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dục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đang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phát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triển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theo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hướng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dục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toàn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Đảng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nước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đã</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vạch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ra</a:t>
            </a:r>
            <a:r>
              <a:rPr lang="en-US" sz="2400" dirty="0">
                <a:solidFill>
                  <a:schemeClr val="bg1"/>
                </a:solidFill>
                <a:effectLst/>
                <a:latin typeface="Times New Roman" panose="02020603050405020304" pitchFamily="18" charset="0"/>
                <a:ea typeface="Times New Roman" panose="02020603050405020304" pitchFamily="18" charset="0"/>
              </a:rPr>
              <a:t> … </a:t>
            </a:r>
            <a:r>
              <a:rPr lang="en-US" sz="2400" dirty="0" err="1">
                <a:solidFill>
                  <a:schemeClr val="bg1"/>
                </a:solidFill>
                <a:effectLst/>
                <a:latin typeface="Times New Roman" panose="02020603050405020304" pitchFamily="18" charset="0"/>
                <a:ea typeface="Times New Roman" panose="02020603050405020304" pitchFamily="18" charset="0"/>
              </a:rPr>
              <a:t>thực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mục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tiêu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giáo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dục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nay </a:t>
            </a:r>
            <a:r>
              <a:rPr lang="en-US" sz="2400" dirty="0" err="1">
                <a:solidFill>
                  <a:schemeClr val="bg1"/>
                </a:solidFill>
                <a:effectLst/>
                <a:latin typeface="Times New Roman" panose="02020603050405020304" pitchFamily="18" charset="0"/>
                <a:ea typeface="Times New Roman" panose="02020603050405020304" pitchFamily="18" charset="0"/>
              </a:rPr>
              <a:t>là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làm</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học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cùng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nhau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chung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sống</a:t>
            </a:r>
            <a:r>
              <a:rPr lang="en-US" sz="2400" dirty="0">
                <a:solidFill>
                  <a:schemeClr val="bg1"/>
                </a:solidFill>
                <a:effectLst/>
                <a:latin typeface="Times New Roman" panose="02020603050405020304" pitchFamily="18" charset="0"/>
                <a:ea typeface="Times New Roman" panose="02020603050405020304" pitchFamily="18" charset="0"/>
              </a:rPr>
              <a:t> …</a:t>
            </a:r>
            <a:endParaRPr lang="vi-VN" sz="2400" dirty="0">
              <a:solidFill>
                <a:schemeClr val="bg1"/>
              </a:solidFill>
            </a:endParaRPr>
          </a:p>
        </p:txBody>
      </p:sp>
      <p:sp>
        <p:nvSpPr>
          <p:cNvPr id="20" name="Google Shape;3438;p36">
            <a:extLst>
              <a:ext uri="{FF2B5EF4-FFF2-40B4-BE49-F238E27FC236}">
                <a16:creationId xmlns:a16="http://schemas.microsoft.com/office/drawing/2014/main" id="{B6BF5316-ACFB-B1A4-92D7-896274375F68}"/>
              </a:ext>
            </a:extLst>
          </p:cNvPr>
          <p:cNvSpPr/>
          <p:nvPr/>
        </p:nvSpPr>
        <p:spPr>
          <a:xfrm>
            <a:off x="2043568" y="861165"/>
            <a:ext cx="620030" cy="710564"/>
          </a:xfrm>
          <a:custGeom>
            <a:avLst/>
            <a:gdLst/>
            <a:ahLst/>
            <a:cxnLst/>
            <a:rect l="l" t="t" r="r" b="b"/>
            <a:pathLst>
              <a:path w="12729" h="12761" extrusionOk="0">
                <a:moveTo>
                  <a:pt x="10595" y="882"/>
                </a:moveTo>
                <a:cubicBezTo>
                  <a:pt x="11081" y="882"/>
                  <a:pt x="11558" y="1164"/>
                  <a:pt x="11752" y="1647"/>
                </a:cubicBezTo>
                <a:cubicBezTo>
                  <a:pt x="11941" y="2120"/>
                  <a:pt x="11846" y="2624"/>
                  <a:pt x="11500" y="3033"/>
                </a:cubicBezTo>
                <a:lnTo>
                  <a:pt x="11374" y="3128"/>
                </a:lnTo>
                <a:lnTo>
                  <a:pt x="9609" y="1363"/>
                </a:lnTo>
                <a:lnTo>
                  <a:pt x="9735" y="1237"/>
                </a:lnTo>
                <a:cubicBezTo>
                  <a:pt x="9979" y="994"/>
                  <a:pt x="10288" y="882"/>
                  <a:pt x="10595" y="882"/>
                </a:cubicBezTo>
                <a:close/>
                <a:moveTo>
                  <a:pt x="9011" y="1899"/>
                </a:moveTo>
                <a:lnTo>
                  <a:pt x="10807" y="3695"/>
                </a:lnTo>
                <a:lnTo>
                  <a:pt x="7656" y="6845"/>
                </a:lnTo>
                <a:lnTo>
                  <a:pt x="5860" y="5049"/>
                </a:lnTo>
                <a:lnTo>
                  <a:pt x="9011" y="1899"/>
                </a:lnTo>
                <a:close/>
                <a:moveTo>
                  <a:pt x="5293" y="5648"/>
                </a:moveTo>
                <a:lnTo>
                  <a:pt x="7057" y="7444"/>
                </a:lnTo>
                <a:lnTo>
                  <a:pt x="4065" y="10437"/>
                </a:lnTo>
                <a:lnTo>
                  <a:pt x="2300" y="8641"/>
                </a:lnTo>
                <a:lnTo>
                  <a:pt x="5293" y="5648"/>
                </a:lnTo>
                <a:close/>
                <a:moveTo>
                  <a:pt x="2017" y="9523"/>
                </a:moveTo>
                <a:lnTo>
                  <a:pt x="3245" y="10752"/>
                </a:lnTo>
                <a:lnTo>
                  <a:pt x="1733" y="11004"/>
                </a:lnTo>
                <a:lnTo>
                  <a:pt x="2017" y="9523"/>
                </a:lnTo>
                <a:close/>
                <a:moveTo>
                  <a:pt x="7762" y="1"/>
                </a:moveTo>
                <a:cubicBezTo>
                  <a:pt x="7443" y="1"/>
                  <a:pt x="7120" y="119"/>
                  <a:pt x="6868" y="355"/>
                </a:cubicBezTo>
                <a:lnTo>
                  <a:pt x="4569" y="2624"/>
                </a:lnTo>
                <a:cubicBezTo>
                  <a:pt x="4411" y="2781"/>
                  <a:pt x="4411" y="3065"/>
                  <a:pt x="4569" y="3222"/>
                </a:cubicBezTo>
                <a:cubicBezTo>
                  <a:pt x="4647" y="3301"/>
                  <a:pt x="4758" y="3340"/>
                  <a:pt x="4868" y="3340"/>
                </a:cubicBezTo>
                <a:cubicBezTo>
                  <a:pt x="4978" y="3340"/>
                  <a:pt x="5088" y="3301"/>
                  <a:pt x="5167" y="3222"/>
                </a:cubicBezTo>
                <a:lnTo>
                  <a:pt x="7436" y="922"/>
                </a:lnTo>
                <a:cubicBezTo>
                  <a:pt x="7514" y="844"/>
                  <a:pt x="7625" y="804"/>
                  <a:pt x="7735" y="804"/>
                </a:cubicBezTo>
                <a:cubicBezTo>
                  <a:pt x="7845" y="804"/>
                  <a:pt x="7955" y="844"/>
                  <a:pt x="8034" y="922"/>
                </a:cubicBezTo>
                <a:lnTo>
                  <a:pt x="8475" y="1363"/>
                </a:lnTo>
                <a:lnTo>
                  <a:pt x="5041" y="4797"/>
                </a:lnTo>
                <a:lnTo>
                  <a:pt x="1450" y="8389"/>
                </a:lnTo>
                <a:cubicBezTo>
                  <a:pt x="1418" y="8420"/>
                  <a:pt x="1387" y="8483"/>
                  <a:pt x="1355" y="8578"/>
                </a:cubicBezTo>
                <a:cubicBezTo>
                  <a:pt x="1355" y="8610"/>
                  <a:pt x="1387" y="8420"/>
                  <a:pt x="883" y="11319"/>
                </a:cubicBezTo>
                <a:lnTo>
                  <a:pt x="158" y="12044"/>
                </a:lnTo>
                <a:cubicBezTo>
                  <a:pt x="0" y="12201"/>
                  <a:pt x="0" y="12485"/>
                  <a:pt x="158" y="12642"/>
                </a:cubicBezTo>
                <a:cubicBezTo>
                  <a:pt x="237" y="12721"/>
                  <a:pt x="347" y="12760"/>
                  <a:pt x="457" y="12760"/>
                </a:cubicBezTo>
                <a:cubicBezTo>
                  <a:pt x="567" y="12760"/>
                  <a:pt x="678" y="12721"/>
                  <a:pt x="756" y="12642"/>
                </a:cubicBezTo>
                <a:lnTo>
                  <a:pt x="1450" y="11918"/>
                </a:lnTo>
                <a:cubicBezTo>
                  <a:pt x="1513" y="11918"/>
                  <a:pt x="4191" y="11445"/>
                  <a:pt x="4191" y="11445"/>
                </a:cubicBezTo>
                <a:cubicBezTo>
                  <a:pt x="4254" y="11445"/>
                  <a:pt x="4317" y="11413"/>
                  <a:pt x="4380" y="11382"/>
                </a:cubicBezTo>
                <a:lnTo>
                  <a:pt x="12130" y="3600"/>
                </a:lnTo>
                <a:cubicBezTo>
                  <a:pt x="12539" y="3222"/>
                  <a:pt x="12728" y="2718"/>
                  <a:pt x="12728" y="2151"/>
                </a:cubicBezTo>
                <a:cubicBezTo>
                  <a:pt x="12697" y="985"/>
                  <a:pt x="11783" y="72"/>
                  <a:pt x="10649" y="72"/>
                </a:cubicBezTo>
                <a:cubicBezTo>
                  <a:pt x="10082" y="72"/>
                  <a:pt x="9578" y="261"/>
                  <a:pt x="9168" y="670"/>
                </a:cubicBezTo>
                <a:lnTo>
                  <a:pt x="9074" y="765"/>
                </a:lnTo>
                <a:lnTo>
                  <a:pt x="8633" y="355"/>
                </a:lnTo>
                <a:cubicBezTo>
                  <a:pt x="8396" y="119"/>
                  <a:pt x="8081" y="1"/>
                  <a:pt x="7762" y="1"/>
                </a:cubicBezTo>
                <a:close/>
              </a:path>
            </a:pathLst>
          </a:custGeom>
          <a:solidFill>
            <a:schemeClr val="accent2"/>
          </a:solidFill>
          <a:ln>
            <a:noFill/>
          </a:ln>
          <a:effectLst>
            <a:outerShdw blurRad="28575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52"/>
                                        </p:tgtEl>
                                        <p:attrNameLst>
                                          <p:attrName>style.visibility</p:attrName>
                                        </p:attrNameLst>
                                      </p:cBhvr>
                                      <p:to>
                                        <p:strVal val="visible"/>
                                      </p:to>
                                    </p:set>
                                    <p:animEffect transition="in" filter="circle(in)">
                                      <p:cBhvr>
                                        <p:cTn id="7" dur="2000"/>
                                        <p:tgtEl>
                                          <p:spTgt spid="34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453"/>
                                        </p:tgtEl>
                                        <p:attrNameLst>
                                          <p:attrName>style.visibility</p:attrName>
                                        </p:attrNameLst>
                                      </p:cBhvr>
                                      <p:to>
                                        <p:strVal val="visible"/>
                                      </p:to>
                                    </p:set>
                                    <p:anim calcmode="lin" valueType="num">
                                      <p:cBhvr>
                                        <p:cTn id="18" dur="500" fill="hold"/>
                                        <p:tgtEl>
                                          <p:spTgt spid="3453"/>
                                        </p:tgtEl>
                                        <p:attrNameLst>
                                          <p:attrName>ppt_w</p:attrName>
                                        </p:attrNameLst>
                                      </p:cBhvr>
                                      <p:tavLst>
                                        <p:tav tm="0">
                                          <p:val>
                                            <p:fltVal val="0"/>
                                          </p:val>
                                        </p:tav>
                                        <p:tav tm="100000">
                                          <p:val>
                                            <p:strVal val="#ppt_w"/>
                                          </p:val>
                                        </p:tav>
                                      </p:tavLst>
                                    </p:anim>
                                    <p:anim calcmode="lin" valueType="num">
                                      <p:cBhvr>
                                        <p:cTn id="19" dur="500" fill="hold"/>
                                        <p:tgtEl>
                                          <p:spTgt spid="3453"/>
                                        </p:tgtEl>
                                        <p:attrNameLst>
                                          <p:attrName>ppt_h</p:attrName>
                                        </p:attrNameLst>
                                      </p:cBhvr>
                                      <p:tavLst>
                                        <p:tav tm="0">
                                          <p:val>
                                            <p:fltVal val="0"/>
                                          </p:val>
                                        </p:tav>
                                        <p:tav tm="100000">
                                          <p:val>
                                            <p:strVal val="#ppt_h"/>
                                          </p:val>
                                        </p:tav>
                                      </p:tavLst>
                                    </p:anim>
                                    <p:animEffect transition="in" filter="fade">
                                      <p:cBhvr>
                                        <p:cTn id="20" dur="500"/>
                                        <p:tgtEl>
                                          <p:spTgt spid="345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51"/>
                                        </p:tgtEl>
                                        <p:attrNameLst>
                                          <p:attrName>style.visibility</p:attrName>
                                        </p:attrNameLst>
                                      </p:cBhvr>
                                      <p:to>
                                        <p:strVal val="visible"/>
                                      </p:to>
                                    </p:set>
                                    <p:animEffect transition="in" filter="barn(inVertical)">
                                      <p:cBhvr>
                                        <p:cTn id="30" dur="500"/>
                                        <p:tgtEl>
                                          <p:spTgt spid="345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 grpId="0" animBg="1"/>
      <p:bldP spid="3452" grpId="0" animBg="1"/>
      <p:bldP spid="3453" grpId="0" animBg="1"/>
      <p:bldP spid="7" grpId="0" animBg="1"/>
      <p:bldP spid="13"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D1821-515A-B6AB-CCAC-2853E1D93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1"/>
            <a:ext cx="12192000" cy="6855229"/>
          </a:xfrm>
          <a:prstGeom prst="rect">
            <a:avLst/>
          </a:prstGeom>
        </p:spPr>
      </p:pic>
      <p:sp>
        <p:nvSpPr>
          <p:cNvPr id="9" name="Rectangle 8">
            <a:extLst>
              <a:ext uri="{FF2B5EF4-FFF2-40B4-BE49-F238E27FC236}">
                <a16:creationId xmlns:a16="http://schemas.microsoft.com/office/drawing/2014/main" id="{35ACB451-5996-6E4A-CAE3-BD977388FBD7}"/>
              </a:ext>
            </a:extLst>
          </p:cNvPr>
          <p:cNvSpPr/>
          <p:nvPr/>
        </p:nvSpPr>
        <p:spPr>
          <a:xfrm>
            <a:off x="6742304" y="4717018"/>
            <a:ext cx="4947948" cy="916135"/>
          </a:xfrm>
          <a:prstGeom prst="rect">
            <a:avLst/>
          </a:prstGeom>
          <a:solidFill>
            <a:schemeClr val="bg1"/>
          </a:solidFill>
        </p:spPr>
        <p:txBody>
          <a:bodyPr wrap="square" lIns="102413" tIns="51206" rIns="102413" bIns="51206">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lang="en-US" sz="4000" b="1" i="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Chân</a:t>
            </a:r>
            <a:r>
              <a:rPr lang="en-US" sz="40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i="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thành</a:t>
            </a:r>
            <a:r>
              <a:rPr lang="en-US" sz="40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i="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cảm</a:t>
            </a:r>
            <a:r>
              <a:rPr lang="en-US" sz="4000" b="1" i="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4000" b="1" i="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ơn</a:t>
            </a:r>
            <a:r>
              <a:rPr kumimoji="0" lang="en-US" sz="4000" b="1" i="1" u="none" strike="noStrike" kern="1200" cap="none" spc="0" normalizeH="0" noProof="0" dirty="0">
                <a:ln w="1905"/>
                <a:solidFill>
                  <a:srgbClr val="FF000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rPr>
              <a:t>!</a:t>
            </a:r>
            <a:endParaRPr kumimoji="0" lang="en-US" sz="4000" b="1" i="1"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F56B037-7066-F3A0-88F4-72BCECB58F8D}"/>
              </a:ext>
            </a:extLst>
          </p:cNvPr>
          <p:cNvSpPr txBox="1"/>
          <p:nvPr/>
        </p:nvSpPr>
        <p:spPr>
          <a:xfrm>
            <a:off x="767604" y="2265904"/>
            <a:ext cx="9107915" cy="1569660"/>
          </a:xfrm>
          <a:prstGeom prst="rect">
            <a:avLst/>
          </a:prstGeom>
          <a:solidFill>
            <a:schemeClr val="bg1"/>
          </a:solidFill>
        </p:spPr>
        <p:txBody>
          <a:bodyPr wrap="square" rtlCol="0">
            <a:spAutoFit/>
          </a:bodyPr>
          <a:lstStyle/>
          <a:p>
            <a:pPr algn="ctr"/>
            <a:r>
              <a:rPr lang="vi-VN" sz="3600" b="1" i="0" dirty="0">
                <a:solidFill>
                  <a:srgbClr val="003300"/>
                </a:solidFill>
                <a:effectLst/>
                <a:latin typeface="+mj-lt"/>
              </a:rPr>
              <a:t>“Dưới ánh mặt trời không có nghề nào cao quý hơn nghề dạy học”</a:t>
            </a:r>
          </a:p>
          <a:p>
            <a:pPr algn="r"/>
            <a:r>
              <a:rPr lang="vi-VN" sz="2400" b="0" i="1" dirty="0">
                <a:effectLst/>
                <a:latin typeface="arial" panose="020B0604020202020204" pitchFamily="34" charset="0"/>
              </a:rPr>
              <a:t>J.A.</a:t>
            </a:r>
            <a:r>
              <a:rPr lang="vi-VN" sz="2400" b="1" i="1" dirty="0">
                <a:effectLst/>
                <a:latin typeface="arial" panose="020B0604020202020204" pitchFamily="34" charset="0"/>
              </a:rPr>
              <a:t>Cômenxki</a:t>
            </a:r>
            <a:r>
              <a:rPr lang="vi-VN" sz="2400" b="0" i="1" dirty="0">
                <a:effectLst/>
                <a:latin typeface="arial" panose="020B0604020202020204" pitchFamily="34" charset="0"/>
              </a:rPr>
              <a:t> là một nhà giáo dục vĩ đại người Séc (Tiệp Khắc</a:t>
            </a:r>
            <a:r>
              <a:rPr lang="vi-VN" sz="2400" b="0" i="1" dirty="0">
                <a:solidFill>
                  <a:srgbClr val="003300"/>
                </a:solidFill>
                <a:effectLst/>
                <a:latin typeface="arial" panose="020B0604020202020204" pitchFamily="34" charset="0"/>
              </a:rPr>
              <a:t>)</a:t>
            </a:r>
            <a:endParaRPr lang="vi-VN" sz="2400" i="1" dirty="0">
              <a:solidFill>
                <a:srgbClr val="003300"/>
              </a:solidFill>
            </a:endParaRPr>
          </a:p>
        </p:txBody>
      </p:sp>
      <p:sp>
        <p:nvSpPr>
          <p:cNvPr id="4" name="TextBox 3">
            <a:extLst>
              <a:ext uri="{FF2B5EF4-FFF2-40B4-BE49-F238E27FC236}">
                <a16:creationId xmlns:a16="http://schemas.microsoft.com/office/drawing/2014/main" id="{74AF33D5-3CFB-5F07-D130-F2B3C2E4CDCA}"/>
              </a:ext>
            </a:extLst>
          </p:cNvPr>
          <p:cNvSpPr txBox="1"/>
          <p:nvPr/>
        </p:nvSpPr>
        <p:spPr>
          <a:xfrm>
            <a:off x="10230678" y="6413365"/>
            <a:ext cx="1961322" cy="444635"/>
          </a:xfrm>
          <a:prstGeom prst="rect">
            <a:avLst/>
          </a:prstGeom>
          <a:solidFill>
            <a:schemeClr val="accent6"/>
          </a:solidFill>
        </p:spPr>
        <p:txBody>
          <a:bodyPr wrap="square" rtlCol="0">
            <a:spAutoFit/>
          </a:bodyPr>
          <a:lstStyle/>
          <a:p>
            <a:endParaRPr lang="vi-VN" dirty="0"/>
          </a:p>
        </p:txBody>
      </p:sp>
      <p:sp>
        <p:nvSpPr>
          <p:cNvPr id="6" name="TextBox 5">
            <a:extLst>
              <a:ext uri="{FF2B5EF4-FFF2-40B4-BE49-F238E27FC236}">
                <a16:creationId xmlns:a16="http://schemas.microsoft.com/office/drawing/2014/main" id="{5754C393-8B3C-832D-18C1-9FAF08CD55A2}"/>
              </a:ext>
            </a:extLst>
          </p:cNvPr>
          <p:cNvSpPr txBox="1"/>
          <p:nvPr/>
        </p:nvSpPr>
        <p:spPr>
          <a:xfrm>
            <a:off x="6506816" y="5633153"/>
            <a:ext cx="55526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chemeClr val="bg1"/>
                </a:solidFill>
                <a:effectLst/>
                <a:uLnTx/>
                <a:uFillTx/>
                <a:latin typeface="+mj-lt"/>
                <a:cs typeface="Arial" panose="020B0604020202020204" pitchFamily="34" charset="0"/>
              </a:rPr>
              <a:t>Các</a:t>
            </a:r>
            <a:r>
              <a:rPr kumimoji="0" lang="vi-VN" sz="3600" b="1" i="1" u="none" strike="noStrike" kern="1200" cap="none" spc="0" normalizeH="0" noProof="0" dirty="0">
                <a:ln>
                  <a:noFill/>
                </a:ln>
                <a:solidFill>
                  <a:schemeClr val="bg1"/>
                </a:solidFill>
                <a:effectLst/>
                <a:uLnTx/>
                <a:uFillTx/>
                <a:latin typeface="+mj-lt"/>
                <a:cs typeface="Arial" panose="020B0604020202020204" pitchFamily="34" charset="0"/>
              </a:rPr>
              <a:t> thầy cô đã theo dõi và lắng nghe...</a:t>
            </a:r>
            <a:endParaRPr kumimoji="0" lang="vi-VN" sz="3600" b="1" i="1" u="none" strike="noStrike" kern="1200" cap="none" spc="0" normalizeH="0" baseline="0" noProof="0" dirty="0">
              <a:ln>
                <a:noFill/>
              </a:ln>
              <a:solidFill>
                <a:schemeClr val="bg1"/>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95095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Effect transition="in" filter="fade">
                                      <p:cBhvr>
                                        <p:cTn id="9" dur="2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092365" y="507624"/>
            <a:ext cx="4003964" cy="221715"/>
          </a:xfrm>
          <a:prstGeom prst="rect">
            <a:avLst/>
          </a:prstGeom>
        </p:spPr>
        <p:txBody>
          <a:bodyPr spcFirstLastPara="1" wrap="square" lIns="121900" tIns="121900" rIns="121900" bIns="121900" anchor="ctr" anchorCtr="0">
            <a:noAutofit/>
          </a:bodyPr>
          <a:lstStyle/>
          <a:p>
            <a:r>
              <a:rPr lang="en-US" sz="3600" b="1" dirty="0">
                <a:solidFill>
                  <a:srgbClr val="FF0000"/>
                </a:solidFill>
                <a:effectLst/>
                <a:latin typeface="Times New Roman" panose="02020603050405020304" pitchFamily="18" charset="0"/>
                <a:ea typeface="Times New Roman" panose="02020603050405020304" pitchFamily="18" charset="0"/>
              </a:rPr>
              <a:t>I. ĐẶT VẤN ĐỀ</a:t>
            </a:r>
            <a:br>
              <a:rPr lang="vi-VN" sz="3600" dirty="0">
                <a:solidFill>
                  <a:srgbClr val="FF0000"/>
                </a:solidFill>
                <a:effectLst/>
                <a:latin typeface="Times New Roman" panose="02020603050405020304" pitchFamily="18" charset="0"/>
                <a:ea typeface="Times New Roman" panose="02020603050405020304" pitchFamily="18" charset="0"/>
              </a:rPr>
            </a:br>
            <a:endParaRPr sz="3600" dirty="0">
              <a:solidFill>
                <a:srgbClr val="FF0000"/>
              </a:solidFill>
            </a:endParaRPr>
          </a:p>
        </p:txBody>
      </p:sp>
      <p:sp>
        <p:nvSpPr>
          <p:cNvPr id="304" name="Google Shape;304;p19"/>
          <p:cNvSpPr/>
          <p:nvPr/>
        </p:nvSpPr>
        <p:spPr>
          <a:xfrm>
            <a:off x="71016" y="795218"/>
            <a:ext cx="896400" cy="896400"/>
          </a:xfrm>
          <a:prstGeom prst="ellipse">
            <a:avLst/>
          </a:prstGeom>
          <a:solidFill>
            <a:schemeClr val="accent1">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3200" b="1" kern="0" dirty="0">
                <a:solidFill>
                  <a:schemeClr val="bg1"/>
                </a:solidFill>
                <a:latin typeface="Fira Sans Extra Condensed"/>
                <a:ea typeface="Fira Sans Extra Condensed"/>
                <a:cs typeface="Fira Sans Extra Condensed"/>
                <a:sym typeface="Fira Sans Extra Condensed"/>
              </a:rPr>
              <a:t>1</a:t>
            </a:r>
            <a:endParaRPr sz="3200" b="1" kern="0" dirty="0">
              <a:solidFill>
                <a:schemeClr val="bg1"/>
              </a:solidFill>
              <a:latin typeface="Fira Sans Extra Condensed"/>
              <a:ea typeface="Fira Sans Extra Condensed"/>
              <a:cs typeface="Fira Sans Extra Condensed"/>
              <a:sym typeface="Fira Sans Extra Condensed"/>
            </a:endParaRPr>
          </a:p>
        </p:txBody>
      </p:sp>
      <p:grpSp>
        <p:nvGrpSpPr>
          <p:cNvPr id="311" name="Google Shape;311;p19"/>
          <p:cNvGrpSpPr/>
          <p:nvPr/>
        </p:nvGrpSpPr>
        <p:grpSpPr>
          <a:xfrm>
            <a:off x="1185826" y="923460"/>
            <a:ext cx="3542483" cy="5299379"/>
            <a:chOff x="1176276" y="3061903"/>
            <a:chExt cx="2236824" cy="1184180"/>
          </a:xfrm>
        </p:grpSpPr>
        <p:sp>
          <p:nvSpPr>
            <p:cNvPr id="312" name="Google Shape;312;p19"/>
            <p:cNvSpPr txBox="1"/>
            <p:nvPr/>
          </p:nvSpPr>
          <p:spPr>
            <a:xfrm>
              <a:off x="1176276" y="3061903"/>
              <a:ext cx="2236823" cy="285893"/>
            </a:xfrm>
            <a:prstGeom prst="rect">
              <a:avLst/>
            </a:prstGeom>
            <a:solidFill>
              <a:srgbClr val="0000CC"/>
            </a:solidFill>
            <a:ln>
              <a:noFill/>
            </a:ln>
          </p:spPr>
          <p:txBody>
            <a:bodyPr spcFirstLastPara="1" wrap="square" lIns="121900" tIns="121900" rIns="121900" bIns="121900" anchor="ctr" anchorCtr="0">
              <a:noAutofit/>
            </a:bodyPr>
            <a:lstStyle/>
            <a:p>
              <a:pPr algn="ctr" defTabSz="1219170">
                <a:lnSpc>
                  <a:spcPct val="115000"/>
                </a:lnSpc>
                <a:spcAft>
                  <a:spcPts val="1600"/>
                </a:spcAft>
                <a:buClr>
                  <a:srgbClr val="000000"/>
                </a:buClr>
              </a:pPr>
              <a:r>
                <a:rPr lang="en-US" sz="2800" b="1" kern="0" dirty="0" err="1">
                  <a:solidFill>
                    <a:schemeClr val="bg1"/>
                  </a:solidFill>
                  <a:latin typeface="Fira Sans Extra Condensed"/>
                  <a:ea typeface="Fira Sans Extra Condensed"/>
                  <a:cs typeface="Fira Sans Extra Condensed"/>
                  <a:sym typeface="Fira Sans Extra Condensed"/>
                </a:rPr>
                <a:t>Chương</a:t>
              </a:r>
              <a:r>
                <a:rPr lang="en-US" sz="2800" b="1" kern="0" dirty="0">
                  <a:solidFill>
                    <a:schemeClr val="bg1"/>
                  </a:solidFill>
                  <a:latin typeface="Fira Sans Extra Condensed"/>
                  <a:ea typeface="Fira Sans Extra Condensed"/>
                  <a:cs typeface="Fira Sans Extra Condensed"/>
                  <a:sym typeface="Fira Sans Extra Condensed"/>
                </a:rPr>
                <a:t> </a:t>
              </a:r>
              <a:r>
                <a:rPr lang="en-US" sz="2800" b="1" kern="0" dirty="0" err="1">
                  <a:solidFill>
                    <a:schemeClr val="bg1"/>
                  </a:solidFill>
                  <a:latin typeface="Fira Sans Extra Condensed"/>
                  <a:ea typeface="Fira Sans Extra Condensed"/>
                  <a:cs typeface="Fira Sans Extra Condensed"/>
                  <a:sym typeface="Fira Sans Extra Condensed"/>
                </a:rPr>
                <a:t>trình</a:t>
              </a:r>
              <a:r>
                <a:rPr lang="en-US" sz="2800" b="1" kern="0" dirty="0">
                  <a:solidFill>
                    <a:schemeClr val="bg1"/>
                  </a:solidFill>
                  <a:latin typeface="Fira Sans Extra Condensed"/>
                  <a:ea typeface="Fira Sans Extra Condensed"/>
                  <a:cs typeface="Fira Sans Extra Condensed"/>
                  <a:sym typeface="Fira Sans Extra Condensed"/>
                </a:rPr>
                <a:t> GDPT 2018:</a:t>
              </a:r>
              <a:endParaRPr sz="2800" b="1" kern="0" dirty="0">
                <a:solidFill>
                  <a:schemeClr val="bg1"/>
                </a:solidFill>
                <a:latin typeface="Fira Sans Extra Condensed"/>
                <a:ea typeface="Fira Sans Extra Condensed"/>
                <a:cs typeface="Fira Sans Extra Condensed"/>
                <a:sym typeface="Fira Sans Extra Condensed"/>
              </a:endParaRPr>
            </a:p>
          </p:txBody>
        </p:sp>
        <p:sp>
          <p:nvSpPr>
            <p:cNvPr id="313" name="Google Shape;313;p19"/>
            <p:cNvSpPr txBox="1"/>
            <p:nvPr/>
          </p:nvSpPr>
          <p:spPr>
            <a:xfrm>
              <a:off x="1176277" y="3347796"/>
              <a:ext cx="2236823" cy="898287"/>
            </a:xfrm>
            <a:prstGeom prst="rect">
              <a:avLst/>
            </a:prstGeom>
            <a:noFill/>
            <a:ln>
              <a:solidFill>
                <a:srgbClr val="003300"/>
              </a:solidFill>
            </a:ln>
          </p:spPr>
          <p:txBody>
            <a:bodyPr spcFirstLastPara="1" wrap="square" lIns="121900" tIns="121900" rIns="121900" bIns="121900" anchor="ctr" anchorCtr="0">
              <a:noAutofit/>
            </a:bodyPr>
            <a:lstStyle/>
            <a:p>
              <a:pPr marL="203195" algn="just" defTabSz="1219170">
                <a:buClr>
                  <a:srgbClr val="000000"/>
                </a:buClr>
                <a:buSzPts val="1200"/>
              </a:pPr>
              <a:r>
                <a:rPr lang="en-US" sz="2800" dirty="0" err="1">
                  <a:effectLst/>
                  <a:latin typeface="Times New Roman" panose="02020603050405020304" pitchFamily="18" charset="0"/>
                  <a:ea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2018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phát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triển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năng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lực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sinh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hay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sz="2800" kern="0" dirty="0">
                <a:solidFill>
                  <a:srgbClr val="000000"/>
                </a:solidFill>
                <a:latin typeface="Roboto"/>
                <a:ea typeface="Roboto"/>
                <a:cs typeface="Roboto"/>
                <a:sym typeface="Roboto"/>
              </a:endParaRPr>
            </a:p>
          </p:txBody>
        </p:sp>
      </p:grpSp>
      <p:pic>
        <p:nvPicPr>
          <p:cNvPr id="3" name="Picture 2">
            <a:extLst>
              <a:ext uri="{FF2B5EF4-FFF2-40B4-BE49-F238E27FC236}">
                <a16:creationId xmlns:a16="http://schemas.microsoft.com/office/drawing/2014/main" id="{7BD3C7DD-B064-DC20-9B1E-D6A97D0C7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181" y="917994"/>
            <a:ext cx="3542481" cy="1990424"/>
          </a:xfrm>
          <a:prstGeom prst="rect">
            <a:avLst/>
          </a:prstGeom>
        </p:spPr>
      </p:pic>
      <p:pic>
        <p:nvPicPr>
          <p:cNvPr id="5" name="Picture 4">
            <a:extLst>
              <a:ext uri="{FF2B5EF4-FFF2-40B4-BE49-F238E27FC236}">
                <a16:creationId xmlns:a16="http://schemas.microsoft.com/office/drawing/2014/main" id="{0F706DF3-6BE8-0CB2-17B7-ABA42624E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485" y="729339"/>
            <a:ext cx="3290426" cy="2396758"/>
          </a:xfrm>
          <a:prstGeom prst="rect">
            <a:avLst/>
          </a:prstGeom>
        </p:spPr>
      </p:pic>
      <p:pic>
        <p:nvPicPr>
          <p:cNvPr id="7" name="Picture 6">
            <a:extLst>
              <a:ext uri="{FF2B5EF4-FFF2-40B4-BE49-F238E27FC236}">
                <a16:creationId xmlns:a16="http://schemas.microsoft.com/office/drawing/2014/main" id="{21CB5EB4-81E6-1938-91E4-3AF5F7049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118" y="3320218"/>
            <a:ext cx="5165791" cy="2902621"/>
          </a:xfrm>
          <a:prstGeom prst="rect">
            <a:avLst/>
          </a:prstGeom>
        </p:spPr>
      </p:pic>
      <p:sp>
        <p:nvSpPr>
          <p:cNvPr id="2" name="Arrow: Right 1">
            <a:extLst>
              <a:ext uri="{FF2B5EF4-FFF2-40B4-BE49-F238E27FC236}">
                <a16:creationId xmlns:a16="http://schemas.microsoft.com/office/drawing/2014/main" id="{79544CAE-646B-4F38-7057-0A4D599E86D5}"/>
              </a:ext>
            </a:extLst>
          </p:cNvPr>
          <p:cNvSpPr/>
          <p:nvPr/>
        </p:nvSpPr>
        <p:spPr>
          <a:xfrm>
            <a:off x="8454468" y="1805468"/>
            <a:ext cx="389211" cy="21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circle(in)">
                                      <p:cBhvr>
                                        <p:cTn id="7" dur="2000"/>
                                        <p:tgtEl>
                                          <p:spTgt spid="304"/>
                                        </p:tgtEl>
                                      </p:cBhvr>
                                    </p:animEffect>
                                  </p:childTnLst>
                                </p:cTn>
                              </p:par>
                              <p:par>
                                <p:cTn id="8" presetID="16" presetClass="entr" presetSubtype="21" fill="hold" nodeType="withEffect">
                                  <p:stCondLst>
                                    <p:cond delay="0"/>
                                  </p:stCondLst>
                                  <p:childTnLst>
                                    <p:set>
                                      <p:cBhvr>
                                        <p:cTn id="9" dur="1" fill="hold">
                                          <p:stCondLst>
                                            <p:cond delay="0"/>
                                          </p:stCondLst>
                                        </p:cTn>
                                        <p:tgtEl>
                                          <p:spTgt spid="311"/>
                                        </p:tgtEl>
                                        <p:attrNameLst>
                                          <p:attrName>style.visibility</p:attrName>
                                        </p:attrNameLst>
                                      </p:cBhvr>
                                      <p:to>
                                        <p:strVal val="visible"/>
                                      </p:to>
                                    </p:set>
                                    <p:animEffect transition="in" filter="barn(inVertical)">
                                      <p:cBhvr>
                                        <p:cTn id="10"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092365" y="507624"/>
            <a:ext cx="4003964" cy="221715"/>
          </a:xfrm>
          <a:prstGeom prst="rect">
            <a:avLst/>
          </a:prstGeom>
        </p:spPr>
        <p:txBody>
          <a:bodyPr spcFirstLastPara="1" wrap="square" lIns="121900" tIns="121900" rIns="121900" bIns="121900" anchor="ctr" anchorCtr="0">
            <a:noAutofit/>
          </a:bodyPr>
          <a:lstStyle/>
          <a:p>
            <a:r>
              <a:rPr lang="en-US" sz="3600" b="1" dirty="0">
                <a:solidFill>
                  <a:srgbClr val="FF0000"/>
                </a:solidFill>
                <a:effectLst/>
                <a:latin typeface="Times New Roman" panose="02020603050405020304" pitchFamily="18" charset="0"/>
                <a:ea typeface="Times New Roman" panose="02020603050405020304" pitchFamily="18" charset="0"/>
              </a:rPr>
              <a:t>I. ĐẶT VẤN ĐỀ</a:t>
            </a:r>
            <a:br>
              <a:rPr lang="vi-VN" sz="3600" dirty="0">
                <a:solidFill>
                  <a:srgbClr val="FF0000"/>
                </a:solidFill>
                <a:effectLst/>
                <a:latin typeface="Times New Roman" panose="02020603050405020304" pitchFamily="18" charset="0"/>
                <a:ea typeface="Times New Roman" panose="02020603050405020304" pitchFamily="18" charset="0"/>
              </a:rPr>
            </a:br>
            <a:endParaRPr sz="3600" dirty="0">
              <a:solidFill>
                <a:srgbClr val="FF0000"/>
              </a:solidFill>
            </a:endParaRPr>
          </a:p>
        </p:txBody>
      </p:sp>
      <p:sp>
        <p:nvSpPr>
          <p:cNvPr id="305" name="Google Shape;305;p19"/>
          <p:cNvSpPr/>
          <p:nvPr/>
        </p:nvSpPr>
        <p:spPr>
          <a:xfrm>
            <a:off x="3564" y="701222"/>
            <a:ext cx="896400" cy="896400"/>
          </a:xfrm>
          <a:prstGeom prst="ellipse">
            <a:avLst/>
          </a:prstGeom>
          <a:solidFill>
            <a:schemeClr val="accent1">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3200" b="1" kern="0" dirty="0">
                <a:solidFill>
                  <a:schemeClr val="bg1"/>
                </a:solidFill>
                <a:latin typeface="Fira Sans Extra Condensed"/>
                <a:ea typeface="Fira Sans Extra Condensed"/>
                <a:cs typeface="Fira Sans Extra Condensed"/>
                <a:sym typeface="Fira Sans Extra Condensed"/>
              </a:rPr>
              <a:t>2</a:t>
            </a:r>
            <a:endParaRPr sz="3200" b="1" kern="0" dirty="0">
              <a:solidFill>
                <a:schemeClr val="bg1"/>
              </a:solidFill>
              <a:latin typeface="Fira Sans Extra Condensed"/>
              <a:ea typeface="Fira Sans Extra Condensed"/>
              <a:cs typeface="Fira Sans Extra Condensed"/>
              <a:sym typeface="Fira Sans Extra Condensed"/>
            </a:endParaRPr>
          </a:p>
        </p:txBody>
      </p:sp>
      <p:grpSp>
        <p:nvGrpSpPr>
          <p:cNvPr id="314" name="Google Shape;314;p19"/>
          <p:cNvGrpSpPr/>
          <p:nvPr/>
        </p:nvGrpSpPr>
        <p:grpSpPr>
          <a:xfrm>
            <a:off x="1083213" y="885190"/>
            <a:ext cx="6302325" cy="5972809"/>
            <a:chOff x="1098437" y="1101039"/>
            <a:chExt cx="2472380" cy="1870230"/>
          </a:xfrm>
        </p:grpSpPr>
        <p:sp>
          <p:nvSpPr>
            <p:cNvPr id="315" name="Google Shape;315;p19"/>
            <p:cNvSpPr txBox="1"/>
            <p:nvPr/>
          </p:nvSpPr>
          <p:spPr>
            <a:xfrm>
              <a:off x="1098437" y="1101039"/>
              <a:ext cx="2472380" cy="173998"/>
            </a:xfrm>
            <a:prstGeom prst="rect">
              <a:avLst/>
            </a:prstGeom>
            <a:solidFill>
              <a:srgbClr val="0000CC"/>
            </a:solidFill>
            <a:ln>
              <a:noFill/>
            </a:ln>
          </p:spPr>
          <p:txBody>
            <a:bodyPr spcFirstLastPara="1" wrap="square" lIns="121900" tIns="121900" rIns="121900" bIns="121900" anchor="ctr" anchorCtr="0">
              <a:noAutofit/>
            </a:bodyPr>
            <a:lstStyle/>
            <a:p>
              <a:pPr algn="ctr" defTabSz="1219170">
                <a:lnSpc>
                  <a:spcPct val="115000"/>
                </a:lnSpc>
                <a:spcAft>
                  <a:spcPts val="1600"/>
                </a:spcAft>
                <a:buClr>
                  <a:srgbClr val="000000"/>
                </a:buClr>
              </a:pPr>
              <a:r>
                <a:rPr lang="en-US" sz="3000" b="1" kern="0" dirty="0" err="1">
                  <a:solidFill>
                    <a:schemeClr val="bg1"/>
                  </a:solidFill>
                  <a:latin typeface="Fira Sans Extra Condensed"/>
                  <a:ea typeface="Fira Sans Extra Condensed"/>
                  <a:cs typeface="Fira Sans Extra Condensed"/>
                  <a:sym typeface="Fira Sans Extra Condensed"/>
                </a:rPr>
                <a:t>Phát</a:t>
              </a:r>
              <a:r>
                <a:rPr lang="en-US" sz="3000" b="1" kern="0" dirty="0">
                  <a:solidFill>
                    <a:schemeClr val="bg1"/>
                  </a:solidFill>
                  <a:latin typeface="Fira Sans Extra Condensed"/>
                  <a:ea typeface="Fira Sans Extra Condensed"/>
                  <a:cs typeface="Fira Sans Extra Condensed"/>
                  <a:sym typeface="Fira Sans Extra Condensed"/>
                </a:rPr>
                <a:t> </a:t>
              </a:r>
              <a:r>
                <a:rPr lang="en-US" sz="3000" b="1" kern="0" dirty="0" err="1">
                  <a:solidFill>
                    <a:schemeClr val="bg1"/>
                  </a:solidFill>
                  <a:latin typeface="Fira Sans Extra Condensed"/>
                  <a:ea typeface="Fira Sans Extra Condensed"/>
                  <a:cs typeface="Fira Sans Extra Condensed"/>
                  <a:sym typeface="Fira Sans Extra Condensed"/>
                </a:rPr>
                <a:t>triển</a:t>
              </a:r>
              <a:r>
                <a:rPr lang="en-US" sz="3000" b="1" kern="0" dirty="0">
                  <a:solidFill>
                    <a:schemeClr val="bg1"/>
                  </a:solidFill>
                  <a:latin typeface="Fira Sans Extra Condensed"/>
                  <a:ea typeface="Fira Sans Extra Condensed"/>
                  <a:cs typeface="Fira Sans Extra Condensed"/>
                  <a:sym typeface="Fira Sans Extra Condensed"/>
                </a:rPr>
                <a:t> </a:t>
              </a:r>
              <a:r>
                <a:rPr lang="en-US" sz="3000" b="1" kern="0" dirty="0" err="1">
                  <a:solidFill>
                    <a:schemeClr val="bg1"/>
                  </a:solidFill>
                  <a:latin typeface="Fira Sans Extra Condensed"/>
                  <a:ea typeface="Fira Sans Extra Condensed"/>
                  <a:cs typeface="Fira Sans Extra Condensed"/>
                  <a:sym typeface="Fira Sans Extra Condensed"/>
                </a:rPr>
                <a:t>năng</a:t>
              </a:r>
              <a:r>
                <a:rPr lang="en-US" sz="3000" b="1" kern="0" dirty="0">
                  <a:solidFill>
                    <a:schemeClr val="bg1"/>
                  </a:solidFill>
                  <a:latin typeface="Fira Sans Extra Condensed"/>
                  <a:ea typeface="Fira Sans Extra Condensed"/>
                  <a:cs typeface="Fira Sans Extra Condensed"/>
                  <a:sym typeface="Fira Sans Extra Condensed"/>
                </a:rPr>
                <a:t> </a:t>
              </a:r>
              <a:r>
                <a:rPr lang="en-US" sz="3000" b="1" kern="0" dirty="0" err="1">
                  <a:solidFill>
                    <a:schemeClr val="bg1"/>
                  </a:solidFill>
                  <a:latin typeface="Fira Sans Extra Condensed"/>
                  <a:ea typeface="Fira Sans Extra Condensed"/>
                  <a:cs typeface="Fira Sans Extra Condensed"/>
                  <a:sym typeface="Fira Sans Extra Condensed"/>
                </a:rPr>
                <a:t>lực</a:t>
              </a:r>
              <a:r>
                <a:rPr lang="en-US" sz="3000" b="1" kern="0" dirty="0">
                  <a:solidFill>
                    <a:schemeClr val="bg1"/>
                  </a:solidFill>
                  <a:latin typeface="Fira Sans Extra Condensed"/>
                  <a:ea typeface="Fira Sans Extra Condensed"/>
                  <a:cs typeface="Fira Sans Extra Condensed"/>
                  <a:sym typeface="Fira Sans Extra Condensed"/>
                </a:rPr>
                <a:t> </a:t>
              </a:r>
              <a:r>
                <a:rPr lang="en-US" sz="3000" b="1" kern="0" dirty="0" err="1">
                  <a:solidFill>
                    <a:schemeClr val="bg1"/>
                  </a:solidFill>
                  <a:latin typeface="Fira Sans Extra Condensed"/>
                  <a:ea typeface="Fira Sans Extra Condensed"/>
                  <a:cs typeface="Fira Sans Extra Condensed"/>
                  <a:sym typeface="Fira Sans Extra Condensed"/>
                </a:rPr>
                <a:t>học</a:t>
              </a:r>
              <a:r>
                <a:rPr lang="en-US" sz="3000" b="1" kern="0" dirty="0">
                  <a:solidFill>
                    <a:schemeClr val="bg1"/>
                  </a:solidFill>
                  <a:latin typeface="Fira Sans Extra Condensed"/>
                  <a:ea typeface="Fira Sans Extra Condensed"/>
                  <a:cs typeface="Fira Sans Extra Condensed"/>
                  <a:sym typeface="Fira Sans Extra Condensed"/>
                </a:rPr>
                <a:t> </a:t>
              </a:r>
              <a:r>
                <a:rPr lang="en-US" sz="3000" b="1" kern="0" dirty="0" err="1">
                  <a:solidFill>
                    <a:schemeClr val="bg1"/>
                  </a:solidFill>
                  <a:latin typeface="Fira Sans Extra Condensed"/>
                  <a:ea typeface="Fira Sans Extra Condensed"/>
                  <a:cs typeface="Fira Sans Extra Condensed"/>
                  <a:sym typeface="Fira Sans Extra Condensed"/>
                </a:rPr>
                <a:t>sinh</a:t>
              </a:r>
              <a:r>
                <a:rPr lang="en-US" sz="3000" b="1" kern="0" dirty="0">
                  <a:solidFill>
                    <a:schemeClr val="bg1"/>
                  </a:solidFill>
                  <a:latin typeface="Fira Sans Extra Condensed"/>
                  <a:ea typeface="Fira Sans Extra Condensed"/>
                  <a:cs typeface="Fira Sans Extra Condensed"/>
                  <a:sym typeface="Fira Sans Extra Condensed"/>
                </a:rPr>
                <a:t>:</a:t>
              </a:r>
              <a:endParaRPr sz="3000" b="1" kern="0" dirty="0">
                <a:solidFill>
                  <a:schemeClr val="bg1"/>
                </a:solidFill>
                <a:latin typeface="Fira Sans Extra Condensed"/>
                <a:ea typeface="Fira Sans Extra Condensed"/>
                <a:cs typeface="Fira Sans Extra Condensed"/>
                <a:sym typeface="Fira Sans Extra Condensed"/>
              </a:endParaRPr>
            </a:p>
          </p:txBody>
        </p:sp>
        <p:sp>
          <p:nvSpPr>
            <p:cNvPr id="316" name="Google Shape;316;p19"/>
            <p:cNvSpPr txBox="1"/>
            <p:nvPr/>
          </p:nvSpPr>
          <p:spPr>
            <a:xfrm>
              <a:off x="1098437" y="1275037"/>
              <a:ext cx="2472380" cy="1696232"/>
            </a:xfrm>
            <a:prstGeom prst="rect">
              <a:avLst/>
            </a:prstGeom>
            <a:noFill/>
            <a:ln>
              <a:solidFill>
                <a:srgbClr val="003300"/>
              </a:solidFill>
            </a:ln>
          </p:spPr>
          <p:txBody>
            <a:bodyPr spcFirstLastPara="1" wrap="square" lIns="121900" tIns="121900" rIns="121900" bIns="121900" anchor="ctr" anchorCtr="0">
              <a:noAutofit/>
            </a:bodyPr>
            <a:lstStyle/>
            <a:p>
              <a:pPr marL="203195" algn="just" defTabSz="1219170">
                <a:buClr>
                  <a:srgbClr val="000000"/>
                </a:buClr>
                <a:buSzPts val="1200"/>
              </a:pPr>
              <a:r>
                <a:rPr lang="vi-VN" sz="2600" dirty="0">
                  <a:effectLst/>
                  <a:latin typeface="+mj-lt"/>
                </a:rPr>
                <a:t>Là phát triển những khả năng hoàn thành nhiệm vụ đặt ra, phát triển nhân cách, trong đó tính tích cực hoạt động và giao lưu của cá nhân đóng vai trò quyết định. Phát triển sự kiên trì học tập, rèn luyện và tích lũy kinh nghiệm của bản thân trong hoạt động thực tiễn. Phát triển khả năng thực hiện thành công hoạt động trong bối cảnh nhất định nhờ sự huy động tổng hợp các kiến thức, kỹ năng và phát triển các thuộc tính cá nhân khác như hứng thú, niềm tin, ý chí… Phát triển các năng lực chung cũng như năng lực đặc thù của học sinh.</a:t>
              </a:r>
              <a:endParaRPr lang="en-US" sz="2600" kern="0" dirty="0">
                <a:solidFill>
                  <a:srgbClr val="000000"/>
                </a:solidFill>
                <a:latin typeface="+mj-lt"/>
                <a:ea typeface="Roboto"/>
                <a:cs typeface="Roboto"/>
                <a:sym typeface="Roboto"/>
              </a:endParaRPr>
            </a:p>
          </p:txBody>
        </p:sp>
      </p:grpSp>
      <p:pic>
        <p:nvPicPr>
          <p:cNvPr id="3" name="Picture 2">
            <a:extLst>
              <a:ext uri="{FF2B5EF4-FFF2-40B4-BE49-F238E27FC236}">
                <a16:creationId xmlns:a16="http://schemas.microsoft.com/office/drawing/2014/main" id="{89448305-D086-ED83-971C-E1E918927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108" y="1728662"/>
            <a:ext cx="4445588" cy="3166896"/>
          </a:xfrm>
          <a:prstGeom prst="rect">
            <a:avLst/>
          </a:prstGeom>
        </p:spPr>
      </p:pic>
    </p:spTree>
    <p:extLst>
      <p:ext uri="{BB962C8B-B14F-4D97-AF65-F5344CB8AC3E}">
        <p14:creationId xmlns:p14="http://schemas.microsoft.com/office/powerpoint/2010/main" val="3969535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barn(inVertical)">
                                      <p:cBhvr>
                                        <p:cTn id="7" dur="500"/>
                                        <p:tgtEl>
                                          <p:spTgt spid="305"/>
                                        </p:tgtEl>
                                      </p:cBhvr>
                                    </p:animEffect>
                                  </p:childTnLst>
                                </p:cTn>
                              </p:par>
                              <p:par>
                                <p:cTn id="8" presetID="22" presetClass="entr" presetSubtype="4"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Effect transition="in" filter="wipe(down)">
                                      <p:cBhvr>
                                        <p:cTn id="10"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092365" y="507624"/>
            <a:ext cx="4003964" cy="221715"/>
          </a:xfrm>
          <a:prstGeom prst="rect">
            <a:avLst/>
          </a:prstGeom>
        </p:spPr>
        <p:txBody>
          <a:bodyPr spcFirstLastPara="1" wrap="square" lIns="121900" tIns="121900" rIns="121900" bIns="121900" anchor="ctr" anchorCtr="0">
            <a:noAutofit/>
          </a:bodyPr>
          <a:lstStyle/>
          <a:p>
            <a:r>
              <a:rPr lang="en-US" sz="3600" b="1" dirty="0">
                <a:solidFill>
                  <a:srgbClr val="FF0000"/>
                </a:solidFill>
                <a:effectLst/>
                <a:latin typeface="Times New Roman" panose="02020603050405020304" pitchFamily="18" charset="0"/>
                <a:ea typeface="Times New Roman" panose="02020603050405020304" pitchFamily="18" charset="0"/>
              </a:rPr>
              <a:t>I. ĐẶT VẤN ĐỀ</a:t>
            </a:r>
            <a:br>
              <a:rPr lang="vi-VN" sz="3600" dirty="0">
                <a:solidFill>
                  <a:srgbClr val="FF0000"/>
                </a:solidFill>
                <a:effectLst/>
                <a:latin typeface="Times New Roman" panose="02020603050405020304" pitchFamily="18" charset="0"/>
                <a:ea typeface="Times New Roman" panose="02020603050405020304" pitchFamily="18" charset="0"/>
              </a:rPr>
            </a:br>
            <a:endParaRPr sz="3600" dirty="0">
              <a:solidFill>
                <a:srgbClr val="FF0000"/>
              </a:solidFill>
            </a:endParaRPr>
          </a:p>
        </p:txBody>
      </p:sp>
      <p:sp>
        <p:nvSpPr>
          <p:cNvPr id="306" name="Google Shape;306;p19"/>
          <p:cNvSpPr/>
          <p:nvPr/>
        </p:nvSpPr>
        <p:spPr>
          <a:xfrm flipH="1">
            <a:off x="427759" y="949178"/>
            <a:ext cx="896400" cy="896400"/>
          </a:xfrm>
          <a:prstGeom prst="ellipse">
            <a:avLst/>
          </a:prstGeom>
          <a:solidFill>
            <a:schemeClr val="accent1">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3200" b="1" kern="0" dirty="0">
                <a:solidFill>
                  <a:schemeClr val="bg1"/>
                </a:solidFill>
                <a:latin typeface="Fira Sans Extra Condensed"/>
                <a:ea typeface="Fira Sans Extra Condensed"/>
                <a:cs typeface="Fira Sans Extra Condensed"/>
                <a:sym typeface="Fira Sans Extra Condensed"/>
              </a:rPr>
              <a:t>3</a:t>
            </a:r>
            <a:endParaRPr sz="3200" b="1" kern="0" dirty="0">
              <a:solidFill>
                <a:schemeClr val="bg1"/>
              </a:solidFill>
              <a:latin typeface="Fira Sans Extra Condensed"/>
              <a:ea typeface="Fira Sans Extra Condensed"/>
              <a:cs typeface="Fira Sans Extra Condensed"/>
              <a:sym typeface="Fira Sans Extra Condensed"/>
            </a:endParaRPr>
          </a:p>
        </p:txBody>
      </p:sp>
      <p:grpSp>
        <p:nvGrpSpPr>
          <p:cNvPr id="317" name="Google Shape;317;p19"/>
          <p:cNvGrpSpPr/>
          <p:nvPr/>
        </p:nvGrpSpPr>
        <p:grpSpPr>
          <a:xfrm>
            <a:off x="1448593" y="949178"/>
            <a:ext cx="5177291" cy="5548996"/>
            <a:chOff x="1182151" y="1314346"/>
            <a:chExt cx="2707526" cy="2288829"/>
          </a:xfrm>
        </p:grpSpPr>
        <p:sp>
          <p:nvSpPr>
            <p:cNvPr id="318" name="Google Shape;318;p19"/>
            <p:cNvSpPr txBox="1"/>
            <p:nvPr/>
          </p:nvSpPr>
          <p:spPr>
            <a:xfrm>
              <a:off x="1182151" y="1314346"/>
              <a:ext cx="2707526" cy="539978"/>
            </a:xfrm>
            <a:prstGeom prst="rect">
              <a:avLst/>
            </a:prstGeom>
            <a:solidFill>
              <a:srgbClr val="0000CC"/>
            </a:solidFill>
            <a:ln>
              <a:noFill/>
            </a:ln>
          </p:spPr>
          <p:txBody>
            <a:bodyPr spcFirstLastPara="1" wrap="square" lIns="121900" tIns="121900" rIns="121900" bIns="121900" anchor="ctr" anchorCtr="0">
              <a:noAutofit/>
            </a:bodyPr>
            <a:lstStyle/>
            <a:p>
              <a:pPr algn="ctr" defTabSz="1219170">
                <a:lnSpc>
                  <a:spcPct val="115000"/>
                </a:lnSpc>
                <a:spcAft>
                  <a:spcPts val="1600"/>
                </a:spcAft>
                <a:buClr>
                  <a:srgbClr val="000000"/>
                </a:buClr>
              </a:pPr>
              <a:r>
                <a:rPr lang="en" sz="2800" b="1" kern="0" dirty="0">
                  <a:solidFill>
                    <a:schemeClr val="bg1"/>
                  </a:solidFill>
                  <a:latin typeface="Fira Sans Extra Condensed"/>
                  <a:ea typeface="Fira Sans Extra Condensed"/>
                  <a:cs typeface="Fira Sans Extra Condensed"/>
                  <a:sym typeface="Fira Sans Extra Condensed"/>
                </a:rPr>
                <a:t>Đánh giá theo hướng phát triển năng lực:</a:t>
              </a:r>
              <a:endParaRPr sz="2800" b="1" kern="0" dirty="0">
                <a:solidFill>
                  <a:schemeClr val="bg1"/>
                </a:solidFill>
                <a:latin typeface="Fira Sans Extra Condensed"/>
                <a:ea typeface="Fira Sans Extra Condensed"/>
                <a:cs typeface="Fira Sans Extra Condensed"/>
                <a:sym typeface="Fira Sans Extra Condensed"/>
              </a:endParaRPr>
            </a:p>
          </p:txBody>
        </p:sp>
        <p:sp>
          <p:nvSpPr>
            <p:cNvPr id="319" name="Google Shape;319;p19"/>
            <p:cNvSpPr txBox="1"/>
            <p:nvPr/>
          </p:nvSpPr>
          <p:spPr>
            <a:xfrm>
              <a:off x="1182151" y="1854324"/>
              <a:ext cx="2707526" cy="1748851"/>
            </a:xfrm>
            <a:prstGeom prst="rect">
              <a:avLst/>
            </a:prstGeom>
            <a:solidFill>
              <a:schemeClr val="bg1"/>
            </a:solidFill>
            <a:ln>
              <a:solidFill>
                <a:srgbClr val="003300"/>
              </a:solidFill>
            </a:ln>
          </p:spPr>
          <p:txBody>
            <a:bodyPr spcFirstLastPara="1" wrap="square" lIns="121900" tIns="121900" rIns="121900" bIns="121900" anchor="ctr" anchorCtr="0">
              <a:noAutofit/>
            </a:bodyPr>
            <a:lstStyle/>
            <a:p>
              <a:pPr marL="203195" algn="just" defTabSz="1219170">
                <a:buClr>
                  <a:srgbClr val="000000"/>
                </a:buClr>
                <a:buSzPts val="1200"/>
              </a:pPr>
              <a:r>
                <a:rPr lang="en-US" sz="2800" dirty="0" err="1">
                  <a:latin typeface="Times New Roman" panose="02020603050405020304" pitchFamily="18" charset="0"/>
                  <a:ea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rPr>
                <a:t>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tri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a:t>
              </a:r>
              <a:endParaRPr sz="2800" kern="0" dirty="0">
                <a:solidFill>
                  <a:srgbClr val="000000"/>
                </a:solidFill>
                <a:latin typeface="Roboto"/>
                <a:ea typeface="Roboto"/>
                <a:cs typeface="Roboto"/>
                <a:sym typeface="Roboto"/>
              </a:endParaRPr>
            </a:p>
          </p:txBody>
        </p:sp>
      </p:grpSp>
      <p:pic>
        <p:nvPicPr>
          <p:cNvPr id="3" name="Picture 2">
            <a:extLst>
              <a:ext uri="{FF2B5EF4-FFF2-40B4-BE49-F238E27FC236}">
                <a16:creationId xmlns:a16="http://schemas.microsoft.com/office/drawing/2014/main" id="{1D4876D4-7555-3499-2A29-5A6801F75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0" y="4136032"/>
            <a:ext cx="4403187" cy="2452255"/>
          </a:xfrm>
          <a:prstGeom prst="rect">
            <a:avLst/>
          </a:prstGeom>
        </p:spPr>
      </p:pic>
      <p:pic>
        <p:nvPicPr>
          <p:cNvPr id="2" name="Picture 1">
            <a:extLst>
              <a:ext uri="{FF2B5EF4-FFF2-40B4-BE49-F238E27FC236}">
                <a16:creationId xmlns:a16="http://schemas.microsoft.com/office/drawing/2014/main" id="{3C7A07AC-ED49-2AFE-7432-8AE9691D8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676" y="598711"/>
            <a:ext cx="5177291" cy="3319160"/>
          </a:xfrm>
          <a:prstGeom prst="rect">
            <a:avLst/>
          </a:prstGeom>
        </p:spPr>
      </p:pic>
    </p:spTree>
    <p:extLst>
      <p:ext uri="{BB962C8B-B14F-4D97-AF65-F5344CB8AC3E}">
        <p14:creationId xmlns:p14="http://schemas.microsoft.com/office/powerpoint/2010/main" val="229785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wipe(down)">
                                      <p:cBhvr>
                                        <p:cTn id="7" dur="500"/>
                                        <p:tgtEl>
                                          <p:spTgt spid="306"/>
                                        </p:tgtEl>
                                      </p:cBhvr>
                                    </p:animEffect>
                                  </p:childTnLst>
                                </p:cTn>
                              </p:par>
                              <p:par>
                                <p:cTn id="8" presetID="42"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1000"/>
                                        <p:tgtEl>
                                          <p:spTgt spid="317"/>
                                        </p:tgtEl>
                                      </p:cBhvr>
                                    </p:animEffect>
                                    <p:anim calcmode="lin" valueType="num">
                                      <p:cBhvr>
                                        <p:cTn id="11" dur="1000" fill="hold"/>
                                        <p:tgtEl>
                                          <p:spTgt spid="317"/>
                                        </p:tgtEl>
                                        <p:attrNameLst>
                                          <p:attrName>ppt_x</p:attrName>
                                        </p:attrNameLst>
                                      </p:cBhvr>
                                      <p:tavLst>
                                        <p:tav tm="0">
                                          <p:val>
                                            <p:strVal val="#ppt_x"/>
                                          </p:val>
                                        </p:tav>
                                        <p:tav tm="100000">
                                          <p:val>
                                            <p:strVal val="#ppt_x"/>
                                          </p:val>
                                        </p:tav>
                                      </p:tavLst>
                                    </p:anim>
                                    <p:anim calcmode="lin" valueType="num">
                                      <p:cBhvr>
                                        <p:cTn id="12" dur="1000" fill="hold"/>
                                        <p:tgtEl>
                                          <p:spTgt spid="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092365" y="507624"/>
            <a:ext cx="4003964" cy="221715"/>
          </a:xfrm>
          <a:prstGeom prst="rect">
            <a:avLst/>
          </a:prstGeom>
        </p:spPr>
        <p:txBody>
          <a:bodyPr spcFirstLastPara="1" wrap="square" lIns="121900" tIns="121900" rIns="121900" bIns="121900" anchor="ctr" anchorCtr="0">
            <a:noAutofit/>
          </a:bodyPr>
          <a:lstStyle/>
          <a:p>
            <a:r>
              <a:rPr lang="en-US" sz="3600" b="1" dirty="0">
                <a:solidFill>
                  <a:srgbClr val="FF0000"/>
                </a:solidFill>
                <a:effectLst/>
                <a:latin typeface="Times New Roman" panose="02020603050405020304" pitchFamily="18" charset="0"/>
                <a:ea typeface="Times New Roman" panose="02020603050405020304" pitchFamily="18" charset="0"/>
              </a:rPr>
              <a:t>I. ĐẶT VẤN ĐỀ</a:t>
            </a:r>
            <a:br>
              <a:rPr lang="vi-VN" sz="3600" dirty="0">
                <a:solidFill>
                  <a:srgbClr val="FF0000"/>
                </a:solidFill>
                <a:effectLst/>
                <a:latin typeface="Times New Roman" panose="02020603050405020304" pitchFamily="18" charset="0"/>
                <a:ea typeface="Times New Roman" panose="02020603050405020304" pitchFamily="18" charset="0"/>
              </a:rPr>
            </a:br>
            <a:endParaRPr sz="3600" dirty="0">
              <a:solidFill>
                <a:srgbClr val="FF0000"/>
              </a:solidFill>
            </a:endParaRPr>
          </a:p>
        </p:txBody>
      </p:sp>
      <p:sp>
        <p:nvSpPr>
          <p:cNvPr id="307" name="Google Shape;307;p19"/>
          <p:cNvSpPr/>
          <p:nvPr/>
        </p:nvSpPr>
        <p:spPr>
          <a:xfrm flipH="1">
            <a:off x="321066" y="886430"/>
            <a:ext cx="896400" cy="896400"/>
          </a:xfrm>
          <a:prstGeom prst="ellipse">
            <a:avLst/>
          </a:prstGeom>
          <a:solidFill>
            <a:schemeClr val="accent1">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3200" b="1" kern="0" dirty="0">
                <a:solidFill>
                  <a:schemeClr val="bg1"/>
                </a:solidFill>
                <a:latin typeface="Fira Sans Extra Condensed"/>
                <a:ea typeface="Fira Sans Extra Condensed"/>
                <a:cs typeface="Fira Sans Extra Condensed"/>
                <a:sym typeface="Fira Sans Extra Condensed"/>
              </a:rPr>
              <a:t>4</a:t>
            </a:r>
            <a:endParaRPr sz="3200" b="1" kern="0" dirty="0">
              <a:solidFill>
                <a:schemeClr val="bg1"/>
              </a:solidFill>
              <a:latin typeface="Fira Sans Extra Condensed"/>
              <a:ea typeface="Fira Sans Extra Condensed"/>
              <a:cs typeface="Fira Sans Extra Condensed"/>
              <a:sym typeface="Fira Sans Extra Condensed"/>
            </a:endParaRPr>
          </a:p>
        </p:txBody>
      </p:sp>
      <p:grpSp>
        <p:nvGrpSpPr>
          <p:cNvPr id="317" name="Google Shape;317;p19"/>
          <p:cNvGrpSpPr/>
          <p:nvPr/>
        </p:nvGrpSpPr>
        <p:grpSpPr>
          <a:xfrm>
            <a:off x="1392960" y="886430"/>
            <a:ext cx="10508311" cy="5261152"/>
            <a:chOff x="1182150" y="1314346"/>
            <a:chExt cx="5647954" cy="2608753"/>
          </a:xfrm>
        </p:grpSpPr>
        <p:sp>
          <p:nvSpPr>
            <p:cNvPr id="318" name="Google Shape;318;p19"/>
            <p:cNvSpPr txBox="1"/>
            <p:nvPr/>
          </p:nvSpPr>
          <p:spPr>
            <a:xfrm>
              <a:off x="1182150" y="1314346"/>
              <a:ext cx="5647953" cy="608392"/>
            </a:xfrm>
            <a:prstGeom prst="rect">
              <a:avLst/>
            </a:prstGeom>
            <a:solidFill>
              <a:srgbClr val="0000CC"/>
            </a:solidFill>
            <a:ln>
              <a:noFill/>
            </a:ln>
          </p:spPr>
          <p:txBody>
            <a:bodyPr spcFirstLastPara="1" wrap="square" lIns="121900" tIns="121900" rIns="121900" bIns="121900" anchor="ctr" anchorCtr="0">
              <a:noAutofit/>
            </a:bodyPr>
            <a:lstStyle/>
            <a:p>
              <a:pPr algn="ctr" defTabSz="1219170">
                <a:lnSpc>
                  <a:spcPct val="115000"/>
                </a:lnSpc>
                <a:spcAft>
                  <a:spcPts val="1600"/>
                </a:spcAft>
                <a:buClr>
                  <a:srgbClr val="000000"/>
                </a:buClr>
              </a:pPr>
              <a:r>
                <a:rPr lang="vi-VN" sz="3200" b="1" dirty="0">
                  <a:solidFill>
                    <a:schemeClr val="bg1"/>
                  </a:solidFill>
                </a:rPr>
                <a:t>Quan niệm về đánh giá theo định hướng phát triển năng lực học sinh</a:t>
              </a:r>
              <a:r>
                <a:rPr lang="en" sz="3200" b="1" kern="0" dirty="0">
                  <a:solidFill>
                    <a:schemeClr val="bg1"/>
                  </a:solidFill>
                  <a:latin typeface="Fira Sans Extra Condensed"/>
                  <a:ea typeface="Fira Sans Extra Condensed"/>
                  <a:cs typeface="Fira Sans Extra Condensed"/>
                  <a:sym typeface="Fira Sans Extra Condensed"/>
                </a:rPr>
                <a:t>:</a:t>
              </a:r>
              <a:endParaRPr sz="3200" b="1" kern="0" dirty="0">
                <a:solidFill>
                  <a:schemeClr val="bg1"/>
                </a:solidFill>
                <a:latin typeface="Fira Sans Extra Condensed"/>
                <a:ea typeface="Fira Sans Extra Condensed"/>
                <a:cs typeface="Fira Sans Extra Condensed"/>
                <a:sym typeface="Fira Sans Extra Condensed"/>
              </a:endParaRPr>
            </a:p>
          </p:txBody>
        </p:sp>
        <p:sp>
          <p:nvSpPr>
            <p:cNvPr id="319" name="Google Shape;319;p19"/>
            <p:cNvSpPr txBox="1"/>
            <p:nvPr/>
          </p:nvSpPr>
          <p:spPr>
            <a:xfrm>
              <a:off x="1182151" y="1922738"/>
              <a:ext cx="5647953" cy="2000361"/>
            </a:xfrm>
            <a:prstGeom prst="rect">
              <a:avLst/>
            </a:prstGeom>
            <a:noFill/>
            <a:ln>
              <a:solidFill>
                <a:srgbClr val="003300"/>
              </a:solidFill>
            </a:ln>
          </p:spPr>
          <p:txBody>
            <a:bodyPr spcFirstLastPara="1" wrap="square" lIns="121900" tIns="121900" rIns="121900" bIns="121900" anchor="ctr" anchorCtr="0">
              <a:noAutofit/>
            </a:bodyPr>
            <a:lstStyle/>
            <a:p>
              <a:pPr marL="203195" algn="just" defTabSz="1219170">
                <a:buClr>
                  <a:srgbClr val="000000"/>
                </a:buClr>
                <a:buSzPts val="1200"/>
              </a:pPr>
              <a:r>
                <a:rPr lang="vi-VN" sz="3200" dirty="0">
                  <a:latin typeface="+mj-lt"/>
                </a:rPr>
                <a:t>Đánh giá theo năng lực là đánh giá kiến thức, kĩ năng và thái độ trong những bối cảnh có ý nghĩa. Đánh giá kết quả học tập của học sinh đối với các môn học và hoạt động giáo dục theo quá trình hay ở mỗi giai đoạn học tập chính là biện pháp chủ yếu nhằm xác định mức độ thực hiện mục tiêu dạy học về kiến thức, kĩ năng, thái độ và năng lực, đồng thời có vai trò quan trọng trong việc cải thiện kết quả học tập của học sinh.</a:t>
              </a:r>
              <a:endParaRPr sz="3200" kern="0" dirty="0">
                <a:solidFill>
                  <a:srgbClr val="000000"/>
                </a:solidFill>
                <a:latin typeface="+mj-lt"/>
                <a:ea typeface="Roboto"/>
                <a:cs typeface="Roboto"/>
                <a:sym typeface="Roboto"/>
              </a:endParaRPr>
            </a:p>
          </p:txBody>
        </p:sp>
      </p:grpSp>
    </p:spTree>
    <p:extLst>
      <p:ext uri="{BB962C8B-B14F-4D97-AF65-F5344CB8AC3E}">
        <p14:creationId xmlns:p14="http://schemas.microsoft.com/office/powerpoint/2010/main" val="218105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anim calcmode="lin" valueType="num">
                                      <p:cBhvr>
                                        <p:cTn id="8" dur="1000" fill="hold"/>
                                        <p:tgtEl>
                                          <p:spTgt spid="307"/>
                                        </p:tgtEl>
                                        <p:attrNameLst>
                                          <p:attrName>ppt_x</p:attrName>
                                        </p:attrNameLst>
                                      </p:cBhvr>
                                      <p:tavLst>
                                        <p:tav tm="0">
                                          <p:val>
                                            <p:strVal val="#ppt_x"/>
                                          </p:val>
                                        </p:tav>
                                        <p:tav tm="100000">
                                          <p:val>
                                            <p:strVal val="#ppt_x"/>
                                          </p:val>
                                        </p:tav>
                                      </p:tavLst>
                                    </p:anim>
                                    <p:anim calcmode="lin" valueType="num">
                                      <p:cBhvr>
                                        <p:cTn id="9" dur="1000" fill="hold"/>
                                        <p:tgtEl>
                                          <p:spTgt spid="3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anim calcmode="lin" valueType="num">
                                      <p:cBhvr>
                                        <p:cTn id="13" dur="1000" fill="hold"/>
                                        <p:tgtEl>
                                          <p:spTgt spid="317"/>
                                        </p:tgtEl>
                                        <p:attrNameLst>
                                          <p:attrName>ppt_x</p:attrName>
                                        </p:attrNameLst>
                                      </p:cBhvr>
                                      <p:tavLst>
                                        <p:tav tm="0">
                                          <p:val>
                                            <p:strVal val="#ppt_x"/>
                                          </p:val>
                                        </p:tav>
                                        <p:tav tm="100000">
                                          <p:val>
                                            <p:strVal val="#ppt_x"/>
                                          </p:val>
                                        </p:tav>
                                      </p:tavLst>
                                    </p:anim>
                                    <p:anim calcmode="lin" valueType="num">
                                      <p:cBhvr>
                                        <p:cTn id="14" dur="1000" fill="hold"/>
                                        <p:tgtEl>
                                          <p:spTgt spid="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092365" y="507624"/>
            <a:ext cx="4003964" cy="221715"/>
          </a:xfrm>
          <a:prstGeom prst="rect">
            <a:avLst/>
          </a:prstGeom>
        </p:spPr>
        <p:txBody>
          <a:bodyPr spcFirstLastPara="1" wrap="square" lIns="121900" tIns="121900" rIns="121900" bIns="121900" anchor="ctr" anchorCtr="0">
            <a:noAutofit/>
          </a:bodyPr>
          <a:lstStyle/>
          <a:p>
            <a:r>
              <a:rPr lang="en-US" sz="3600" b="1" dirty="0">
                <a:solidFill>
                  <a:srgbClr val="FF0000"/>
                </a:solidFill>
                <a:effectLst/>
                <a:latin typeface="Times New Roman" panose="02020603050405020304" pitchFamily="18" charset="0"/>
                <a:ea typeface="Times New Roman" panose="02020603050405020304" pitchFamily="18" charset="0"/>
              </a:rPr>
              <a:t>I. ĐẶT VẤN ĐỀ</a:t>
            </a:r>
            <a:br>
              <a:rPr lang="vi-VN" sz="3600" dirty="0">
                <a:solidFill>
                  <a:srgbClr val="FF0000"/>
                </a:solidFill>
                <a:effectLst/>
                <a:latin typeface="Times New Roman" panose="02020603050405020304" pitchFamily="18" charset="0"/>
                <a:ea typeface="Times New Roman" panose="02020603050405020304" pitchFamily="18" charset="0"/>
              </a:rPr>
            </a:br>
            <a:endParaRPr sz="3600" dirty="0">
              <a:solidFill>
                <a:srgbClr val="FF0000"/>
              </a:solidFill>
            </a:endParaRPr>
          </a:p>
        </p:txBody>
      </p:sp>
      <p:sp>
        <p:nvSpPr>
          <p:cNvPr id="307" name="Google Shape;307;p19"/>
          <p:cNvSpPr/>
          <p:nvPr/>
        </p:nvSpPr>
        <p:spPr>
          <a:xfrm flipH="1">
            <a:off x="321066" y="886430"/>
            <a:ext cx="896400" cy="896400"/>
          </a:xfrm>
          <a:prstGeom prst="ellipse">
            <a:avLst/>
          </a:prstGeom>
          <a:solidFill>
            <a:schemeClr val="accent1">
              <a:lumMod val="75000"/>
            </a:schemeClr>
          </a:solidFill>
          <a:ln>
            <a:noFill/>
          </a:ln>
        </p:spPr>
        <p:txBody>
          <a:bodyPr spcFirstLastPara="1" wrap="square" lIns="0" tIns="121900" rIns="0" bIns="121900" anchor="ctr" anchorCtr="0">
            <a:noAutofit/>
          </a:bodyPr>
          <a:lstStyle/>
          <a:p>
            <a:pPr algn="ctr" defTabSz="1219170">
              <a:buClr>
                <a:srgbClr val="000000"/>
              </a:buClr>
            </a:pPr>
            <a:r>
              <a:rPr lang="en-US" sz="3200" b="1" kern="0" dirty="0">
                <a:solidFill>
                  <a:schemeClr val="bg1"/>
                </a:solidFill>
                <a:latin typeface="Fira Sans Extra Condensed"/>
                <a:ea typeface="Fira Sans Extra Condensed"/>
                <a:cs typeface="Fira Sans Extra Condensed"/>
                <a:sym typeface="Fira Sans Extra Condensed"/>
              </a:rPr>
              <a:t>4</a:t>
            </a:r>
            <a:endParaRPr sz="3200" b="1" kern="0" dirty="0">
              <a:solidFill>
                <a:schemeClr val="bg1"/>
              </a:solidFill>
              <a:latin typeface="Fira Sans Extra Condensed"/>
              <a:ea typeface="Fira Sans Extra Condensed"/>
              <a:cs typeface="Fira Sans Extra Condensed"/>
              <a:sym typeface="Fira Sans Extra Condensed"/>
            </a:endParaRPr>
          </a:p>
        </p:txBody>
      </p:sp>
      <p:grpSp>
        <p:nvGrpSpPr>
          <p:cNvPr id="317" name="Google Shape;317;p19"/>
          <p:cNvGrpSpPr/>
          <p:nvPr/>
        </p:nvGrpSpPr>
        <p:grpSpPr>
          <a:xfrm>
            <a:off x="1407030" y="154746"/>
            <a:ext cx="10286206" cy="6530510"/>
            <a:chOff x="1182151" y="897051"/>
            <a:chExt cx="5550918" cy="3724488"/>
          </a:xfrm>
        </p:grpSpPr>
        <p:sp>
          <p:nvSpPr>
            <p:cNvPr id="318" name="Google Shape;318;p19"/>
            <p:cNvSpPr txBox="1"/>
            <p:nvPr/>
          </p:nvSpPr>
          <p:spPr>
            <a:xfrm>
              <a:off x="1182151" y="897051"/>
              <a:ext cx="5550918" cy="681963"/>
            </a:xfrm>
            <a:prstGeom prst="rect">
              <a:avLst/>
            </a:prstGeom>
            <a:solidFill>
              <a:srgbClr val="0000CC"/>
            </a:solidFill>
            <a:ln>
              <a:noFill/>
            </a:ln>
          </p:spPr>
          <p:txBody>
            <a:bodyPr spcFirstLastPara="1" wrap="square" lIns="121900" tIns="121900" rIns="121900" bIns="121900" anchor="ctr" anchorCtr="0">
              <a:noAutofit/>
            </a:bodyPr>
            <a:lstStyle/>
            <a:p>
              <a:pPr algn="ctr" defTabSz="1219170">
                <a:lnSpc>
                  <a:spcPct val="115000"/>
                </a:lnSpc>
                <a:spcAft>
                  <a:spcPts val="1600"/>
                </a:spcAft>
                <a:buClr>
                  <a:srgbClr val="000000"/>
                </a:buClr>
              </a:pPr>
              <a:r>
                <a:rPr lang="vi-VN" sz="2800" b="1" dirty="0">
                  <a:solidFill>
                    <a:schemeClr val="bg1"/>
                  </a:solidFill>
                </a:rPr>
                <a:t>Quan niệm về đánh giá theo định hướng tiếp cận năng lực học sinh</a:t>
              </a:r>
              <a:r>
                <a:rPr lang="en" sz="2800" b="1" kern="0" dirty="0">
                  <a:solidFill>
                    <a:schemeClr val="bg1"/>
                  </a:solidFill>
                  <a:latin typeface="Fira Sans Extra Condensed"/>
                  <a:ea typeface="Fira Sans Extra Condensed"/>
                  <a:cs typeface="Fira Sans Extra Condensed"/>
                  <a:sym typeface="Fira Sans Extra Condensed"/>
                </a:rPr>
                <a:t>:</a:t>
              </a:r>
              <a:endParaRPr sz="2800" b="1" kern="0" dirty="0">
                <a:solidFill>
                  <a:schemeClr val="bg1"/>
                </a:solidFill>
                <a:latin typeface="Fira Sans Extra Condensed"/>
                <a:ea typeface="Fira Sans Extra Condensed"/>
                <a:cs typeface="Fira Sans Extra Condensed"/>
                <a:sym typeface="Fira Sans Extra Condensed"/>
              </a:endParaRPr>
            </a:p>
          </p:txBody>
        </p:sp>
        <p:sp>
          <p:nvSpPr>
            <p:cNvPr id="319" name="Google Shape;319;p19"/>
            <p:cNvSpPr txBox="1"/>
            <p:nvPr/>
          </p:nvSpPr>
          <p:spPr>
            <a:xfrm>
              <a:off x="1182151" y="1415742"/>
              <a:ext cx="5550917" cy="3205797"/>
            </a:xfrm>
            <a:prstGeom prst="rect">
              <a:avLst/>
            </a:prstGeom>
            <a:noFill/>
            <a:ln>
              <a:solidFill>
                <a:srgbClr val="003300"/>
              </a:solidFill>
            </a:ln>
          </p:spPr>
          <p:txBody>
            <a:bodyPr spcFirstLastPara="1" wrap="square" lIns="121900" tIns="121900" rIns="121900" bIns="121900" anchor="ctr" anchorCtr="0">
              <a:noAutofit/>
            </a:bodyPr>
            <a:lstStyle/>
            <a:p>
              <a:pPr marL="203195" algn="just" defTabSz="1219170">
                <a:buClr>
                  <a:srgbClr val="000000"/>
                </a:buClr>
                <a:buSzPts val="1200"/>
              </a:pPr>
              <a:r>
                <a:rPr lang="vi-VN" sz="2800" dirty="0">
                  <a:latin typeface="+mj-lt"/>
                </a:rPr>
                <a:t>Xét về bản chất thì không có mâu thuẫn giữa đánh giá năng lực và đánh giá kiến thức, kĩ năng, đánh giá năng lực được coi là bước phát triển cao hơn so với đánh giá kiến thức, kĩ năng. Để chứng minh học sinh có năng lực ở một mức độ nào đó, phải tạo cơ hội cho học sinh được giải quyết vấn đề trong tình huống mang tính thực tiễn. Khi đó học sinh vừa phải vận dụng những kiến thức, kĩ năng đã được học ở nhà trường, vừa sử dụng những kinh nghiệm của bản thân thu được từ những trải nghiệm bên ngoài nhà trường (gia đình, cộng đồng và xã hội) để giải quyết vấn đề của thực tiễn. Như vậy, thông qua việc hoàn thành một nhiệm vụ trong bối cảnh thực, người ta có thể đồng thời đánh giá được cả khả năng nhận thức, kĩ năng thực hiện và những giá trị, tình cảm của người học.</a:t>
              </a:r>
              <a:endParaRPr sz="2800" kern="0" dirty="0">
                <a:solidFill>
                  <a:srgbClr val="000000"/>
                </a:solidFill>
                <a:latin typeface="+mj-lt"/>
                <a:ea typeface="Roboto"/>
                <a:cs typeface="Roboto"/>
                <a:sym typeface="Roboto"/>
              </a:endParaRPr>
            </a:p>
          </p:txBody>
        </p:sp>
      </p:grpSp>
    </p:spTree>
    <p:extLst>
      <p:ext uri="{BB962C8B-B14F-4D97-AF65-F5344CB8AC3E}">
        <p14:creationId xmlns:p14="http://schemas.microsoft.com/office/powerpoint/2010/main" val="2861245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anim calcmode="lin" valueType="num">
                                      <p:cBhvr>
                                        <p:cTn id="8" dur="1000" fill="hold"/>
                                        <p:tgtEl>
                                          <p:spTgt spid="307"/>
                                        </p:tgtEl>
                                        <p:attrNameLst>
                                          <p:attrName>ppt_x</p:attrName>
                                        </p:attrNameLst>
                                      </p:cBhvr>
                                      <p:tavLst>
                                        <p:tav tm="0">
                                          <p:val>
                                            <p:strVal val="#ppt_x"/>
                                          </p:val>
                                        </p:tav>
                                        <p:tav tm="100000">
                                          <p:val>
                                            <p:strVal val="#ppt_x"/>
                                          </p:val>
                                        </p:tav>
                                      </p:tavLst>
                                    </p:anim>
                                    <p:anim calcmode="lin" valueType="num">
                                      <p:cBhvr>
                                        <p:cTn id="9" dur="1000" fill="hold"/>
                                        <p:tgtEl>
                                          <p:spTgt spid="3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anim calcmode="lin" valueType="num">
                                      <p:cBhvr>
                                        <p:cTn id="13" dur="1000" fill="hold"/>
                                        <p:tgtEl>
                                          <p:spTgt spid="317"/>
                                        </p:tgtEl>
                                        <p:attrNameLst>
                                          <p:attrName>ppt_x</p:attrName>
                                        </p:attrNameLst>
                                      </p:cBhvr>
                                      <p:tavLst>
                                        <p:tav tm="0">
                                          <p:val>
                                            <p:strVal val="#ppt_x"/>
                                          </p:val>
                                        </p:tav>
                                        <p:tav tm="100000">
                                          <p:val>
                                            <p:strVal val="#ppt_x"/>
                                          </p:val>
                                        </p:tav>
                                      </p:tavLst>
                                    </p:anim>
                                    <p:anim calcmode="lin" valueType="num">
                                      <p:cBhvr>
                                        <p:cTn id="14" dur="1000" fill="hold"/>
                                        <p:tgtEl>
                                          <p:spTgt spid="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4"/>
          <p:cNvSpPr txBox="1">
            <a:spLocks noGrp="1"/>
          </p:cNvSpPr>
          <p:nvPr>
            <p:ph type="title"/>
          </p:nvPr>
        </p:nvSpPr>
        <p:spPr>
          <a:xfrm>
            <a:off x="1080656" y="208421"/>
            <a:ext cx="10210799" cy="953279"/>
          </a:xfrm>
          <a:prstGeom prst="rect">
            <a:avLst/>
          </a:prstGeom>
          <a:ln w="6350">
            <a:solidFill>
              <a:srgbClr val="003300"/>
            </a:solidFill>
            <a:prstDash val="lgDash"/>
          </a:ln>
        </p:spPr>
        <p:txBody>
          <a:bodyPr spcFirstLastPara="1" wrap="square" lIns="121900" tIns="121900" rIns="121900" bIns="121900" anchor="ctr" anchorCtr="0">
            <a:noAutofit/>
          </a:bodyPr>
          <a:lstStyle/>
          <a:p>
            <a:r>
              <a:rPr lang="en-US" sz="3600" dirty="0">
                <a:solidFill>
                  <a:srgbClr val="FF0000"/>
                </a:solidFill>
                <a:latin typeface="Times New Roman" panose="02020603050405020304" pitchFamily="18" charset="0"/>
                <a:cs typeface="Times New Roman" panose="02020603050405020304" pitchFamily="18" charset="0"/>
              </a:rPr>
              <a:t>II. THỰC TRẠNG ĐÁNH GIÁ KẾT QUẢ HỌC TẬP CỦA HỌC SINH</a:t>
            </a:r>
            <a:endParaRPr sz="3600" dirty="0">
              <a:solidFill>
                <a:srgbClr val="FF0000"/>
              </a:solidFill>
              <a:latin typeface="Times New Roman" panose="02020603050405020304" pitchFamily="18" charset="0"/>
              <a:cs typeface="Times New Roman" panose="02020603050405020304" pitchFamily="18" charset="0"/>
            </a:endParaRPr>
          </a:p>
        </p:txBody>
      </p:sp>
      <p:grpSp>
        <p:nvGrpSpPr>
          <p:cNvPr id="580" name="Google Shape;580;p24"/>
          <p:cNvGrpSpPr/>
          <p:nvPr/>
        </p:nvGrpSpPr>
        <p:grpSpPr>
          <a:xfrm>
            <a:off x="1080656" y="1233055"/>
            <a:ext cx="4658888" cy="4974345"/>
            <a:chOff x="1251025" y="1191184"/>
            <a:chExt cx="3053632" cy="3388166"/>
          </a:xfrm>
        </p:grpSpPr>
        <p:sp>
          <p:nvSpPr>
            <p:cNvPr id="581" name="Google Shape;581;p24"/>
            <p:cNvSpPr/>
            <p:nvPr/>
          </p:nvSpPr>
          <p:spPr>
            <a:xfrm>
              <a:off x="1251025" y="1590600"/>
              <a:ext cx="3053632" cy="2988749"/>
            </a:xfrm>
            <a:custGeom>
              <a:avLst/>
              <a:gdLst/>
              <a:ahLst/>
              <a:cxnLst/>
              <a:rect l="l" t="t" r="r" b="b"/>
              <a:pathLst>
                <a:path w="145515" h="179316" extrusionOk="0">
                  <a:moveTo>
                    <a:pt x="3157" y="1"/>
                  </a:moveTo>
                  <a:cubicBezTo>
                    <a:pt x="1415" y="1"/>
                    <a:pt x="0" y="1416"/>
                    <a:pt x="0" y="3157"/>
                  </a:cubicBezTo>
                  <a:lnTo>
                    <a:pt x="0" y="176159"/>
                  </a:lnTo>
                  <a:cubicBezTo>
                    <a:pt x="0" y="177900"/>
                    <a:pt x="1415" y="179316"/>
                    <a:pt x="3157" y="179316"/>
                  </a:cubicBezTo>
                  <a:lnTo>
                    <a:pt x="142358" y="179316"/>
                  </a:lnTo>
                  <a:cubicBezTo>
                    <a:pt x="144100" y="179316"/>
                    <a:pt x="145515" y="177900"/>
                    <a:pt x="145515" y="176159"/>
                  </a:cubicBezTo>
                  <a:lnTo>
                    <a:pt x="145515" y="3157"/>
                  </a:lnTo>
                  <a:cubicBezTo>
                    <a:pt x="145515" y="1416"/>
                    <a:pt x="144100" y="1"/>
                    <a:pt x="1423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2" name="Google Shape;582;p24"/>
            <p:cNvSpPr/>
            <p:nvPr/>
          </p:nvSpPr>
          <p:spPr>
            <a:xfrm>
              <a:off x="1510847" y="1767971"/>
              <a:ext cx="2533393" cy="2633582"/>
            </a:xfrm>
            <a:custGeom>
              <a:avLst/>
              <a:gdLst/>
              <a:ahLst/>
              <a:cxnLst/>
              <a:rect l="l" t="t" r="r" b="b"/>
              <a:pathLst>
                <a:path w="120724" h="158007" extrusionOk="0">
                  <a:moveTo>
                    <a:pt x="1" y="0"/>
                  </a:moveTo>
                  <a:lnTo>
                    <a:pt x="1" y="158007"/>
                  </a:lnTo>
                  <a:lnTo>
                    <a:pt x="120723" y="158007"/>
                  </a:lnTo>
                  <a:lnTo>
                    <a:pt x="120723"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24"/>
            <p:cNvSpPr/>
            <p:nvPr/>
          </p:nvSpPr>
          <p:spPr>
            <a:xfrm>
              <a:off x="2066419" y="1191184"/>
              <a:ext cx="1422273" cy="638093"/>
            </a:xfrm>
            <a:custGeom>
              <a:avLst/>
              <a:gdLst/>
              <a:ahLst/>
              <a:cxnLst/>
              <a:rect l="l" t="t" r="r" b="b"/>
              <a:pathLst>
                <a:path w="72853" h="32685" extrusionOk="0">
                  <a:moveTo>
                    <a:pt x="36413" y="5797"/>
                  </a:moveTo>
                  <a:cubicBezTo>
                    <a:pt x="39924" y="5797"/>
                    <a:pt x="42754" y="8627"/>
                    <a:pt x="42754" y="12138"/>
                  </a:cubicBezTo>
                  <a:cubicBezTo>
                    <a:pt x="42754" y="15621"/>
                    <a:pt x="39924" y="18451"/>
                    <a:pt x="36413" y="18451"/>
                  </a:cubicBezTo>
                  <a:cubicBezTo>
                    <a:pt x="32930" y="18451"/>
                    <a:pt x="30072" y="15621"/>
                    <a:pt x="30072" y="12138"/>
                  </a:cubicBezTo>
                  <a:cubicBezTo>
                    <a:pt x="30072" y="8627"/>
                    <a:pt x="32930" y="5797"/>
                    <a:pt x="36413" y="5797"/>
                  </a:cubicBezTo>
                  <a:close/>
                  <a:moveTo>
                    <a:pt x="36413" y="0"/>
                  </a:moveTo>
                  <a:cubicBezTo>
                    <a:pt x="29718" y="0"/>
                    <a:pt x="24303" y="5443"/>
                    <a:pt x="24303" y="12138"/>
                  </a:cubicBezTo>
                  <a:cubicBezTo>
                    <a:pt x="24303" y="13063"/>
                    <a:pt x="24411" y="13988"/>
                    <a:pt x="24629" y="14886"/>
                  </a:cubicBezTo>
                  <a:lnTo>
                    <a:pt x="0" y="24248"/>
                  </a:lnTo>
                  <a:lnTo>
                    <a:pt x="0" y="32684"/>
                  </a:lnTo>
                  <a:lnTo>
                    <a:pt x="72853" y="32684"/>
                  </a:lnTo>
                  <a:lnTo>
                    <a:pt x="72853" y="24248"/>
                  </a:lnTo>
                  <a:lnTo>
                    <a:pt x="48224" y="14886"/>
                  </a:lnTo>
                  <a:cubicBezTo>
                    <a:pt x="48414" y="13988"/>
                    <a:pt x="48551" y="13063"/>
                    <a:pt x="48551" y="12138"/>
                  </a:cubicBezTo>
                  <a:cubicBezTo>
                    <a:pt x="48551" y="5443"/>
                    <a:pt x="43108" y="0"/>
                    <a:pt x="3641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84" name="Google Shape;584;p24"/>
          <p:cNvGrpSpPr/>
          <p:nvPr/>
        </p:nvGrpSpPr>
        <p:grpSpPr>
          <a:xfrm>
            <a:off x="6441692" y="1233055"/>
            <a:ext cx="4669652" cy="4974345"/>
            <a:chOff x="4831269" y="1191184"/>
            <a:chExt cx="3053632" cy="3388166"/>
          </a:xfrm>
        </p:grpSpPr>
        <p:sp>
          <p:nvSpPr>
            <p:cNvPr id="585" name="Google Shape;585;p24"/>
            <p:cNvSpPr/>
            <p:nvPr/>
          </p:nvSpPr>
          <p:spPr>
            <a:xfrm>
              <a:off x="4831269" y="1590600"/>
              <a:ext cx="3053632" cy="2988749"/>
            </a:xfrm>
            <a:custGeom>
              <a:avLst/>
              <a:gdLst/>
              <a:ahLst/>
              <a:cxnLst/>
              <a:rect l="l" t="t" r="r" b="b"/>
              <a:pathLst>
                <a:path w="145515" h="179316" extrusionOk="0">
                  <a:moveTo>
                    <a:pt x="3157" y="1"/>
                  </a:moveTo>
                  <a:cubicBezTo>
                    <a:pt x="1415" y="1"/>
                    <a:pt x="0" y="1416"/>
                    <a:pt x="0" y="3157"/>
                  </a:cubicBezTo>
                  <a:lnTo>
                    <a:pt x="0" y="176159"/>
                  </a:lnTo>
                  <a:cubicBezTo>
                    <a:pt x="0" y="177900"/>
                    <a:pt x="1415" y="179316"/>
                    <a:pt x="3157" y="179316"/>
                  </a:cubicBezTo>
                  <a:lnTo>
                    <a:pt x="142358" y="179316"/>
                  </a:lnTo>
                  <a:cubicBezTo>
                    <a:pt x="144100" y="179316"/>
                    <a:pt x="145515" y="177900"/>
                    <a:pt x="145515" y="176159"/>
                  </a:cubicBezTo>
                  <a:lnTo>
                    <a:pt x="145515" y="3157"/>
                  </a:lnTo>
                  <a:cubicBezTo>
                    <a:pt x="145515" y="1416"/>
                    <a:pt x="144100" y="1"/>
                    <a:pt x="14235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4"/>
            <p:cNvSpPr/>
            <p:nvPr/>
          </p:nvSpPr>
          <p:spPr>
            <a:xfrm>
              <a:off x="5091092" y="1767971"/>
              <a:ext cx="2533393" cy="2633582"/>
            </a:xfrm>
            <a:custGeom>
              <a:avLst/>
              <a:gdLst/>
              <a:ahLst/>
              <a:cxnLst/>
              <a:rect l="l" t="t" r="r" b="b"/>
              <a:pathLst>
                <a:path w="120724" h="158007" extrusionOk="0">
                  <a:moveTo>
                    <a:pt x="1" y="0"/>
                  </a:moveTo>
                  <a:lnTo>
                    <a:pt x="1" y="158007"/>
                  </a:lnTo>
                  <a:lnTo>
                    <a:pt x="120723" y="158007"/>
                  </a:lnTo>
                  <a:lnTo>
                    <a:pt x="120723" y="0"/>
                  </a:lnTo>
                  <a:close/>
                </a:path>
              </a:pathLst>
            </a:custGeom>
            <a:solidFill>
              <a:schemeClr val="lt1"/>
            </a:solidFill>
            <a:ln>
              <a:noFill/>
            </a:ln>
          </p:spPr>
          <p:txBody>
            <a:bodyPr spcFirstLastPara="1" wrap="square" lIns="121900" tIns="121900" rIns="121900" bIns="121900" anchor="ctr" anchorCtr="0">
              <a:noAutofit/>
            </a:bodyPr>
            <a:lstStyle/>
            <a:p>
              <a:pPr algn="just" defTabSz="1219170">
                <a:buClr>
                  <a:srgbClr val="000000"/>
                </a:buClr>
              </a:pPr>
              <a:r>
                <a:rPr lang="en-US" sz="3200" dirty="0">
                  <a:latin typeface="Times New Roman" panose="02020603050405020304" pitchFamily="18" charset="0"/>
                  <a:ea typeface="Times New Roman" panose="02020603050405020304" pitchFamily="18" charset="0"/>
                </a:rPr>
                <a:t>C</a:t>
              </a:r>
              <a:r>
                <a:rPr lang="en-US" sz="3200" dirty="0">
                  <a:effectLst/>
                  <a:latin typeface="Times New Roman" panose="02020603050405020304" pitchFamily="18" charset="0"/>
                  <a:ea typeface="Times New Roman" panose="02020603050405020304" pitchFamily="18" charset="0"/>
                </a:rPr>
                <a:t>ha </a:t>
              </a:r>
              <a:r>
                <a:rPr lang="en-US" sz="3200" dirty="0" err="1">
                  <a:effectLst/>
                  <a:latin typeface="Times New Roman" panose="02020603050405020304" pitchFamily="18" charset="0"/>
                  <a:ea typeface="Times New Roman" panose="02020603050405020304" pitchFamily="18" charset="0"/>
                </a:rPr>
                <a:t>mẹ</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việc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vẹt</a:t>
              </a:r>
              <a:r>
                <a:rPr lang="en-US" sz="3200" dirty="0">
                  <a:effectLst/>
                  <a:latin typeface="Times New Roman" panose="02020603050405020304" pitchFamily="18" charset="0"/>
                  <a:ea typeface="Times New Roman" panose="02020603050405020304" pitchFamily="18" charset="0"/>
                </a:rPr>
                <a:t>”.</a:t>
              </a:r>
              <a:endParaRPr sz="3200" kern="0" dirty="0">
                <a:solidFill>
                  <a:srgbClr val="000000"/>
                </a:solidFill>
                <a:latin typeface="Arial"/>
                <a:cs typeface="Arial"/>
                <a:sym typeface="Arial"/>
              </a:endParaRPr>
            </a:p>
          </p:txBody>
        </p:sp>
        <p:sp>
          <p:nvSpPr>
            <p:cNvPr id="587" name="Google Shape;587;p24"/>
            <p:cNvSpPr/>
            <p:nvPr/>
          </p:nvSpPr>
          <p:spPr>
            <a:xfrm>
              <a:off x="5646669" y="1191184"/>
              <a:ext cx="1422273" cy="638093"/>
            </a:xfrm>
            <a:custGeom>
              <a:avLst/>
              <a:gdLst/>
              <a:ahLst/>
              <a:cxnLst/>
              <a:rect l="l" t="t" r="r" b="b"/>
              <a:pathLst>
                <a:path w="72853" h="32685" extrusionOk="0">
                  <a:moveTo>
                    <a:pt x="36413" y="5797"/>
                  </a:moveTo>
                  <a:cubicBezTo>
                    <a:pt x="39924" y="5797"/>
                    <a:pt x="42754" y="8627"/>
                    <a:pt x="42754" y="12138"/>
                  </a:cubicBezTo>
                  <a:cubicBezTo>
                    <a:pt x="42754" y="15621"/>
                    <a:pt x="39924" y="18451"/>
                    <a:pt x="36413" y="18451"/>
                  </a:cubicBezTo>
                  <a:cubicBezTo>
                    <a:pt x="32930" y="18451"/>
                    <a:pt x="30072" y="15621"/>
                    <a:pt x="30072" y="12138"/>
                  </a:cubicBezTo>
                  <a:cubicBezTo>
                    <a:pt x="30072" y="8627"/>
                    <a:pt x="32930" y="5797"/>
                    <a:pt x="36413" y="5797"/>
                  </a:cubicBezTo>
                  <a:close/>
                  <a:moveTo>
                    <a:pt x="36413" y="0"/>
                  </a:moveTo>
                  <a:cubicBezTo>
                    <a:pt x="29718" y="0"/>
                    <a:pt x="24303" y="5443"/>
                    <a:pt x="24303" y="12138"/>
                  </a:cubicBezTo>
                  <a:cubicBezTo>
                    <a:pt x="24303" y="13063"/>
                    <a:pt x="24411" y="13988"/>
                    <a:pt x="24629" y="14886"/>
                  </a:cubicBezTo>
                  <a:lnTo>
                    <a:pt x="0" y="24248"/>
                  </a:lnTo>
                  <a:lnTo>
                    <a:pt x="0" y="32684"/>
                  </a:lnTo>
                  <a:lnTo>
                    <a:pt x="72853" y="32684"/>
                  </a:lnTo>
                  <a:lnTo>
                    <a:pt x="72853" y="24248"/>
                  </a:lnTo>
                  <a:lnTo>
                    <a:pt x="48224" y="14886"/>
                  </a:lnTo>
                  <a:cubicBezTo>
                    <a:pt x="48414" y="13988"/>
                    <a:pt x="48551" y="13063"/>
                    <a:pt x="48551" y="12138"/>
                  </a:cubicBezTo>
                  <a:cubicBezTo>
                    <a:pt x="48551" y="5443"/>
                    <a:pt x="43108" y="0"/>
                    <a:pt x="3641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1" name="Google Shape;591;p24"/>
          <p:cNvSpPr txBox="1"/>
          <p:nvPr/>
        </p:nvSpPr>
        <p:spPr>
          <a:xfrm>
            <a:off x="1678799" y="2966937"/>
            <a:ext cx="3328372" cy="2247319"/>
          </a:xfrm>
          <a:prstGeom prst="rect">
            <a:avLst/>
          </a:prstGeom>
          <a:noFill/>
          <a:ln>
            <a:noFill/>
          </a:ln>
        </p:spPr>
        <p:txBody>
          <a:bodyPr spcFirstLastPara="1" wrap="square" lIns="121900" tIns="121900" rIns="121900" bIns="121900" anchor="ctr" anchorCtr="0">
            <a:noAutofit/>
          </a:bodyPr>
          <a:lstStyle/>
          <a:p>
            <a:pPr algn="just" defTabSz="1219170">
              <a:buClr>
                <a:srgbClr val="000000"/>
              </a:buClr>
            </a:pPr>
            <a:r>
              <a:rPr lang="en-US" sz="3200" dirty="0" err="1">
                <a:latin typeface="Times New Roman" panose="02020603050405020304" pitchFamily="18" charset="0"/>
                <a:ea typeface="Times New Roman" panose="02020603050405020304" pitchFamily="18" charset="0"/>
              </a:rPr>
              <a:t>C</a:t>
            </a:r>
            <a:r>
              <a:rPr lang="en-US" sz="3200" dirty="0" err="1">
                <a:effectLst/>
                <a:latin typeface="Times New Roman" panose="02020603050405020304" pitchFamily="18" charset="0"/>
                <a:ea typeface="Times New Roman" panose="02020603050405020304" pitchFamily="18" charset="0"/>
              </a:rPr>
              <a:t>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nhiều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thay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đổi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lĩnh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giá</a:t>
            </a:r>
            <a:r>
              <a:rPr lang="en-US" sz="3200" dirty="0">
                <a:effectLst/>
                <a:latin typeface="Times New Roman" panose="02020603050405020304" pitchFamily="18" charset="0"/>
                <a:ea typeface="Times New Roman" panose="02020603050405020304" pitchFamily="18" charset="0"/>
              </a:rPr>
              <a:t>.</a:t>
            </a:r>
            <a:endParaRPr sz="3200" b="1" kern="0" dirty="0">
              <a:solidFill>
                <a:srgbClr val="74B46B"/>
              </a:solidFill>
              <a:latin typeface="Fira Sans Extra Condensed"/>
              <a:ea typeface="Fira Sans Extra Condensed"/>
              <a:cs typeface="Fira Sans Extra Condensed"/>
              <a:sym typeface="Fira Sans Extra Condensed"/>
            </a:endParaRPr>
          </a:p>
        </p:txBody>
      </p:sp>
      <p:sp>
        <p:nvSpPr>
          <p:cNvPr id="4" name="Google Shape;455;p47">
            <a:extLst>
              <a:ext uri="{FF2B5EF4-FFF2-40B4-BE49-F238E27FC236}">
                <a16:creationId xmlns:a16="http://schemas.microsoft.com/office/drawing/2014/main" id="{7DC79B40-9833-2364-E4A8-78A5770EDCC7}"/>
              </a:ext>
            </a:extLst>
          </p:cNvPr>
          <p:cNvSpPr/>
          <p:nvPr/>
        </p:nvSpPr>
        <p:spPr>
          <a:xfrm>
            <a:off x="3052946" y="1219062"/>
            <a:ext cx="713400" cy="713400"/>
          </a:xfrm>
          <a:prstGeom prst="ellipse">
            <a:avLst/>
          </a:prstGeom>
          <a:gradFill>
            <a:gsLst>
              <a:gs pos="0">
                <a:srgbClr val="E90E27"/>
              </a:gs>
              <a:gs pos="100000">
                <a:srgbClr val="690B16"/>
              </a:gs>
            </a:gsLst>
            <a:path path="circle">
              <a:fillToRect l="50000" t="50000" r="50000" b="50000"/>
            </a:path>
            <a:tileRect/>
          </a:gradFill>
          <a:ln>
            <a:noFill/>
          </a:ln>
          <a:effectLst>
            <a:outerShdw blurRad="271463" dist="171450" dir="2640000" algn="bl" rotWithShape="0">
              <a:schemeClr val="dk1">
                <a:alpha val="4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63;p47">
            <a:extLst>
              <a:ext uri="{FF2B5EF4-FFF2-40B4-BE49-F238E27FC236}">
                <a16:creationId xmlns:a16="http://schemas.microsoft.com/office/drawing/2014/main" id="{2680D2E5-4941-DFE3-C617-45B4D85D64A2}"/>
              </a:ext>
            </a:extLst>
          </p:cNvPr>
          <p:cNvSpPr txBox="1">
            <a:spLocks/>
          </p:cNvSpPr>
          <p:nvPr/>
        </p:nvSpPr>
        <p:spPr>
          <a:xfrm>
            <a:off x="2258291" y="1989824"/>
            <a:ext cx="2196405" cy="386400"/>
          </a:xfrm>
          <a:prstGeom prst="rect">
            <a:avLst/>
          </a:prstGeom>
          <a:solidFill>
            <a:schemeClr val="bg1"/>
          </a:solidFill>
          <a:ln>
            <a:solidFill>
              <a:srgbClr val="00330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s-419" b="1" kern="0" dirty="0">
                <a:solidFill>
                  <a:schemeClr val="accent1">
                    <a:lumMod val="75000"/>
                  </a:schemeClr>
                </a:solidFill>
              </a:rPr>
              <a:t>PHƯƠNG PHÁP</a:t>
            </a:r>
          </a:p>
        </p:txBody>
      </p:sp>
      <p:grpSp>
        <p:nvGrpSpPr>
          <p:cNvPr id="6" name="Google Shape;479;p47">
            <a:extLst>
              <a:ext uri="{FF2B5EF4-FFF2-40B4-BE49-F238E27FC236}">
                <a16:creationId xmlns:a16="http://schemas.microsoft.com/office/drawing/2014/main" id="{4044E6EE-7E04-D09E-901B-5D0EF48341E2}"/>
              </a:ext>
            </a:extLst>
          </p:cNvPr>
          <p:cNvGrpSpPr/>
          <p:nvPr/>
        </p:nvGrpSpPr>
        <p:grpSpPr>
          <a:xfrm>
            <a:off x="3257064" y="1366472"/>
            <a:ext cx="305163" cy="418578"/>
            <a:chOff x="6169116" y="3933879"/>
            <a:chExt cx="305163" cy="418578"/>
          </a:xfrm>
          <a:solidFill>
            <a:schemeClr val="bg1"/>
          </a:solidFill>
        </p:grpSpPr>
        <p:sp>
          <p:nvSpPr>
            <p:cNvPr id="7" name="Google Shape;480;p47">
              <a:extLst>
                <a:ext uri="{FF2B5EF4-FFF2-40B4-BE49-F238E27FC236}">
                  <a16:creationId xmlns:a16="http://schemas.microsoft.com/office/drawing/2014/main" id="{7A8D08F1-C6E4-6A07-495B-3F889D22E8B9}"/>
                </a:ext>
              </a:extLst>
            </p:cNvPr>
            <p:cNvSpPr/>
            <p:nvPr/>
          </p:nvSpPr>
          <p:spPr>
            <a:xfrm>
              <a:off x="6227122" y="4085700"/>
              <a:ext cx="24538" cy="33309"/>
            </a:xfrm>
            <a:custGeom>
              <a:avLst/>
              <a:gdLst/>
              <a:ahLst/>
              <a:cxnLst/>
              <a:rect l="l" t="t" r="r" b="b"/>
              <a:pathLst>
                <a:path w="775" h="1052" extrusionOk="0">
                  <a:moveTo>
                    <a:pt x="0" y="0"/>
                  </a:moveTo>
                  <a:lnTo>
                    <a:pt x="0" y="1052"/>
                  </a:lnTo>
                  <a:cubicBezTo>
                    <a:pt x="125" y="1027"/>
                    <a:pt x="257" y="1015"/>
                    <a:pt x="388" y="1015"/>
                  </a:cubicBezTo>
                  <a:cubicBezTo>
                    <a:pt x="519" y="1015"/>
                    <a:pt x="650" y="1027"/>
                    <a:pt x="774" y="1052"/>
                  </a:cubicBezTo>
                  <a:lnTo>
                    <a:pt x="7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 name="Google Shape;481;p47">
              <a:extLst>
                <a:ext uri="{FF2B5EF4-FFF2-40B4-BE49-F238E27FC236}">
                  <a16:creationId xmlns:a16="http://schemas.microsoft.com/office/drawing/2014/main" id="{15EF36D1-B246-A9CF-9CBE-3739E561E87F}"/>
                </a:ext>
              </a:extLst>
            </p:cNvPr>
            <p:cNvSpPr/>
            <p:nvPr/>
          </p:nvSpPr>
          <p:spPr>
            <a:xfrm>
              <a:off x="6391672" y="4085700"/>
              <a:ext cx="24538" cy="33309"/>
            </a:xfrm>
            <a:custGeom>
              <a:avLst/>
              <a:gdLst/>
              <a:ahLst/>
              <a:cxnLst/>
              <a:rect l="l" t="t" r="r" b="b"/>
              <a:pathLst>
                <a:path w="775" h="1052" extrusionOk="0">
                  <a:moveTo>
                    <a:pt x="0" y="0"/>
                  </a:moveTo>
                  <a:lnTo>
                    <a:pt x="0" y="1052"/>
                  </a:lnTo>
                  <a:cubicBezTo>
                    <a:pt x="126" y="1027"/>
                    <a:pt x="257" y="1015"/>
                    <a:pt x="388" y="1015"/>
                  </a:cubicBezTo>
                  <a:cubicBezTo>
                    <a:pt x="519" y="1015"/>
                    <a:pt x="650" y="1027"/>
                    <a:pt x="774" y="1052"/>
                  </a:cubicBezTo>
                  <a:lnTo>
                    <a:pt x="7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Google Shape;482;p47">
              <a:extLst>
                <a:ext uri="{FF2B5EF4-FFF2-40B4-BE49-F238E27FC236}">
                  <a16:creationId xmlns:a16="http://schemas.microsoft.com/office/drawing/2014/main" id="{E2A6399B-74B2-BCF9-6E34-EB8A90F707B2}"/>
                </a:ext>
              </a:extLst>
            </p:cNvPr>
            <p:cNvSpPr/>
            <p:nvPr/>
          </p:nvSpPr>
          <p:spPr>
            <a:xfrm>
              <a:off x="6169116" y="4250060"/>
              <a:ext cx="140265" cy="102365"/>
            </a:xfrm>
            <a:custGeom>
              <a:avLst/>
              <a:gdLst/>
              <a:ahLst/>
              <a:cxnLst/>
              <a:rect l="l" t="t" r="r" b="b"/>
              <a:pathLst>
                <a:path w="4430" h="3233" extrusionOk="0">
                  <a:moveTo>
                    <a:pt x="2226" y="0"/>
                  </a:moveTo>
                  <a:cubicBezTo>
                    <a:pt x="1138" y="0"/>
                    <a:pt x="51" y="751"/>
                    <a:pt x="1" y="2210"/>
                  </a:cubicBezTo>
                  <a:lnTo>
                    <a:pt x="1" y="2749"/>
                  </a:lnTo>
                  <a:cubicBezTo>
                    <a:pt x="1" y="3016"/>
                    <a:pt x="217" y="3232"/>
                    <a:pt x="483" y="3232"/>
                  </a:cubicBezTo>
                  <a:lnTo>
                    <a:pt x="3956" y="3232"/>
                  </a:lnTo>
                  <a:cubicBezTo>
                    <a:pt x="4187" y="3232"/>
                    <a:pt x="4379" y="3071"/>
                    <a:pt x="4428" y="2856"/>
                  </a:cubicBezTo>
                  <a:cubicBezTo>
                    <a:pt x="4425" y="2821"/>
                    <a:pt x="4423" y="2785"/>
                    <a:pt x="4423" y="2749"/>
                  </a:cubicBezTo>
                  <a:lnTo>
                    <a:pt x="4423" y="2210"/>
                  </a:lnTo>
                  <a:cubicBezTo>
                    <a:pt x="4423" y="2141"/>
                    <a:pt x="4425" y="2072"/>
                    <a:pt x="4430" y="2003"/>
                  </a:cubicBezTo>
                  <a:cubicBezTo>
                    <a:pt x="4259" y="656"/>
                    <a:pt x="3242" y="0"/>
                    <a:pt x="2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 name="Google Shape;483;p47">
              <a:extLst>
                <a:ext uri="{FF2B5EF4-FFF2-40B4-BE49-F238E27FC236}">
                  <a16:creationId xmlns:a16="http://schemas.microsoft.com/office/drawing/2014/main" id="{78C81389-7992-2A8B-4FF2-78532DFA7918}"/>
                </a:ext>
              </a:extLst>
            </p:cNvPr>
            <p:cNvSpPr/>
            <p:nvPr/>
          </p:nvSpPr>
          <p:spPr>
            <a:xfrm>
              <a:off x="6169116" y="3933879"/>
              <a:ext cx="140043" cy="127347"/>
            </a:xfrm>
            <a:custGeom>
              <a:avLst/>
              <a:gdLst/>
              <a:ahLst/>
              <a:cxnLst/>
              <a:rect l="l" t="t" r="r" b="b"/>
              <a:pathLst>
                <a:path w="4423" h="4022" extrusionOk="0">
                  <a:moveTo>
                    <a:pt x="3062" y="1150"/>
                  </a:moveTo>
                  <a:cubicBezTo>
                    <a:pt x="3161" y="1150"/>
                    <a:pt x="3260" y="1188"/>
                    <a:pt x="3336" y="1264"/>
                  </a:cubicBezTo>
                  <a:cubicBezTo>
                    <a:pt x="3487" y="1414"/>
                    <a:pt x="3487" y="1659"/>
                    <a:pt x="3336" y="1810"/>
                  </a:cubicBezTo>
                  <a:lnTo>
                    <a:pt x="2245" y="2901"/>
                  </a:lnTo>
                  <a:cubicBezTo>
                    <a:pt x="2173" y="2976"/>
                    <a:pt x="2072" y="3013"/>
                    <a:pt x="1971" y="3013"/>
                  </a:cubicBezTo>
                  <a:cubicBezTo>
                    <a:pt x="1871" y="3013"/>
                    <a:pt x="1770" y="2976"/>
                    <a:pt x="1698" y="2901"/>
                  </a:cubicBezTo>
                  <a:lnTo>
                    <a:pt x="1103" y="2306"/>
                  </a:lnTo>
                  <a:cubicBezTo>
                    <a:pt x="953" y="2157"/>
                    <a:pt x="953" y="1912"/>
                    <a:pt x="1103" y="1761"/>
                  </a:cubicBezTo>
                  <a:cubicBezTo>
                    <a:pt x="1179" y="1685"/>
                    <a:pt x="1278" y="1647"/>
                    <a:pt x="1377" y="1647"/>
                  </a:cubicBezTo>
                  <a:cubicBezTo>
                    <a:pt x="1476" y="1647"/>
                    <a:pt x="1575" y="1685"/>
                    <a:pt x="1651" y="1761"/>
                  </a:cubicBezTo>
                  <a:lnTo>
                    <a:pt x="1971" y="2081"/>
                  </a:lnTo>
                  <a:lnTo>
                    <a:pt x="2789" y="1264"/>
                  </a:lnTo>
                  <a:cubicBezTo>
                    <a:pt x="2864" y="1188"/>
                    <a:pt x="2963" y="1150"/>
                    <a:pt x="3062" y="1150"/>
                  </a:cubicBezTo>
                  <a:close/>
                  <a:moveTo>
                    <a:pt x="483" y="1"/>
                  </a:moveTo>
                  <a:cubicBezTo>
                    <a:pt x="217" y="1"/>
                    <a:pt x="1" y="218"/>
                    <a:pt x="1" y="485"/>
                  </a:cubicBezTo>
                  <a:lnTo>
                    <a:pt x="1" y="3536"/>
                  </a:lnTo>
                  <a:cubicBezTo>
                    <a:pt x="1" y="3803"/>
                    <a:pt x="217" y="4019"/>
                    <a:pt x="483" y="4019"/>
                  </a:cubicBezTo>
                  <a:lnTo>
                    <a:pt x="4423" y="4021"/>
                  </a:lnTo>
                  <a:lnTo>
                    <a:pt x="44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484;p47">
              <a:extLst>
                <a:ext uri="{FF2B5EF4-FFF2-40B4-BE49-F238E27FC236}">
                  <a16:creationId xmlns:a16="http://schemas.microsoft.com/office/drawing/2014/main" id="{03AF608B-D1D9-30F7-74D3-482FF3E439E4}"/>
                </a:ext>
              </a:extLst>
            </p:cNvPr>
            <p:cNvSpPr/>
            <p:nvPr/>
          </p:nvSpPr>
          <p:spPr>
            <a:xfrm>
              <a:off x="6333634" y="3933879"/>
              <a:ext cx="140613" cy="127347"/>
            </a:xfrm>
            <a:custGeom>
              <a:avLst/>
              <a:gdLst/>
              <a:ahLst/>
              <a:cxnLst/>
              <a:rect l="l" t="t" r="r" b="b"/>
              <a:pathLst>
                <a:path w="4441" h="4022" extrusionOk="0">
                  <a:moveTo>
                    <a:pt x="3063" y="1150"/>
                  </a:moveTo>
                  <a:cubicBezTo>
                    <a:pt x="3162" y="1150"/>
                    <a:pt x="3261" y="1188"/>
                    <a:pt x="3337" y="1264"/>
                  </a:cubicBezTo>
                  <a:cubicBezTo>
                    <a:pt x="3488" y="1414"/>
                    <a:pt x="3488" y="1659"/>
                    <a:pt x="3337" y="1810"/>
                  </a:cubicBezTo>
                  <a:lnTo>
                    <a:pt x="2247" y="2901"/>
                  </a:lnTo>
                  <a:cubicBezTo>
                    <a:pt x="2174" y="2976"/>
                    <a:pt x="2073" y="3013"/>
                    <a:pt x="1972" y="3013"/>
                  </a:cubicBezTo>
                  <a:cubicBezTo>
                    <a:pt x="1872" y="3013"/>
                    <a:pt x="1771" y="2976"/>
                    <a:pt x="1699" y="2901"/>
                  </a:cubicBezTo>
                  <a:lnTo>
                    <a:pt x="1105" y="2306"/>
                  </a:lnTo>
                  <a:cubicBezTo>
                    <a:pt x="954" y="2157"/>
                    <a:pt x="954" y="1912"/>
                    <a:pt x="1105" y="1761"/>
                  </a:cubicBezTo>
                  <a:cubicBezTo>
                    <a:pt x="1180" y="1685"/>
                    <a:pt x="1279" y="1647"/>
                    <a:pt x="1378" y="1647"/>
                  </a:cubicBezTo>
                  <a:cubicBezTo>
                    <a:pt x="1477" y="1647"/>
                    <a:pt x="1576" y="1685"/>
                    <a:pt x="1652" y="1761"/>
                  </a:cubicBezTo>
                  <a:lnTo>
                    <a:pt x="1972" y="2081"/>
                  </a:lnTo>
                  <a:lnTo>
                    <a:pt x="2790" y="1264"/>
                  </a:lnTo>
                  <a:cubicBezTo>
                    <a:pt x="2865" y="1188"/>
                    <a:pt x="2964" y="1150"/>
                    <a:pt x="3063" y="1150"/>
                  </a:cubicBezTo>
                  <a:close/>
                  <a:moveTo>
                    <a:pt x="1" y="1"/>
                  </a:moveTo>
                  <a:lnTo>
                    <a:pt x="1" y="4021"/>
                  </a:lnTo>
                  <a:lnTo>
                    <a:pt x="3957" y="4021"/>
                  </a:lnTo>
                  <a:cubicBezTo>
                    <a:pt x="4223" y="4021"/>
                    <a:pt x="4440" y="3804"/>
                    <a:pt x="4440" y="3537"/>
                  </a:cubicBezTo>
                  <a:lnTo>
                    <a:pt x="4440" y="485"/>
                  </a:lnTo>
                  <a:cubicBezTo>
                    <a:pt x="4440" y="218"/>
                    <a:pt x="4224" y="1"/>
                    <a:pt x="39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 name="Google Shape;485;p47">
              <a:extLst>
                <a:ext uri="{FF2B5EF4-FFF2-40B4-BE49-F238E27FC236}">
                  <a16:creationId xmlns:a16="http://schemas.microsoft.com/office/drawing/2014/main" id="{CC253D66-C20B-DC3E-62BC-353D3612EC4E}"/>
                </a:ext>
              </a:extLst>
            </p:cNvPr>
            <p:cNvSpPr/>
            <p:nvPr/>
          </p:nvSpPr>
          <p:spPr>
            <a:xfrm>
              <a:off x="6184409" y="4142344"/>
              <a:ext cx="96412" cy="82861"/>
            </a:xfrm>
            <a:custGeom>
              <a:avLst/>
              <a:gdLst/>
              <a:ahLst/>
              <a:cxnLst/>
              <a:rect l="l" t="t" r="r" b="b"/>
              <a:pathLst>
                <a:path w="3045" h="2617" extrusionOk="0">
                  <a:moveTo>
                    <a:pt x="1737" y="1"/>
                  </a:moveTo>
                  <a:cubicBezTo>
                    <a:pt x="0" y="73"/>
                    <a:pt x="1" y="2545"/>
                    <a:pt x="1737" y="2617"/>
                  </a:cubicBezTo>
                  <a:cubicBezTo>
                    <a:pt x="2458" y="2617"/>
                    <a:pt x="3045" y="2031"/>
                    <a:pt x="3045" y="1309"/>
                  </a:cubicBezTo>
                  <a:cubicBezTo>
                    <a:pt x="3045" y="587"/>
                    <a:pt x="2458" y="1"/>
                    <a:pt x="17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 name="Google Shape;486;p47">
              <a:extLst>
                <a:ext uri="{FF2B5EF4-FFF2-40B4-BE49-F238E27FC236}">
                  <a16:creationId xmlns:a16="http://schemas.microsoft.com/office/drawing/2014/main" id="{766E7DFA-AC99-944C-07DB-4B0DCEB3FDAE}"/>
                </a:ext>
              </a:extLst>
            </p:cNvPr>
            <p:cNvSpPr/>
            <p:nvPr/>
          </p:nvSpPr>
          <p:spPr>
            <a:xfrm>
              <a:off x="6333634" y="4249744"/>
              <a:ext cx="140645" cy="102713"/>
            </a:xfrm>
            <a:custGeom>
              <a:avLst/>
              <a:gdLst/>
              <a:ahLst/>
              <a:cxnLst/>
              <a:rect l="l" t="t" r="r" b="b"/>
              <a:pathLst>
                <a:path w="4442" h="3244" extrusionOk="0">
                  <a:moveTo>
                    <a:pt x="2221" y="1"/>
                  </a:moveTo>
                  <a:cubicBezTo>
                    <a:pt x="997" y="1"/>
                    <a:pt x="1" y="996"/>
                    <a:pt x="1" y="2221"/>
                  </a:cubicBezTo>
                  <a:lnTo>
                    <a:pt x="1" y="2760"/>
                  </a:lnTo>
                  <a:cubicBezTo>
                    <a:pt x="1" y="3027"/>
                    <a:pt x="217" y="3243"/>
                    <a:pt x="483" y="3243"/>
                  </a:cubicBezTo>
                  <a:lnTo>
                    <a:pt x="3955" y="3243"/>
                  </a:lnTo>
                  <a:cubicBezTo>
                    <a:pt x="4222" y="3243"/>
                    <a:pt x="4439" y="3027"/>
                    <a:pt x="4439" y="2760"/>
                  </a:cubicBezTo>
                  <a:lnTo>
                    <a:pt x="4439" y="2220"/>
                  </a:lnTo>
                  <a:cubicBezTo>
                    <a:pt x="4441" y="996"/>
                    <a:pt x="3446" y="1"/>
                    <a:pt x="22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487;p47">
              <a:extLst>
                <a:ext uri="{FF2B5EF4-FFF2-40B4-BE49-F238E27FC236}">
                  <a16:creationId xmlns:a16="http://schemas.microsoft.com/office/drawing/2014/main" id="{A46A4128-D4F1-B94B-5348-D1D10BB6C086}"/>
                </a:ext>
              </a:extLst>
            </p:cNvPr>
            <p:cNvSpPr/>
            <p:nvPr/>
          </p:nvSpPr>
          <p:spPr>
            <a:xfrm>
              <a:off x="6362510" y="4142344"/>
              <a:ext cx="82861" cy="82671"/>
            </a:xfrm>
            <a:custGeom>
              <a:avLst/>
              <a:gdLst/>
              <a:ahLst/>
              <a:cxnLst/>
              <a:rect l="l" t="t" r="r" b="b"/>
              <a:pathLst>
                <a:path w="2617" h="2611" extrusionOk="0">
                  <a:moveTo>
                    <a:pt x="1309" y="1"/>
                  </a:moveTo>
                  <a:cubicBezTo>
                    <a:pt x="587" y="1"/>
                    <a:pt x="1" y="587"/>
                    <a:pt x="1" y="1309"/>
                  </a:cubicBezTo>
                  <a:cubicBezTo>
                    <a:pt x="37" y="2177"/>
                    <a:pt x="673" y="2611"/>
                    <a:pt x="1309" y="2611"/>
                  </a:cubicBezTo>
                  <a:cubicBezTo>
                    <a:pt x="1945" y="2611"/>
                    <a:pt x="2581" y="2177"/>
                    <a:pt x="2617" y="1309"/>
                  </a:cubicBezTo>
                  <a:cubicBezTo>
                    <a:pt x="2617" y="587"/>
                    <a:pt x="2031" y="1"/>
                    <a:pt x="1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15" name="Google Shape;456;p47">
            <a:extLst>
              <a:ext uri="{FF2B5EF4-FFF2-40B4-BE49-F238E27FC236}">
                <a16:creationId xmlns:a16="http://schemas.microsoft.com/office/drawing/2014/main" id="{D264DD06-CCE5-8381-0732-DF1BB1919366}"/>
              </a:ext>
            </a:extLst>
          </p:cNvPr>
          <p:cNvSpPr/>
          <p:nvPr/>
        </p:nvSpPr>
        <p:spPr>
          <a:xfrm>
            <a:off x="8420129" y="1254573"/>
            <a:ext cx="713400" cy="713400"/>
          </a:xfrm>
          <a:prstGeom prst="ellipse">
            <a:avLst/>
          </a:prstGeom>
          <a:gradFill>
            <a:gsLst>
              <a:gs pos="0">
                <a:srgbClr val="E90E27"/>
              </a:gs>
              <a:gs pos="100000">
                <a:srgbClr val="690B16"/>
              </a:gs>
            </a:gsLst>
            <a:path path="circle">
              <a:fillToRect l="50000" t="50000" r="50000" b="50000"/>
            </a:path>
            <a:tileRect/>
          </a:gradFill>
          <a:ln>
            <a:noFill/>
          </a:ln>
          <a:effectLst>
            <a:outerShdw blurRad="271463" dist="171450" dir="2640000" algn="bl" rotWithShape="0">
              <a:schemeClr val="dk1">
                <a:alpha val="4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5;p47">
            <a:extLst>
              <a:ext uri="{FF2B5EF4-FFF2-40B4-BE49-F238E27FC236}">
                <a16:creationId xmlns:a16="http://schemas.microsoft.com/office/drawing/2014/main" id="{EBF400D0-A59A-A533-EFB4-3077B7AF5562}"/>
              </a:ext>
            </a:extLst>
          </p:cNvPr>
          <p:cNvSpPr txBox="1">
            <a:spLocks/>
          </p:cNvSpPr>
          <p:nvPr/>
        </p:nvSpPr>
        <p:spPr>
          <a:xfrm>
            <a:off x="7688611" y="2025323"/>
            <a:ext cx="2174957" cy="386400"/>
          </a:xfrm>
          <a:prstGeom prst="rect">
            <a:avLst/>
          </a:prstGeom>
          <a:solidFill>
            <a:schemeClr val="bg1"/>
          </a:solidFill>
          <a:ln>
            <a:solidFill>
              <a:srgbClr val="00330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s-419" b="1" kern="0" dirty="0">
                <a:solidFill>
                  <a:schemeClr val="accent1">
                    <a:lumMod val="75000"/>
                  </a:schemeClr>
                </a:solidFill>
              </a:rPr>
              <a:t>PHỤ HUYNH</a:t>
            </a:r>
          </a:p>
        </p:txBody>
      </p:sp>
      <p:grpSp>
        <p:nvGrpSpPr>
          <p:cNvPr id="17" name="Google Shape;488;p47">
            <a:extLst>
              <a:ext uri="{FF2B5EF4-FFF2-40B4-BE49-F238E27FC236}">
                <a16:creationId xmlns:a16="http://schemas.microsoft.com/office/drawing/2014/main" id="{8F198B3B-5982-66BD-3B0B-133DD479824C}"/>
              </a:ext>
            </a:extLst>
          </p:cNvPr>
          <p:cNvGrpSpPr/>
          <p:nvPr/>
        </p:nvGrpSpPr>
        <p:grpSpPr>
          <a:xfrm>
            <a:off x="8579556" y="1401984"/>
            <a:ext cx="394546" cy="418578"/>
            <a:chOff x="6670523" y="2601172"/>
            <a:chExt cx="394546" cy="418578"/>
          </a:xfrm>
          <a:solidFill>
            <a:schemeClr val="bg1"/>
          </a:solidFill>
        </p:grpSpPr>
        <p:sp>
          <p:nvSpPr>
            <p:cNvPr id="18" name="Google Shape;489;p47">
              <a:extLst>
                <a:ext uri="{FF2B5EF4-FFF2-40B4-BE49-F238E27FC236}">
                  <a16:creationId xmlns:a16="http://schemas.microsoft.com/office/drawing/2014/main" id="{BC2A919B-D5B2-D869-D6D9-C1C929DFCFE1}"/>
                </a:ext>
              </a:extLst>
            </p:cNvPr>
            <p:cNvSpPr/>
            <p:nvPr/>
          </p:nvSpPr>
          <p:spPr>
            <a:xfrm>
              <a:off x="6715737" y="2601172"/>
              <a:ext cx="303992" cy="208118"/>
            </a:xfrm>
            <a:custGeom>
              <a:avLst/>
              <a:gdLst/>
              <a:ahLst/>
              <a:cxnLst/>
              <a:rect l="l" t="t" r="r" b="b"/>
              <a:pathLst>
                <a:path w="9601" h="6573" extrusionOk="0">
                  <a:moveTo>
                    <a:pt x="5600" y="2011"/>
                  </a:moveTo>
                  <a:cubicBezTo>
                    <a:pt x="5699" y="2011"/>
                    <a:pt x="5798" y="2049"/>
                    <a:pt x="5874" y="2124"/>
                  </a:cubicBezTo>
                  <a:cubicBezTo>
                    <a:pt x="6025" y="2277"/>
                    <a:pt x="6025" y="2522"/>
                    <a:pt x="5874" y="2672"/>
                  </a:cubicBezTo>
                  <a:lnTo>
                    <a:pt x="4842" y="3704"/>
                  </a:lnTo>
                  <a:cubicBezTo>
                    <a:pt x="4770" y="3779"/>
                    <a:pt x="4669" y="3817"/>
                    <a:pt x="4568" y="3817"/>
                  </a:cubicBezTo>
                  <a:cubicBezTo>
                    <a:pt x="4467" y="3817"/>
                    <a:pt x="4366" y="3779"/>
                    <a:pt x="4294" y="3704"/>
                  </a:cubicBezTo>
                  <a:lnTo>
                    <a:pt x="3731" y="3142"/>
                  </a:lnTo>
                  <a:cubicBezTo>
                    <a:pt x="3580" y="2990"/>
                    <a:pt x="3580" y="2744"/>
                    <a:pt x="3731" y="2593"/>
                  </a:cubicBezTo>
                  <a:cubicBezTo>
                    <a:pt x="3807" y="2518"/>
                    <a:pt x="3906" y="2480"/>
                    <a:pt x="4006" y="2480"/>
                  </a:cubicBezTo>
                  <a:cubicBezTo>
                    <a:pt x="4105" y="2480"/>
                    <a:pt x="4204" y="2518"/>
                    <a:pt x="4280" y="2593"/>
                  </a:cubicBezTo>
                  <a:lnTo>
                    <a:pt x="4568" y="2882"/>
                  </a:lnTo>
                  <a:lnTo>
                    <a:pt x="5325" y="2124"/>
                  </a:lnTo>
                  <a:cubicBezTo>
                    <a:pt x="5401" y="2049"/>
                    <a:pt x="5500" y="2011"/>
                    <a:pt x="5600" y="2011"/>
                  </a:cubicBezTo>
                  <a:close/>
                  <a:moveTo>
                    <a:pt x="389" y="0"/>
                  </a:moveTo>
                  <a:cubicBezTo>
                    <a:pt x="175" y="0"/>
                    <a:pt x="1" y="173"/>
                    <a:pt x="1" y="389"/>
                  </a:cubicBezTo>
                  <a:lnTo>
                    <a:pt x="1" y="6573"/>
                  </a:lnTo>
                  <a:cubicBezTo>
                    <a:pt x="126" y="6544"/>
                    <a:pt x="258" y="6530"/>
                    <a:pt x="391" y="6530"/>
                  </a:cubicBezTo>
                  <a:cubicBezTo>
                    <a:pt x="523" y="6530"/>
                    <a:pt x="654" y="6544"/>
                    <a:pt x="778" y="6573"/>
                  </a:cubicBezTo>
                  <a:lnTo>
                    <a:pt x="778" y="5736"/>
                  </a:lnTo>
                  <a:lnTo>
                    <a:pt x="4417" y="5736"/>
                  </a:lnTo>
                  <a:lnTo>
                    <a:pt x="4417" y="6572"/>
                  </a:lnTo>
                  <a:cubicBezTo>
                    <a:pt x="4540" y="6543"/>
                    <a:pt x="4672" y="6529"/>
                    <a:pt x="4803" y="6529"/>
                  </a:cubicBezTo>
                  <a:cubicBezTo>
                    <a:pt x="4935" y="6529"/>
                    <a:pt x="5068" y="6543"/>
                    <a:pt x="5192" y="6573"/>
                  </a:cubicBezTo>
                  <a:lnTo>
                    <a:pt x="5192" y="5736"/>
                  </a:lnTo>
                  <a:lnTo>
                    <a:pt x="8826" y="5736"/>
                  </a:lnTo>
                  <a:lnTo>
                    <a:pt x="8826" y="6573"/>
                  </a:lnTo>
                  <a:cubicBezTo>
                    <a:pt x="8950" y="6544"/>
                    <a:pt x="9082" y="6530"/>
                    <a:pt x="9214" y="6530"/>
                  </a:cubicBezTo>
                  <a:cubicBezTo>
                    <a:pt x="9346" y="6530"/>
                    <a:pt x="9477" y="6544"/>
                    <a:pt x="9601" y="6573"/>
                  </a:cubicBezTo>
                  <a:lnTo>
                    <a:pt x="9601" y="389"/>
                  </a:lnTo>
                  <a:cubicBezTo>
                    <a:pt x="9601" y="174"/>
                    <a:pt x="9428" y="0"/>
                    <a:pt x="9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0;p47">
              <a:extLst>
                <a:ext uri="{FF2B5EF4-FFF2-40B4-BE49-F238E27FC236}">
                  <a16:creationId xmlns:a16="http://schemas.microsoft.com/office/drawing/2014/main" id="{D22E474C-B9F8-D4F8-138B-7A11FBC1E1BC}"/>
                </a:ext>
              </a:extLst>
            </p:cNvPr>
            <p:cNvSpPr/>
            <p:nvPr/>
          </p:nvSpPr>
          <p:spPr>
            <a:xfrm>
              <a:off x="6686576" y="2832435"/>
              <a:ext cx="72792" cy="63483"/>
            </a:xfrm>
            <a:custGeom>
              <a:avLst/>
              <a:gdLst/>
              <a:ahLst/>
              <a:cxnLst/>
              <a:rect l="l" t="t" r="r" b="b"/>
              <a:pathLst>
                <a:path w="2299" h="2005" extrusionOk="0">
                  <a:moveTo>
                    <a:pt x="1310" y="1"/>
                  </a:moveTo>
                  <a:cubicBezTo>
                    <a:pt x="0" y="56"/>
                    <a:pt x="0" y="1949"/>
                    <a:pt x="1310" y="2005"/>
                  </a:cubicBezTo>
                  <a:cubicBezTo>
                    <a:pt x="1857" y="2005"/>
                    <a:pt x="2299" y="1557"/>
                    <a:pt x="2299" y="1003"/>
                  </a:cubicBezTo>
                  <a:cubicBezTo>
                    <a:pt x="2299" y="451"/>
                    <a:pt x="1855" y="1"/>
                    <a:pt x="1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1;p47">
              <a:extLst>
                <a:ext uri="{FF2B5EF4-FFF2-40B4-BE49-F238E27FC236}">
                  <a16:creationId xmlns:a16="http://schemas.microsoft.com/office/drawing/2014/main" id="{BA9895EE-743A-59A4-8BFC-13EFCE67BCE8}"/>
                </a:ext>
              </a:extLst>
            </p:cNvPr>
            <p:cNvSpPr/>
            <p:nvPr/>
          </p:nvSpPr>
          <p:spPr>
            <a:xfrm>
              <a:off x="6670523" y="2920774"/>
              <a:ext cx="115157" cy="98977"/>
            </a:xfrm>
            <a:custGeom>
              <a:avLst/>
              <a:gdLst/>
              <a:ahLst/>
              <a:cxnLst/>
              <a:rect l="l" t="t" r="r" b="b"/>
              <a:pathLst>
                <a:path w="3637" h="3126" extrusionOk="0">
                  <a:moveTo>
                    <a:pt x="1819" y="1"/>
                  </a:moveTo>
                  <a:cubicBezTo>
                    <a:pt x="935" y="1"/>
                    <a:pt x="51" y="604"/>
                    <a:pt x="1" y="1809"/>
                  </a:cubicBezTo>
                  <a:lnTo>
                    <a:pt x="1" y="2690"/>
                  </a:lnTo>
                  <a:cubicBezTo>
                    <a:pt x="1" y="2931"/>
                    <a:pt x="197" y="3125"/>
                    <a:pt x="437" y="3125"/>
                  </a:cubicBezTo>
                  <a:lnTo>
                    <a:pt x="3636" y="3125"/>
                  </a:lnTo>
                  <a:lnTo>
                    <a:pt x="3636" y="1809"/>
                  </a:lnTo>
                  <a:lnTo>
                    <a:pt x="3637" y="1809"/>
                  </a:lnTo>
                  <a:cubicBezTo>
                    <a:pt x="3587" y="603"/>
                    <a:pt x="2703" y="1"/>
                    <a:pt x="1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2;p47">
              <a:extLst>
                <a:ext uri="{FF2B5EF4-FFF2-40B4-BE49-F238E27FC236}">
                  <a16:creationId xmlns:a16="http://schemas.microsoft.com/office/drawing/2014/main" id="{FEA97293-1FC6-F461-3FAE-140A02F65026}"/>
                </a:ext>
              </a:extLst>
            </p:cNvPr>
            <p:cNvSpPr/>
            <p:nvPr/>
          </p:nvSpPr>
          <p:spPr>
            <a:xfrm>
              <a:off x="6826271" y="2832435"/>
              <a:ext cx="72792" cy="63483"/>
            </a:xfrm>
            <a:custGeom>
              <a:avLst/>
              <a:gdLst/>
              <a:ahLst/>
              <a:cxnLst/>
              <a:rect l="l" t="t" r="r" b="b"/>
              <a:pathLst>
                <a:path w="2299" h="2005" extrusionOk="0">
                  <a:moveTo>
                    <a:pt x="1310" y="1"/>
                  </a:moveTo>
                  <a:cubicBezTo>
                    <a:pt x="0" y="56"/>
                    <a:pt x="0" y="1949"/>
                    <a:pt x="1310" y="2005"/>
                  </a:cubicBezTo>
                  <a:cubicBezTo>
                    <a:pt x="1856" y="2005"/>
                    <a:pt x="2298" y="1557"/>
                    <a:pt x="2298" y="1003"/>
                  </a:cubicBezTo>
                  <a:cubicBezTo>
                    <a:pt x="2298" y="451"/>
                    <a:pt x="1855" y="1"/>
                    <a:pt x="1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3;p47">
              <a:extLst>
                <a:ext uri="{FF2B5EF4-FFF2-40B4-BE49-F238E27FC236}">
                  <a16:creationId xmlns:a16="http://schemas.microsoft.com/office/drawing/2014/main" id="{10EED5C0-85E4-D588-1CC6-40F01032D86D}"/>
                </a:ext>
              </a:extLst>
            </p:cNvPr>
            <p:cNvSpPr/>
            <p:nvPr/>
          </p:nvSpPr>
          <p:spPr>
            <a:xfrm>
              <a:off x="6810155" y="2920774"/>
              <a:ext cx="115188" cy="98977"/>
            </a:xfrm>
            <a:custGeom>
              <a:avLst/>
              <a:gdLst/>
              <a:ahLst/>
              <a:cxnLst/>
              <a:rect l="l" t="t" r="r" b="b"/>
              <a:pathLst>
                <a:path w="3638" h="3126" extrusionOk="0">
                  <a:moveTo>
                    <a:pt x="1820" y="1"/>
                  </a:moveTo>
                  <a:cubicBezTo>
                    <a:pt x="936" y="1"/>
                    <a:pt x="51" y="604"/>
                    <a:pt x="1" y="1809"/>
                  </a:cubicBezTo>
                  <a:lnTo>
                    <a:pt x="1" y="3125"/>
                  </a:lnTo>
                  <a:lnTo>
                    <a:pt x="3638" y="3125"/>
                  </a:lnTo>
                  <a:lnTo>
                    <a:pt x="3638" y="1809"/>
                  </a:lnTo>
                  <a:cubicBezTo>
                    <a:pt x="3588" y="603"/>
                    <a:pt x="2704" y="1"/>
                    <a:pt x="1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4;p47">
              <a:extLst>
                <a:ext uri="{FF2B5EF4-FFF2-40B4-BE49-F238E27FC236}">
                  <a16:creationId xmlns:a16="http://schemas.microsoft.com/office/drawing/2014/main" id="{04E46282-5542-B233-DB1B-134E2279830C}"/>
                </a:ext>
              </a:extLst>
            </p:cNvPr>
            <p:cNvSpPr/>
            <p:nvPr/>
          </p:nvSpPr>
          <p:spPr>
            <a:xfrm>
              <a:off x="6965966" y="2832435"/>
              <a:ext cx="72760" cy="63483"/>
            </a:xfrm>
            <a:custGeom>
              <a:avLst/>
              <a:gdLst/>
              <a:ahLst/>
              <a:cxnLst/>
              <a:rect l="l" t="t" r="r" b="b"/>
              <a:pathLst>
                <a:path w="2298" h="2005" extrusionOk="0">
                  <a:moveTo>
                    <a:pt x="1310" y="1"/>
                  </a:moveTo>
                  <a:cubicBezTo>
                    <a:pt x="0" y="56"/>
                    <a:pt x="0" y="1949"/>
                    <a:pt x="1310" y="2005"/>
                  </a:cubicBezTo>
                  <a:cubicBezTo>
                    <a:pt x="1856" y="2005"/>
                    <a:pt x="2297" y="1557"/>
                    <a:pt x="2297" y="1003"/>
                  </a:cubicBezTo>
                  <a:cubicBezTo>
                    <a:pt x="2297" y="451"/>
                    <a:pt x="1855" y="1"/>
                    <a:pt x="1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5;p47">
              <a:extLst>
                <a:ext uri="{FF2B5EF4-FFF2-40B4-BE49-F238E27FC236}">
                  <a16:creationId xmlns:a16="http://schemas.microsoft.com/office/drawing/2014/main" id="{5344BFEE-CC18-A4FA-80EF-2F0481748302}"/>
                </a:ext>
              </a:extLst>
            </p:cNvPr>
            <p:cNvSpPr/>
            <p:nvPr/>
          </p:nvSpPr>
          <p:spPr>
            <a:xfrm>
              <a:off x="6949881" y="2920457"/>
              <a:ext cx="115188" cy="99294"/>
            </a:xfrm>
            <a:custGeom>
              <a:avLst/>
              <a:gdLst/>
              <a:ahLst/>
              <a:cxnLst/>
              <a:rect l="l" t="t" r="r" b="b"/>
              <a:pathLst>
                <a:path w="3638" h="3136" extrusionOk="0">
                  <a:moveTo>
                    <a:pt x="1819" y="1"/>
                  </a:moveTo>
                  <a:cubicBezTo>
                    <a:pt x="817" y="1"/>
                    <a:pt x="1" y="818"/>
                    <a:pt x="1" y="1819"/>
                  </a:cubicBezTo>
                  <a:lnTo>
                    <a:pt x="1" y="3135"/>
                  </a:lnTo>
                  <a:lnTo>
                    <a:pt x="3202" y="3135"/>
                  </a:lnTo>
                  <a:cubicBezTo>
                    <a:pt x="3442" y="3135"/>
                    <a:pt x="3638" y="2940"/>
                    <a:pt x="3638" y="2700"/>
                  </a:cubicBezTo>
                  <a:lnTo>
                    <a:pt x="3638" y="1819"/>
                  </a:lnTo>
                  <a:cubicBezTo>
                    <a:pt x="3636" y="817"/>
                    <a:pt x="2821" y="1"/>
                    <a:pt x="1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barn(inVertical)">
                                      <p:cBhvr>
                                        <p:cTn id="7" dur="500"/>
                                        <p:tgtEl>
                                          <p:spTgt spid="591"/>
                                        </p:tgtEl>
                                      </p:cBhvr>
                                    </p:animEffect>
                                  </p:childTnLst>
                                </p:cTn>
                              </p:par>
                              <p:par>
                                <p:cTn id="8" presetID="22" presetClass="entr" presetSubtype="4" fill="hold" nodeType="withEffect">
                                  <p:stCondLst>
                                    <p:cond delay="0"/>
                                  </p:stCondLst>
                                  <p:childTnLst>
                                    <p:set>
                                      <p:cBhvr>
                                        <p:cTn id="9" dur="1" fill="hold">
                                          <p:stCondLst>
                                            <p:cond delay="0"/>
                                          </p:stCondLst>
                                        </p:cTn>
                                        <p:tgtEl>
                                          <p:spTgt spid="580"/>
                                        </p:tgtEl>
                                        <p:attrNameLst>
                                          <p:attrName>style.visibility</p:attrName>
                                        </p:attrNameLst>
                                      </p:cBhvr>
                                      <p:to>
                                        <p:strVal val="visible"/>
                                      </p:to>
                                    </p:set>
                                    <p:animEffect transition="in" filter="wipe(down)">
                                      <p:cBhvr>
                                        <p:cTn id="10" dur="500"/>
                                        <p:tgtEl>
                                          <p:spTgt spid="58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84"/>
                                        </p:tgtEl>
                                        <p:attrNameLst>
                                          <p:attrName>style.visibility</p:attrName>
                                        </p:attrNameLst>
                                      </p:cBhvr>
                                      <p:to>
                                        <p:strVal val="visible"/>
                                      </p:to>
                                    </p:set>
                                    <p:animEffect transition="in" filter="circle(in)">
                                      <p:cBhvr>
                                        <p:cTn id="15" dur="20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pSp>
        <p:nvGrpSpPr>
          <p:cNvPr id="557" name="Google Shape;557;p23"/>
          <p:cNvGrpSpPr/>
          <p:nvPr/>
        </p:nvGrpSpPr>
        <p:grpSpPr>
          <a:xfrm>
            <a:off x="1638134" y="4586142"/>
            <a:ext cx="9721197" cy="530960"/>
            <a:chOff x="671669" y="1782173"/>
            <a:chExt cx="2487524" cy="259676"/>
          </a:xfrm>
        </p:grpSpPr>
        <p:sp>
          <p:nvSpPr>
            <p:cNvPr id="558" name="Google Shape;558;p23"/>
            <p:cNvSpPr/>
            <p:nvPr/>
          </p:nvSpPr>
          <p:spPr>
            <a:xfrm>
              <a:off x="671669" y="1782173"/>
              <a:ext cx="78005" cy="248734"/>
            </a:xfrm>
            <a:custGeom>
              <a:avLst/>
              <a:gdLst/>
              <a:ahLst/>
              <a:cxnLst/>
              <a:rect l="l" t="t" r="r" b="b"/>
              <a:pathLst>
                <a:path w="3222" h="10274" extrusionOk="0">
                  <a:moveTo>
                    <a:pt x="3222" y="0"/>
                  </a:moveTo>
                  <a:cubicBezTo>
                    <a:pt x="1432" y="0"/>
                    <a:pt x="0" y="1432"/>
                    <a:pt x="0" y="3222"/>
                  </a:cubicBezTo>
                  <a:lnTo>
                    <a:pt x="0" y="7052"/>
                  </a:lnTo>
                  <a:cubicBezTo>
                    <a:pt x="0" y="8842"/>
                    <a:pt x="1432" y="10273"/>
                    <a:pt x="3222" y="10273"/>
                  </a:cubicBezTo>
                  <a:lnTo>
                    <a:pt x="3222"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23"/>
            <p:cNvSpPr/>
            <p:nvPr/>
          </p:nvSpPr>
          <p:spPr>
            <a:xfrm>
              <a:off x="3082036" y="1793115"/>
              <a:ext cx="77157" cy="248734"/>
            </a:xfrm>
            <a:custGeom>
              <a:avLst/>
              <a:gdLst/>
              <a:ahLst/>
              <a:cxnLst/>
              <a:rect l="l" t="t" r="r" b="b"/>
              <a:pathLst>
                <a:path w="3187" h="10274" extrusionOk="0">
                  <a:moveTo>
                    <a:pt x="1" y="0"/>
                  </a:moveTo>
                  <a:lnTo>
                    <a:pt x="1" y="10273"/>
                  </a:lnTo>
                  <a:cubicBezTo>
                    <a:pt x="1755" y="10273"/>
                    <a:pt x="3187" y="8842"/>
                    <a:pt x="3187" y="7052"/>
                  </a:cubicBezTo>
                  <a:lnTo>
                    <a:pt x="3187" y="3222"/>
                  </a:lnTo>
                  <a:cubicBezTo>
                    <a:pt x="3187" y="1432"/>
                    <a:pt x="1755"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60" name="Google Shape;560;p23"/>
          <p:cNvSpPr/>
          <p:nvPr/>
        </p:nvSpPr>
        <p:spPr>
          <a:xfrm>
            <a:off x="1537881" y="1828354"/>
            <a:ext cx="9847427" cy="3109405"/>
          </a:xfrm>
          <a:custGeom>
            <a:avLst/>
            <a:gdLst/>
            <a:ahLst/>
            <a:cxnLst/>
            <a:rect l="l" t="t" r="r" b="b"/>
            <a:pathLst>
              <a:path w="100512" h="15250" fill="none" extrusionOk="0">
                <a:moveTo>
                  <a:pt x="98901" y="15249"/>
                </a:moveTo>
                <a:lnTo>
                  <a:pt x="1575" y="15249"/>
                </a:lnTo>
                <a:cubicBezTo>
                  <a:pt x="716" y="15249"/>
                  <a:pt x="0" y="14533"/>
                  <a:pt x="0" y="13638"/>
                </a:cubicBezTo>
                <a:lnTo>
                  <a:pt x="0" y="1576"/>
                </a:lnTo>
                <a:cubicBezTo>
                  <a:pt x="0" y="681"/>
                  <a:pt x="716" y="1"/>
                  <a:pt x="1575" y="1"/>
                </a:cubicBezTo>
                <a:lnTo>
                  <a:pt x="98901" y="1"/>
                </a:lnTo>
                <a:cubicBezTo>
                  <a:pt x="99796" y="1"/>
                  <a:pt x="100512" y="681"/>
                  <a:pt x="100512" y="1576"/>
                </a:cubicBezTo>
                <a:lnTo>
                  <a:pt x="100512" y="13638"/>
                </a:lnTo>
                <a:cubicBezTo>
                  <a:pt x="100512" y="14533"/>
                  <a:pt x="99796" y="15249"/>
                  <a:pt x="98901" y="15249"/>
                </a:cubicBezTo>
                <a:close/>
              </a:path>
            </a:pathLst>
          </a:custGeom>
          <a:noFill/>
          <a:ln w="22375" cap="flat" cmpd="sng">
            <a:solidFill>
              <a:schemeClr val="accent6"/>
            </a:solidFill>
            <a:prstDash val="solid"/>
            <a:miter lim="35794"/>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23"/>
          <p:cNvSpPr/>
          <p:nvPr/>
        </p:nvSpPr>
        <p:spPr>
          <a:xfrm flipV="1">
            <a:off x="2273332" y="2143242"/>
            <a:ext cx="6605192" cy="70111"/>
          </a:xfrm>
          <a:custGeom>
            <a:avLst/>
            <a:gdLst/>
            <a:ahLst/>
            <a:cxnLst/>
            <a:rect l="l" t="t" r="r" b="b"/>
            <a:pathLst>
              <a:path w="84942" h="1" fill="none" extrusionOk="0">
                <a:moveTo>
                  <a:pt x="1" y="1"/>
                </a:moveTo>
                <a:lnTo>
                  <a:pt x="84942" y="1"/>
                </a:lnTo>
              </a:path>
            </a:pathLst>
          </a:custGeom>
          <a:noFill/>
          <a:ln w="67125" cap="rnd"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23"/>
          <p:cNvSpPr txBox="1"/>
          <p:nvPr/>
        </p:nvSpPr>
        <p:spPr>
          <a:xfrm>
            <a:off x="1865206" y="2417675"/>
            <a:ext cx="9143722" cy="1670193"/>
          </a:xfrm>
          <a:prstGeom prst="rect">
            <a:avLst/>
          </a:prstGeom>
          <a:solidFill>
            <a:schemeClr val="accent5">
              <a:lumMod val="60000"/>
              <a:lumOff val="40000"/>
            </a:schemeClr>
          </a:solidFill>
          <a:ln>
            <a:solidFill>
              <a:srgbClr val="003300"/>
            </a:solidFill>
          </a:ln>
        </p:spPr>
        <p:txBody>
          <a:bodyPr spcFirstLastPara="1" wrap="square" lIns="121900" tIns="121900" rIns="121900" bIns="121900" anchor="ctr" anchorCtr="0">
            <a:noAutofit/>
          </a:bodyPr>
          <a:lstStyle/>
          <a:p>
            <a:pPr algn="just" defTabSz="1219170">
              <a:buClr>
                <a:srgbClr val="000000"/>
              </a:buClr>
            </a:pPr>
            <a:r>
              <a:rPr lang="en-US" sz="2800" dirty="0" err="1">
                <a:effectLst/>
                <a:latin typeface="Times New Roman" panose="02020603050405020304" pitchFamily="18" charset="0"/>
                <a:ea typeface="Times New Roman" panose="02020603050405020304" pitchFamily="18" charset="0"/>
              </a:rPr>
              <a:t>Dạy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kia.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a:t>
            </a:r>
            <a:endParaRPr sz="2800" b="1" kern="0" dirty="0">
              <a:solidFill>
                <a:srgbClr val="74B46B"/>
              </a:solidFill>
              <a:latin typeface="Fira Sans Extra Condensed"/>
              <a:ea typeface="Fira Sans Extra Condensed"/>
              <a:cs typeface="Fira Sans Extra Condensed"/>
              <a:sym typeface="Fira Sans Extra Condensed"/>
            </a:endParaRPr>
          </a:p>
        </p:txBody>
      </p:sp>
      <p:sp>
        <p:nvSpPr>
          <p:cNvPr id="3" name="Title 2">
            <a:extLst>
              <a:ext uri="{FF2B5EF4-FFF2-40B4-BE49-F238E27FC236}">
                <a16:creationId xmlns:a16="http://schemas.microsoft.com/office/drawing/2014/main" id="{E64093BB-DD8B-C3DE-9861-AF821236B0B3}"/>
              </a:ext>
            </a:extLst>
          </p:cNvPr>
          <p:cNvSpPr>
            <a:spLocks noGrp="1"/>
          </p:cNvSpPr>
          <p:nvPr>
            <p:ph type="title"/>
          </p:nvPr>
        </p:nvSpPr>
        <p:spPr>
          <a:xfrm>
            <a:off x="504015" y="792690"/>
            <a:ext cx="10972800" cy="886714"/>
          </a:xfrm>
          <a:solidFill>
            <a:schemeClr val="accent3">
              <a:lumMod val="20000"/>
              <a:lumOff val="80000"/>
            </a:schemeClr>
          </a:solidFill>
        </p:spPr>
        <p:txBody>
          <a:bodyPr/>
          <a:lstStyle/>
          <a:p>
            <a:r>
              <a:rPr lang="en-US" sz="3200" dirty="0" err="1">
                <a:solidFill>
                  <a:srgbClr val="FF0000"/>
                </a:solidFill>
                <a:effectLst/>
                <a:latin typeface="Times New Roman" panose="02020603050405020304" pitchFamily="18" charset="0"/>
                <a:ea typeface="Times New Roman" panose="02020603050405020304" pitchFamily="18" charset="0"/>
              </a:rPr>
              <a:t>Chương</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trình</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Giáo</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dục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phổ</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thông</a:t>
            </a:r>
            <a:r>
              <a:rPr lang="en-US" sz="3200" dirty="0">
                <a:solidFill>
                  <a:srgbClr val="FF0000"/>
                </a:solidFill>
                <a:effectLst/>
                <a:latin typeface="Times New Roman" panose="02020603050405020304" pitchFamily="18" charset="0"/>
                <a:ea typeface="Times New Roman" panose="02020603050405020304" pitchFamily="18" charset="0"/>
              </a:rPr>
              <a:t> 2018 </a:t>
            </a:r>
            <a:r>
              <a:rPr lang="en-US" sz="3200" dirty="0" err="1">
                <a:solidFill>
                  <a:srgbClr val="FF0000"/>
                </a:solidFill>
                <a:effectLst/>
                <a:latin typeface="Times New Roman" panose="02020603050405020304" pitchFamily="18" charset="0"/>
                <a:ea typeface="Times New Roman" panose="02020603050405020304" pitchFamily="18" charset="0"/>
              </a:rPr>
              <a:t>đã</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được</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triển</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khai</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từ</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năm</a:t>
            </a:r>
            <a:r>
              <a:rPr lang="en-US" sz="3200" dirty="0">
                <a:solidFill>
                  <a:srgbClr val="FF0000"/>
                </a:solidFill>
                <a:effectLst/>
                <a:latin typeface="Times New Roman" panose="02020603050405020304" pitchFamily="18" charset="0"/>
                <a:ea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rPr>
              <a:t>học</a:t>
            </a:r>
            <a:r>
              <a:rPr lang="en-US" sz="3200" dirty="0">
                <a:solidFill>
                  <a:srgbClr val="FF0000"/>
                </a:solidFill>
                <a:effectLst/>
                <a:latin typeface="Times New Roman" panose="02020603050405020304" pitchFamily="18" charset="0"/>
                <a:ea typeface="Times New Roman" panose="02020603050405020304" pitchFamily="18" charset="0"/>
              </a:rPr>
              <a:t> 2020 – 2021 </a:t>
            </a:r>
            <a:endParaRPr lang="vi-VN" sz="3200" dirty="0">
              <a:solidFill>
                <a:srgbClr val="FF0000"/>
              </a:solidFill>
            </a:endParaRPr>
          </a:p>
        </p:txBody>
      </p:sp>
      <p:sp>
        <p:nvSpPr>
          <p:cNvPr id="4" name="TextBox 3">
            <a:extLst>
              <a:ext uri="{FF2B5EF4-FFF2-40B4-BE49-F238E27FC236}">
                <a16:creationId xmlns:a16="http://schemas.microsoft.com/office/drawing/2014/main" id="{594594EE-BF94-732B-0B3A-6988330510FF}"/>
              </a:ext>
            </a:extLst>
          </p:cNvPr>
          <p:cNvSpPr txBox="1"/>
          <p:nvPr/>
        </p:nvSpPr>
        <p:spPr>
          <a:xfrm>
            <a:off x="346364" y="29228"/>
            <a:ext cx="3422072" cy="646331"/>
          </a:xfrm>
          <a:prstGeom prst="rect">
            <a:avLst/>
          </a:prstGeom>
          <a:noFill/>
        </p:spPr>
        <p:txBody>
          <a:bodyPr wrap="square" rtlCol="0">
            <a:spAutoFit/>
          </a:bodyPr>
          <a:lstStyle/>
          <a:p>
            <a:r>
              <a:rPr lang="en-US" sz="3600" b="1" dirty="0">
                <a:solidFill>
                  <a:srgbClr val="0000CC"/>
                </a:solidFill>
                <a:effectLst/>
                <a:latin typeface="Times New Roman" panose="02020603050405020304" pitchFamily="18" charset="0"/>
                <a:ea typeface="Times New Roman" panose="02020603050405020304" pitchFamily="18" charset="0"/>
              </a:rPr>
              <a:t>1.</a:t>
            </a:r>
            <a:r>
              <a:rPr lang="en-US" sz="3600" dirty="0">
                <a:solidFill>
                  <a:srgbClr val="0000CC"/>
                </a:solidFill>
                <a:effectLst/>
                <a:latin typeface="Times New Roman" panose="02020603050405020304" pitchFamily="18" charset="0"/>
                <a:ea typeface="Times New Roman" panose="02020603050405020304" pitchFamily="18" charset="0"/>
              </a:rPr>
              <a:t> </a:t>
            </a:r>
            <a:r>
              <a:rPr lang="en-US" sz="3600" b="1" u="sng" dirty="0" err="1">
                <a:solidFill>
                  <a:srgbClr val="0000CC"/>
                </a:solidFill>
                <a:effectLst/>
                <a:latin typeface="Times New Roman" panose="02020603050405020304" pitchFamily="18" charset="0"/>
                <a:ea typeface="Times New Roman" panose="02020603050405020304" pitchFamily="18" charset="0"/>
              </a:rPr>
              <a:t>Cơ</a:t>
            </a:r>
            <a:r>
              <a:rPr lang="en-US" sz="3600" b="1" u="sng" dirty="0">
                <a:solidFill>
                  <a:srgbClr val="0000CC"/>
                </a:solidFill>
                <a:effectLst/>
                <a:latin typeface="Times New Roman" panose="02020603050405020304" pitchFamily="18" charset="0"/>
                <a:ea typeface="Times New Roman" panose="02020603050405020304" pitchFamily="18" charset="0"/>
              </a:rPr>
              <a:t> </a:t>
            </a:r>
            <a:r>
              <a:rPr lang="en-US" sz="3600" b="1" u="sng" dirty="0" err="1">
                <a:solidFill>
                  <a:srgbClr val="0000CC"/>
                </a:solidFill>
                <a:effectLst/>
                <a:latin typeface="Times New Roman" panose="02020603050405020304" pitchFamily="18" charset="0"/>
                <a:ea typeface="Times New Roman" panose="02020603050405020304" pitchFamily="18" charset="0"/>
              </a:rPr>
              <a:t>sở</a:t>
            </a:r>
            <a:r>
              <a:rPr lang="en-US" sz="3600" b="1" u="sng" dirty="0">
                <a:solidFill>
                  <a:srgbClr val="0000CC"/>
                </a:solidFill>
                <a:effectLst/>
                <a:latin typeface="Times New Roman" panose="02020603050405020304" pitchFamily="18" charset="0"/>
                <a:ea typeface="Times New Roman" panose="02020603050405020304" pitchFamily="18" charset="0"/>
              </a:rPr>
              <a:t> </a:t>
            </a:r>
            <a:r>
              <a:rPr lang="en-US" sz="3600" b="1" u="sng" dirty="0" err="1">
                <a:solidFill>
                  <a:srgbClr val="0000CC"/>
                </a:solidFill>
                <a:effectLst/>
                <a:latin typeface="Times New Roman" panose="02020603050405020304" pitchFamily="18" charset="0"/>
                <a:ea typeface="Times New Roman" panose="02020603050405020304" pitchFamily="18" charset="0"/>
              </a:rPr>
              <a:t>lí</a:t>
            </a:r>
            <a:r>
              <a:rPr lang="en-US" sz="3600" b="1" u="sng" dirty="0">
                <a:solidFill>
                  <a:srgbClr val="0000CC"/>
                </a:solidFill>
                <a:effectLst/>
                <a:latin typeface="Times New Roman" panose="02020603050405020304" pitchFamily="18" charset="0"/>
                <a:ea typeface="Times New Roman" panose="02020603050405020304" pitchFamily="18" charset="0"/>
              </a:rPr>
              <a:t> </a:t>
            </a:r>
            <a:r>
              <a:rPr lang="en-US" sz="3600" b="1" u="sng" dirty="0" err="1">
                <a:solidFill>
                  <a:srgbClr val="0000CC"/>
                </a:solidFill>
                <a:effectLst/>
                <a:latin typeface="Times New Roman" panose="02020603050405020304" pitchFamily="18" charset="0"/>
                <a:ea typeface="Times New Roman" panose="02020603050405020304" pitchFamily="18" charset="0"/>
              </a:rPr>
              <a:t>luận</a:t>
            </a:r>
            <a:r>
              <a:rPr lang="en-US" sz="3600" b="1" dirty="0">
                <a:solidFill>
                  <a:srgbClr val="0000CC"/>
                </a:solidFill>
                <a:effectLst/>
                <a:latin typeface="Times New Roman" panose="02020603050405020304" pitchFamily="18" charset="0"/>
                <a:ea typeface="Times New Roman" panose="02020603050405020304" pitchFamily="18" charset="0"/>
              </a:rPr>
              <a:t>:</a:t>
            </a:r>
            <a:endParaRPr lang="vi-VN" sz="3600" dirty="0">
              <a:solidFill>
                <a:srgbClr val="0000CC"/>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B048F28-A554-A432-4785-D5DC31A38EBD}"/>
              </a:ext>
            </a:extLst>
          </p:cNvPr>
          <p:cNvSpPr txBox="1"/>
          <p:nvPr/>
        </p:nvSpPr>
        <p:spPr>
          <a:xfrm>
            <a:off x="1865204" y="4407451"/>
            <a:ext cx="9143722" cy="954107"/>
          </a:xfrm>
          <a:prstGeom prst="rect">
            <a:avLst/>
          </a:prstGeom>
          <a:solidFill>
            <a:schemeClr val="accent2">
              <a:lumMod val="60000"/>
              <a:lumOff val="40000"/>
            </a:schemeClr>
          </a:solidFill>
          <a:ln>
            <a:solidFill>
              <a:srgbClr val="00330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Rèn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a:t>
            </a:r>
            <a:endParaRPr lang="vi-VN" sz="2800" dirty="0"/>
          </a:p>
        </p:txBody>
      </p:sp>
      <p:sp>
        <p:nvSpPr>
          <p:cNvPr id="8" name="TextBox 7">
            <a:extLst>
              <a:ext uri="{FF2B5EF4-FFF2-40B4-BE49-F238E27FC236}">
                <a16:creationId xmlns:a16="http://schemas.microsoft.com/office/drawing/2014/main" id="{4E08C6FC-E6FD-9182-91B1-C5365B5D84CE}"/>
              </a:ext>
            </a:extLst>
          </p:cNvPr>
          <p:cNvSpPr txBox="1"/>
          <p:nvPr/>
        </p:nvSpPr>
        <p:spPr>
          <a:xfrm>
            <a:off x="1865204" y="5781721"/>
            <a:ext cx="9143721" cy="954107"/>
          </a:xfrm>
          <a:prstGeom prst="rect">
            <a:avLst/>
          </a:prstGeom>
          <a:solidFill>
            <a:schemeClr val="accent1">
              <a:lumMod val="40000"/>
              <a:lumOff val="60000"/>
            </a:schemeClr>
          </a:solidFill>
          <a:ln>
            <a:solidFill>
              <a:srgbClr val="00330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Tăng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quen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endParaRPr lang="vi-VN" sz="2800" dirty="0"/>
          </a:p>
        </p:txBody>
      </p:sp>
      <p:grpSp>
        <p:nvGrpSpPr>
          <p:cNvPr id="2" name="Google Shape;513;p48">
            <a:extLst>
              <a:ext uri="{FF2B5EF4-FFF2-40B4-BE49-F238E27FC236}">
                <a16:creationId xmlns:a16="http://schemas.microsoft.com/office/drawing/2014/main" id="{54D4FBD7-C963-1C13-2654-6CD6FAFAE905}"/>
              </a:ext>
            </a:extLst>
          </p:cNvPr>
          <p:cNvGrpSpPr/>
          <p:nvPr/>
        </p:nvGrpSpPr>
        <p:grpSpPr>
          <a:xfrm>
            <a:off x="427281" y="2611396"/>
            <a:ext cx="1110600" cy="1144200"/>
            <a:chOff x="6863427" y="2870580"/>
            <a:chExt cx="1110600" cy="1144200"/>
          </a:xfrm>
        </p:grpSpPr>
        <p:sp>
          <p:nvSpPr>
            <p:cNvPr id="5" name="Google Shape;514;p48">
              <a:extLst>
                <a:ext uri="{FF2B5EF4-FFF2-40B4-BE49-F238E27FC236}">
                  <a16:creationId xmlns:a16="http://schemas.microsoft.com/office/drawing/2014/main" id="{F3CBC311-E561-7F89-4B59-85FA9A1CBBDA}"/>
                </a:ext>
              </a:extLst>
            </p:cNvPr>
            <p:cNvSpPr/>
            <p:nvPr/>
          </p:nvSpPr>
          <p:spPr>
            <a:xfrm>
              <a:off x="6863427" y="2870580"/>
              <a:ext cx="1110600" cy="1144200"/>
            </a:xfrm>
            <a:prstGeom prst="ellipse">
              <a:avLst/>
            </a:prstGeom>
            <a:gradFill>
              <a:gsLst>
                <a:gs pos="0">
                  <a:srgbClr val="E90E27"/>
                </a:gs>
                <a:gs pos="100000">
                  <a:srgbClr val="690B16"/>
                </a:gs>
              </a:gsLst>
              <a:path path="circle">
                <a:fillToRect l="50000" t="50000" r="50000" b="50000"/>
              </a:path>
              <a:tileRect/>
            </a:gradFill>
            <a:ln>
              <a:noFill/>
            </a:ln>
            <a:effectLst>
              <a:outerShdw blurRad="271463" dist="171450" dir="2640000" algn="bl" rotWithShape="0">
                <a:schemeClr val="dk1">
                  <a:alpha val="4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515;p48">
              <a:extLst>
                <a:ext uri="{FF2B5EF4-FFF2-40B4-BE49-F238E27FC236}">
                  <a16:creationId xmlns:a16="http://schemas.microsoft.com/office/drawing/2014/main" id="{BF8F5E1C-CFAD-79F3-B494-C9DD7639212B}"/>
                </a:ext>
              </a:extLst>
            </p:cNvPr>
            <p:cNvGrpSpPr/>
            <p:nvPr/>
          </p:nvGrpSpPr>
          <p:grpSpPr>
            <a:xfrm>
              <a:off x="7131131" y="3172017"/>
              <a:ext cx="577269" cy="541727"/>
              <a:chOff x="-40378075" y="3267450"/>
              <a:chExt cx="317425" cy="289075"/>
            </a:xfrm>
          </p:grpSpPr>
          <p:sp>
            <p:nvSpPr>
              <p:cNvPr id="9" name="Google Shape;516;p48">
                <a:extLst>
                  <a:ext uri="{FF2B5EF4-FFF2-40B4-BE49-F238E27FC236}">
                    <a16:creationId xmlns:a16="http://schemas.microsoft.com/office/drawing/2014/main" id="{0756BC54-DC27-D04E-1A38-9E184B176388}"/>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17;p48">
                <a:extLst>
                  <a:ext uri="{FF2B5EF4-FFF2-40B4-BE49-F238E27FC236}">
                    <a16:creationId xmlns:a16="http://schemas.microsoft.com/office/drawing/2014/main" id="{DFBD6876-CA48-7D12-7B20-BB25B12455DA}"/>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18;p48">
                <a:extLst>
                  <a:ext uri="{FF2B5EF4-FFF2-40B4-BE49-F238E27FC236}">
                    <a16:creationId xmlns:a16="http://schemas.microsoft.com/office/drawing/2014/main" id="{EFC94F32-3C1E-9540-D00E-2B98C94FBE5E}"/>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9;p48">
                <a:extLst>
                  <a:ext uri="{FF2B5EF4-FFF2-40B4-BE49-F238E27FC236}">
                    <a16:creationId xmlns:a16="http://schemas.microsoft.com/office/drawing/2014/main" id="{34727431-95F0-D439-EF44-179CA2FD5370}"/>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Google Shape;454;p47">
            <a:extLst>
              <a:ext uri="{FF2B5EF4-FFF2-40B4-BE49-F238E27FC236}">
                <a16:creationId xmlns:a16="http://schemas.microsoft.com/office/drawing/2014/main" id="{BB153D3B-D972-931E-5BA0-C6565FD65910}"/>
              </a:ext>
            </a:extLst>
          </p:cNvPr>
          <p:cNvSpPr/>
          <p:nvPr/>
        </p:nvSpPr>
        <p:spPr>
          <a:xfrm>
            <a:off x="463843" y="4154745"/>
            <a:ext cx="1156864" cy="1093231"/>
          </a:xfrm>
          <a:prstGeom prst="ellipse">
            <a:avLst/>
          </a:prstGeom>
          <a:gradFill>
            <a:gsLst>
              <a:gs pos="0">
                <a:srgbClr val="E90E27"/>
              </a:gs>
              <a:gs pos="100000">
                <a:srgbClr val="690B16"/>
              </a:gs>
            </a:gsLst>
            <a:path path="circle">
              <a:fillToRect l="50000" t="50000" r="50000" b="50000"/>
            </a:path>
            <a:tileRect/>
          </a:gradFill>
          <a:ln>
            <a:noFill/>
          </a:ln>
          <a:effectLst>
            <a:outerShdw blurRad="271463" dist="171450" dir="2640000" algn="bl" rotWithShape="0">
              <a:schemeClr val="dk1">
                <a:alpha val="4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96;p47">
            <a:extLst>
              <a:ext uri="{FF2B5EF4-FFF2-40B4-BE49-F238E27FC236}">
                <a16:creationId xmlns:a16="http://schemas.microsoft.com/office/drawing/2014/main" id="{485141F5-B9E8-A379-A607-37989387BE6B}"/>
              </a:ext>
            </a:extLst>
          </p:cNvPr>
          <p:cNvGrpSpPr/>
          <p:nvPr/>
        </p:nvGrpSpPr>
        <p:grpSpPr>
          <a:xfrm>
            <a:off x="694985" y="4405512"/>
            <a:ext cx="618908" cy="641342"/>
            <a:chOff x="6128588" y="1268498"/>
            <a:chExt cx="381660" cy="418515"/>
          </a:xfrm>
          <a:solidFill>
            <a:schemeClr val="bg1"/>
          </a:solidFill>
        </p:grpSpPr>
        <p:sp>
          <p:nvSpPr>
            <p:cNvPr id="15" name="Google Shape;497;p47">
              <a:extLst>
                <a:ext uri="{FF2B5EF4-FFF2-40B4-BE49-F238E27FC236}">
                  <a16:creationId xmlns:a16="http://schemas.microsoft.com/office/drawing/2014/main" id="{8E210F2F-96AA-FA15-ED93-0CFD64CE00D3}"/>
                </a:ext>
              </a:extLst>
            </p:cNvPr>
            <p:cNvSpPr/>
            <p:nvPr/>
          </p:nvSpPr>
          <p:spPr>
            <a:xfrm>
              <a:off x="6128588" y="1518283"/>
              <a:ext cx="64053" cy="168571"/>
            </a:xfrm>
            <a:custGeom>
              <a:avLst/>
              <a:gdLst/>
              <a:ahLst/>
              <a:cxnLst/>
              <a:rect l="l" t="t" r="r" b="b"/>
              <a:pathLst>
                <a:path w="2023" h="5324" extrusionOk="0">
                  <a:moveTo>
                    <a:pt x="483" y="0"/>
                  </a:moveTo>
                  <a:cubicBezTo>
                    <a:pt x="216" y="0"/>
                    <a:pt x="0" y="217"/>
                    <a:pt x="0" y="483"/>
                  </a:cubicBezTo>
                  <a:lnTo>
                    <a:pt x="0" y="4317"/>
                  </a:lnTo>
                  <a:cubicBezTo>
                    <a:pt x="28" y="4988"/>
                    <a:pt x="520" y="5323"/>
                    <a:pt x="1011" y="5323"/>
                  </a:cubicBezTo>
                  <a:cubicBezTo>
                    <a:pt x="1503" y="5323"/>
                    <a:pt x="1995" y="4988"/>
                    <a:pt x="2023" y="4317"/>
                  </a:cubicBezTo>
                  <a:lnTo>
                    <a:pt x="20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8;p47">
              <a:extLst>
                <a:ext uri="{FF2B5EF4-FFF2-40B4-BE49-F238E27FC236}">
                  <a16:creationId xmlns:a16="http://schemas.microsoft.com/office/drawing/2014/main" id="{04A8A8A2-E3AB-D8A4-C380-18CE125BE1F3}"/>
                </a:ext>
              </a:extLst>
            </p:cNvPr>
            <p:cNvSpPr/>
            <p:nvPr/>
          </p:nvSpPr>
          <p:spPr>
            <a:xfrm>
              <a:off x="6207142" y="1268498"/>
              <a:ext cx="303105" cy="418515"/>
            </a:xfrm>
            <a:custGeom>
              <a:avLst/>
              <a:gdLst/>
              <a:ahLst/>
              <a:cxnLst/>
              <a:rect l="l" t="t" r="r" b="b"/>
              <a:pathLst>
                <a:path w="9573" h="13218" extrusionOk="0">
                  <a:moveTo>
                    <a:pt x="4949" y="1867"/>
                  </a:moveTo>
                  <a:cubicBezTo>
                    <a:pt x="6348" y="1867"/>
                    <a:pt x="7051" y="3584"/>
                    <a:pt x="6068" y="4562"/>
                  </a:cubicBezTo>
                  <a:cubicBezTo>
                    <a:pt x="6727" y="4948"/>
                    <a:pt x="7171" y="5665"/>
                    <a:pt x="7171" y="6483"/>
                  </a:cubicBezTo>
                  <a:lnTo>
                    <a:pt x="7171" y="6900"/>
                  </a:lnTo>
                  <a:cubicBezTo>
                    <a:pt x="7171" y="7114"/>
                    <a:pt x="6999" y="7287"/>
                    <a:pt x="6785" y="7287"/>
                  </a:cubicBezTo>
                  <a:lnTo>
                    <a:pt x="3104" y="7287"/>
                  </a:lnTo>
                  <a:cubicBezTo>
                    <a:pt x="2890" y="7287"/>
                    <a:pt x="2715" y="7114"/>
                    <a:pt x="2715" y="6900"/>
                  </a:cubicBezTo>
                  <a:lnTo>
                    <a:pt x="2715" y="6483"/>
                  </a:lnTo>
                  <a:cubicBezTo>
                    <a:pt x="2715" y="5665"/>
                    <a:pt x="3158" y="4948"/>
                    <a:pt x="3818" y="4562"/>
                  </a:cubicBezTo>
                  <a:cubicBezTo>
                    <a:pt x="2835" y="3584"/>
                    <a:pt x="3539" y="1867"/>
                    <a:pt x="4939" y="1867"/>
                  </a:cubicBezTo>
                  <a:cubicBezTo>
                    <a:pt x="4940" y="1867"/>
                    <a:pt x="4942" y="1867"/>
                    <a:pt x="4944" y="1867"/>
                  </a:cubicBezTo>
                  <a:cubicBezTo>
                    <a:pt x="4945" y="1867"/>
                    <a:pt x="4947" y="1867"/>
                    <a:pt x="4949" y="1867"/>
                  </a:cubicBezTo>
                  <a:close/>
                  <a:moveTo>
                    <a:pt x="7720" y="8545"/>
                  </a:moveTo>
                  <a:cubicBezTo>
                    <a:pt x="8234" y="8565"/>
                    <a:pt x="8232" y="9299"/>
                    <a:pt x="7720" y="9319"/>
                  </a:cubicBezTo>
                  <a:lnTo>
                    <a:pt x="2168" y="9319"/>
                  </a:lnTo>
                  <a:cubicBezTo>
                    <a:pt x="1654" y="9299"/>
                    <a:pt x="1654" y="8565"/>
                    <a:pt x="2168" y="8545"/>
                  </a:cubicBezTo>
                  <a:close/>
                  <a:moveTo>
                    <a:pt x="7720" y="10578"/>
                  </a:moveTo>
                  <a:cubicBezTo>
                    <a:pt x="8234" y="10596"/>
                    <a:pt x="8232" y="11331"/>
                    <a:pt x="7720" y="11352"/>
                  </a:cubicBezTo>
                  <a:lnTo>
                    <a:pt x="2168" y="11352"/>
                  </a:lnTo>
                  <a:cubicBezTo>
                    <a:pt x="1654" y="11331"/>
                    <a:pt x="1654" y="10596"/>
                    <a:pt x="2168" y="10578"/>
                  </a:cubicBezTo>
                  <a:close/>
                  <a:moveTo>
                    <a:pt x="799" y="0"/>
                  </a:moveTo>
                  <a:cubicBezTo>
                    <a:pt x="533" y="0"/>
                    <a:pt x="317" y="216"/>
                    <a:pt x="317" y="483"/>
                  </a:cubicBezTo>
                  <a:lnTo>
                    <a:pt x="317" y="12206"/>
                  </a:lnTo>
                  <a:cubicBezTo>
                    <a:pt x="317" y="12582"/>
                    <a:pt x="200" y="12931"/>
                    <a:pt x="1" y="13218"/>
                  </a:cubicBezTo>
                  <a:lnTo>
                    <a:pt x="8560" y="13218"/>
                  </a:lnTo>
                  <a:cubicBezTo>
                    <a:pt x="9118" y="13218"/>
                    <a:pt x="9572" y="12763"/>
                    <a:pt x="9572" y="12206"/>
                  </a:cubicBezTo>
                  <a:lnTo>
                    <a:pt x="9572" y="483"/>
                  </a:lnTo>
                  <a:cubicBezTo>
                    <a:pt x="9572" y="216"/>
                    <a:pt x="9355" y="0"/>
                    <a:pt x="9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9;p47">
              <a:extLst>
                <a:ext uri="{FF2B5EF4-FFF2-40B4-BE49-F238E27FC236}">
                  <a16:creationId xmlns:a16="http://schemas.microsoft.com/office/drawing/2014/main" id="{DBC2CC8A-8C7F-BD48-DDD2-977B64452B69}"/>
                </a:ext>
              </a:extLst>
            </p:cNvPr>
            <p:cNvSpPr/>
            <p:nvPr/>
          </p:nvSpPr>
          <p:spPr>
            <a:xfrm>
              <a:off x="6317613" y="1427760"/>
              <a:ext cx="92075" cy="46987"/>
            </a:xfrm>
            <a:custGeom>
              <a:avLst/>
              <a:gdLst/>
              <a:ahLst/>
              <a:cxnLst/>
              <a:rect l="l" t="t" r="r" b="b"/>
              <a:pathLst>
                <a:path w="2908" h="1484" extrusionOk="0">
                  <a:moveTo>
                    <a:pt x="1452" y="0"/>
                  </a:moveTo>
                  <a:cubicBezTo>
                    <a:pt x="651" y="0"/>
                    <a:pt x="0" y="651"/>
                    <a:pt x="0" y="1453"/>
                  </a:cubicBezTo>
                  <a:lnTo>
                    <a:pt x="0" y="1484"/>
                  </a:lnTo>
                  <a:lnTo>
                    <a:pt x="2906" y="1484"/>
                  </a:lnTo>
                  <a:lnTo>
                    <a:pt x="2906" y="1453"/>
                  </a:lnTo>
                  <a:lnTo>
                    <a:pt x="2907" y="1453"/>
                  </a:lnTo>
                  <a:cubicBezTo>
                    <a:pt x="2907" y="651"/>
                    <a:pt x="2256" y="0"/>
                    <a:pt x="14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0;p47">
              <a:extLst>
                <a:ext uri="{FF2B5EF4-FFF2-40B4-BE49-F238E27FC236}">
                  <a16:creationId xmlns:a16="http://schemas.microsoft.com/office/drawing/2014/main" id="{9130006A-F8AE-1472-BF0D-39AA193E5F87}"/>
                </a:ext>
              </a:extLst>
            </p:cNvPr>
            <p:cNvSpPr/>
            <p:nvPr/>
          </p:nvSpPr>
          <p:spPr>
            <a:xfrm>
              <a:off x="6338035" y="1352213"/>
              <a:ext cx="51293" cy="51040"/>
            </a:xfrm>
            <a:custGeom>
              <a:avLst/>
              <a:gdLst/>
              <a:ahLst/>
              <a:cxnLst/>
              <a:rect l="l" t="t" r="r" b="b"/>
              <a:pathLst>
                <a:path w="1620" h="1612" extrusionOk="0">
                  <a:moveTo>
                    <a:pt x="809" y="0"/>
                  </a:moveTo>
                  <a:cubicBezTo>
                    <a:pt x="416" y="0"/>
                    <a:pt x="22" y="268"/>
                    <a:pt x="0" y="804"/>
                  </a:cubicBezTo>
                  <a:cubicBezTo>
                    <a:pt x="0" y="1250"/>
                    <a:pt x="364" y="1611"/>
                    <a:pt x="810" y="1611"/>
                  </a:cubicBezTo>
                  <a:cubicBezTo>
                    <a:pt x="1256" y="1611"/>
                    <a:pt x="1620" y="1248"/>
                    <a:pt x="1620" y="804"/>
                  </a:cubicBezTo>
                  <a:cubicBezTo>
                    <a:pt x="1597" y="268"/>
                    <a:pt x="1203" y="0"/>
                    <a:pt x="8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386;p43">
            <a:extLst>
              <a:ext uri="{FF2B5EF4-FFF2-40B4-BE49-F238E27FC236}">
                <a16:creationId xmlns:a16="http://schemas.microsoft.com/office/drawing/2014/main" id="{A41600C3-C592-161D-ADC2-640355D13625}"/>
              </a:ext>
            </a:extLst>
          </p:cNvPr>
          <p:cNvGrpSpPr/>
          <p:nvPr/>
        </p:nvGrpSpPr>
        <p:grpSpPr>
          <a:xfrm>
            <a:off x="472909" y="5711814"/>
            <a:ext cx="1072330" cy="1027962"/>
            <a:chOff x="2312141" y="1538293"/>
            <a:chExt cx="713400" cy="713400"/>
          </a:xfrm>
        </p:grpSpPr>
        <p:sp>
          <p:nvSpPr>
            <p:cNvPr id="20" name="Google Shape;387;p43">
              <a:extLst>
                <a:ext uri="{FF2B5EF4-FFF2-40B4-BE49-F238E27FC236}">
                  <a16:creationId xmlns:a16="http://schemas.microsoft.com/office/drawing/2014/main" id="{A6AC592C-8580-AB20-D977-1AF63A6B88BF}"/>
                </a:ext>
              </a:extLst>
            </p:cNvPr>
            <p:cNvSpPr/>
            <p:nvPr/>
          </p:nvSpPr>
          <p:spPr>
            <a:xfrm>
              <a:off x="2312141" y="1538293"/>
              <a:ext cx="713400" cy="713400"/>
            </a:xfrm>
            <a:prstGeom prst="ellipse">
              <a:avLst/>
            </a:prstGeom>
            <a:gradFill>
              <a:gsLst>
                <a:gs pos="0">
                  <a:srgbClr val="E90E27"/>
                </a:gs>
                <a:gs pos="100000">
                  <a:srgbClr val="690B16"/>
                </a:gs>
              </a:gsLst>
              <a:path path="circle">
                <a:fillToRect l="50000" t="50000" r="50000" b="50000"/>
              </a:path>
              <a:tileRect/>
            </a:gradFill>
            <a:ln>
              <a:noFill/>
            </a:ln>
            <a:effectLst>
              <a:outerShdw blurRad="271463" dist="171450" dir="2640000" algn="bl" rotWithShape="0">
                <a:schemeClr val="dk1">
                  <a:alpha val="4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388;p43">
              <a:extLst>
                <a:ext uri="{FF2B5EF4-FFF2-40B4-BE49-F238E27FC236}">
                  <a16:creationId xmlns:a16="http://schemas.microsoft.com/office/drawing/2014/main" id="{42375AAD-00DA-4F78-89B3-AF91E133EDF5}"/>
                </a:ext>
              </a:extLst>
            </p:cNvPr>
            <p:cNvGrpSpPr/>
            <p:nvPr/>
          </p:nvGrpSpPr>
          <p:grpSpPr>
            <a:xfrm>
              <a:off x="2425955" y="1732563"/>
              <a:ext cx="418547" cy="316973"/>
              <a:chOff x="3974905" y="3369115"/>
              <a:chExt cx="418547" cy="316973"/>
            </a:xfrm>
          </p:grpSpPr>
          <p:sp>
            <p:nvSpPr>
              <p:cNvPr id="22" name="Google Shape;389;p43">
                <a:extLst>
                  <a:ext uri="{FF2B5EF4-FFF2-40B4-BE49-F238E27FC236}">
                    <a16:creationId xmlns:a16="http://schemas.microsoft.com/office/drawing/2014/main" id="{DF2D95F4-C298-962F-8178-3D432C449404}"/>
                  </a:ext>
                </a:extLst>
              </p:cNvPr>
              <p:cNvSpPr/>
              <p:nvPr/>
            </p:nvSpPr>
            <p:spPr>
              <a:xfrm>
                <a:off x="4065523" y="3369115"/>
                <a:ext cx="78555" cy="68549"/>
              </a:xfrm>
              <a:custGeom>
                <a:avLst/>
                <a:gdLst/>
                <a:ahLst/>
                <a:cxnLst/>
                <a:rect l="l" t="t" r="r" b="b"/>
                <a:pathLst>
                  <a:path w="2481" h="2165" extrusionOk="0">
                    <a:moveTo>
                      <a:pt x="1415" y="0"/>
                    </a:moveTo>
                    <a:cubicBezTo>
                      <a:pt x="0" y="60"/>
                      <a:pt x="0" y="2106"/>
                      <a:pt x="1415" y="2164"/>
                    </a:cubicBezTo>
                    <a:cubicBezTo>
                      <a:pt x="1416" y="2164"/>
                      <a:pt x="1417" y="2164"/>
                      <a:pt x="1418" y="2164"/>
                    </a:cubicBezTo>
                    <a:cubicBezTo>
                      <a:pt x="2005" y="2164"/>
                      <a:pt x="2481" y="1679"/>
                      <a:pt x="2481" y="1083"/>
                    </a:cubicBezTo>
                    <a:cubicBezTo>
                      <a:pt x="2481" y="486"/>
                      <a:pt x="2003" y="0"/>
                      <a:pt x="1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0;p43">
                <a:extLst>
                  <a:ext uri="{FF2B5EF4-FFF2-40B4-BE49-F238E27FC236}">
                    <a16:creationId xmlns:a16="http://schemas.microsoft.com/office/drawing/2014/main" id="{2EF77EBF-E758-4E0D-6928-EE379D9F33BD}"/>
                  </a:ext>
                </a:extLst>
              </p:cNvPr>
              <p:cNvSpPr/>
              <p:nvPr/>
            </p:nvSpPr>
            <p:spPr>
              <a:xfrm>
                <a:off x="4072773" y="3462297"/>
                <a:ext cx="75103" cy="134819"/>
              </a:xfrm>
              <a:custGeom>
                <a:avLst/>
                <a:gdLst/>
                <a:ahLst/>
                <a:cxnLst/>
                <a:rect l="l" t="t" r="r" b="b"/>
                <a:pathLst>
                  <a:path w="2372" h="4258" extrusionOk="0">
                    <a:moveTo>
                      <a:pt x="1186" y="0"/>
                    </a:moveTo>
                    <a:cubicBezTo>
                      <a:pt x="759" y="0"/>
                      <a:pt x="332" y="134"/>
                      <a:pt x="1" y="402"/>
                    </a:cubicBezTo>
                    <a:cubicBezTo>
                      <a:pt x="883" y="1091"/>
                      <a:pt x="927" y="2488"/>
                      <a:pt x="87" y="3231"/>
                    </a:cubicBezTo>
                    <a:cubicBezTo>
                      <a:pt x="542" y="3463"/>
                      <a:pt x="923" y="3821"/>
                      <a:pt x="1186" y="4258"/>
                    </a:cubicBezTo>
                    <a:cubicBezTo>
                      <a:pt x="1449" y="3821"/>
                      <a:pt x="1831" y="3463"/>
                      <a:pt x="2286" y="3231"/>
                    </a:cubicBezTo>
                    <a:cubicBezTo>
                      <a:pt x="1444" y="2488"/>
                      <a:pt x="1488" y="1091"/>
                      <a:pt x="2372" y="402"/>
                    </a:cubicBezTo>
                    <a:cubicBezTo>
                      <a:pt x="2040" y="134"/>
                      <a:pt x="1613" y="0"/>
                      <a:pt x="11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1;p43">
                <a:extLst>
                  <a:ext uri="{FF2B5EF4-FFF2-40B4-BE49-F238E27FC236}">
                    <a16:creationId xmlns:a16="http://schemas.microsoft.com/office/drawing/2014/main" id="{BD3B24A0-266F-AE63-5282-6A53147A1F67}"/>
                  </a:ext>
                </a:extLst>
              </p:cNvPr>
              <p:cNvSpPr/>
              <p:nvPr/>
            </p:nvSpPr>
            <p:spPr>
              <a:xfrm>
                <a:off x="4213197" y="3369115"/>
                <a:ext cx="78555" cy="68549"/>
              </a:xfrm>
              <a:custGeom>
                <a:avLst/>
                <a:gdLst/>
                <a:ahLst/>
                <a:cxnLst/>
                <a:rect l="l" t="t" r="r" b="b"/>
                <a:pathLst>
                  <a:path w="2481" h="2165" extrusionOk="0">
                    <a:moveTo>
                      <a:pt x="1415" y="0"/>
                    </a:moveTo>
                    <a:cubicBezTo>
                      <a:pt x="0" y="60"/>
                      <a:pt x="0" y="2106"/>
                      <a:pt x="1415" y="2164"/>
                    </a:cubicBezTo>
                    <a:cubicBezTo>
                      <a:pt x="1416" y="2164"/>
                      <a:pt x="1417" y="2164"/>
                      <a:pt x="1419" y="2164"/>
                    </a:cubicBezTo>
                    <a:cubicBezTo>
                      <a:pt x="2005" y="2164"/>
                      <a:pt x="2481" y="1679"/>
                      <a:pt x="2481" y="1083"/>
                    </a:cubicBezTo>
                    <a:cubicBezTo>
                      <a:pt x="2481" y="486"/>
                      <a:pt x="2003" y="0"/>
                      <a:pt x="1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2;p43">
                <a:extLst>
                  <a:ext uri="{FF2B5EF4-FFF2-40B4-BE49-F238E27FC236}">
                    <a16:creationId xmlns:a16="http://schemas.microsoft.com/office/drawing/2014/main" id="{0F7651BF-78E3-F834-3E95-A178D191CBA4}"/>
                  </a:ext>
                </a:extLst>
              </p:cNvPr>
              <p:cNvSpPr/>
              <p:nvPr/>
            </p:nvSpPr>
            <p:spPr>
              <a:xfrm>
                <a:off x="4220447" y="3462297"/>
                <a:ext cx="75103" cy="134819"/>
              </a:xfrm>
              <a:custGeom>
                <a:avLst/>
                <a:gdLst/>
                <a:ahLst/>
                <a:cxnLst/>
                <a:rect l="l" t="t" r="r" b="b"/>
                <a:pathLst>
                  <a:path w="2372" h="4258" extrusionOk="0">
                    <a:moveTo>
                      <a:pt x="1186" y="0"/>
                    </a:moveTo>
                    <a:cubicBezTo>
                      <a:pt x="759" y="0"/>
                      <a:pt x="332" y="134"/>
                      <a:pt x="1" y="402"/>
                    </a:cubicBezTo>
                    <a:cubicBezTo>
                      <a:pt x="883" y="1091"/>
                      <a:pt x="928" y="2488"/>
                      <a:pt x="87" y="3231"/>
                    </a:cubicBezTo>
                    <a:cubicBezTo>
                      <a:pt x="542" y="3463"/>
                      <a:pt x="923" y="3821"/>
                      <a:pt x="1186" y="4258"/>
                    </a:cubicBezTo>
                    <a:cubicBezTo>
                      <a:pt x="1449" y="3821"/>
                      <a:pt x="1831" y="3463"/>
                      <a:pt x="2286" y="3231"/>
                    </a:cubicBezTo>
                    <a:cubicBezTo>
                      <a:pt x="1444" y="2488"/>
                      <a:pt x="1488" y="1091"/>
                      <a:pt x="2372" y="402"/>
                    </a:cubicBezTo>
                    <a:cubicBezTo>
                      <a:pt x="2040" y="134"/>
                      <a:pt x="1613" y="0"/>
                      <a:pt x="11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3;p43">
                <a:extLst>
                  <a:ext uri="{FF2B5EF4-FFF2-40B4-BE49-F238E27FC236}">
                    <a16:creationId xmlns:a16="http://schemas.microsoft.com/office/drawing/2014/main" id="{831A7336-8B77-4916-2668-DCF075387873}"/>
                  </a:ext>
                </a:extLst>
              </p:cNvPr>
              <p:cNvSpPr/>
              <p:nvPr/>
            </p:nvSpPr>
            <p:spPr>
              <a:xfrm>
                <a:off x="4002673" y="3486804"/>
                <a:ext cx="67568" cy="68423"/>
              </a:xfrm>
              <a:custGeom>
                <a:avLst/>
                <a:gdLst/>
                <a:ahLst/>
                <a:cxnLst/>
                <a:rect l="l" t="t" r="r" b="b"/>
                <a:pathLst>
                  <a:path w="2134" h="2161" extrusionOk="0">
                    <a:moveTo>
                      <a:pt x="1068" y="0"/>
                    </a:moveTo>
                    <a:cubicBezTo>
                      <a:pt x="549" y="0"/>
                      <a:pt x="30" y="359"/>
                      <a:pt x="1" y="1077"/>
                    </a:cubicBezTo>
                    <a:cubicBezTo>
                      <a:pt x="2" y="1674"/>
                      <a:pt x="480" y="2160"/>
                      <a:pt x="1068" y="2160"/>
                    </a:cubicBezTo>
                    <a:cubicBezTo>
                      <a:pt x="1656" y="2160"/>
                      <a:pt x="2134" y="1674"/>
                      <a:pt x="2134" y="1077"/>
                    </a:cubicBezTo>
                    <a:cubicBezTo>
                      <a:pt x="2105" y="359"/>
                      <a:pt x="1586"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4;p43">
                <a:extLst>
                  <a:ext uri="{FF2B5EF4-FFF2-40B4-BE49-F238E27FC236}">
                    <a16:creationId xmlns:a16="http://schemas.microsoft.com/office/drawing/2014/main" id="{C40D3634-DE53-B8DA-7BEC-C4223CC10DB4}"/>
                  </a:ext>
                </a:extLst>
              </p:cNvPr>
              <p:cNvSpPr/>
              <p:nvPr/>
            </p:nvSpPr>
            <p:spPr>
              <a:xfrm>
                <a:off x="3974905" y="3580050"/>
                <a:ext cx="123199" cy="106038"/>
              </a:xfrm>
              <a:custGeom>
                <a:avLst/>
                <a:gdLst/>
                <a:ahLst/>
                <a:cxnLst/>
                <a:rect l="l" t="t" r="r" b="b"/>
                <a:pathLst>
                  <a:path w="3891" h="3349" extrusionOk="0">
                    <a:moveTo>
                      <a:pt x="1945" y="0"/>
                    </a:moveTo>
                    <a:cubicBezTo>
                      <a:pt x="999" y="0"/>
                      <a:pt x="53" y="645"/>
                      <a:pt x="0" y="1935"/>
                    </a:cubicBezTo>
                    <a:lnTo>
                      <a:pt x="0" y="2866"/>
                    </a:lnTo>
                    <a:cubicBezTo>
                      <a:pt x="0" y="3132"/>
                      <a:pt x="216" y="3348"/>
                      <a:pt x="483" y="3348"/>
                    </a:cubicBezTo>
                    <a:lnTo>
                      <a:pt x="3889" y="3348"/>
                    </a:lnTo>
                    <a:lnTo>
                      <a:pt x="3889" y="1935"/>
                    </a:lnTo>
                    <a:lnTo>
                      <a:pt x="3890" y="1935"/>
                    </a:lnTo>
                    <a:cubicBezTo>
                      <a:pt x="3837" y="645"/>
                      <a:pt x="2891" y="0"/>
                      <a:pt x="194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5;p43">
                <a:extLst>
                  <a:ext uri="{FF2B5EF4-FFF2-40B4-BE49-F238E27FC236}">
                    <a16:creationId xmlns:a16="http://schemas.microsoft.com/office/drawing/2014/main" id="{F5E67E7B-EFCD-65D8-D54E-81F07CEA6181}"/>
                  </a:ext>
                </a:extLst>
              </p:cNvPr>
              <p:cNvSpPr/>
              <p:nvPr/>
            </p:nvSpPr>
            <p:spPr>
              <a:xfrm>
                <a:off x="4150378" y="3486709"/>
                <a:ext cx="78586" cy="68549"/>
              </a:xfrm>
              <a:custGeom>
                <a:avLst/>
                <a:gdLst/>
                <a:ahLst/>
                <a:cxnLst/>
                <a:rect l="l" t="t" r="r" b="b"/>
                <a:pathLst>
                  <a:path w="2482" h="2165" extrusionOk="0">
                    <a:moveTo>
                      <a:pt x="1063" y="0"/>
                    </a:moveTo>
                    <a:cubicBezTo>
                      <a:pt x="477" y="0"/>
                      <a:pt x="1" y="485"/>
                      <a:pt x="1" y="1082"/>
                    </a:cubicBezTo>
                    <a:cubicBezTo>
                      <a:pt x="1" y="1678"/>
                      <a:pt x="479" y="2164"/>
                      <a:pt x="1067" y="2164"/>
                    </a:cubicBezTo>
                    <a:cubicBezTo>
                      <a:pt x="2481" y="2105"/>
                      <a:pt x="2481" y="59"/>
                      <a:pt x="1067" y="0"/>
                    </a:cubicBezTo>
                    <a:cubicBezTo>
                      <a:pt x="1066" y="0"/>
                      <a:pt x="1064" y="0"/>
                      <a:pt x="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6;p43">
                <a:extLst>
                  <a:ext uri="{FF2B5EF4-FFF2-40B4-BE49-F238E27FC236}">
                    <a16:creationId xmlns:a16="http://schemas.microsoft.com/office/drawing/2014/main" id="{11439A5E-DD79-8AD9-81D4-A45690413B22}"/>
                  </a:ext>
                </a:extLst>
              </p:cNvPr>
              <p:cNvSpPr/>
              <p:nvPr/>
            </p:nvSpPr>
            <p:spPr>
              <a:xfrm>
                <a:off x="4122578" y="3580050"/>
                <a:ext cx="123199" cy="106038"/>
              </a:xfrm>
              <a:custGeom>
                <a:avLst/>
                <a:gdLst/>
                <a:ahLst/>
                <a:cxnLst/>
                <a:rect l="l" t="t" r="r" b="b"/>
                <a:pathLst>
                  <a:path w="3891" h="3349" extrusionOk="0">
                    <a:moveTo>
                      <a:pt x="1946" y="0"/>
                    </a:moveTo>
                    <a:cubicBezTo>
                      <a:pt x="1000" y="0"/>
                      <a:pt x="54" y="645"/>
                      <a:pt x="0" y="1935"/>
                    </a:cubicBezTo>
                    <a:lnTo>
                      <a:pt x="0" y="3348"/>
                    </a:lnTo>
                    <a:lnTo>
                      <a:pt x="3890" y="3348"/>
                    </a:lnTo>
                    <a:lnTo>
                      <a:pt x="3890" y="1935"/>
                    </a:lnTo>
                    <a:cubicBezTo>
                      <a:pt x="3837" y="645"/>
                      <a:pt x="2891" y="0"/>
                      <a:pt x="1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7;p43">
                <a:extLst>
                  <a:ext uri="{FF2B5EF4-FFF2-40B4-BE49-F238E27FC236}">
                    <a16:creationId xmlns:a16="http://schemas.microsoft.com/office/drawing/2014/main" id="{54C86654-7813-9101-AD0C-5022D8DA0FF6}"/>
                  </a:ext>
                </a:extLst>
              </p:cNvPr>
              <p:cNvSpPr/>
              <p:nvPr/>
            </p:nvSpPr>
            <p:spPr>
              <a:xfrm>
                <a:off x="4298052" y="3486709"/>
                <a:ext cx="78586" cy="68549"/>
              </a:xfrm>
              <a:custGeom>
                <a:avLst/>
                <a:gdLst/>
                <a:ahLst/>
                <a:cxnLst/>
                <a:rect l="l" t="t" r="r" b="b"/>
                <a:pathLst>
                  <a:path w="2482" h="2165" extrusionOk="0">
                    <a:moveTo>
                      <a:pt x="1063" y="0"/>
                    </a:moveTo>
                    <a:cubicBezTo>
                      <a:pt x="478" y="0"/>
                      <a:pt x="1" y="485"/>
                      <a:pt x="1" y="1082"/>
                    </a:cubicBezTo>
                    <a:cubicBezTo>
                      <a:pt x="1" y="1678"/>
                      <a:pt x="480" y="2164"/>
                      <a:pt x="1067" y="2164"/>
                    </a:cubicBezTo>
                    <a:cubicBezTo>
                      <a:pt x="2482" y="2105"/>
                      <a:pt x="2482" y="59"/>
                      <a:pt x="1067" y="0"/>
                    </a:cubicBezTo>
                    <a:cubicBezTo>
                      <a:pt x="1066" y="0"/>
                      <a:pt x="1064" y="0"/>
                      <a:pt x="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8;p43">
                <a:extLst>
                  <a:ext uri="{FF2B5EF4-FFF2-40B4-BE49-F238E27FC236}">
                    <a16:creationId xmlns:a16="http://schemas.microsoft.com/office/drawing/2014/main" id="{15A6DF1F-3AAE-C00F-569D-CDCB98BF4775}"/>
                  </a:ext>
                </a:extLst>
              </p:cNvPr>
              <p:cNvSpPr/>
              <p:nvPr/>
            </p:nvSpPr>
            <p:spPr>
              <a:xfrm>
                <a:off x="4270252" y="3579734"/>
                <a:ext cx="123199" cy="106354"/>
              </a:xfrm>
              <a:custGeom>
                <a:avLst/>
                <a:gdLst/>
                <a:ahLst/>
                <a:cxnLst/>
                <a:rect l="l" t="t" r="r" b="b"/>
                <a:pathLst>
                  <a:path w="3891" h="3359" extrusionOk="0">
                    <a:moveTo>
                      <a:pt x="1945" y="0"/>
                    </a:moveTo>
                    <a:cubicBezTo>
                      <a:pt x="873" y="0"/>
                      <a:pt x="0" y="873"/>
                      <a:pt x="0" y="1945"/>
                    </a:cubicBezTo>
                    <a:lnTo>
                      <a:pt x="0" y="3358"/>
                    </a:lnTo>
                    <a:lnTo>
                      <a:pt x="3406" y="3358"/>
                    </a:lnTo>
                    <a:cubicBezTo>
                      <a:pt x="3672" y="3358"/>
                      <a:pt x="3890" y="3142"/>
                      <a:pt x="3890" y="2876"/>
                    </a:cubicBezTo>
                    <a:lnTo>
                      <a:pt x="3890" y="1945"/>
                    </a:lnTo>
                    <a:cubicBezTo>
                      <a:pt x="3891" y="873"/>
                      <a:pt x="3018" y="0"/>
                      <a:pt x="194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Effect transition="in" filter="barn(inVertical)">
                                      <p:cBhvr>
                                        <p:cTn id="12" dur="500"/>
                                        <p:tgtEl>
                                          <p:spTgt spid="56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61"/>
                                        </p:tgtEl>
                                        <p:attrNameLst>
                                          <p:attrName>style.visibility</p:attrName>
                                        </p:attrNameLst>
                                      </p:cBhvr>
                                      <p:to>
                                        <p:strVal val="visible"/>
                                      </p:to>
                                    </p:set>
                                    <p:animEffect transition="in" filter="barn(inVertical)">
                                      <p:cBhvr>
                                        <p:cTn id="15" dur="500"/>
                                        <p:tgtEl>
                                          <p:spTgt spid="561"/>
                                        </p:tgtEl>
                                      </p:cBhvr>
                                    </p:animEffect>
                                  </p:childTnLst>
                                </p:cTn>
                              </p:par>
                              <p:par>
                                <p:cTn id="16" presetID="16" presetClass="entr" presetSubtype="21" fill="hold" nodeType="withEffect">
                                  <p:stCondLst>
                                    <p:cond delay="0"/>
                                  </p:stCondLst>
                                  <p:childTnLst>
                                    <p:set>
                                      <p:cBhvr>
                                        <p:cTn id="17" dur="1" fill="hold">
                                          <p:stCondLst>
                                            <p:cond delay="0"/>
                                          </p:stCondLst>
                                        </p:cTn>
                                        <p:tgtEl>
                                          <p:spTgt spid="557"/>
                                        </p:tgtEl>
                                        <p:attrNameLst>
                                          <p:attrName>style.visibility</p:attrName>
                                        </p:attrNameLst>
                                      </p:cBhvr>
                                      <p:to>
                                        <p:strVal val="visible"/>
                                      </p:to>
                                    </p:set>
                                    <p:animEffect transition="in" filter="barn(inVertical)">
                                      <p:cBhvr>
                                        <p:cTn id="18" dur="500"/>
                                        <p:tgtEl>
                                          <p:spTgt spid="55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67"/>
                                        </p:tgtEl>
                                        <p:attrNameLst>
                                          <p:attrName>style.visibility</p:attrName>
                                        </p:attrNameLst>
                                      </p:cBhvr>
                                      <p:to>
                                        <p:strVal val="visible"/>
                                      </p:to>
                                    </p:set>
                                    <p:animEffect transition="in" filter="barn(inVertical)">
                                      <p:cBhvr>
                                        <p:cTn id="26" dur="500"/>
                                        <p:tgtEl>
                                          <p:spTgt spid="5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animBg="1"/>
      <p:bldP spid="561" grpId="0" animBg="1"/>
      <p:bldP spid="567" grpId="0" animBg="1"/>
      <p:bldP spid="3" grpId="0" animBg="1"/>
      <p:bldP spid="6" grpId="0" animBg="1"/>
      <p:bldP spid="8"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anish Verbs Conjugation Infographics by Slidesgo">
  <a:themeElements>
    <a:clrScheme name="Simple Light">
      <a:dk1>
        <a:srgbClr val="000000"/>
      </a:dk1>
      <a:lt1>
        <a:srgbClr val="FFFFFF"/>
      </a:lt1>
      <a:dk2>
        <a:srgbClr val="F3F3F3"/>
      </a:dk2>
      <a:lt2>
        <a:srgbClr val="E8860B"/>
      </a:lt2>
      <a:accent1>
        <a:srgbClr val="DD4B52"/>
      </a:accent1>
      <a:accent2>
        <a:srgbClr val="74B46B"/>
      </a:accent2>
      <a:accent3>
        <a:srgbClr val="7ED6FC"/>
      </a:accent3>
      <a:accent4>
        <a:srgbClr val="9C4507"/>
      </a:accent4>
      <a:accent5>
        <a:srgbClr val="F1CB3F"/>
      </a:accent5>
      <a:accent6>
        <a:srgbClr val="496B8B"/>
      </a:accent6>
      <a:hlink>
        <a:srgbClr val="74B4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per Neon Notebook by Slidesgo">
  <a:themeElements>
    <a:clrScheme name="Simple Light">
      <a:dk1>
        <a:srgbClr val="000000"/>
      </a:dk1>
      <a:lt1>
        <a:srgbClr val="FFFFFF"/>
      </a:lt1>
      <a:dk2>
        <a:srgbClr val="080808"/>
      </a:dk2>
      <a:lt2>
        <a:srgbClr val="FFFFFF"/>
      </a:lt2>
      <a:accent1>
        <a:srgbClr val="FF6CF9"/>
      </a:accent1>
      <a:accent2>
        <a:srgbClr val="BEA3FF"/>
      </a:accent2>
      <a:accent3>
        <a:srgbClr val="82FFCE"/>
      </a:accent3>
      <a:accent4>
        <a:srgbClr val="72E9FF"/>
      </a:accent4>
      <a:accent5>
        <a:srgbClr val="FF9D51"/>
      </a:accent5>
      <a:accent6>
        <a:srgbClr val="FFACF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sis on the Mexican Government System by Slidesgo">
  <a:themeElements>
    <a:clrScheme name="Simple Light">
      <a:dk1>
        <a:srgbClr val="AA0A1E"/>
      </a:dk1>
      <a:lt1>
        <a:srgbClr val="FF0D2D"/>
      </a:lt1>
      <a:dk2>
        <a:srgbClr val="125438"/>
      </a:dk2>
      <a:lt2>
        <a:srgbClr val="238960"/>
      </a:lt2>
      <a:accent1>
        <a:srgbClr val="000000"/>
      </a:accent1>
      <a:accent2>
        <a:srgbClr val="EBBFBF"/>
      </a:accent2>
      <a:accent3>
        <a:srgbClr val="C8E5DA"/>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1868</Words>
  <Application>Microsoft Office PowerPoint</Application>
  <PresentationFormat>Widescreen</PresentationFormat>
  <Paragraphs>157</Paragraphs>
  <Slides>22</Slides>
  <Notes>21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22</vt:i4>
      </vt:variant>
    </vt:vector>
  </HeadingPairs>
  <TitlesOfParts>
    <vt:vector size="42" baseType="lpstr">
      <vt:lpstr>Arial</vt:lpstr>
      <vt:lpstr>Arial</vt:lpstr>
      <vt:lpstr>Barlow Condensed</vt:lpstr>
      <vt:lpstr>Barlow Condensed Medium</vt:lpstr>
      <vt:lpstr>Barlow Condensed SemiBold</vt:lpstr>
      <vt:lpstr>Bebas Neue</vt:lpstr>
      <vt:lpstr>Calibri</vt:lpstr>
      <vt:lpstr>Calibri Light</vt:lpstr>
      <vt:lpstr>Damion</vt:lpstr>
      <vt:lpstr>Fira Sans Extra Condensed</vt:lpstr>
      <vt:lpstr>Jura</vt:lpstr>
      <vt:lpstr>Open Sans</vt:lpstr>
      <vt:lpstr>Roboto</vt:lpstr>
      <vt:lpstr>Roboto Condensed Light</vt:lpstr>
      <vt:lpstr>Sitka Subheading</vt:lpstr>
      <vt:lpstr>Times New Roman</vt:lpstr>
      <vt:lpstr>Office Theme</vt:lpstr>
      <vt:lpstr>Spanish Verbs Conjugation Infographics by Slidesgo</vt:lpstr>
      <vt:lpstr>Super Neon Notebook by Slidesgo</vt:lpstr>
      <vt:lpstr>Thesis on the Mexican Government System by Slidesgo</vt:lpstr>
      <vt:lpstr>PowerPoint Presentation</vt:lpstr>
      <vt:lpstr>PowerPoint Presentation</vt:lpstr>
      <vt:lpstr>I. ĐẶT VẤN ĐỀ </vt:lpstr>
      <vt:lpstr>I. ĐẶT VẤN ĐỀ </vt:lpstr>
      <vt:lpstr>I. ĐẶT VẤN ĐỀ </vt:lpstr>
      <vt:lpstr>I. ĐẶT VẤN ĐỀ </vt:lpstr>
      <vt:lpstr>I. ĐẶT VẤN ĐỀ </vt:lpstr>
      <vt:lpstr>II. THỰC TRẠNG ĐÁNH GIÁ KẾT QUẢ HỌC TẬP CỦA HỌC SINH</vt:lpstr>
      <vt:lpstr>Chương trình Giáo dục phổ thông 2018 đã được triển khai từ năm học 2020 – 2021 </vt:lpstr>
      <vt:lpstr>Đối với giáo viên</vt:lpstr>
      <vt:lpstr>Đối với cán bộ quản lí</vt:lpstr>
      <vt:lpstr>GIẢI PHÁP THỰC HIỆN </vt:lpstr>
      <vt:lpstr>PowerPoint Presentation</vt:lpstr>
      <vt:lpstr>PowerPoint Presentation</vt:lpstr>
      <vt:lpstr>QUY TRÌNH THỰC HIỆN  </vt:lpstr>
      <vt:lpstr>PowerPoint Presentation</vt:lpstr>
      <vt:lpstr>PowerPoint Presentation</vt:lpstr>
      <vt:lpstr>Định hướng bố cục trình bày</vt:lpstr>
      <vt:lpstr>PowerPoint Presentation</vt:lpstr>
      <vt:lpstr>PowerPoint Presentation</vt:lpstr>
      <vt:lpstr>KẾT LUẬN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Home</cp:lastModifiedBy>
  <cp:revision>35</cp:revision>
  <dcterms:created xsi:type="dcterms:W3CDTF">2022-10-05T01:29:33Z</dcterms:created>
  <dcterms:modified xsi:type="dcterms:W3CDTF">2022-11-16T06:59:07Z</dcterms:modified>
</cp:coreProperties>
</file>