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461" r:id="rId2"/>
    <p:sldId id="356" r:id="rId3"/>
    <p:sldId id="437" r:id="rId4"/>
    <p:sldId id="256" r:id="rId5"/>
    <p:sldId id="258" r:id="rId6"/>
    <p:sldId id="385" r:id="rId7"/>
    <p:sldId id="435" r:id="rId8"/>
    <p:sldId id="358" r:id="rId9"/>
    <p:sldId id="350" r:id="rId10"/>
    <p:sldId id="351" r:id="rId11"/>
    <p:sldId id="367" r:id="rId12"/>
    <p:sldId id="287" r:id="rId13"/>
    <p:sldId id="369" r:id="rId14"/>
    <p:sldId id="371" r:id="rId15"/>
    <p:sldId id="384" r:id="rId16"/>
    <p:sldId id="392" r:id="rId17"/>
    <p:sldId id="388" r:id="rId18"/>
    <p:sldId id="393" r:id="rId19"/>
    <p:sldId id="414" r:id="rId20"/>
    <p:sldId id="416" r:id="rId21"/>
    <p:sldId id="415" r:id="rId22"/>
    <p:sldId id="417" r:id="rId23"/>
    <p:sldId id="410" r:id="rId24"/>
    <p:sldId id="457" r:id="rId25"/>
    <p:sldId id="390" r:id="rId26"/>
    <p:sldId id="394" r:id="rId27"/>
    <p:sldId id="387" r:id="rId28"/>
    <p:sldId id="397" r:id="rId29"/>
    <p:sldId id="399" r:id="rId30"/>
    <p:sldId id="400" r:id="rId31"/>
    <p:sldId id="401" r:id="rId32"/>
    <p:sldId id="424" r:id="rId33"/>
    <p:sldId id="386" r:id="rId34"/>
    <p:sldId id="402" r:id="rId35"/>
    <p:sldId id="421" r:id="rId36"/>
    <p:sldId id="422" r:id="rId37"/>
    <p:sldId id="423" r:id="rId38"/>
    <p:sldId id="460" r:id="rId39"/>
    <p:sldId id="430" r:id="rId40"/>
    <p:sldId id="336" r:id="rId41"/>
    <p:sldId id="434" r:id="rId42"/>
    <p:sldId id="433" r:id="rId43"/>
    <p:sldId id="428" r:id="rId44"/>
    <p:sldId id="389" r:id="rId45"/>
    <p:sldId id="427" r:id="rId46"/>
    <p:sldId id="454" r:id="rId47"/>
    <p:sldId id="458" r:id="rId48"/>
    <p:sldId id="347" r:id="rId49"/>
    <p:sldId id="337" r:id="rId50"/>
    <p:sldId id="348" r:id="rId51"/>
    <p:sldId id="459" r:id="rId52"/>
    <p:sldId id="444" r:id="rId53"/>
    <p:sldId id="445" r:id="rId54"/>
    <p:sldId id="447" r:id="rId55"/>
    <p:sldId id="450" r:id="rId56"/>
    <p:sldId id="448" r:id="rId57"/>
    <p:sldId id="451" r:id="rId58"/>
    <p:sldId id="452" r:id="rId59"/>
    <p:sldId id="431" r:id="rId60"/>
  </p:sldIdLst>
  <p:sldSz cx="12192000" cy="6858000"/>
  <p:notesSz cx="6858000" cy="9144000"/>
  <p:custDataLst>
    <p:tags r:id="rId6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CFFA"/>
    <a:srgbClr val="FF7878"/>
    <a:srgbClr val="FB6D21"/>
    <a:srgbClr val="2DAD46"/>
    <a:srgbClr val="4DD167"/>
    <a:srgbClr val="E3D64A"/>
    <a:srgbClr val="99F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1704" y="-111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CC89A-0AC9-4FE1-8841-AF55F2D58373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262BB-8E9A-477E-9A44-39AFDCBF76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52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21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84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640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849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72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555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3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888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1561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688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653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272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620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7695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28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60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589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2594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551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68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872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9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2635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204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2046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85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876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4083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5397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527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8010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661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244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6406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56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9097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2943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0620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803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70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5036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6406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743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18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34908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47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9696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261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2823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7905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4145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18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795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65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77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76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885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2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9F1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CA8BF-A8EC-4C43-9A9F-C02C8212A691}" type="datetimeFigureOut">
              <a:rPr lang="zh-CN" altLang="en-US" smtClean="0"/>
              <a:pPr/>
              <a:t>2021/10/16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86D7-4405-4F3D-B450-589344FC09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8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0" Type="http://schemas.openxmlformats.org/officeDocument/2006/relationships/image" Target="../media/image56.png"/><Relationship Id="rId4" Type="http://schemas.openxmlformats.org/officeDocument/2006/relationships/audio" Target="../media/audio3.wav"/><Relationship Id="rId9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57.png"/><Relationship Id="rId5" Type="http://schemas.openxmlformats.org/officeDocument/2006/relationships/audio" Target="../media/audio3.wav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26" Type="http://schemas.openxmlformats.org/officeDocument/2006/relationships/image" Target="../media/image80.png"/><Relationship Id="rId3" Type="http://schemas.openxmlformats.org/officeDocument/2006/relationships/image" Target="../media/image2.jpe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28" Type="http://schemas.openxmlformats.org/officeDocument/2006/relationships/image" Target="../media/image82.jpe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gif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BOOKANI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697" y="125415"/>
            <a:ext cx="14224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AutoShape 9"/>
          <p:cNvSpPr>
            <a:spLocks noChangeArrowheads="1"/>
          </p:cNvSpPr>
          <p:nvPr/>
        </p:nvSpPr>
        <p:spPr bwMode="auto">
          <a:xfrm rot="3175011">
            <a:off x="9051749" y="-182196"/>
            <a:ext cx="533400" cy="1117600"/>
          </a:xfrm>
          <a:prstGeom prst="moon">
            <a:avLst>
              <a:gd name="adj" fmla="val 31394"/>
            </a:avLst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charset="0"/>
            </a:endParaRPr>
          </a:p>
        </p:txBody>
      </p:sp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8954222" y="919164"/>
            <a:ext cx="554567" cy="328612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055" name="WordArt 15"/>
          <p:cNvSpPr>
            <a:spLocks noChangeArrowheads="1" noChangeShapeType="1" noTextEdit="1"/>
          </p:cNvSpPr>
          <p:nvPr/>
        </p:nvSpPr>
        <p:spPr bwMode="auto">
          <a:xfrm>
            <a:off x="1255185" y="2115764"/>
            <a:ext cx="9478433" cy="67659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CHÀO MỪNG CÁC EM HỌC SINH</a:t>
            </a:r>
          </a:p>
        </p:txBody>
      </p:sp>
      <p:sp>
        <p:nvSpPr>
          <p:cNvPr id="24593" name="AutoShape 17"/>
          <p:cNvSpPr>
            <a:spLocks noChangeArrowheads="1"/>
          </p:cNvSpPr>
          <p:nvPr/>
        </p:nvSpPr>
        <p:spPr bwMode="auto">
          <a:xfrm>
            <a:off x="11374969" y="300038"/>
            <a:ext cx="554567" cy="328612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567269" y="3354388"/>
            <a:ext cx="554567" cy="328612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595" name="AutoShape 19"/>
          <p:cNvSpPr>
            <a:spLocks noChangeArrowheads="1"/>
          </p:cNvSpPr>
          <p:nvPr/>
        </p:nvSpPr>
        <p:spPr bwMode="auto">
          <a:xfrm>
            <a:off x="635000" y="2811463"/>
            <a:ext cx="554567" cy="328612"/>
          </a:xfrm>
          <a:prstGeom prst="star5">
            <a:avLst/>
          </a:prstGeom>
          <a:solidFill>
            <a:srgbClr val="CC006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/>
          </a:p>
        </p:txBody>
      </p:sp>
      <p:sp>
        <p:nvSpPr>
          <p:cNvPr id="24596" name="AutoShape 20"/>
          <p:cNvSpPr>
            <a:spLocks noChangeArrowheads="1"/>
          </p:cNvSpPr>
          <p:nvPr/>
        </p:nvSpPr>
        <p:spPr bwMode="auto">
          <a:xfrm>
            <a:off x="353486" y="2484438"/>
            <a:ext cx="554567" cy="328612"/>
          </a:xfrm>
          <a:prstGeom prst="star5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>
              <a:solidFill>
                <a:schemeClr val="hlink"/>
              </a:solidFill>
            </a:endParaRPr>
          </a:p>
        </p:txBody>
      </p:sp>
      <p:sp>
        <p:nvSpPr>
          <p:cNvPr id="24597" name="AutoShape 21"/>
          <p:cNvSpPr>
            <a:spLocks noChangeArrowheads="1"/>
          </p:cNvSpPr>
          <p:nvPr/>
        </p:nvSpPr>
        <p:spPr bwMode="auto">
          <a:xfrm>
            <a:off x="10871202" y="590553"/>
            <a:ext cx="554567" cy="328613"/>
          </a:xfrm>
          <a:prstGeom prst="star5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>
              <a:solidFill>
                <a:schemeClr val="hlink"/>
              </a:solidFill>
            </a:endParaRPr>
          </a:p>
        </p:txBody>
      </p:sp>
      <p:sp>
        <p:nvSpPr>
          <p:cNvPr id="24598" name="AutoShape 22"/>
          <p:cNvSpPr>
            <a:spLocks noChangeArrowheads="1"/>
          </p:cNvSpPr>
          <p:nvPr/>
        </p:nvSpPr>
        <p:spPr bwMode="auto">
          <a:xfrm>
            <a:off x="10562169" y="952503"/>
            <a:ext cx="554567" cy="328613"/>
          </a:xfrm>
          <a:prstGeom prst="star5">
            <a:avLst/>
          </a:prstGeom>
          <a:solidFill>
            <a:srgbClr val="CC006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>
              <a:solidFill>
                <a:schemeClr val="hlink"/>
              </a:solidFill>
            </a:endParaRPr>
          </a:p>
        </p:txBody>
      </p:sp>
      <p:sp>
        <p:nvSpPr>
          <p:cNvPr id="24599" name="AutoShape 23"/>
          <p:cNvSpPr>
            <a:spLocks noChangeArrowheads="1"/>
          </p:cNvSpPr>
          <p:nvPr/>
        </p:nvSpPr>
        <p:spPr bwMode="auto">
          <a:xfrm>
            <a:off x="1718735" y="4900613"/>
            <a:ext cx="554567" cy="328612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0" name="AutoShape 24"/>
          <p:cNvSpPr>
            <a:spLocks noChangeArrowheads="1"/>
          </p:cNvSpPr>
          <p:nvPr/>
        </p:nvSpPr>
        <p:spPr bwMode="auto">
          <a:xfrm>
            <a:off x="1976969" y="3833813"/>
            <a:ext cx="554567" cy="328612"/>
          </a:xfrm>
          <a:prstGeom prst="star5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>
              <a:solidFill>
                <a:schemeClr val="hlink"/>
              </a:solidFill>
            </a:endParaRPr>
          </a:p>
        </p:txBody>
      </p:sp>
      <p:sp>
        <p:nvSpPr>
          <p:cNvPr id="24601" name="AutoShape 25"/>
          <p:cNvSpPr>
            <a:spLocks noChangeArrowheads="1"/>
          </p:cNvSpPr>
          <p:nvPr/>
        </p:nvSpPr>
        <p:spPr bwMode="auto">
          <a:xfrm>
            <a:off x="4358219" y="2238378"/>
            <a:ext cx="554567" cy="328613"/>
          </a:xfrm>
          <a:prstGeom prst="star5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 sz="3200">
              <a:solidFill>
                <a:schemeClr val="hlink"/>
              </a:solidFill>
            </a:endParaRPr>
          </a:p>
        </p:txBody>
      </p:sp>
      <p:sp>
        <p:nvSpPr>
          <p:cNvPr id="24602" name="AutoShape 26"/>
          <p:cNvSpPr>
            <a:spLocks noChangeArrowheads="1"/>
          </p:cNvSpPr>
          <p:nvPr/>
        </p:nvSpPr>
        <p:spPr bwMode="auto">
          <a:xfrm>
            <a:off x="3225800" y="2811463"/>
            <a:ext cx="554567" cy="328612"/>
          </a:xfrm>
          <a:prstGeom prst="star5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3" name="AutoShape 27"/>
          <p:cNvSpPr>
            <a:spLocks noChangeArrowheads="1"/>
          </p:cNvSpPr>
          <p:nvPr/>
        </p:nvSpPr>
        <p:spPr bwMode="auto">
          <a:xfrm>
            <a:off x="6170086" y="2301878"/>
            <a:ext cx="554567" cy="328613"/>
          </a:xfrm>
          <a:prstGeom prst="star5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4" name="AutoShape 28"/>
          <p:cNvSpPr>
            <a:spLocks noChangeArrowheads="1"/>
          </p:cNvSpPr>
          <p:nvPr/>
        </p:nvSpPr>
        <p:spPr bwMode="auto">
          <a:xfrm>
            <a:off x="7524751" y="2484440"/>
            <a:ext cx="554567" cy="328613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5" name="AutoShape 29"/>
          <p:cNvSpPr>
            <a:spLocks noChangeArrowheads="1"/>
          </p:cNvSpPr>
          <p:nvPr/>
        </p:nvSpPr>
        <p:spPr bwMode="auto">
          <a:xfrm>
            <a:off x="9554635" y="4114803"/>
            <a:ext cx="554567" cy="328613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6" name="AutoShape 30"/>
          <p:cNvSpPr>
            <a:spLocks noChangeArrowheads="1"/>
          </p:cNvSpPr>
          <p:nvPr/>
        </p:nvSpPr>
        <p:spPr bwMode="auto">
          <a:xfrm>
            <a:off x="9925053" y="4945063"/>
            <a:ext cx="554567" cy="328612"/>
          </a:xfrm>
          <a:prstGeom prst="star5">
            <a:avLst/>
          </a:prstGeom>
          <a:solidFill>
            <a:srgbClr val="FF00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7" name="AutoShape 31"/>
          <p:cNvSpPr>
            <a:spLocks noChangeArrowheads="1"/>
          </p:cNvSpPr>
          <p:nvPr/>
        </p:nvSpPr>
        <p:spPr bwMode="auto">
          <a:xfrm>
            <a:off x="8782053" y="3303588"/>
            <a:ext cx="554567" cy="328612"/>
          </a:xfrm>
          <a:prstGeom prst="star5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8" name="AutoShape 32"/>
          <p:cNvSpPr>
            <a:spLocks noChangeArrowheads="1"/>
          </p:cNvSpPr>
          <p:nvPr/>
        </p:nvSpPr>
        <p:spPr bwMode="auto">
          <a:xfrm>
            <a:off x="10261602" y="1379538"/>
            <a:ext cx="554567" cy="328612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09" name="AutoShape 33"/>
          <p:cNvSpPr>
            <a:spLocks noChangeArrowheads="1"/>
          </p:cNvSpPr>
          <p:nvPr/>
        </p:nvSpPr>
        <p:spPr bwMode="auto">
          <a:xfrm>
            <a:off x="10299702" y="1800225"/>
            <a:ext cx="554567" cy="328613"/>
          </a:xfrm>
          <a:prstGeom prst="star5">
            <a:avLst/>
          </a:prstGeom>
          <a:solidFill>
            <a:srgbClr val="FF0066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24611" name="AutoShape 35"/>
          <p:cNvSpPr>
            <a:spLocks noChangeArrowheads="1"/>
          </p:cNvSpPr>
          <p:nvPr/>
        </p:nvSpPr>
        <p:spPr bwMode="auto">
          <a:xfrm>
            <a:off x="2417235" y="3390900"/>
            <a:ext cx="554567" cy="241300"/>
          </a:xfrm>
          <a:prstGeom prst="star5">
            <a:avLst/>
          </a:prstGeom>
          <a:solidFill>
            <a:srgbClr val="D8FA2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/>
          </a:p>
        </p:txBody>
      </p:sp>
      <p:sp>
        <p:nvSpPr>
          <p:cNvPr id="31" name="WordArt 4"/>
          <p:cNvSpPr>
            <a:spLocks noChangeArrowheads="1" noChangeShapeType="1" noTextEdit="1"/>
          </p:cNvSpPr>
          <p:nvPr/>
        </p:nvSpPr>
        <p:spPr bwMode="auto">
          <a:xfrm>
            <a:off x="1942044" y="4945063"/>
            <a:ext cx="8456083" cy="1581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r>
              <a:rPr lang="en-US" sz="3600" b="1" kern="10" dirty="0" err="1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ook-Antiqua"/>
              </a:rPr>
              <a:t> </a:t>
            </a:r>
            <a:r>
              <a:rPr lang="en-US" sz="3600" b="1" kern="10" dirty="0" err="1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kern="10" dirty="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kern="10" dirty="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600" b="1" kern="10" dirty="0" smtClean="0">
                <a:ln w="12700" cap="sq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kern="10" dirty="0">
              <a:ln w="12700" cap="sq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0" y="806"/>
            <a:ext cx="12104176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12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vi-V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</a:t>
            </a:r>
            <a:endParaRPr lang="en-US" sz="2800" b="1" u="sng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8" name="WordArt 4"/>
          <p:cNvSpPr>
            <a:spLocks noChangeArrowheads="1" noChangeShapeType="1" noTextEdit="1"/>
          </p:cNvSpPr>
          <p:nvPr/>
        </p:nvSpPr>
        <p:spPr bwMode="auto">
          <a:xfrm>
            <a:off x="-724959" y="6067425"/>
            <a:ext cx="8456083" cy="1581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1" hangingPunct="1">
              <a:defRPr/>
            </a:pPr>
            <a:endParaRPr lang="en-US" sz="3600" b="1" kern="10" dirty="0">
              <a:ln w="12700" cap="sq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3600" b="1" kern="10" dirty="0">
              <a:ln w="12700" cap="sq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337860"/>
      </p:ext>
    </p:extLst>
  </p:cSld>
  <p:clrMapOvr>
    <a:masterClrMapping/>
  </p:clrMapOvr>
  <p:transition spd="med" advClick="0" advTm="1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8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969852" y="773201"/>
            <a:ext cx="449036" cy="4414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/>
          </a:p>
        </p:txBody>
      </p:sp>
      <p:sp>
        <p:nvSpPr>
          <p:cNvPr id="14" name="文本框 27"/>
          <p:cNvSpPr txBox="1"/>
          <p:nvPr/>
        </p:nvSpPr>
        <p:spPr>
          <a:xfrm>
            <a:off x="1764446" y="722230"/>
            <a:ext cx="6866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MH_Other_1"/>
          <p:cNvSpPr>
            <a:spLocks noChangeAspect="1"/>
          </p:cNvSpPr>
          <p:nvPr>
            <p:custDataLst>
              <p:tags r:id="rId1"/>
            </p:custDataLst>
          </p:nvPr>
        </p:nvSpPr>
        <p:spPr bwMode="auto">
          <a:xfrm>
            <a:off x="4641850" y="2254094"/>
            <a:ext cx="1658938" cy="1344612"/>
          </a:xfrm>
          <a:custGeom>
            <a:avLst/>
            <a:gdLst>
              <a:gd name="T0" fmla="*/ 1165 w 1381"/>
              <a:gd name="T1" fmla="*/ 639 h 1119"/>
              <a:gd name="T2" fmla="*/ 1112 w 1381"/>
              <a:gd name="T3" fmla="*/ 646 h 1119"/>
              <a:gd name="T4" fmla="*/ 1062 w 1381"/>
              <a:gd name="T5" fmla="*/ 658 h 1119"/>
              <a:gd name="T6" fmla="*/ 1038 w 1381"/>
              <a:gd name="T7" fmla="*/ 665 h 1119"/>
              <a:gd name="T8" fmla="*/ 1002 w 1381"/>
              <a:gd name="T9" fmla="*/ 677 h 1119"/>
              <a:gd name="T10" fmla="*/ 966 w 1381"/>
              <a:gd name="T11" fmla="*/ 692 h 1119"/>
              <a:gd name="T12" fmla="*/ 921 w 1381"/>
              <a:gd name="T13" fmla="*/ 714 h 1119"/>
              <a:gd name="T14" fmla="*/ 879 w 1381"/>
              <a:gd name="T15" fmla="*/ 741 h 1119"/>
              <a:gd name="T16" fmla="*/ 838 w 1381"/>
              <a:gd name="T17" fmla="*/ 770 h 1119"/>
              <a:gd name="T18" fmla="*/ 799 w 1381"/>
              <a:gd name="T19" fmla="*/ 801 h 1119"/>
              <a:gd name="T20" fmla="*/ 781 w 1381"/>
              <a:gd name="T21" fmla="*/ 818 h 1119"/>
              <a:gd name="T22" fmla="*/ 747 w 1381"/>
              <a:gd name="T23" fmla="*/ 854 h 1119"/>
              <a:gd name="T24" fmla="*/ 716 w 1381"/>
              <a:gd name="T25" fmla="*/ 894 h 1119"/>
              <a:gd name="T26" fmla="*/ 701 w 1381"/>
              <a:gd name="T27" fmla="*/ 914 h 1119"/>
              <a:gd name="T28" fmla="*/ 674 w 1381"/>
              <a:gd name="T29" fmla="*/ 956 h 1119"/>
              <a:gd name="T30" fmla="*/ 656 w 1381"/>
              <a:gd name="T31" fmla="*/ 989 h 1119"/>
              <a:gd name="T32" fmla="*/ 640 w 1381"/>
              <a:gd name="T33" fmla="*/ 1023 h 1119"/>
              <a:gd name="T34" fmla="*/ 621 w 1381"/>
              <a:gd name="T35" fmla="*/ 1071 h 1119"/>
              <a:gd name="T36" fmla="*/ 610 w 1381"/>
              <a:gd name="T37" fmla="*/ 1107 h 1119"/>
              <a:gd name="T38" fmla="*/ 383 w 1381"/>
              <a:gd name="T39" fmla="*/ 833 h 1119"/>
              <a:gd name="T40" fmla="*/ 7 w 1381"/>
              <a:gd name="T41" fmla="*/ 899 h 1119"/>
              <a:gd name="T42" fmla="*/ 23 w 1381"/>
              <a:gd name="T43" fmla="*/ 850 h 1119"/>
              <a:gd name="T44" fmla="*/ 42 w 1381"/>
              <a:gd name="T45" fmla="*/ 804 h 1119"/>
              <a:gd name="T46" fmla="*/ 61 w 1381"/>
              <a:gd name="T47" fmla="*/ 758 h 1119"/>
              <a:gd name="T48" fmla="*/ 83 w 1381"/>
              <a:gd name="T49" fmla="*/ 712 h 1119"/>
              <a:gd name="T50" fmla="*/ 105 w 1381"/>
              <a:gd name="T51" fmla="*/ 668 h 1119"/>
              <a:gd name="T52" fmla="*/ 130 w 1381"/>
              <a:gd name="T53" fmla="*/ 625 h 1119"/>
              <a:gd name="T54" fmla="*/ 156 w 1381"/>
              <a:gd name="T55" fmla="*/ 583 h 1119"/>
              <a:gd name="T56" fmla="*/ 184 w 1381"/>
              <a:gd name="T57" fmla="*/ 541 h 1119"/>
              <a:gd name="T58" fmla="*/ 214 w 1381"/>
              <a:gd name="T59" fmla="*/ 502 h 1119"/>
              <a:gd name="T60" fmla="*/ 245 w 1381"/>
              <a:gd name="T61" fmla="*/ 463 h 1119"/>
              <a:gd name="T62" fmla="*/ 277 w 1381"/>
              <a:gd name="T63" fmla="*/ 426 h 1119"/>
              <a:gd name="T64" fmla="*/ 310 w 1381"/>
              <a:gd name="T65" fmla="*/ 389 h 1119"/>
              <a:gd name="T66" fmla="*/ 345 w 1381"/>
              <a:gd name="T67" fmla="*/ 354 h 1119"/>
              <a:gd name="T68" fmla="*/ 382 w 1381"/>
              <a:gd name="T69" fmla="*/ 321 h 1119"/>
              <a:gd name="T70" fmla="*/ 439 w 1381"/>
              <a:gd name="T71" fmla="*/ 274 h 1119"/>
              <a:gd name="T72" fmla="*/ 478 w 1381"/>
              <a:gd name="T73" fmla="*/ 244 h 1119"/>
              <a:gd name="T74" fmla="*/ 519 w 1381"/>
              <a:gd name="T75" fmla="*/ 215 h 1119"/>
              <a:gd name="T76" fmla="*/ 561 w 1381"/>
              <a:gd name="T77" fmla="*/ 188 h 1119"/>
              <a:gd name="T78" fmla="*/ 603 w 1381"/>
              <a:gd name="T79" fmla="*/ 163 h 1119"/>
              <a:gd name="T80" fmla="*/ 647 w 1381"/>
              <a:gd name="T81" fmla="*/ 140 h 1119"/>
              <a:gd name="T82" fmla="*/ 693 w 1381"/>
              <a:gd name="T83" fmla="*/ 118 h 1119"/>
              <a:gd name="T84" fmla="*/ 738 w 1381"/>
              <a:gd name="T85" fmla="*/ 98 h 1119"/>
              <a:gd name="T86" fmla="*/ 785 w 1381"/>
              <a:gd name="T87" fmla="*/ 79 h 1119"/>
              <a:gd name="T88" fmla="*/ 833 w 1381"/>
              <a:gd name="T89" fmla="*/ 62 h 1119"/>
              <a:gd name="T90" fmla="*/ 882 w 1381"/>
              <a:gd name="T91" fmla="*/ 47 h 1119"/>
              <a:gd name="T92" fmla="*/ 931 w 1381"/>
              <a:gd name="T93" fmla="*/ 35 h 1119"/>
              <a:gd name="T94" fmla="*/ 980 w 1381"/>
              <a:gd name="T95" fmla="*/ 24 h 1119"/>
              <a:gd name="T96" fmla="*/ 1032 w 1381"/>
              <a:gd name="T97" fmla="*/ 15 h 1119"/>
              <a:gd name="T98" fmla="*/ 1083 w 1381"/>
              <a:gd name="T99" fmla="*/ 8 h 1119"/>
              <a:gd name="T100" fmla="*/ 1135 w 1381"/>
              <a:gd name="T101" fmla="*/ 3 h 1119"/>
              <a:gd name="T102" fmla="*/ 1188 w 1381"/>
              <a:gd name="T103" fmla="*/ 0 h 1119"/>
              <a:gd name="T104" fmla="*/ 1190 w 1381"/>
              <a:gd name="T105" fmla="*/ 637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81" h="1119">
                <a:moveTo>
                  <a:pt x="1191" y="637"/>
                </a:moveTo>
                <a:lnTo>
                  <a:pt x="1165" y="639"/>
                </a:lnTo>
                <a:lnTo>
                  <a:pt x="1138" y="642"/>
                </a:lnTo>
                <a:lnTo>
                  <a:pt x="1112" y="646"/>
                </a:lnTo>
                <a:lnTo>
                  <a:pt x="1087" y="652"/>
                </a:lnTo>
                <a:lnTo>
                  <a:pt x="1062" y="658"/>
                </a:lnTo>
                <a:lnTo>
                  <a:pt x="1050" y="661"/>
                </a:lnTo>
                <a:lnTo>
                  <a:pt x="1038" y="665"/>
                </a:lnTo>
                <a:lnTo>
                  <a:pt x="1014" y="673"/>
                </a:lnTo>
                <a:lnTo>
                  <a:pt x="1002" y="677"/>
                </a:lnTo>
                <a:lnTo>
                  <a:pt x="989" y="682"/>
                </a:lnTo>
                <a:lnTo>
                  <a:pt x="966" y="692"/>
                </a:lnTo>
                <a:lnTo>
                  <a:pt x="943" y="703"/>
                </a:lnTo>
                <a:lnTo>
                  <a:pt x="921" y="714"/>
                </a:lnTo>
                <a:lnTo>
                  <a:pt x="900" y="728"/>
                </a:lnTo>
                <a:lnTo>
                  <a:pt x="879" y="741"/>
                </a:lnTo>
                <a:lnTo>
                  <a:pt x="858" y="755"/>
                </a:lnTo>
                <a:lnTo>
                  <a:pt x="838" y="770"/>
                </a:lnTo>
                <a:lnTo>
                  <a:pt x="818" y="785"/>
                </a:lnTo>
                <a:lnTo>
                  <a:pt x="799" y="801"/>
                </a:lnTo>
                <a:lnTo>
                  <a:pt x="790" y="810"/>
                </a:lnTo>
                <a:lnTo>
                  <a:pt x="781" y="818"/>
                </a:lnTo>
                <a:lnTo>
                  <a:pt x="764" y="836"/>
                </a:lnTo>
                <a:lnTo>
                  <a:pt x="747" y="854"/>
                </a:lnTo>
                <a:lnTo>
                  <a:pt x="731" y="873"/>
                </a:lnTo>
                <a:lnTo>
                  <a:pt x="716" y="894"/>
                </a:lnTo>
                <a:lnTo>
                  <a:pt x="708" y="904"/>
                </a:lnTo>
                <a:lnTo>
                  <a:pt x="701" y="914"/>
                </a:lnTo>
                <a:lnTo>
                  <a:pt x="687" y="934"/>
                </a:lnTo>
                <a:lnTo>
                  <a:pt x="674" y="956"/>
                </a:lnTo>
                <a:lnTo>
                  <a:pt x="661" y="978"/>
                </a:lnTo>
                <a:lnTo>
                  <a:pt x="656" y="989"/>
                </a:lnTo>
                <a:lnTo>
                  <a:pt x="650" y="1000"/>
                </a:lnTo>
                <a:lnTo>
                  <a:pt x="640" y="1023"/>
                </a:lnTo>
                <a:lnTo>
                  <a:pt x="630" y="1047"/>
                </a:lnTo>
                <a:lnTo>
                  <a:pt x="621" y="1071"/>
                </a:lnTo>
                <a:lnTo>
                  <a:pt x="614" y="1095"/>
                </a:lnTo>
                <a:lnTo>
                  <a:pt x="610" y="1107"/>
                </a:lnTo>
                <a:lnTo>
                  <a:pt x="607" y="1119"/>
                </a:lnTo>
                <a:lnTo>
                  <a:pt x="383" y="833"/>
                </a:lnTo>
                <a:lnTo>
                  <a:pt x="0" y="923"/>
                </a:lnTo>
                <a:lnTo>
                  <a:pt x="7" y="899"/>
                </a:lnTo>
                <a:lnTo>
                  <a:pt x="15" y="874"/>
                </a:lnTo>
                <a:lnTo>
                  <a:pt x="23" y="850"/>
                </a:lnTo>
                <a:lnTo>
                  <a:pt x="33" y="827"/>
                </a:lnTo>
                <a:lnTo>
                  <a:pt x="42" y="804"/>
                </a:lnTo>
                <a:lnTo>
                  <a:pt x="51" y="781"/>
                </a:lnTo>
                <a:lnTo>
                  <a:pt x="61" y="758"/>
                </a:lnTo>
                <a:lnTo>
                  <a:pt x="72" y="735"/>
                </a:lnTo>
                <a:lnTo>
                  <a:pt x="83" y="712"/>
                </a:lnTo>
                <a:lnTo>
                  <a:pt x="94" y="690"/>
                </a:lnTo>
                <a:lnTo>
                  <a:pt x="105" y="668"/>
                </a:lnTo>
                <a:lnTo>
                  <a:pt x="117" y="646"/>
                </a:lnTo>
                <a:lnTo>
                  <a:pt x="130" y="625"/>
                </a:lnTo>
                <a:lnTo>
                  <a:pt x="143" y="604"/>
                </a:lnTo>
                <a:lnTo>
                  <a:pt x="156" y="583"/>
                </a:lnTo>
                <a:lnTo>
                  <a:pt x="170" y="562"/>
                </a:lnTo>
                <a:lnTo>
                  <a:pt x="184" y="541"/>
                </a:lnTo>
                <a:lnTo>
                  <a:pt x="199" y="521"/>
                </a:lnTo>
                <a:lnTo>
                  <a:pt x="214" y="502"/>
                </a:lnTo>
                <a:lnTo>
                  <a:pt x="229" y="482"/>
                </a:lnTo>
                <a:lnTo>
                  <a:pt x="245" y="463"/>
                </a:lnTo>
                <a:lnTo>
                  <a:pt x="260" y="444"/>
                </a:lnTo>
                <a:lnTo>
                  <a:pt x="277" y="426"/>
                </a:lnTo>
                <a:lnTo>
                  <a:pt x="293" y="408"/>
                </a:lnTo>
                <a:lnTo>
                  <a:pt x="310" y="389"/>
                </a:lnTo>
                <a:lnTo>
                  <a:pt x="327" y="371"/>
                </a:lnTo>
                <a:lnTo>
                  <a:pt x="345" y="354"/>
                </a:lnTo>
                <a:lnTo>
                  <a:pt x="364" y="337"/>
                </a:lnTo>
                <a:lnTo>
                  <a:pt x="382" y="321"/>
                </a:lnTo>
                <a:lnTo>
                  <a:pt x="401" y="305"/>
                </a:lnTo>
                <a:lnTo>
                  <a:pt x="439" y="274"/>
                </a:lnTo>
                <a:lnTo>
                  <a:pt x="458" y="259"/>
                </a:lnTo>
                <a:lnTo>
                  <a:pt x="478" y="244"/>
                </a:lnTo>
                <a:lnTo>
                  <a:pt x="498" y="229"/>
                </a:lnTo>
                <a:lnTo>
                  <a:pt x="519" y="215"/>
                </a:lnTo>
                <a:lnTo>
                  <a:pt x="540" y="201"/>
                </a:lnTo>
                <a:lnTo>
                  <a:pt x="561" y="188"/>
                </a:lnTo>
                <a:lnTo>
                  <a:pt x="582" y="175"/>
                </a:lnTo>
                <a:lnTo>
                  <a:pt x="603" y="163"/>
                </a:lnTo>
                <a:lnTo>
                  <a:pt x="625" y="151"/>
                </a:lnTo>
                <a:lnTo>
                  <a:pt x="647" y="140"/>
                </a:lnTo>
                <a:lnTo>
                  <a:pt x="669" y="129"/>
                </a:lnTo>
                <a:lnTo>
                  <a:pt x="693" y="118"/>
                </a:lnTo>
                <a:lnTo>
                  <a:pt x="715" y="108"/>
                </a:lnTo>
                <a:lnTo>
                  <a:pt x="738" y="98"/>
                </a:lnTo>
                <a:lnTo>
                  <a:pt x="762" y="88"/>
                </a:lnTo>
                <a:lnTo>
                  <a:pt x="785" y="79"/>
                </a:lnTo>
                <a:lnTo>
                  <a:pt x="808" y="70"/>
                </a:lnTo>
                <a:lnTo>
                  <a:pt x="833" y="62"/>
                </a:lnTo>
                <a:lnTo>
                  <a:pt x="857" y="54"/>
                </a:lnTo>
                <a:lnTo>
                  <a:pt x="882" y="47"/>
                </a:lnTo>
                <a:lnTo>
                  <a:pt x="906" y="41"/>
                </a:lnTo>
                <a:lnTo>
                  <a:pt x="931" y="35"/>
                </a:lnTo>
                <a:lnTo>
                  <a:pt x="955" y="29"/>
                </a:lnTo>
                <a:lnTo>
                  <a:pt x="980" y="24"/>
                </a:lnTo>
                <a:lnTo>
                  <a:pt x="1006" y="19"/>
                </a:lnTo>
                <a:lnTo>
                  <a:pt x="1032" y="15"/>
                </a:lnTo>
                <a:lnTo>
                  <a:pt x="1057" y="11"/>
                </a:lnTo>
                <a:lnTo>
                  <a:pt x="1083" y="8"/>
                </a:lnTo>
                <a:lnTo>
                  <a:pt x="1109" y="5"/>
                </a:lnTo>
                <a:lnTo>
                  <a:pt x="1135" y="3"/>
                </a:lnTo>
                <a:lnTo>
                  <a:pt x="1162" y="1"/>
                </a:lnTo>
                <a:lnTo>
                  <a:pt x="1188" y="0"/>
                </a:lnTo>
                <a:lnTo>
                  <a:pt x="1381" y="334"/>
                </a:lnTo>
                <a:lnTo>
                  <a:pt x="1190" y="637"/>
                </a:lnTo>
                <a:lnTo>
                  <a:pt x="1191" y="637"/>
                </a:lnTo>
                <a:close/>
              </a:path>
            </a:pathLst>
          </a:custGeom>
          <a:solidFill>
            <a:schemeClr val="accent4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KSO_Shape"/>
          <p:cNvSpPr/>
          <p:nvPr/>
        </p:nvSpPr>
        <p:spPr>
          <a:xfrm>
            <a:off x="5310188" y="2697006"/>
            <a:ext cx="336550" cy="341313"/>
          </a:xfrm>
          <a:custGeom>
            <a:avLst/>
            <a:gdLst>
              <a:gd name="connsiteX0" fmla="*/ 150612 w 405200"/>
              <a:gd name="connsiteY0" fmla="*/ 52389 h 413075"/>
              <a:gd name="connsiteX1" fmla="*/ 52389 w 405200"/>
              <a:gd name="connsiteY1" fmla="*/ 150612 h 413075"/>
              <a:gd name="connsiteX2" fmla="*/ 150612 w 405200"/>
              <a:gd name="connsiteY2" fmla="*/ 248836 h 413075"/>
              <a:gd name="connsiteX3" fmla="*/ 248836 w 405200"/>
              <a:gd name="connsiteY3" fmla="*/ 150612 h 413075"/>
              <a:gd name="connsiteX4" fmla="*/ 150612 w 405200"/>
              <a:gd name="connsiteY4" fmla="*/ 52389 h 413075"/>
              <a:gd name="connsiteX5" fmla="*/ 150612 w 405200"/>
              <a:gd name="connsiteY5" fmla="*/ 0 h 413075"/>
              <a:gd name="connsiteX6" fmla="*/ 301225 w 405200"/>
              <a:gd name="connsiteY6" fmla="*/ 150612 h 413075"/>
              <a:gd name="connsiteX7" fmla="*/ 276789 w 405200"/>
              <a:gd name="connsiteY7" fmla="*/ 232452 h 413075"/>
              <a:gd name="connsiteX8" fmla="*/ 279486 w 405200"/>
              <a:gd name="connsiteY8" fmla="*/ 234307 h 413075"/>
              <a:gd name="connsiteX9" fmla="*/ 395404 w 405200"/>
              <a:gd name="connsiteY9" fmla="*/ 354065 h 413075"/>
              <a:gd name="connsiteX10" fmla="*/ 394603 w 405200"/>
              <a:gd name="connsiteY10" fmla="*/ 403280 h 413075"/>
              <a:gd name="connsiteX11" fmla="*/ 345389 w 405200"/>
              <a:gd name="connsiteY11" fmla="*/ 402478 h 413075"/>
              <a:gd name="connsiteX12" fmla="*/ 229470 w 405200"/>
              <a:gd name="connsiteY12" fmla="*/ 282720 h 413075"/>
              <a:gd name="connsiteX13" fmla="*/ 227420 w 405200"/>
              <a:gd name="connsiteY13" fmla="*/ 279520 h 413075"/>
              <a:gd name="connsiteX14" fmla="*/ 150612 w 405200"/>
              <a:gd name="connsiteY14" fmla="*/ 301225 h 413075"/>
              <a:gd name="connsiteX15" fmla="*/ 0 w 405200"/>
              <a:gd name="connsiteY15" fmla="*/ 150612 h 413075"/>
              <a:gd name="connsiteX16" fmla="*/ 150612 w 405200"/>
              <a:gd name="connsiteY16" fmla="*/ 0 h 4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5200" h="413075">
                <a:moveTo>
                  <a:pt x="150612" y="52389"/>
                </a:moveTo>
                <a:cubicBezTo>
                  <a:pt x="96365" y="52389"/>
                  <a:pt x="52389" y="96365"/>
                  <a:pt x="52389" y="150612"/>
                </a:cubicBezTo>
                <a:cubicBezTo>
                  <a:pt x="52389" y="204860"/>
                  <a:pt x="96365" y="248836"/>
                  <a:pt x="150612" y="248836"/>
                </a:cubicBezTo>
                <a:cubicBezTo>
                  <a:pt x="204860" y="248836"/>
                  <a:pt x="248836" y="204860"/>
                  <a:pt x="248836" y="150612"/>
                </a:cubicBezTo>
                <a:cubicBezTo>
                  <a:pt x="248836" y="96365"/>
                  <a:pt x="204860" y="52389"/>
                  <a:pt x="150612" y="52389"/>
                </a:cubicBezTo>
                <a:close/>
                <a:moveTo>
                  <a:pt x="150612" y="0"/>
                </a:moveTo>
                <a:cubicBezTo>
                  <a:pt x="233793" y="0"/>
                  <a:pt x="301225" y="67431"/>
                  <a:pt x="301225" y="150612"/>
                </a:cubicBezTo>
                <a:cubicBezTo>
                  <a:pt x="301225" y="180842"/>
                  <a:pt x="292319" y="208992"/>
                  <a:pt x="276789" y="232452"/>
                </a:cubicBezTo>
                <a:cubicBezTo>
                  <a:pt x="277931" y="232774"/>
                  <a:pt x="278722" y="233519"/>
                  <a:pt x="279486" y="234307"/>
                </a:cubicBezTo>
                <a:lnTo>
                  <a:pt x="395404" y="354065"/>
                </a:lnTo>
                <a:cubicBezTo>
                  <a:pt x="408773" y="367877"/>
                  <a:pt x="408414" y="389911"/>
                  <a:pt x="394603" y="403280"/>
                </a:cubicBezTo>
                <a:cubicBezTo>
                  <a:pt x="380791" y="416648"/>
                  <a:pt x="358757" y="416289"/>
                  <a:pt x="345389" y="402478"/>
                </a:cubicBezTo>
                <a:lnTo>
                  <a:pt x="229470" y="282720"/>
                </a:lnTo>
                <a:lnTo>
                  <a:pt x="227420" y="279520"/>
                </a:lnTo>
                <a:cubicBezTo>
                  <a:pt x="205163" y="293486"/>
                  <a:pt x="178791" y="301225"/>
                  <a:pt x="150612" y="301225"/>
                </a:cubicBezTo>
                <a:cubicBezTo>
                  <a:pt x="67431" y="301225"/>
                  <a:pt x="0" y="233793"/>
                  <a:pt x="0" y="150612"/>
                </a:cubicBezTo>
                <a:cubicBezTo>
                  <a:pt x="0" y="67431"/>
                  <a:pt x="67431" y="0"/>
                  <a:pt x="1506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7" name="MH_Other_2"/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6148388" y="2254094"/>
            <a:ext cx="1428750" cy="1389062"/>
          </a:xfrm>
          <a:custGeom>
            <a:avLst/>
            <a:gdLst>
              <a:gd name="T0" fmla="*/ 25 w 1190"/>
              <a:gd name="T1" fmla="*/ 637 h 1155"/>
              <a:gd name="T2" fmla="*/ 49 w 1190"/>
              <a:gd name="T3" fmla="*/ 639 h 1155"/>
              <a:gd name="T4" fmla="*/ 98 w 1190"/>
              <a:gd name="T5" fmla="*/ 647 h 1155"/>
              <a:gd name="T6" fmla="*/ 121 w 1190"/>
              <a:gd name="T7" fmla="*/ 652 h 1155"/>
              <a:gd name="T8" fmla="*/ 167 w 1190"/>
              <a:gd name="T9" fmla="*/ 664 h 1155"/>
              <a:gd name="T10" fmla="*/ 201 w 1190"/>
              <a:gd name="T11" fmla="*/ 675 h 1155"/>
              <a:gd name="T12" fmla="*/ 235 w 1190"/>
              <a:gd name="T13" fmla="*/ 688 h 1155"/>
              <a:gd name="T14" fmla="*/ 256 w 1190"/>
              <a:gd name="T15" fmla="*/ 698 h 1155"/>
              <a:gd name="T16" fmla="*/ 277 w 1190"/>
              <a:gd name="T17" fmla="*/ 708 h 1155"/>
              <a:gd name="T18" fmla="*/ 297 w 1190"/>
              <a:gd name="T19" fmla="*/ 721 h 1155"/>
              <a:gd name="T20" fmla="*/ 317 w 1190"/>
              <a:gd name="T21" fmla="*/ 733 h 1155"/>
              <a:gd name="T22" fmla="*/ 356 w 1190"/>
              <a:gd name="T23" fmla="*/ 758 h 1155"/>
              <a:gd name="T24" fmla="*/ 393 w 1190"/>
              <a:gd name="T25" fmla="*/ 787 h 1155"/>
              <a:gd name="T26" fmla="*/ 427 w 1190"/>
              <a:gd name="T27" fmla="*/ 818 h 1155"/>
              <a:gd name="T28" fmla="*/ 443 w 1190"/>
              <a:gd name="T29" fmla="*/ 834 h 1155"/>
              <a:gd name="T30" fmla="*/ 467 w 1190"/>
              <a:gd name="T31" fmla="*/ 860 h 1155"/>
              <a:gd name="T32" fmla="*/ 489 w 1190"/>
              <a:gd name="T33" fmla="*/ 888 h 1155"/>
              <a:gd name="T34" fmla="*/ 515 w 1190"/>
              <a:gd name="T35" fmla="*/ 926 h 1155"/>
              <a:gd name="T36" fmla="*/ 541 w 1190"/>
              <a:gd name="T37" fmla="*/ 965 h 1155"/>
              <a:gd name="T38" fmla="*/ 562 w 1190"/>
              <a:gd name="T39" fmla="*/ 1007 h 1155"/>
              <a:gd name="T40" fmla="*/ 580 w 1190"/>
              <a:gd name="T41" fmla="*/ 1051 h 1155"/>
              <a:gd name="T42" fmla="*/ 1190 w 1190"/>
              <a:gd name="T43" fmla="*/ 865 h 1155"/>
              <a:gd name="T44" fmla="*/ 1173 w 1190"/>
              <a:gd name="T45" fmla="*/ 819 h 1155"/>
              <a:gd name="T46" fmla="*/ 1154 w 1190"/>
              <a:gd name="T47" fmla="*/ 774 h 1155"/>
              <a:gd name="T48" fmla="*/ 1134 w 1190"/>
              <a:gd name="T49" fmla="*/ 730 h 1155"/>
              <a:gd name="T50" fmla="*/ 1112 w 1190"/>
              <a:gd name="T51" fmla="*/ 685 h 1155"/>
              <a:gd name="T52" fmla="*/ 1089 w 1190"/>
              <a:gd name="T53" fmla="*/ 643 h 1155"/>
              <a:gd name="T54" fmla="*/ 1064 w 1190"/>
              <a:gd name="T55" fmla="*/ 602 h 1155"/>
              <a:gd name="T56" fmla="*/ 1038 w 1190"/>
              <a:gd name="T57" fmla="*/ 561 h 1155"/>
              <a:gd name="T58" fmla="*/ 1009 w 1190"/>
              <a:gd name="T59" fmla="*/ 521 h 1155"/>
              <a:gd name="T60" fmla="*/ 980 w 1190"/>
              <a:gd name="T61" fmla="*/ 483 h 1155"/>
              <a:gd name="T62" fmla="*/ 934 w 1190"/>
              <a:gd name="T63" fmla="*/ 428 h 1155"/>
              <a:gd name="T64" fmla="*/ 901 w 1190"/>
              <a:gd name="T65" fmla="*/ 392 h 1155"/>
              <a:gd name="T66" fmla="*/ 868 w 1190"/>
              <a:gd name="T67" fmla="*/ 358 h 1155"/>
              <a:gd name="T68" fmla="*/ 831 w 1190"/>
              <a:gd name="T69" fmla="*/ 326 h 1155"/>
              <a:gd name="T70" fmla="*/ 795 w 1190"/>
              <a:gd name="T71" fmla="*/ 294 h 1155"/>
              <a:gd name="T72" fmla="*/ 758 w 1190"/>
              <a:gd name="T73" fmla="*/ 264 h 1155"/>
              <a:gd name="T74" fmla="*/ 719 w 1190"/>
              <a:gd name="T75" fmla="*/ 235 h 1155"/>
              <a:gd name="T76" fmla="*/ 678 w 1190"/>
              <a:gd name="T77" fmla="*/ 208 h 1155"/>
              <a:gd name="T78" fmla="*/ 638 w 1190"/>
              <a:gd name="T79" fmla="*/ 182 h 1155"/>
              <a:gd name="T80" fmla="*/ 596 w 1190"/>
              <a:gd name="T81" fmla="*/ 158 h 1155"/>
              <a:gd name="T82" fmla="*/ 553 w 1190"/>
              <a:gd name="T83" fmla="*/ 136 h 1155"/>
              <a:gd name="T84" fmla="*/ 508 w 1190"/>
              <a:gd name="T85" fmla="*/ 115 h 1155"/>
              <a:gd name="T86" fmla="*/ 464 w 1190"/>
              <a:gd name="T87" fmla="*/ 96 h 1155"/>
              <a:gd name="T88" fmla="*/ 418 w 1190"/>
              <a:gd name="T89" fmla="*/ 77 h 1155"/>
              <a:gd name="T90" fmla="*/ 371 w 1190"/>
              <a:gd name="T91" fmla="*/ 61 h 1155"/>
              <a:gd name="T92" fmla="*/ 324 w 1190"/>
              <a:gd name="T93" fmla="*/ 47 h 1155"/>
              <a:gd name="T94" fmla="*/ 276 w 1190"/>
              <a:gd name="T95" fmla="*/ 34 h 1155"/>
              <a:gd name="T96" fmla="*/ 202 w 1190"/>
              <a:gd name="T97" fmla="*/ 19 h 1155"/>
              <a:gd name="T98" fmla="*/ 153 w 1190"/>
              <a:gd name="T99" fmla="*/ 12 h 1155"/>
              <a:gd name="T100" fmla="*/ 102 w 1190"/>
              <a:gd name="T101" fmla="*/ 6 h 1155"/>
              <a:gd name="T102" fmla="*/ 51 w 1190"/>
              <a:gd name="T103" fmla="*/ 2 h 1155"/>
              <a:gd name="T104" fmla="*/ 0 w 1190"/>
              <a:gd name="T105" fmla="*/ 0 h 1155"/>
              <a:gd name="T106" fmla="*/ 0 w 1190"/>
              <a:gd name="T107" fmla="*/ 636 h 1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90" h="1155">
                <a:moveTo>
                  <a:pt x="0" y="636"/>
                </a:moveTo>
                <a:lnTo>
                  <a:pt x="25" y="637"/>
                </a:lnTo>
                <a:lnTo>
                  <a:pt x="37" y="638"/>
                </a:lnTo>
                <a:lnTo>
                  <a:pt x="49" y="639"/>
                </a:lnTo>
                <a:lnTo>
                  <a:pt x="74" y="643"/>
                </a:lnTo>
                <a:lnTo>
                  <a:pt x="98" y="647"/>
                </a:lnTo>
                <a:lnTo>
                  <a:pt x="110" y="649"/>
                </a:lnTo>
                <a:lnTo>
                  <a:pt x="121" y="652"/>
                </a:lnTo>
                <a:lnTo>
                  <a:pt x="145" y="657"/>
                </a:lnTo>
                <a:lnTo>
                  <a:pt x="167" y="664"/>
                </a:lnTo>
                <a:lnTo>
                  <a:pt x="190" y="671"/>
                </a:lnTo>
                <a:lnTo>
                  <a:pt x="201" y="675"/>
                </a:lnTo>
                <a:lnTo>
                  <a:pt x="212" y="679"/>
                </a:lnTo>
                <a:lnTo>
                  <a:pt x="235" y="688"/>
                </a:lnTo>
                <a:lnTo>
                  <a:pt x="245" y="693"/>
                </a:lnTo>
                <a:lnTo>
                  <a:pt x="256" y="698"/>
                </a:lnTo>
                <a:lnTo>
                  <a:pt x="266" y="703"/>
                </a:lnTo>
                <a:lnTo>
                  <a:pt x="277" y="708"/>
                </a:lnTo>
                <a:lnTo>
                  <a:pt x="287" y="714"/>
                </a:lnTo>
                <a:lnTo>
                  <a:pt x="297" y="721"/>
                </a:lnTo>
                <a:lnTo>
                  <a:pt x="307" y="727"/>
                </a:lnTo>
                <a:lnTo>
                  <a:pt x="317" y="733"/>
                </a:lnTo>
                <a:lnTo>
                  <a:pt x="337" y="745"/>
                </a:lnTo>
                <a:lnTo>
                  <a:pt x="356" y="758"/>
                </a:lnTo>
                <a:lnTo>
                  <a:pt x="374" y="772"/>
                </a:lnTo>
                <a:lnTo>
                  <a:pt x="393" y="787"/>
                </a:lnTo>
                <a:lnTo>
                  <a:pt x="410" y="802"/>
                </a:lnTo>
                <a:lnTo>
                  <a:pt x="427" y="818"/>
                </a:lnTo>
                <a:lnTo>
                  <a:pt x="435" y="826"/>
                </a:lnTo>
                <a:lnTo>
                  <a:pt x="443" y="834"/>
                </a:lnTo>
                <a:lnTo>
                  <a:pt x="459" y="851"/>
                </a:lnTo>
                <a:lnTo>
                  <a:pt x="467" y="860"/>
                </a:lnTo>
                <a:lnTo>
                  <a:pt x="474" y="869"/>
                </a:lnTo>
                <a:lnTo>
                  <a:pt x="489" y="888"/>
                </a:lnTo>
                <a:lnTo>
                  <a:pt x="502" y="907"/>
                </a:lnTo>
                <a:lnTo>
                  <a:pt x="515" y="926"/>
                </a:lnTo>
                <a:lnTo>
                  <a:pt x="528" y="945"/>
                </a:lnTo>
                <a:lnTo>
                  <a:pt x="541" y="965"/>
                </a:lnTo>
                <a:lnTo>
                  <a:pt x="552" y="986"/>
                </a:lnTo>
                <a:lnTo>
                  <a:pt x="562" y="1007"/>
                </a:lnTo>
                <a:lnTo>
                  <a:pt x="571" y="1028"/>
                </a:lnTo>
                <a:lnTo>
                  <a:pt x="580" y="1051"/>
                </a:lnTo>
                <a:lnTo>
                  <a:pt x="926" y="1155"/>
                </a:lnTo>
                <a:lnTo>
                  <a:pt x="1190" y="865"/>
                </a:lnTo>
                <a:lnTo>
                  <a:pt x="1182" y="842"/>
                </a:lnTo>
                <a:lnTo>
                  <a:pt x="1173" y="819"/>
                </a:lnTo>
                <a:lnTo>
                  <a:pt x="1164" y="796"/>
                </a:lnTo>
                <a:lnTo>
                  <a:pt x="1154" y="774"/>
                </a:lnTo>
                <a:lnTo>
                  <a:pt x="1144" y="752"/>
                </a:lnTo>
                <a:lnTo>
                  <a:pt x="1134" y="730"/>
                </a:lnTo>
                <a:lnTo>
                  <a:pt x="1123" y="707"/>
                </a:lnTo>
                <a:lnTo>
                  <a:pt x="1112" y="685"/>
                </a:lnTo>
                <a:lnTo>
                  <a:pt x="1101" y="664"/>
                </a:lnTo>
                <a:lnTo>
                  <a:pt x="1089" y="643"/>
                </a:lnTo>
                <a:lnTo>
                  <a:pt x="1077" y="622"/>
                </a:lnTo>
                <a:lnTo>
                  <a:pt x="1064" y="602"/>
                </a:lnTo>
                <a:lnTo>
                  <a:pt x="1051" y="581"/>
                </a:lnTo>
                <a:lnTo>
                  <a:pt x="1038" y="561"/>
                </a:lnTo>
                <a:lnTo>
                  <a:pt x="1024" y="541"/>
                </a:lnTo>
                <a:lnTo>
                  <a:pt x="1009" y="521"/>
                </a:lnTo>
                <a:lnTo>
                  <a:pt x="995" y="502"/>
                </a:lnTo>
                <a:lnTo>
                  <a:pt x="980" y="483"/>
                </a:lnTo>
                <a:lnTo>
                  <a:pt x="950" y="446"/>
                </a:lnTo>
                <a:lnTo>
                  <a:pt x="934" y="428"/>
                </a:lnTo>
                <a:lnTo>
                  <a:pt x="918" y="410"/>
                </a:lnTo>
                <a:lnTo>
                  <a:pt x="901" y="392"/>
                </a:lnTo>
                <a:lnTo>
                  <a:pt x="885" y="375"/>
                </a:lnTo>
                <a:lnTo>
                  <a:pt x="868" y="358"/>
                </a:lnTo>
                <a:lnTo>
                  <a:pt x="849" y="342"/>
                </a:lnTo>
                <a:lnTo>
                  <a:pt x="831" y="326"/>
                </a:lnTo>
                <a:lnTo>
                  <a:pt x="813" y="310"/>
                </a:lnTo>
                <a:lnTo>
                  <a:pt x="795" y="294"/>
                </a:lnTo>
                <a:lnTo>
                  <a:pt x="777" y="279"/>
                </a:lnTo>
                <a:lnTo>
                  <a:pt x="758" y="264"/>
                </a:lnTo>
                <a:lnTo>
                  <a:pt x="738" y="250"/>
                </a:lnTo>
                <a:lnTo>
                  <a:pt x="719" y="235"/>
                </a:lnTo>
                <a:lnTo>
                  <a:pt x="699" y="221"/>
                </a:lnTo>
                <a:lnTo>
                  <a:pt x="678" y="208"/>
                </a:lnTo>
                <a:lnTo>
                  <a:pt x="658" y="195"/>
                </a:lnTo>
                <a:lnTo>
                  <a:pt x="638" y="182"/>
                </a:lnTo>
                <a:lnTo>
                  <a:pt x="617" y="170"/>
                </a:lnTo>
                <a:lnTo>
                  <a:pt x="596" y="158"/>
                </a:lnTo>
                <a:lnTo>
                  <a:pt x="575" y="147"/>
                </a:lnTo>
                <a:lnTo>
                  <a:pt x="553" y="136"/>
                </a:lnTo>
                <a:lnTo>
                  <a:pt x="530" y="125"/>
                </a:lnTo>
                <a:lnTo>
                  <a:pt x="508" y="115"/>
                </a:lnTo>
                <a:lnTo>
                  <a:pt x="486" y="105"/>
                </a:lnTo>
                <a:lnTo>
                  <a:pt x="464" y="96"/>
                </a:lnTo>
                <a:lnTo>
                  <a:pt x="441" y="87"/>
                </a:lnTo>
                <a:lnTo>
                  <a:pt x="418" y="77"/>
                </a:lnTo>
                <a:lnTo>
                  <a:pt x="395" y="69"/>
                </a:lnTo>
                <a:lnTo>
                  <a:pt x="371" y="61"/>
                </a:lnTo>
                <a:lnTo>
                  <a:pt x="348" y="54"/>
                </a:lnTo>
                <a:lnTo>
                  <a:pt x="324" y="47"/>
                </a:lnTo>
                <a:lnTo>
                  <a:pt x="300" y="40"/>
                </a:lnTo>
                <a:lnTo>
                  <a:pt x="276" y="34"/>
                </a:lnTo>
                <a:lnTo>
                  <a:pt x="252" y="29"/>
                </a:lnTo>
                <a:lnTo>
                  <a:pt x="202" y="19"/>
                </a:lnTo>
                <a:lnTo>
                  <a:pt x="177" y="15"/>
                </a:lnTo>
                <a:lnTo>
                  <a:pt x="153" y="12"/>
                </a:lnTo>
                <a:lnTo>
                  <a:pt x="128" y="8"/>
                </a:lnTo>
                <a:lnTo>
                  <a:pt x="102" y="6"/>
                </a:lnTo>
                <a:lnTo>
                  <a:pt x="77" y="4"/>
                </a:lnTo>
                <a:lnTo>
                  <a:pt x="51" y="2"/>
                </a:lnTo>
                <a:lnTo>
                  <a:pt x="25" y="1"/>
                </a:lnTo>
                <a:lnTo>
                  <a:pt x="0" y="0"/>
                </a:lnTo>
                <a:lnTo>
                  <a:pt x="196" y="347"/>
                </a:lnTo>
                <a:lnTo>
                  <a:pt x="0" y="6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KSO_Shape"/>
          <p:cNvSpPr/>
          <p:nvPr/>
        </p:nvSpPr>
        <p:spPr bwMode="auto">
          <a:xfrm>
            <a:off x="6751638" y="2795431"/>
            <a:ext cx="269875" cy="341313"/>
          </a:xfrm>
          <a:custGeom>
            <a:avLst/>
            <a:gdLst>
              <a:gd name="T0" fmla="*/ 508479 w 1679575"/>
              <a:gd name="T1" fmla="*/ 933537 h 2125662"/>
              <a:gd name="T2" fmla="*/ 645344 w 1679575"/>
              <a:gd name="T3" fmla="*/ 1004349 h 2125662"/>
              <a:gd name="T4" fmla="*/ 637947 w 1679575"/>
              <a:gd name="T5" fmla="*/ 1045870 h 2125662"/>
              <a:gd name="T6" fmla="*/ 629410 w 1679575"/>
              <a:gd name="T7" fmla="*/ 1095637 h 2125662"/>
              <a:gd name="T8" fmla="*/ 645913 w 1679575"/>
              <a:gd name="T9" fmla="*/ 1148533 h 2125662"/>
              <a:gd name="T10" fmla="*/ 923628 w 1679575"/>
              <a:gd name="T11" fmla="*/ 1679766 h 2125662"/>
              <a:gd name="T12" fmla="*/ 886068 w 1679575"/>
              <a:gd name="T13" fmla="*/ 1137442 h 2125662"/>
              <a:gd name="T14" fmla="*/ 896597 w 1679575"/>
              <a:gd name="T15" fmla="*/ 1083408 h 2125662"/>
              <a:gd name="T16" fmla="*/ 885214 w 1679575"/>
              <a:gd name="T17" fmla="*/ 1039044 h 2125662"/>
              <a:gd name="T18" fmla="*/ 917083 w 1679575"/>
              <a:gd name="T19" fmla="*/ 999799 h 2125662"/>
              <a:gd name="T20" fmla="*/ 1048543 w 1679575"/>
              <a:gd name="T21" fmla="*/ 927280 h 2125662"/>
              <a:gd name="T22" fmla="*/ 1168905 w 1679575"/>
              <a:gd name="T23" fmla="*/ 933822 h 2125662"/>
              <a:gd name="T24" fmla="*/ 1257397 w 1679575"/>
              <a:gd name="T25" fmla="*/ 1021128 h 2125662"/>
              <a:gd name="T26" fmla="*/ 1333655 w 1679575"/>
              <a:gd name="T27" fmla="*/ 1118957 h 2125662"/>
              <a:gd name="T28" fmla="*/ 1397392 w 1679575"/>
              <a:gd name="T29" fmla="*/ 1227592 h 2125662"/>
              <a:gd name="T30" fmla="*/ 1446903 w 1679575"/>
              <a:gd name="T31" fmla="*/ 1349025 h 2125662"/>
              <a:gd name="T32" fmla="*/ 1482186 w 1679575"/>
              <a:gd name="T33" fmla="*/ 1483540 h 2125662"/>
              <a:gd name="T34" fmla="*/ 1501820 w 1679575"/>
              <a:gd name="T35" fmla="*/ 1632274 h 2125662"/>
              <a:gd name="T36" fmla="*/ 1439790 w 1679575"/>
              <a:gd name="T37" fmla="*/ 1742331 h 2125662"/>
              <a:gd name="T38" fmla="*/ 1242601 w 1679575"/>
              <a:gd name="T39" fmla="*/ 1826794 h 2125662"/>
              <a:gd name="T40" fmla="*/ 1035738 w 1679575"/>
              <a:gd name="T41" fmla="*/ 1881112 h 2125662"/>
              <a:gd name="T42" fmla="*/ 822331 w 1679575"/>
              <a:gd name="T43" fmla="*/ 1904432 h 2125662"/>
              <a:gd name="T44" fmla="*/ 596403 w 1679575"/>
              <a:gd name="T45" fmla="*/ 1894194 h 2125662"/>
              <a:gd name="T46" fmla="*/ 373036 w 1679575"/>
              <a:gd name="T47" fmla="*/ 1847838 h 2125662"/>
              <a:gd name="T48" fmla="*/ 159344 w 1679575"/>
              <a:gd name="T49" fmla="*/ 1766788 h 2125662"/>
              <a:gd name="T50" fmla="*/ 0 w 1679575"/>
              <a:gd name="T51" fmla="*/ 1676354 h 2125662"/>
              <a:gd name="T52" fmla="*/ 15365 w 1679575"/>
              <a:gd name="T53" fmla="*/ 1518519 h 2125662"/>
              <a:gd name="T54" fmla="*/ 47234 w 1679575"/>
              <a:gd name="T55" fmla="*/ 1376611 h 2125662"/>
              <a:gd name="T56" fmla="*/ 94468 w 1679575"/>
              <a:gd name="T57" fmla="*/ 1249206 h 2125662"/>
              <a:gd name="T58" fmla="*/ 155930 w 1679575"/>
              <a:gd name="T59" fmla="*/ 1135735 h 2125662"/>
              <a:gd name="T60" fmla="*/ 230765 w 1679575"/>
              <a:gd name="T61" fmla="*/ 1035348 h 2125662"/>
              <a:gd name="T62" fmla="*/ 317835 w 1679575"/>
              <a:gd name="T63" fmla="*/ 946334 h 2125662"/>
              <a:gd name="T64" fmla="*/ 427669 w 1679575"/>
              <a:gd name="T65" fmla="*/ 860449 h 2125662"/>
              <a:gd name="T66" fmla="*/ 831848 w 1679575"/>
              <a:gd name="T67" fmla="*/ 5125 h 2125662"/>
              <a:gd name="T68" fmla="*/ 927152 w 1679575"/>
              <a:gd name="T69" fmla="*/ 31035 h 2125662"/>
              <a:gd name="T70" fmla="*/ 1013353 w 1679575"/>
              <a:gd name="T71" fmla="*/ 76590 h 2125662"/>
              <a:gd name="T72" fmla="*/ 1087035 w 1679575"/>
              <a:gd name="T73" fmla="*/ 138945 h 2125662"/>
              <a:gd name="T74" fmla="*/ 1145356 w 1679575"/>
              <a:gd name="T75" fmla="*/ 215250 h 2125662"/>
              <a:gd name="T76" fmla="*/ 1186607 w 1679575"/>
              <a:gd name="T77" fmla="*/ 303514 h 2125662"/>
              <a:gd name="T78" fmla="*/ 1207944 w 1679575"/>
              <a:gd name="T79" fmla="*/ 401174 h 2125662"/>
              <a:gd name="T80" fmla="*/ 1205383 w 1679575"/>
              <a:gd name="T81" fmla="*/ 513924 h 2125662"/>
              <a:gd name="T82" fmla="*/ 1172382 w 1679575"/>
              <a:gd name="T83" fmla="*/ 626673 h 2125662"/>
              <a:gd name="T84" fmla="*/ 1112924 w 1679575"/>
              <a:gd name="T85" fmla="*/ 725187 h 2125662"/>
              <a:gd name="T86" fmla="*/ 1030706 w 1679575"/>
              <a:gd name="T87" fmla="*/ 804625 h 2125662"/>
              <a:gd name="T88" fmla="*/ 915204 w 1679575"/>
              <a:gd name="T89" fmla="*/ 867264 h 2125662"/>
              <a:gd name="T90" fmla="*/ 837253 w 1679575"/>
              <a:gd name="T91" fmla="*/ 887764 h 2125662"/>
              <a:gd name="T92" fmla="*/ 753044 w 1679575"/>
              <a:gd name="T93" fmla="*/ 893458 h 2125662"/>
              <a:gd name="T94" fmla="*/ 658879 w 1679575"/>
              <a:gd name="T95" fmla="*/ 881215 h 2125662"/>
              <a:gd name="T96" fmla="*/ 572394 w 1679575"/>
              <a:gd name="T97" fmla="*/ 850180 h 2125662"/>
              <a:gd name="T98" fmla="*/ 494728 w 1679575"/>
              <a:gd name="T99" fmla="*/ 802917 h 2125662"/>
              <a:gd name="T100" fmla="*/ 424459 w 1679575"/>
              <a:gd name="T101" fmla="*/ 736576 h 2125662"/>
              <a:gd name="T102" fmla="*/ 366992 w 1679575"/>
              <a:gd name="T103" fmla="*/ 651159 h 2125662"/>
              <a:gd name="T104" fmla="*/ 330578 w 1679575"/>
              <a:gd name="T105" fmla="*/ 553500 h 2125662"/>
              <a:gd name="T106" fmla="*/ 317206 w 1679575"/>
              <a:gd name="T107" fmla="*/ 446729 h 2125662"/>
              <a:gd name="T108" fmla="*/ 328586 w 1679575"/>
              <a:gd name="T109" fmla="*/ 345653 h 2125662"/>
              <a:gd name="T110" fmla="*/ 361587 w 1679575"/>
              <a:gd name="T111" fmla="*/ 253403 h 2125662"/>
              <a:gd name="T112" fmla="*/ 412795 w 1679575"/>
              <a:gd name="T113" fmla="*/ 171118 h 2125662"/>
              <a:gd name="T114" fmla="*/ 479934 w 1679575"/>
              <a:gd name="T115" fmla="*/ 101931 h 2125662"/>
              <a:gd name="T116" fmla="*/ 560729 w 1679575"/>
              <a:gd name="T117" fmla="*/ 48972 h 2125662"/>
              <a:gd name="T118" fmla="*/ 652620 w 1679575"/>
              <a:gd name="T119" fmla="*/ 13952 h 2125662"/>
              <a:gd name="T120" fmla="*/ 752191 w 1679575"/>
              <a:gd name="T121" fmla="*/ 0 h 212566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679575" h="2125662">
                <a:moveTo>
                  <a:pt x="481421" y="957262"/>
                </a:moveTo>
                <a:lnTo>
                  <a:pt x="484914" y="961070"/>
                </a:lnTo>
                <a:lnTo>
                  <a:pt x="490948" y="968686"/>
                </a:lnTo>
                <a:lnTo>
                  <a:pt x="497299" y="975667"/>
                </a:lnTo>
                <a:lnTo>
                  <a:pt x="510319" y="990264"/>
                </a:lnTo>
                <a:lnTo>
                  <a:pt x="523657" y="1003909"/>
                </a:lnTo>
                <a:lnTo>
                  <a:pt x="537947" y="1017237"/>
                </a:lnTo>
                <a:lnTo>
                  <a:pt x="552237" y="1029613"/>
                </a:lnTo>
                <a:lnTo>
                  <a:pt x="567480" y="1041671"/>
                </a:lnTo>
                <a:lnTo>
                  <a:pt x="583040" y="1053095"/>
                </a:lnTo>
                <a:lnTo>
                  <a:pt x="598601" y="1063884"/>
                </a:lnTo>
                <a:lnTo>
                  <a:pt x="615114" y="1074039"/>
                </a:lnTo>
                <a:lnTo>
                  <a:pt x="631627" y="1083558"/>
                </a:lnTo>
                <a:lnTo>
                  <a:pt x="649093" y="1092126"/>
                </a:lnTo>
                <a:lnTo>
                  <a:pt x="666241" y="1100377"/>
                </a:lnTo>
                <a:lnTo>
                  <a:pt x="684025" y="1107993"/>
                </a:lnTo>
                <a:lnTo>
                  <a:pt x="701808" y="1114657"/>
                </a:lnTo>
                <a:lnTo>
                  <a:pt x="720226" y="1120686"/>
                </a:lnTo>
                <a:lnTo>
                  <a:pt x="738645" y="1125763"/>
                </a:lnTo>
                <a:lnTo>
                  <a:pt x="734517" y="1130840"/>
                </a:lnTo>
                <a:lnTo>
                  <a:pt x="730706" y="1135283"/>
                </a:lnTo>
                <a:lnTo>
                  <a:pt x="727213" y="1140043"/>
                </a:lnTo>
                <a:lnTo>
                  <a:pt x="723402" y="1145437"/>
                </a:lnTo>
                <a:lnTo>
                  <a:pt x="720544" y="1150515"/>
                </a:lnTo>
                <a:lnTo>
                  <a:pt x="717368" y="1155909"/>
                </a:lnTo>
                <a:lnTo>
                  <a:pt x="714510" y="1161304"/>
                </a:lnTo>
                <a:lnTo>
                  <a:pt x="711970" y="1167016"/>
                </a:lnTo>
                <a:lnTo>
                  <a:pt x="710064" y="1172410"/>
                </a:lnTo>
                <a:lnTo>
                  <a:pt x="708159" y="1178439"/>
                </a:lnTo>
                <a:lnTo>
                  <a:pt x="706254" y="1184151"/>
                </a:lnTo>
                <a:lnTo>
                  <a:pt x="704983" y="1190498"/>
                </a:lnTo>
                <a:lnTo>
                  <a:pt x="704031" y="1196210"/>
                </a:lnTo>
                <a:lnTo>
                  <a:pt x="702761" y="1202556"/>
                </a:lnTo>
                <a:lnTo>
                  <a:pt x="702443" y="1208903"/>
                </a:lnTo>
                <a:lnTo>
                  <a:pt x="702125" y="1215249"/>
                </a:lnTo>
                <a:lnTo>
                  <a:pt x="702443" y="1222548"/>
                </a:lnTo>
                <a:lnTo>
                  <a:pt x="703078" y="1229529"/>
                </a:lnTo>
                <a:lnTo>
                  <a:pt x="704348" y="1236510"/>
                </a:lnTo>
                <a:lnTo>
                  <a:pt x="705619" y="1243174"/>
                </a:lnTo>
                <a:lnTo>
                  <a:pt x="707206" y="1249838"/>
                </a:lnTo>
                <a:lnTo>
                  <a:pt x="709112" y="1256819"/>
                </a:lnTo>
                <a:lnTo>
                  <a:pt x="711652" y="1263166"/>
                </a:lnTo>
                <a:lnTo>
                  <a:pt x="714193" y="1269512"/>
                </a:lnTo>
                <a:lnTo>
                  <a:pt x="717686" y="1275542"/>
                </a:lnTo>
                <a:lnTo>
                  <a:pt x="720861" y="1281571"/>
                </a:lnTo>
                <a:lnTo>
                  <a:pt x="724355" y="1287283"/>
                </a:lnTo>
                <a:lnTo>
                  <a:pt x="728483" y="1292995"/>
                </a:lnTo>
                <a:lnTo>
                  <a:pt x="732611" y="1298389"/>
                </a:lnTo>
                <a:lnTo>
                  <a:pt x="737057" y="1303784"/>
                </a:lnTo>
                <a:lnTo>
                  <a:pt x="742138" y="1308861"/>
                </a:lnTo>
                <a:lnTo>
                  <a:pt x="746901" y="1313304"/>
                </a:lnTo>
                <a:lnTo>
                  <a:pt x="672275" y="1874339"/>
                </a:lnTo>
                <a:lnTo>
                  <a:pt x="854237" y="2050773"/>
                </a:lnTo>
                <a:lnTo>
                  <a:pt x="1030800" y="1874339"/>
                </a:lnTo>
                <a:lnTo>
                  <a:pt x="956173" y="1313304"/>
                </a:lnTo>
                <a:lnTo>
                  <a:pt x="961572" y="1308544"/>
                </a:lnTo>
                <a:lnTo>
                  <a:pt x="966018" y="1303466"/>
                </a:lnTo>
                <a:lnTo>
                  <a:pt x="970781" y="1298072"/>
                </a:lnTo>
                <a:lnTo>
                  <a:pt x="974910" y="1292995"/>
                </a:lnTo>
                <a:lnTo>
                  <a:pt x="978720" y="1286965"/>
                </a:lnTo>
                <a:lnTo>
                  <a:pt x="982531" y="1281571"/>
                </a:lnTo>
                <a:lnTo>
                  <a:pt x="986024" y="1275224"/>
                </a:lnTo>
                <a:lnTo>
                  <a:pt x="988882" y="1269195"/>
                </a:lnTo>
                <a:lnTo>
                  <a:pt x="991423" y="1262849"/>
                </a:lnTo>
                <a:lnTo>
                  <a:pt x="994281" y="1256502"/>
                </a:lnTo>
                <a:lnTo>
                  <a:pt x="996186" y="1249838"/>
                </a:lnTo>
                <a:lnTo>
                  <a:pt x="997774" y="1243174"/>
                </a:lnTo>
                <a:lnTo>
                  <a:pt x="999044" y="1236510"/>
                </a:lnTo>
                <a:lnTo>
                  <a:pt x="999997" y="1229212"/>
                </a:lnTo>
                <a:lnTo>
                  <a:pt x="1000632" y="1222548"/>
                </a:lnTo>
                <a:lnTo>
                  <a:pt x="1000632" y="1215249"/>
                </a:lnTo>
                <a:lnTo>
                  <a:pt x="1000632" y="1208903"/>
                </a:lnTo>
                <a:lnTo>
                  <a:pt x="1000314" y="1203191"/>
                </a:lnTo>
                <a:lnTo>
                  <a:pt x="999679" y="1197479"/>
                </a:lnTo>
                <a:lnTo>
                  <a:pt x="998727" y="1191767"/>
                </a:lnTo>
                <a:lnTo>
                  <a:pt x="997456" y="1186055"/>
                </a:lnTo>
                <a:lnTo>
                  <a:pt x="996186" y="1180661"/>
                </a:lnTo>
                <a:lnTo>
                  <a:pt x="994598" y="1175266"/>
                </a:lnTo>
                <a:lnTo>
                  <a:pt x="992375" y="1169872"/>
                </a:lnTo>
                <a:lnTo>
                  <a:pt x="990152" y="1164794"/>
                </a:lnTo>
                <a:lnTo>
                  <a:pt x="987929" y="1159400"/>
                </a:lnTo>
                <a:lnTo>
                  <a:pt x="985389" y="1154640"/>
                </a:lnTo>
                <a:lnTo>
                  <a:pt x="982849" y="1149563"/>
                </a:lnTo>
                <a:lnTo>
                  <a:pt x="979355" y="1144803"/>
                </a:lnTo>
                <a:lnTo>
                  <a:pt x="976497" y="1139725"/>
                </a:lnTo>
                <a:lnTo>
                  <a:pt x="973004" y="1135283"/>
                </a:lnTo>
                <a:lnTo>
                  <a:pt x="969829" y="1130840"/>
                </a:lnTo>
                <a:lnTo>
                  <a:pt x="987612" y="1126398"/>
                </a:lnTo>
                <a:lnTo>
                  <a:pt x="1005713" y="1121320"/>
                </a:lnTo>
                <a:lnTo>
                  <a:pt x="1023496" y="1115609"/>
                </a:lnTo>
                <a:lnTo>
                  <a:pt x="1041280" y="1109262"/>
                </a:lnTo>
                <a:lnTo>
                  <a:pt x="1058428" y="1101963"/>
                </a:lnTo>
                <a:lnTo>
                  <a:pt x="1075576" y="1094665"/>
                </a:lnTo>
                <a:lnTo>
                  <a:pt x="1092089" y="1086097"/>
                </a:lnTo>
                <a:lnTo>
                  <a:pt x="1108602" y="1076895"/>
                </a:lnTo>
                <a:lnTo>
                  <a:pt x="1124480" y="1067375"/>
                </a:lnTo>
                <a:lnTo>
                  <a:pt x="1140041" y="1056903"/>
                </a:lnTo>
                <a:lnTo>
                  <a:pt x="1155601" y="1046114"/>
                </a:lnTo>
                <a:lnTo>
                  <a:pt x="1170209" y="1034690"/>
                </a:lnTo>
                <a:lnTo>
                  <a:pt x="1184817" y="1022632"/>
                </a:lnTo>
                <a:lnTo>
                  <a:pt x="1198472" y="1009938"/>
                </a:lnTo>
                <a:lnTo>
                  <a:pt x="1211809" y="996928"/>
                </a:lnTo>
                <a:lnTo>
                  <a:pt x="1225147" y="983283"/>
                </a:lnTo>
                <a:lnTo>
                  <a:pt x="1228640" y="979792"/>
                </a:lnTo>
                <a:lnTo>
                  <a:pt x="1232451" y="982966"/>
                </a:lnTo>
                <a:lnTo>
                  <a:pt x="1257220" y="1002005"/>
                </a:lnTo>
                <a:lnTo>
                  <a:pt x="1281037" y="1021680"/>
                </a:lnTo>
                <a:lnTo>
                  <a:pt x="1304537" y="1041989"/>
                </a:lnTo>
                <a:lnTo>
                  <a:pt x="1316604" y="1052143"/>
                </a:lnTo>
                <a:lnTo>
                  <a:pt x="1327719" y="1062615"/>
                </a:lnTo>
                <a:lnTo>
                  <a:pt x="1338833" y="1073404"/>
                </a:lnTo>
                <a:lnTo>
                  <a:pt x="1349948" y="1084193"/>
                </a:lnTo>
                <a:lnTo>
                  <a:pt x="1361062" y="1094982"/>
                </a:lnTo>
                <a:lnTo>
                  <a:pt x="1371860" y="1105771"/>
                </a:lnTo>
                <a:lnTo>
                  <a:pt x="1382339" y="1116561"/>
                </a:lnTo>
                <a:lnTo>
                  <a:pt x="1392818" y="1127984"/>
                </a:lnTo>
                <a:lnTo>
                  <a:pt x="1403298" y="1139408"/>
                </a:lnTo>
                <a:lnTo>
                  <a:pt x="1413460" y="1150832"/>
                </a:lnTo>
                <a:lnTo>
                  <a:pt x="1423304" y="1162573"/>
                </a:lnTo>
                <a:lnTo>
                  <a:pt x="1433149" y="1174314"/>
                </a:lnTo>
                <a:lnTo>
                  <a:pt x="1442675" y="1186373"/>
                </a:lnTo>
                <a:lnTo>
                  <a:pt x="1452202" y="1198748"/>
                </a:lnTo>
                <a:lnTo>
                  <a:pt x="1461411" y="1210807"/>
                </a:lnTo>
                <a:lnTo>
                  <a:pt x="1470621" y="1223183"/>
                </a:lnTo>
                <a:lnTo>
                  <a:pt x="1479830" y="1235876"/>
                </a:lnTo>
                <a:lnTo>
                  <a:pt x="1488404" y="1248569"/>
                </a:lnTo>
                <a:lnTo>
                  <a:pt x="1496978" y="1261262"/>
                </a:lnTo>
                <a:lnTo>
                  <a:pt x="1505552" y="1274272"/>
                </a:lnTo>
                <a:lnTo>
                  <a:pt x="1513809" y="1287600"/>
                </a:lnTo>
                <a:lnTo>
                  <a:pt x="1521748" y="1300611"/>
                </a:lnTo>
                <a:lnTo>
                  <a:pt x="1529687" y="1314573"/>
                </a:lnTo>
                <a:lnTo>
                  <a:pt x="1537308" y="1328218"/>
                </a:lnTo>
                <a:lnTo>
                  <a:pt x="1544930" y="1341863"/>
                </a:lnTo>
                <a:lnTo>
                  <a:pt x="1552234" y="1355826"/>
                </a:lnTo>
                <a:lnTo>
                  <a:pt x="1559537" y="1369788"/>
                </a:lnTo>
                <a:lnTo>
                  <a:pt x="1566206" y="1384385"/>
                </a:lnTo>
                <a:lnTo>
                  <a:pt x="1573193" y="1398982"/>
                </a:lnTo>
                <a:lnTo>
                  <a:pt x="1579544" y="1413579"/>
                </a:lnTo>
                <a:lnTo>
                  <a:pt x="1586213" y="1428176"/>
                </a:lnTo>
                <a:lnTo>
                  <a:pt x="1592246" y="1443725"/>
                </a:lnTo>
                <a:lnTo>
                  <a:pt x="1598280" y="1458640"/>
                </a:lnTo>
                <a:lnTo>
                  <a:pt x="1603996" y="1473871"/>
                </a:lnTo>
                <a:lnTo>
                  <a:pt x="1609712" y="1489738"/>
                </a:lnTo>
                <a:lnTo>
                  <a:pt x="1614793" y="1505287"/>
                </a:lnTo>
                <a:lnTo>
                  <a:pt x="1620191" y="1521153"/>
                </a:lnTo>
                <a:lnTo>
                  <a:pt x="1624955" y="1537337"/>
                </a:lnTo>
                <a:lnTo>
                  <a:pt x="1630036" y="1553521"/>
                </a:lnTo>
                <a:lnTo>
                  <a:pt x="1634482" y="1570339"/>
                </a:lnTo>
                <a:lnTo>
                  <a:pt x="1638610" y="1586840"/>
                </a:lnTo>
                <a:lnTo>
                  <a:pt x="1643056" y="1603976"/>
                </a:lnTo>
                <a:lnTo>
                  <a:pt x="1646867" y="1620794"/>
                </a:lnTo>
                <a:lnTo>
                  <a:pt x="1650677" y="1637930"/>
                </a:lnTo>
                <a:lnTo>
                  <a:pt x="1654170" y="1655383"/>
                </a:lnTo>
                <a:lnTo>
                  <a:pt x="1657664" y="1673153"/>
                </a:lnTo>
                <a:lnTo>
                  <a:pt x="1660522" y="1690923"/>
                </a:lnTo>
                <a:lnTo>
                  <a:pt x="1663697" y="1709011"/>
                </a:lnTo>
                <a:lnTo>
                  <a:pt x="1666238" y="1727099"/>
                </a:lnTo>
                <a:lnTo>
                  <a:pt x="1668461" y="1745821"/>
                </a:lnTo>
                <a:lnTo>
                  <a:pt x="1670684" y="1764226"/>
                </a:lnTo>
                <a:lnTo>
                  <a:pt x="1672589" y="1783266"/>
                </a:lnTo>
                <a:lnTo>
                  <a:pt x="1674177" y="1802305"/>
                </a:lnTo>
                <a:lnTo>
                  <a:pt x="1676082" y="1821345"/>
                </a:lnTo>
                <a:lnTo>
                  <a:pt x="1677352" y="1841019"/>
                </a:lnTo>
                <a:lnTo>
                  <a:pt x="1678305" y="1860694"/>
                </a:lnTo>
                <a:lnTo>
                  <a:pt x="1679258" y="1880368"/>
                </a:lnTo>
                <a:lnTo>
                  <a:pt x="1679575" y="1900677"/>
                </a:lnTo>
                <a:lnTo>
                  <a:pt x="1679575" y="1903850"/>
                </a:lnTo>
                <a:lnTo>
                  <a:pt x="1677035" y="1905437"/>
                </a:lnTo>
                <a:lnTo>
                  <a:pt x="1653853" y="1918765"/>
                </a:lnTo>
                <a:lnTo>
                  <a:pt x="1630353" y="1931775"/>
                </a:lnTo>
                <a:lnTo>
                  <a:pt x="1606854" y="1944151"/>
                </a:lnTo>
                <a:lnTo>
                  <a:pt x="1583037" y="1956209"/>
                </a:lnTo>
                <a:lnTo>
                  <a:pt x="1558902" y="1967950"/>
                </a:lnTo>
                <a:lnTo>
                  <a:pt x="1534768" y="1979374"/>
                </a:lnTo>
                <a:lnTo>
                  <a:pt x="1510316" y="1990163"/>
                </a:lnTo>
                <a:lnTo>
                  <a:pt x="1485864" y="2000635"/>
                </a:lnTo>
                <a:lnTo>
                  <a:pt x="1461411" y="2010790"/>
                </a:lnTo>
                <a:lnTo>
                  <a:pt x="1436642" y="2020627"/>
                </a:lnTo>
                <a:lnTo>
                  <a:pt x="1411872" y="2029512"/>
                </a:lnTo>
                <a:lnTo>
                  <a:pt x="1386785" y="2038397"/>
                </a:lnTo>
                <a:lnTo>
                  <a:pt x="1361380" y="2046965"/>
                </a:lnTo>
                <a:lnTo>
                  <a:pt x="1335975" y="2054581"/>
                </a:lnTo>
                <a:lnTo>
                  <a:pt x="1310570" y="2062514"/>
                </a:lnTo>
                <a:lnTo>
                  <a:pt x="1285166" y="2069495"/>
                </a:lnTo>
                <a:lnTo>
                  <a:pt x="1259443" y="2076159"/>
                </a:lnTo>
                <a:lnTo>
                  <a:pt x="1233403" y="2082506"/>
                </a:lnTo>
                <a:lnTo>
                  <a:pt x="1207681" y="2088535"/>
                </a:lnTo>
                <a:lnTo>
                  <a:pt x="1181959" y="2093929"/>
                </a:lnTo>
                <a:lnTo>
                  <a:pt x="1155919" y="2099007"/>
                </a:lnTo>
                <a:lnTo>
                  <a:pt x="1129561" y="2103767"/>
                </a:lnTo>
                <a:lnTo>
                  <a:pt x="1103204" y="2107892"/>
                </a:lnTo>
                <a:lnTo>
                  <a:pt x="1077164" y="2111382"/>
                </a:lnTo>
                <a:lnTo>
                  <a:pt x="1050806" y="2114873"/>
                </a:lnTo>
                <a:lnTo>
                  <a:pt x="1024131" y="2117729"/>
                </a:lnTo>
                <a:lnTo>
                  <a:pt x="997774" y="2119950"/>
                </a:lnTo>
                <a:lnTo>
                  <a:pt x="971099" y="2121854"/>
                </a:lnTo>
                <a:lnTo>
                  <a:pt x="944424" y="2123441"/>
                </a:lnTo>
                <a:lnTo>
                  <a:pt x="917749" y="2125028"/>
                </a:lnTo>
                <a:lnTo>
                  <a:pt x="891074" y="2125662"/>
                </a:lnTo>
                <a:lnTo>
                  <a:pt x="864399" y="2125662"/>
                </a:lnTo>
                <a:lnTo>
                  <a:pt x="835818" y="2125662"/>
                </a:lnTo>
                <a:lnTo>
                  <a:pt x="807238" y="2124710"/>
                </a:lnTo>
                <a:lnTo>
                  <a:pt x="778657" y="2123124"/>
                </a:lnTo>
                <a:lnTo>
                  <a:pt x="750395" y="2121537"/>
                </a:lnTo>
                <a:lnTo>
                  <a:pt x="722132" y="2119316"/>
                </a:lnTo>
                <a:lnTo>
                  <a:pt x="693869" y="2116777"/>
                </a:lnTo>
                <a:lnTo>
                  <a:pt x="665606" y="2113604"/>
                </a:lnTo>
                <a:lnTo>
                  <a:pt x="637661" y="2109478"/>
                </a:lnTo>
                <a:lnTo>
                  <a:pt x="609398" y="2105353"/>
                </a:lnTo>
                <a:lnTo>
                  <a:pt x="581453" y="2100593"/>
                </a:lnTo>
                <a:lnTo>
                  <a:pt x="553825" y="2095199"/>
                </a:lnTo>
                <a:lnTo>
                  <a:pt x="525880" y="2089487"/>
                </a:lnTo>
                <a:lnTo>
                  <a:pt x="498252" y="2083458"/>
                </a:lnTo>
                <a:lnTo>
                  <a:pt x="470624" y="2076476"/>
                </a:lnTo>
                <a:lnTo>
                  <a:pt x="443314" y="2069495"/>
                </a:lnTo>
                <a:lnTo>
                  <a:pt x="416321" y="2061879"/>
                </a:lnTo>
                <a:lnTo>
                  <a:pt x="389011" y="2053629"/>
                </a:lnTo>
                <a:lnTo>
                  <a:pt x="362019" y="2045378"/>
                </a:lnTo>
                <a:lnTo>
                  <a:pt x="335343" y="2036176"/>
                </a:lnTo>
                <a:lnTo>
                  <a:pt x="308668" y="2026656"/>
                </a:lnTo>
                <a:lnTo>
                  <a:pt x="282311" y="2016502"/>
                </a:lnTo>
                <a:lnTo>
                  <a:pt x="255953" y="2006030"/>
                </a:lnTo>
                <a:lnTo>
                  <a:pt x="229913" y="1994923"/>
                </a:lnTo>
                <a:lnTo>
                  <a:pt x="203556" y="1983499"/>
                </a:lnTo>
                <a:lnTo>
                  <a:pt x="177833" y="1971441"/>
                </a:lnTo>
                <a:lnTo>
                  <a:pt x="152429" y="1959065"/>
                </a:lnTo>
                <a:lnTo>
                  <a:pt x="127024" y="1946372"/>
                </a:lnTo>
                <a:lnTo>
                  <a:pt x="101619" y="1933044"/>
                </a:lnTo>
                <a:lnTo>
                  <a:pt x="76532" y="1919399"/>
                </a:lnTo>
                <a:lnTo>
                  <a:pt x="51762" y="1905437"/>
                </a:lnTo>
                <a:lnTo>
                  <a:pt x="27310" y="1890523"/>
                </a:lnTo>
                <a:lnTo>
                  <a:pt x="2858" y="1875291"/>
                </a:lnTo>
                <a:lnTo>
                  <a:pt x="0" y="1888301"/>
                </a:lnTo>
                <a:lnTo>
                  <a:pt x="0" y="1870531"/>
                </a:lnTo>
                <a:lnTo>
                  <a:pt x="952" y="1850222"/>
                </a:lnTo>
                <a:lnTo>
                  <a:pt x="2223" y="1829913"/>
                </a:lnTo>
                <a:lnTo>
                  <a:pt x="3493" y="1809604"/>
                </a:lnTo>
                <a:lnTo>
                  <a:pt x="5398" y="1790247"/>
                </a:lnTo>
                <a:lnTo>
                  <a:pt x="6986" y="1770573"/>
                </a:lnTo>
                <a:lnTo>
                  <a:pt x="9209" y="1750898"/>
                </a:lnTo>
                <a:lnTo>
                  <a:pt x="11749" y="1732176"/>
                </a:lnTo>
                <a:lnTo>
                  <a:pt x="14290" y="1713136"/>
                </a:lnTo>
                <a:lnTo>
                  <a:pt x="17148" y="1694414"/>
                </a:lnTo>
                <a:lnTo>
                  <a:pt x="20006" y="1676009"/>
                </a:lnTo>
                <a:lnTo>
                  <a:pt x="23499" y="1657604"/>
                </a:lnTo>
                <a:lnTo>
                  <a:pt x="26992" y="1639834"/>
                </a:lnTo>
                <a:lnTo>
                  <a:pt x="30486" y="1621746"/>
                </a:lnTo>
                <a:lnTo>
                  <a:pt x="34931" y="1604293"/>
                </a:lnTo>
                <a:lnTo>
                  <a:pt x="38742" y="1586840"/>
                </a:lnTo>
                <a:lnTo>
                  <a:pt x="43188" y="1569704"/>
                </a:lnTo>
                <a:lnTo>
                  <a:pt x="47951" y="1552569"/>
                </a:lnTo>
                <a:lnTo>
                  <a:pt x="52715" y="1536068"/>
                </a:lnTo>
                <a:lnTo>
                  <a:pt x="57796" y="1519249"/>
                </a:lnTo>
                <a:lnTo>
                  <a:pt x="62877" y="1503066"/>
                </a:lnTo>
                <a:lnTo>
                  <a:pt x="68593" y="1486564"/>
                </a:lnTo>
                <a:lnTo>
                  <a:pt x="73991" y="1470698"/>
                </a:lnTo>
                <a:lnTo>
                  <a:pt x="80025" y="1455149"/>
                </a:lnTo>
                <a:lnTo>
                  <a:pt x="86059" y="1439283"/>
                </a:lnTo>
                <a:lnTo>
                  <a:pt x="92410" y="1424051"/>
                </a:lnTo>
                <a:lnTo>
                  <a:pt x="98761" y="1409137"/>
                </a:lnTo>
                <a:lnTo>
                  <a:pt x="105430" y="1393905"/>
                </a:lnTo>
                <a:lnTo>
                  <a:pt x="112098" y="1378990"/>
                </a:lnTo>
                <a:lnTo>
                  <a:pt x="119402" y="1364393"/>
                </a:lnTo>
                <a:lnTo>
                  <a:pt x="126706" y="1350114"/>
                </a:lnTo>
                <a:lnTo>
                  <a:pt x="134010" y="1335834"/>
                </a:lnTo>
                <a:lnTo>
                  <a:pt x="141632" y="1321871"/>
                </a:lnTo>
                <a:lnTo>
                  <a:pt x="149571" y="1307909"/>
                </a:lnTo>
                <a:lnTo>
                  <a:pt x="157510" y="1294264"/>
                </a:lnTo>
                <a:lnTo>
                  <a:pt x="165766" y="1280936"/>
                </a:lnTo>
                <a:lnTo>
                  <a:pt x="174023" y="1267291"/>
                </a:lnTo>
                <a:lnTo>
                  <a:pt x="182597" y="1253963"/>
                </a:lnTo>
                <a:lnTo>
                  <a:pt x="191171" y="1241270"/>
                </a:lnTo>
                <a:lnTo>
                  <a:pt x="200380" y="1228260"/>
                </a:lnTo>
                <a:lnTo>
                  <a:pt x="209589" y="1215884"/>
                </a:lnTo>
                <a:lnTo>
                  <a:pt x="218799" y="1203191"/>
                </a:lnTo>
                <a:lnTo>
                  <a:pt x="228008" y="1191133"/>
                </a:lnTo>
                <a:lnTo>
                  <a:pt x="237852" y="1178757"/>
                </a:lnTo>
                <a:lnTo>
                  <a:pt x="247697" y="1167016"/>
                </a:lnTo>
                <a:lnTo>
                  <a:pt x="257541" y="1155275"/>
                </a:lnTo>
                <a:lnTo>
                  <a:pt x="267703" y="1143533"/>
                </a:lnTo>
                <a:lnTo>
                  <a:pt x="278182" y="1132110"/>
                </a:lnTo>
                <a:lnTo>
                  <a:pt x="288662" y="1120686"/>
                </a:lnTo>
                <a:lnTo>
                  <a:pt x="298824" y="1109579"/>
                </a:lnTo>
                <a:lnTo>
                  <a:pt x="309938" y="1098473"/>
                </a:lnTo>
                <a:lnTo>
                  <a:pt x="320735" y="1087684"/>
                </a:lnTo>
                <a:lnTo>
                  <a:pt x="331850" y="1076895"/>
                </a:lnTo>
                <a:lnTo>
                  <a:pt x="343282" y="1066423"/>
                </a:lnTo>
                <a:lnTo>
                  <a:pt x="354715" y="1055951"/>
                </a:lnTo>
                <a:lnTo>
                  <a:pt x="366147" y="1045797"/>
                </a:lnTo>
                <a:lnTo>
                  <a:pt x="377897" y="1035642"/>
                </a:lnTo>
                <a:lnTo>
                  <a:pt x="389964" y="1025805"/>
                </a:lnTo>
                <a:lnTo>
                  <a:pt x="401714" y="1015968"/>
                </a:lnTo>
                <a:lnTo>
                  <a:pt x="414099" y="1006448"/>
                </a:lnTo>
                <a:lnTo>
                  <a:pt x="426801" y="996928"/>
                </a:lnTo>
                <a:lnTo>
                  <a:pt x="439186" y="987408"/>
                </a:lnTo>
                <a:lnTo>
                  <a:pt x="451571" y="977888"/>
                </a:lnTo>
                <a:lnTo>
                  <a:pt x="477293" y="960118"/>
                </a:lnTo>
                <a:lnTo>
                  <a:pt x="481421" y="957262"/>
                </a:lnTo>
                <a:close/>
                <a:moveTo>
                  <a:pt x="839471" y="0"/>
                </a:moveTo>
                <a:lnTo>
                  <a:pt x="852171" y="0"/>
                </a:lnTo>
                <a:lnTo>
                  <a:pt x="865506" y="0"/>
                </a:lnTo>
                <a:lnTo>
                  <a:pt x="878206" y="636"/>
                </a:lnTo>
                <a:lnTo>
                  <a:pt x="890906" y="1271"/>
                </a:lnTo>
                <a:lnTo>
                  <a:pt x="903288" y="2542"/>
                </a:lnTo>
                <a:lnTo>
                  <a:pt x="915988" y="3813"/>
                </a:lnTo>
                <a:lnTo>
                  <a:pt x="928371" y="5719"/>
                </a:lnTo>
                <a:lnTo>
                  <a:pt x="940436" y="7943"/>
                </a:lnTo>
                <a:lnTo>
                  <a:pt x="952818" y="10167"/>
                </a:lnTo>
                <a:lnTo>
                  <a:pt x="964883" y="12708"/>
                </a:lnTo>
                <a:lnTo>
                  <a:pt x="976631" y="15568"/>
                </a:lnTo>
                <a:lnTo>
                  <a:pt x="988696" y="19062"/>
                </a:lnTo>
                <a:lnTo>
                  <a:pt x="1000443" y="22239"/>
                </a:lnTo>
                <a:lnTo>
                  <a:pt x="1011873" y="26052"/>
                </a:lnTo>
                <a:lnTo>
                  <a:pt x="1023621" y="30182"/>
                </a:lnTo>
                <a:lnTo>
                  <a:pt x="1034733" y="34630"/>
                </a:lnTo>
                <a:lnTo>
                  <a:pt x="1046163" y="39395"/>
                </a:lnTo>
                <a:lnTo>
                  <a:pt x="1057276" y="44161"/>
                </a:lnTo>
                <a:lnTo>
                  <a:pt x="1068388" y="48926"/>
                </a:lnTo>
                <a:lnTo>
                  <a:pt x="1079183" y="54645"/>
                </a:lnTo>
                <a:lnTo>
                  <a:pt x="1089661" y="60046"/>
                </a:lnTo>
                <a:lnTo>
                  <a:pt x="1100456" y="66082"/>
                </a:lnTo>
                <a:lnTo>
                  <a:pt x="1110616" y="72119"/>
                </a:lnTo>
                <a:lnTo>
                  <a:pt x="1120776" y="78790"/>
                </a:lnTo>
                <a:lnTo>
                  <a:pt x="1130936" y="85462"/>
                </a:lnTo>
                <a:lnTo>
                  <a:pt x="1140461" y="92134"/>
                </a:lnTo>
                <a:lnTo>
                  <a:pt x="1150303" y="99123"/>
                </a:lnTo>
                <a:lnTo>
                  <a:pt x="1159828" y="106430"/>
                </a:lnTo>
                <a:lnTo>
                  <a:pt x="1169353" y="114055"/>
                </a:lnTo>
                <a:lnTo>
                  <a:pt x="1178561" y="121680"/>
                </a:lnTo>
                <a:lnTo>
                  <a:pt x="1187133" y="129623"/>
                </a:lnTo>
                <a:lnTo>
                  <a:pt x="1196023" y="137883"/>
                </a:lnTo>
                <a:lnTo>
                  <a:pt x="1204596" y="146143"/>
                </a:lnTo>
                <a:lnTo>
                  <a:pt x="1213168" y="155039"/>
                </a:lnTo>
                <a:lnTo>
                  <a:pt x="1221106" y="163299"/>
                </a:lnTo>
                <a:lnTo>
                  <a:pt x="1229043" y="172513"/>
                </a:lnTo>
                <a:lnTo>
                  <a:pt x="1236981" y="181726"/>
                </a:lnTo>
                <a:lnTo>
                  <a:pt x="1244283" y="190939"/>
                </a:lnTo>
                <a:lnTo>
                  <a:pt x="1251586" y="200153"/>
                </a:lnTo>
                <a:lnTo>
                  <a:pt x="1258888" y="210001"/>
                </a:lnTo>
                <a:lnTo>
                  <a:pt x="1265556" y="219850"/>
                </a:lnTo>
                <a:lnTo>
                  <a:pt x="1272223" y="230017"/>
                </a:lnTo>
                <a:lnTo>
                  <a:pt x="1278256" y="240183"/>
                </a:lnTo>
                <a:lnTo>
                  <a:pt x="1284606" y="250667"/>
                </a:lnTo>
                <a:lnTo>
                  <a:pt x="1290321" y="261151"/>
                </a:lnTo>
                <a:lnTo>
                  <a:pt x="1296353" y="271953"/>
                </a:lnTo>
                <a:lnTo>
                  <a:pt x="1301433" y="282755"/>
                </a:lnTo>
                <a:lnTo>
                  <a:pt x="1306831" y="293239"/>
                </a:lnTo>
                <a:lnTo>
                  <a:pt x="1311593" y="304359"/>
                </a:lnTo>
                <a:lnTo>
                  <a:pt x="1316356" y="315796"/>
                </a:lnTo>
                <a:lnTo>
                  <a:pt x="1320483" y="327234"/>
                </a:lnTo>
                <a:lnTo>
                  <a:pt x="1324293" y="338671"/>
                </a:lnTo>
                <a:lnTo>
                  <a:pt x="1328421" y="350426"/>
                </a:lnTo>
                <a:lnTo>
                  <a:pt x="1331913" y="362181"/>
                </a:lnTo>
                <a:lnTo>
                  <a:pt x="1335088" y="373936"/>
                </a:lnTo>
                <a:lnTo>
                  <a:pt x="1337946" y="386009"/>
                </a:lnTo>
                <a:lnTo>
                  <a:pt x="1340803" y="398081"/>
                </a:lnTo>
                <a:lnTo>
                  <a:pt x="1343026" y="410472"/>
                </a:lnTo>
                <a:lnTo>
                  <a:pt x="1344931" y="422862"/>
                </a:lnTo>
                <a:lnTo>
                  <a:pt x="1346518" y="435252"/>
                </a:lnTo>
                <a:lnTo>
                  <a:pt x="1348106" y="447643"/>
                </a:lnTo>
                <a:lnTo>
                  <a:pt x="1349058" y="460033"/>
                </a:lnTo>
                <a:lnTo>
                  <a:pt x="1350011" y="472741"/>
                </a:lnTo>
                <a:lnTo>
                  <a:pt x="1350646" y="485449"/>
                </a:lnTo>
                <a:lnTo>
                  <a:pt x="1350963" y="498475"/>
                </a:lnTo>
                <a:lnTo>
                  <a:pt x="1350646" y="513407"/>
                </a:lnTo>
                <a:lnTo>
                  <a:pt x="1349693" y="528975"/>
                </a:lnTo>
                <a:lnTo>
                  <a:pt x="1348423" y="543907"/>
                </a:lnTo>
                <a:lnTo>
                  <a:pt x="1347153" y="558521"/>
                </a:lnTo>
                <a:lnTo>
                  <a:pt x="1345248" y="573453"/>
                </a:lnTo>
                <a:lnTo>
                  <a:pt x="1342708" y="588067"/>
                </a:lnTo>
                <a:lnTo>
                  <a:pt x="1339851" y="602682"/>
                </a:lnTo>
                <a:lnTo>
                  <a:pt x="1336358" y="616660"/>
                </a:lnTo>
                <a:lnTo>
                  <a:pt x="1332866" y="631275"/>
                </a:lnTo>
                <a:lnTo>
                  <a:pt x="1328738" y="645254"/>
                </a:lnTo>
                <a:lnTo>
                  <a:pt x="1324293" y="658915"/>
                </a:lnTo>
                <a:lnTo>
                  <a:pt x="1319531" y="672576"/>
                </a:lnTo>
                <a:lnTo>
                  <a:pt x="1314133" y="685920"/>
                </a:lnTo>
                <a:lnTo>
                  <a:pt x="1308418" y="699263"/>
                </a:lnTo>
                <a:lnTo>
                  <a:pt x="1302386" y="712607"/>
                </a:lnTo>
                <a:lnTo>
                  <a:pt x="1296353" y="725315"/>
                </a:lnTo>
                <a:lnTo>
                  <a:pt x="1289368" y="738023"/>
                </a:lnTo>
                <a:lnTo>
                  <a:pt x="1282383" y="750413"/>
                </a:lnTo>
                <a:lnTo>
                  <a:pt x="1275081" y="762486"/>
                </a:lnTo>
                <a:lnTo>
                  <a:pt x="1267143" y="774559"/>
                </a:lnTo>
                <a:lnTo>
                  <a:pt x="1259206" y="786313"/>
                </a:lnTo>
                <a:lnTo>
                  <a:pt x="1250633" y="797751"/>
                </a:lnTo>
                <a:lnTo>
                  <a:pt x="1242061" y="809188"/>
                </a:lnTo>
                <a:lnTo>
                  <a:pt x="1232853" y="819990"/>
                </a:lnTo>
                <a:lnTo>
                  <a:pt x="1223963" y="830792"/>
                </a:lnTo>
                <a:lnTo>
                  <a:pt x="1214121" y="841276"/>
                </a:lnTo>
                <a:lnTo>
                  <a:pt x="1204278" y="851442"/>
                </a:lnTo>
                <a:lnTo>
                  <a:pt x="1193801" y="860974"/>
                </a:lnTo>
                <a:lnTo>
                  <a:pt x="1183323" y="870822"/>
                </a:lnTo>
                <a:lnTo>
                  <a:pt x="1172528" y="880036"/>
                </a:lnTo>
                <a:lnTo>
                  <a:pt x="1161733" y="889249"/>
                </a:lnTo>
                <a:lnTo>
                  <a:pt x="1150303" y="897827"/>
                </a:lnTo>
                <a:lnTo>
                  <a:pt x="1134746" y="909264"/>
                </a:lnTo>
                <a:lnTo>
                  <a:pt x="1118236" y="920066"/>
                </a:lnTo>
                <a:lnTo>
                  <a:pt x="1101408" y="929915"/>
                </a:lnTo>
                <a:lnTo>
                  <a:pt x="1084581" y="939446"/>
                </a:lnTo>
                <a:lnTo>
                  <a:pt x="1066801" y="948342"/>
                </a:lnTo>
                <a:lnTo>
                  <a:pt x="1048703" y="956602"/>
                </a:lnTo>
                <a:lnTo>
                  <a:pt x="1040131" y="960414"/>
                </a:lnTo>
                <a:lnTo>
                  <a:pt x="1030606" y="963909"/>
                </a:lnTo>
                <a:lnTo>
                  <a:pt x="1021398" y="967722"/>
                </a:lnTo>
                <a:lnTo>
                  <a:pt x="1011873" y="970899"/>
                </a:lnTo>
                <a:lnTo>
                  <a:pt x="1002348" y="973758"/>
                </a:lnTo>
                <a:lnTo>
                  <a:pt x="993141" y="976617"/>
                </a:lnTo>
                <a:lnTo>
                  <a:pt x="983616" y="979794"/>
                </a:lnTo>
                <a:lnTo>
                  <a:pt x="973773" y="982018"/>
                </a:lnTo>
                <a:lnTo>
                  <a:pt x="963931" y="984560"/>
                </a:lnTo>
                <a:lnTo>
                  <a:pt x="954088" y="986466"/>
                </a:lnTo>
                <a:lnTo>
                  <a:pt x="944246" y="988372"/>
                </a:lnTo>
                <a:lnTo>
                  <a:pt x="934403" y="990596"/>
                </a:lnTo>
                <a:lnTo>
                  <a:pt x="924561" y="991867"/>
                </a:lnTo>
                <a:lnTo>
                  <a:pt x="914401" y="993455"/>
                </a:lnTo>
                <a:lnTo>
                  <a:pt x="904241" y="994409"/>
                </a:lnTo>
                <a:lnTo>
                  <a:pt x="893763" y="995362"/>
                </a:lnTo>
                <a:lnTo>
                  <a:pt x="883603" y="995997"/>
                </a:lnTo>
                <a:lnTo>
                  <a:pt x="873126" y="996632"/>
                </a:lnTo>
                <a:lnTo>
                  <a:pt x="862648" y="996950"/>
                </a:lnTo>
                <a:lnTo>
                  <a:pt x="852171" y="996950"/>
                </a:lnTo>
                <a:lnTo>
                  <a:pt x="840423" y="996950"/>
                </a:lnTo>
                <a:lnTo>
                  <a:pt x="828358" y="996315"/>
                </a:lnTo>
                <a:lnTo>
                  <a:pt x="816293" y="995679"/>
                </a:lnTo>
                <a:lnTo>
                  <a:pt x="804546" y="994726"/>
                </a:lnTo>
                <a:lnTo>
                  <a:pt x="792798" y="993455"/>
                </a:lnTo>
                <a:lnTo>
                  <a:pt x="781368" y="992185"/>
                </a:lnTo>
                <a:lnTo>
                  <a:pt x="769621" y="990278"/>
                </a:lnTo>
                <a:lnTo>
                  <a:pt x="758191" y="988054"/>
                </a:lnTo>
                <a:lnTo>
                  <a:pt x="746761" y="985831"/>
                </a:lnTo>
                <a:lnTo>
                  <a:pt x="735331" y="983289"/>
                </a:lnTo>
                <a:lnTo>
                  <a:pt x="724218" y="980430"/>
                </a:lnTo>
                <a:lnTo>
                  <a:pt x="713106" y="977253"/>
                </a:lnTo>
                <a:lnTo>
                  <a:pt x="702311" y="973758"/>
                </a:lnTo>
                <a:lnTo>
                  <a:pt x="691198" y="970263"/>
                </a:lnTo>
                <a:lnTo>
                  <a:pt x="680721" y="966768"/>
                </a:lnTo>
                <a:lnTo>
                  <a:pt x="670243" y="962321"/>
                </a:lnTo>
                <a:lnTo>
                  <a:pt x="659448" y="958190"/>
                </a:lnTo>
                <a:lnTo>
                  <a:pt x="648971" y="953425"/>
                </a:lnTo>
                <a:lnTo>
                  <a:pt x="638811" y="948659"/>
                </a:lnTo>
                <a:lnTo>
                  <a:pt x="628651" y="943894"/>
                </a:lnTo>
                <a:lnTo>
                  <a:pt x="618491" y="938493"/>
                </a:lnTo>
                <a:lnTo>
                  <a:pt x="608648" y="933410"/>
                </a:lnTo>
                <a:lnTo>
                  <a:pt x="599123" y="927373"/>
                </a:lnTo>
                <a:lnTo>
                  <a:pt x="589281" y="921655"/>
                </a:lnTo>
                <a:lnTo>
                  <a:pt x="579756" y="915618"/>
                </a:lnTo>
                <a:lnTo>
                  <a:pt x="570548" y="909264"/>
                </a:lnTo>
                <a:lnTo>
                  <a:pt x="561023" y="902910"/>
                </a:lnTo>
                <a:lnTo>
                  <a:pt x="552133" y="895921"/>
                </a:lnTo>
                <a:lnTo>
                  <a:pt x="543561" y="889249"/>
                </a:lnTo>
                <a:lnTo>
                  <a:pt x="534671" y="881942"/>
                </a:lnTo>
                <a:lnTo>
                  <a:pt x="526098" y="874952"/>
                </a:lnTo>
                <a:lnTo>
                  <a:pt x="517526" y="867328"/>
                </a:lnTo>
                <a:lnTo>
                  <a:pt x="508318" y="858750"/>
                </a:lnTo>
                <a:lnTo>
                  <a:pt x="499428" y="849854"/>
                </a:lnTo>
                <a:lnTo>
                  <a:pt x="490538" y="840958"/>
                </a:lnTo>
                <a:lnTo>
                  <a:pt x="481648" y="831427"/>
                </a:lnTo>
                <a:lnTo>
                  <a:pt x="473711" y="821896"/>
                </a:lnTo>
                <a:lnTo>
                  <a:pt x="465456" y="812047"/>
                </a:lnTo>
                <a:lnTo>
                  <a:pt x="457518" y="801881"/>
                </a:lnTo>
                <a:lnTo>
                  <a:pt x="449898" y="791714"/>
                </a:lnTo>
                <a:lnTo>
                  <a:pt x="442596" y="781548"/>
                </a:lnTo>
                <a:lnTo>
                  <a:pt x="435293" y="770746"/>
                </a:lnTo>
                <a:lnTo>
                  <a:pt x="428626" y="759944"/>
                </a:lnTo>
                <a:lnTo>
                  <a:pt x="421958" y="749142"/>
                </a:lnTo>
                <a:lnTo>
                  <a:pt x="415608" y="738023"/>
                </a:lnTo>
                <a:lnTo>
                  <a:pt x="409576" y="726585"/>
                </a:lnTo>
                <a:lnTo>
                  <a:pt x="403861" y="715148"/>
                </a:lnTo>
                <a:lnTo>
                  <a:pt x="398463" y="703393"/>
                </a:lnTo>
                <a:lnTo>
                  <a:pt x="393383" y="691638"/>
                </a:lnTo>
                <a:lnTo>
                  <a:pt x="388303" y="679566"/>
                </a:lnTo>
                <a:lnTo>
                  <a:pt x="383858" y="667493"/>
                </a:lnTo>
                <a:lnTo>
                  <a:pt x="379731" y="655420"/>
                </a:lnTo>
                <a:lnTo>
                  <a:pt x="375603" y="643030"/>
                </a:lnTo>
                <a:lnTo>
                  <a:pt x="372111" y="630322"/>
                </a:lnTo>
                <a:lnTo>
                  <a:pt x="368936" y="617614"/>
                </a:lnTo>
                <a:lnTo>
                  <a:pt x="365443" y="604588"/>
                </a:lnTo>
                <a:lnTo>
                  <a:pt x="362903" y="591880"/>
                </a:lnTo>
                <a:lnTo>
                  <a:pt x="360681" y="578854"/>
                </a:lnTo>
                <a:lnTo>
                  <a:pt x="358776" y="565828"/>
                </a:lnTo>
                <a:lnTo>
                  <a:pt x="357188" y="552485"/>
                </a:lnTo>
                <a:lnTo>
                  <a:pt x="355601" y="539141"/>
                </a:lnTo>
                <a:lnTo>
                  <a:pt x="354648" y="525480"/>
                </a:lnTo>
                <a:lnTo>
                  <a:pt x="354331" y="511819"/>
                </a:lnTo>
                <a:lnTo>
                  <a:pt x="354013" y="498475"/>
                </a:lnTo>
                <a:lnTo>
                  <a:pt x="354331" y="485449"/>
                </a:lnTo>
                <a:lnTo>
                  <a:pt x="354648" y="472741"/>
                </a:lnTo>
                <a:lnTo>
                  <a:pt x="355601" y="460033"/>
                </a:lnTo>
                <a:lnTo>
                  <a:pt x="356871" y="447643"/>
                </a:lnTo>
                <a:lnTo>
                  <a:pt x="358141" y="434935"/>
                </a:lnTo>
                <a:lnTo>
                  <a:pt x="360046" y="422544"/>
                </a:lnTo>
                <a:lnTo>
                  <a:pt x="361951" y="410472"/>
                </a:lnTo>
                <a:lnTo>
                  <a:pt x="364173" y="397763"/>
                </a:lnTo>
                <a:lnTo>
                  <a:pt x="366713" y="385691"/>
                </a:lnTo>
                <a:lnTo>
                  <a:pt x="369888" y="373936"/>
                </a:lnTo>
                <a:lnTo>
                  <a:pt x="373063" y="361863"/>
                </a:lnTo>
                <a:lnTo>
                  <a:pt x="376556" y="350108"/>
                </a:lnTo>
                <a:lnTo>
                  <a:pt x="380683" y="338671"/>
                </a:lnTo>
                <a:lnTo>
                  <a:pt x="384493" y="326916"/>
                </a:lnTo>
                <a:lnTo>
                  <a:pt x="388621" y="315796"/>
                </a:lnTo>
                <a:lnTo>
                  <a:pt x="393383" y="304359"/>
                </a:lnTo>
                <a:lnTo>
                  <a:pt x="398146" y="293239"/>
                </a:lnTo>
                <a:lnTo>
                  <a:pt x="403543" y="282755"/>
                </a:lnTo>
                <a:lnTo>
                  <a:pt x="408623" y="271636"/>
                </a:lnTo>
                <a:lnTo>
                  <a:pt x="414656" y="261151"/>
                </a:lnTo>
                <a:lnTo>
                  <a:pt x="420371" y="250667"/>
                </a:lnTo>
                <a:lnTo>
                  <a:pt x="426721" y="240183"/>
                </a:lnTo>
                <a:lnTo>
                  <a:pt x="432753" y="230017"/>
                </a:lnTo>
                <a:lnTo>
                  <a:pt x="439421" y="219850"/>
                </a:lnTo>
                <a:lnTo>
                  <a:pt x="446088" y="210001"/>
                </a:lnTo>
                <a:lnTo>
                  <a:pt x="453391" y="200153"/>
                </a:lnTo>
                <a:lnTo>
                  <a:pt x="460693" y="190939"/>
                </a:lnTo>
                <a:lnTo>
                  <a:pt x="467996" y="181408"/>
                </a:lnTo>
                <a:lnTo>
                  <a:pt x="475933" y="172195"/>
                </a:lnTo>
                <a:lnTo>
                  <a:pt x="483871" y="163299"/>
                </a:lnTo>
                <a:lnTo>
                  <a:pt x="491808" y="154403"/>
                </a:lnTo>
                <a:lnTo>
                  <a:pt x="500381" y="146143"/>
                </a:lnTo>
                <a:lnTo>
                  <a:pt x="508953" y="137565"/>
                </a:lnTo>
                <a:lnTo>
                  <a:pt x="517526" y="129305"/>
                </a:lnTo>
                <a:lnTo>
                  <a:pt x="526416" y="121680"/>
                </a:lnTo>
                <a:lnTo>
                  <a:pt x="535623" y="113738"/>
                </a:lnTo>
                <a:lnTo>
                  <a:pt x="545148" y="106113"/>
                </a:lnTo>
                <a:lnTo>
                  <a:pt x="554673" y="99123"/>
                </a:lnTo>
                <a:lnTo>
                  <a:pt x="564516" y="92134"/>
                </a:lnTo>
                <a:lnTo>
                  <a:pt x="574041" y="85462"/>
                </a:lnTo>
                <a:lnTo>
                  <a:pt x="584201" y="78473"/>
                </a:lnTo>
                <a:lnTo>
                  <a:pt x="594361" y="72119"/>
                </a:lnTo>
                <a:lnTo>
                  <a:pt x="604838" y="66082"/>
                </a:lnTo>
                <a:lnTo>
                  <a:pt x="615316" y="60046"/>
                </a:lnTo>
                <a:lnTo>
                  <a:pt x="625793" y="54645"/>
                </a:lnTo>
                <a:lnTo>
                  <a:pt x="636906" y="48926"/>
                </a:lnTo>
                <a:lnTo>
                  <a:pt x="647701" y="44161"/>
                </a:lnTo>
                <a:lnTo>
                  <a:pt x="658813" y="39395"/>
                </a:lnTo>
                <a:lnTo>
                  <a:pt x="670243" y="34630"/>
                </a:lnTo>
                <a:lnTo>
                  <a:pt x="681356" y="30182"/>
                </a:lnTo>
                <a:lnTo>
                  <a:pt x="693103" y="26052"/>
                </a:lnTo>
                <a:lnTo>
                  <a:pt x="704533" y="22239"/>
                </a:lnTo>
                <a:lnTo>
                  <a:pt x="716281" y="19062"/>
                </a:lnTo>
                <a:lnTo>
                  <a:pt x="728346" y="15568"/>
                </a:lnTo>
                <a:lnTo>
                  <a:pt x="740093" y="12708"/>
                </a:lnTo>
                <a:lnTo>
                  <a:pt x="752158" y="10167"/>
                </a:lnTo>
                <a:lnTo>
                  <a:pt x="764541" y="7625"/>
                </a:lnTo>
                <a:lnTo>
                  <a:pt x="776606" y="5719"/>
                </a:lnTo>
                <a:lnTo>
                  <a:pt x="788988" y="3813"/>
                </a:lnTo>
                <a:lnTo>
                  <a:pt x="801688" y="2542"/>
                </a:lnTo>
                <a:lnTo>
                  <a:pt x="814071" y="1271"/>
                </a:lnTo>
                <a:lnTo>
                  <a:pt x="826771" y="636"/>
                </a:lnTo>
                <a:lnTo>
                  <a:pt x="8394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MH_Other_3"/>
          <p:cNvSpPr>
            <a:spLocks noChangeAspect="1"/>
          </p:cNvSpPr>
          <p:nvPr>
            <p:custDataLst>
              <p:tags r:id="rId3"/>
            </p:custDataLst>
          </p:nvPr>
        </p:nvSpPr>
        <p:spPr bwMode="auto">
          <a:xfrm>
            <a:off x="6651625" y="3378044"/>
            <a:ext cx="1006475" cy="1603375"/>
          </a:xfrm>
          <a:custGeom>
            <a:avLst/>
            <a:gdLst>
              <a:gd name="T0" fmla="*/ 11 w 839"/>
              <a:gd name="T1" fmla="*/ 803 h 1334"/>
              <a:gd name="T2" fmla="*/ 44 w 839"/>
              <a:gd name="T3" fmla="*/ 768 h 1334"/>
              <a:gd name="T4" fmla="*/ 64 w 839"/>
              <a:gd name="T5" fmla="*/ 743 h 1334"/>
              <a:gd name="T6" fmla="*/ 93 w 839"/>
              <a:gd name="T7" fmla="*/ 704 h 1334"/>
              <a:gd name="T8" fmla="*/ 110 w 839"/>
              <a:gd name="T9" fmla="*/ 677 h 1334"/>
              <a:gd name="T10" fmla="*/ 127 w 839"/>
              <a:gd name="T11" fmla="*/ 649 h 1334"/>
              <a:gd name="T12" fmla="*/ 142 w 839"/>
              <a:gd name="T13" fmla="*/ 620 h 1334"/>
              <a:gd name="T14" fmla="*/ 161 w 839"/>
              <a:gd name="T15" fmla="*/ 574 h 1334"/>
              <a:gd name="T16" fmla="*/ 172 w 839"/>
              <a:gd name="T17" fmla="*/ 543 h 1334"/>
              <a:gd name="T18" fmla="*/ 181 w 839"/>
              <a:gd name="T19" fmla="*/ 512 h 1334"/>
              <a:gd name="T20" fmla="*/ 189 w 839"/>
              <a:gd name="T21" fmla="*/ 480 h 1334"/>
              <a:gd name="T22" fmla="*/ 195 w 839"/>
              <a:gd name="T23" fmla="*/ 447 h 1334"/>
              <a:gd name="T24" fmla="*/ 199 w 839"/>
              <a:gd name="T25" fmla="*/ 413 h 1334"/>
              <a:gd name="T26" fmla="*/ 202 w 839"/>
              <a:gd name="T27" fmla="*/ 379 h 1334"/>
              <a:gd name="T28" fmla="*/ 203 w 839"/>
              <a:gd name="T29" fmla="*/ 345 h 1334"/>
              <a:gd name="T30" fmla="*/ 202 w 839"/>
              <a:gd name="T31" fmla="*/ 306 h 1334"/>
              <a:gd name="T32" fmla="*/ 198 w 839"/>
              <a:gd name="T33" fmla="*/ 268 h 1334"/>
              <a:gd name="T34" fmla="*/ 193 w 839"/>
              <a:gd name="T35" fmla="*/ 230 h 1334"/>
              <a:gd name="T36" fmla="*/ 185 w 839"/>
              <a:gd name="T37" fmla="*/ 194 h 1334"/>
              <a:gd name="T38" fmla="*/ 793 w 839"/>
              <a:gd name="T39" fmla="*/ 0 h 1334"/>
              <a:gd name="T40" fmla="*/ 808 w 839"/>
              <a:gd name="T41" fmla="*/ 62 h 1334"/>
              <a:gd name="T42" fmla="*/ 817 w 839"/>
              <a:gd name="T43" fmla="*/ 104 h 1334"/>
              <a:gd name="T44" fmla="*/ 824 w 839"/>
              <a:gd name="T45" fmla="*/ 147 h 1334"/>
              <a:gd name="T46" fmla="*/ 833 w 839"/>
              <a:gd name="T47" fmla="*/ 212 h 1334"/>
              <a:gd name="T48" fmla="*/ 838 w 839"/>
              <a:gd name="T49" fmla="*/ 278 h 1334"/>
              <a:gd name="T50" fmla="*/ 839 w 839"/>
              <a:gd name="T51" fmla="*/ 345 h 1334"/>
              <a:gd name="T52" fmla="*/ 837 w 839"/>
              <a:gd name="T53" fmla="*/ 418 h 1334"/>
              <a:gd name="T54" fmla="*/ 835 w 839"/>
              <a:gd name="T55" fmla="*/ 456 h 1334"/>
              <a:gd name="T56" fmla="*/ 831 w 839"/>
              <a:gd name="T57" fmla="*/ 492 h 1334"/>
              <a:gd name="T58" fmla="*/ 823 w 839"/>
              <a:gd name="T59" fmla="*/ 546 h 1334"/>
              <a:gd name="T60" fmla="*/ 814 w 839"/>
              <a:gd name="T61" fmla="*/ 600 h 1334"/>
              <a:gd name="T62" fmla="*/ 798 w 839"/>
              <a:gd name="T63" fmla="*/ 669 h 1334"/>
              <a:gd name="T64" fmla="*/ 778 w 839"/>
              <a:gd name="T65" fmla="*/ 737 h 1334"/>
              <a:gd name="T66" fmla="*/ 753 w 839"/>
              <a:gd name="T67" fmla="*/ 805 h 1334"/>
              <a:gd name="T68" fmla="*/ 740 w 839"/>
              <a:gd name="T69" fmla="*/ 837 h 1334"/>
              <a:gd name="T70" fmla="*/ 711 w 839"/>
              <a:gd name="T71" fmla="*/ 901 h 1334"/>
              <a:gd name="T72" fmla="*/ 695 w 839"/>
              <a:gd name="T73" fmla="*/ 933 h 1334"/>
              <a:gd name="T74" fmla="*/ 679 w 839"/>
              <a:gd name="T75" fmla="*/ 963 h 1334"/>
              <a:gd name="T76" fmla="*/ 644 w 839"/>
              <a:gd name="T77" fmla="*/ 1023 h 1334"/>
              <a:gd name="T78" fmla="*/ 605 w 839"/>
              <a:gd name="T79" fmla="*/ 1082 h 1334"/>
              <a:gd name="T80" fmla="*/ 563 w 839"/>
              <a:gd name="T81" fmla="*/ 1137 h 1334"/>
              <a:gd name="T82" fmla="*/ 518 w 839"/>
              <a:gd name="T83" fmla="*/ 1190 h 1334"/>
              <a:gd name="T84" fmla="*/ 495 w 839"/>
              <a:gd name="T85" fmla="*/ 1215 h 1334"/>
              <a:gd name="T86" fmla="*/ 447 w 839"/>
              <a:gd name="T87" fmla="*/ 1265 h 1334"/>
              <a:gd name="T88" fmla="*/ 395 w 839"/>
              <a:gd name="T89" fmla="*/ 1312 h 1334"/>
              <a:gd name="T90" fmla="*/ 13 w 839"/>
              <a:gd name="T91" fmla="*/ 1187 h 1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39" h="1334">
                <a:moveTo>
                  <a:pt x="0" y="814"/>
                </a:moveTo>
                <a:lnTo>
                  <a:pt x="11" y="803"/>
                </a:lnTo>
                <a:lnTo>
                  <a:pt x="22" y="792"/>
                </a:lnTo>
                <a:lnTo>
                  <a:pt x="44" y="768"/>
                </a:lnTo>
                <a:lnTo>
                  <a:pt x="54" y="756"/>
                </a:lnTo>
                <a:lnTo>
                  <a:pt x="64" y="743"/>
                </a:lnTo>
                <a:lnTo>
                  <a:pt x="84" y="717"/>
                </a:lnTo>
                <a:lnTo>
                  <a:pt x="93" y="704"/>
                </a:lnTo>
                <a:lnTo>
                  <a:pt x="102" y="690"/>
                </a:lnTo>
                <a:lnTo>
                  <a:pt x="110" y="677"/>
                </a:lnTo>
                <a:lnTo>
                  <a:pt x="119" y="663"/>
                </a:lnTo>
                <a:lnTo>
                  <a:pt x="127" y="649"/>
                </a:lnTo>
                <a:lnTo>
                  <a:pt x="134" y="634"/>
                </a:lnTo>
                <a:lnTo>
                  <a:pt x="142" y="620"/>
                </a:lnTo>
                <a:lnTo>
                  <a:pt x="148" y="605"/>
                </a:lnTo>
                <a:lnTo>
                  <a:pt x="161" y="574"/>
                </a:lnTo>
                <a:lnTo>
                  <a:pt x="166" y="559"/>
                </a:lnTo>
                <a:lnTo>
                  <a:pt x="172" y="543"/>
                </a:lnTo>
                <a:lnTo>
                  <a:pt x="176" y="528"/>
                </a:lnTo>
                <a:lnTo>
                  <a:pt x="181" y="512"/>
                </a:lnTo>
                <a:lnTo>
                  <a:pt x="185" y="496"/>
                </a:lnTo>
                <a:lnTo>
                  <a:pt x="189" y="480"/>
                </a:lnTo>
                <a:lnTo>
                  <a:pt x="192" y="463"/>
                </a:lnTo>
                <a:lnTo>
                  <a:pt x="195" y="447"/>
                </a:lnTo>
                <a:lnTo>
                  <a:pt x="197" y="430"/>
                </a:lnTo>
                <a:lnTo>
                  <a:pt x="199" y="413"/>
                </a:lnTo>
                <a:lnTo>
                  <a:pt x="201" y="396"/>
                </a:lnTo>
                <a:lnTo>
                  <a:pt x="202" y="379"/>
                </a:lnTo>
                <a:lnTo>
                  <a:pt x="202" y="362"/>
                </a:lnTo>
                <a:lnTo>
                  <a:pt x="203" y="345"/>
                </a:lnTo>
                <a:lnTo>
                  <a:pt x="202" y="325"/>
                </a:lnTo>
                <a:lnTo>
                  <a:pt x="202" y="306"/>
                </a:lnTo>
                <a:lnTo>
                  <a:pt x="200" y="287"/>
                </a:lnTo>
                <a:lnTo>
                  <a:pt x="198" y="268"/>
                </a:lnTo>
                <a:lnTo>
                  <a:pt x="196" y="249"/>
                </a:lnTo>
                <a:lnTo>
                  <a:pt x="193" y="230"/>
                </a:lnTo>
                <a:lnTo>
                  <a:pt x="189" y="212"/>
                </a:lnTo>
                <a:lnTo>
                  <a:pt x="185" y="194"/>
                </a:lnTo>
                <a:lnTo>
                  <a:pt x="513" y="300"/>
                </a:lnTo>
                <a:lnTo>
                  <a:pt x="793" y="0"/>
                </a:lnTo>
                <a:lnTo>
                  <a:pt x="803" y="41"/>
                </a:lnTo>
                <a:lnTo>
                  <a:pt x="808" y="62"/>
                </a:lnTo>
                <a:lnTo>
                  <a:pt x="813" y="83"/>
                </a:lnTo>
                <a:lnTo>
                  <a:pt x="817" y="104"/>
                </a:lnTo>
                <a:lnTo>
                  <a:pt x="821" y="126"/>
                </a:lnTo>
                <a:lnTo>
                  <a:pt x="824" y="147"/>
                </a:lnTo>
                <a:lnTo>
                  <a:pt x="827" y="169"/>
                </a:lnTo>
                <a:lnTo>
                  <a:pt x="833" y="212"/>
                </a:lnTo>
                <a:lnTo>
                  <a:pt x="836" y="255"/>
                </a:lnTo>
                <a:lnTo>
                  <a:pt x="838" y="278"/>
                </a:lnTo>
                <a:lnTo>
                  <a:pt x="839" y="300"/>
                </a:lnTo>
                <a:lnTo>
                  <a:pt x="839" y="345"/>
                </a:lnTo>
                <a:lnTo>
                  <a:pt x="839" y="382"/>
                </a:lnTo>
                <a:lnTo>
                  <a:pt x="837" y="418"/>
                </a:lnTo>
                <a:lnTo>
                  <a:pt x="836" y="438"/>
                </a:lnTo>
                <a:lnTo>
                  <a:pt x="835" y="456"/>
                </a:lnTo>
                <a:lnTo>
                  <a:pt x="833" y="474"/>
                </a:lnTo>
                <a:lnTo>
                  <a:pt x="831" y="492"/>
                </a:lnTo>
                <a:lnTo>
                  <a:pt x="826" y="528"/>
                </a:lnTo>
                <a:lnTo>
                  <a:pt x="823" y="546"/>
                </a:lnTo>
                <a:lnTo>
                  <a:pt x="821" y="564"/>
                </a:lnTo>
                <a:lnTo>
                  <a:pt x="814" y="600"/>
                </a:lnTo>
                <a:lnTo>
                  <a:pt x="806" y="635"/>
                </a:lnTo>
                <a:lnTo>
                  <a:pt x="798" y="669"/>
                </a:lnTo>
                <a:lnTo>
                  <a:pt x="788" y="704"/>
                </a:lnTo>
                <a:lnTo>
                  <a:pt x="778" y="737"/>
                </a:lnTo>
                <a:lnTo>
                  <a:pt x="766" y="772"/>
                </a:lnTo>
                <a:lnTo>
                  <a:pt x="753" y="805"/>
                </a:lnTo>
                <a:lnTo>
                  <a:pt x="747" y="821"/>
                </a:lnTo>
                <a:lnTo>
                  <a:pt x="740" y="837"/>
                </a:lnTo>
                <a:lnTo>
                  <a:pt x="726" y="869"/>
                </a:lnTo>
                <a:lnTo>
                  <a:pt x="711" y="901"/>
                </a:lnTo>
                <a:lnTo>
                  <a:pt x="703" y="917"/>
                </a:lnTo>
                <a:lnTo>
                  <a:pt x="695" y="933"/>
                </a:lnTo>
                <a:lnTo>
                  <a:pt x="687" y="948"/>
                </a:lnTo>
                <a:lnTo>
                  <a:pt x="679" y="963"/>
                </a:lnTo>
                <a:lnTo>
                  <a:pt x="662" y="993"/>
                </a:lnTo>
                <a:lnTo>
                  <a:pt x="644" y="1023"/>
                </a:lnTo>
                <a:lnTo>
                  <a:pt x="625" y="1052"/>
                </a:lnTo>
                <a:lnTo>
                  <a:pt x="605" y="1082"/>
                </a:lnTo>
                <a:lnTo>
                  <a:pt x="584" y="1109"/>
                </a:lnTo>
                <a:lnTo>
                  <a:pt x="563" y="1137"/>
                </a:lnTo>
                <a:lnTo>
                  <a:pt x="541" y="1164"/>
                </a:lnTo>
                <a:lnTo>
                  <a:pt x="518" y="1190"/>
                </a:lnTo>
                <a:lnTo>
                  <a:pt x="507" y="1203"/>
                </a:lnTo>
                <a:lnTo>
                  <a:pt x="495" y="1215"/>
                </a:lnTo>
                <a:lnTo>
                  <a:pt x="471" y="1241"/>
                </a:lnTo>
                <a:lnTo>
                  <a:pt x="447" y="1265"/>
                </a:lnTo>
                <a:lnTo>
                  <a:pt x="421" y="1289"/>
                </a:lnTo>
                <a:lnTo>
                  <a:pt x="395" y="1312"/>
                </a:lnTo>
                <a:lnTo>
                  <a:pt x="368" y="1334"/>
                </a:lnTo>
                <a:lnTo>
                  <a:pt x="13" y="1187"/>
                </a:lnTo>
                <a:lnTo>
                  <a:pt x="0" y="81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3605" rIns="0" bIns="33605" anchor="ctr"/>
          <a:lstStyle/>
          <a:p>
            <a:pPr marL="137160" indent="-137160" defTabSz="914400" eaLnBrk="1" fontAlgn="auto" hangingPunct="1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KSO_Shape"/>
          <p:cNvSpPr/>
          <p:nvPr/>
        </p:nvSpPr>
        <p:spPr bwMode="auto">
          <a:xfrm>
            <a:off x="6986588" y="4106706"/>
            <a:ext cx="342900" cy="311150"/>
          </a:xfrm>
          <a:custGeom>
            <a:avLst/>
            <a:gdLst>
              <a:gd name="T0" fmla="*/ 726341 w 2395538"/>
              <a:gd name="T1" fmla="*/ 2170112 h 2170112"/>
              <a:gd name="T2" fmla="*/ 1441768 w 2395538"/>
              <a:gd name="T3" fmla="*/ 728510 h 2170112"/>
              <a:gd name="T4" fmla="*/ 1885633 w 2395538"/>
              <a:gd name="T5" fmla="*/ 1143658 h 2170112"/>
              <a:gd name="T6" fmla="*/ 1870393 w 2395538"/>
              <a:gd name="T7" fmla="*/ 1187775 h 2170112"/>
              <a:gd name="T8" fmla="*/ 1824038 w 2395538"/>
              <a:gd name="T9" fmla="*/ 1209358 h 2170112"/>
              <a:gd name="T10" fmla="*/ 1774825 w 2395538"/>
              <a:gd name="T11" fmla="*/ 1196345 h 2170112"/>
              <a:gd name="T12" fmla="*/ 87630 w 2395538"/>
              <a:gd name="T13" fmla="*/ 1207136 h 2170112"/>
              <a:gd name="T14" fmla="*/ 36195 w 2395538"/>
              <a:gd name="T15" fmla="*/ 1203010 h 2170112"/>
              <a:gd name="T16" fmla="*/ 2540 w 2395538"/>
              <a:gd name="T17" fmla="*/ 1166510 h 2170112"/>
              <a:gd name="T18" fmla="*/ 7937 w 2395538"/>
              <a:gd name="T19" fmla="*/ 1121123 h 2170112"/>
              <a:gd name="T20" fmla="*/ 1968140 w 2395538"/>
              <a:gd name="T21" fmla="*/ 219388 h 2170112"/>
              <a:gd name="T22" fmla="*/ 2114413 w 2395538"/>
              <a:gd name="T23" fmla="*/ 243789 h 2170112"/>
              <a:gd name="T24" fmla="*/ 2240697 w 2395538"/>
              <a:gd name="T25" fmla="*/ 284667 h 2170112"/>
              <a:gd name="T26" fmla="*/ 2388557 w 2395538"/>
              <a:gd name="T27" fmla="*/ 355016 h 2170112"/>
              <a:gd name="T28" fmla="*/ 2336521 w 2395538"/>
              <a:gd name="T29" fmla="*/ 373079 h 2170112"/>
              <a:gd name="T30" fmla="*/ 2250533 w 2395538"/>
              <a:gd name="T31" fmla="*/ 415225 h 2170112"/>
              <a:gd name="T32" fmla="*/ 2138845 w 2395538"/>
              <a:gd name="T33" fmla="*/ 508390 h 2170112"/>
              <a:gd name="T34" fmla="*/ 2044926 w 2395538"/>
              <a:gd name="T35" fmla="*/ 621519 h 2170112"/>
              <a:gd name="T36" fmla="*/ 1960525 w 2395538"/>
              <a:gd name="T37" fmla="*/ 747006 h 2170112"/>
              <a:gd name="T38" fmla="*/ 1902777 w 2395538"/>
              <a:gd name="T39" fmla="*/ 803412 h 2170112"/>
              <a:gd name="T40" fmla="*/ 1832020 w 2395538"/>
              <a:gd name="T41" fmla="*/ 843974 h 2170112"/>
              <a:gd name="T42" fmla="*/ 1753013 w 2395538"/>
              <a:gd name="T43" fmla="*/ 868374 h 2170112"/>
              <a:gd name="T44" fmla="*/ 1568664 w 2395538"/>
              <a:gd name="T45" fmla="*/ 707079 h 2170112"/>
              <a:gd name="T46" fmla="*/ 1657507 w 2395538"/>
              <a:gd name="T47" fmla="*/ 590147 h 2170112"/>
              <a:gd name="T48" fmla="*/ 1736514 w 2395538"/>
              <a:gd name="T49" fmla="*/ 513143 h 2170112"/>
              <a:gd name="T50" fmla="*/ 1825674 w 2395538"/>
              <a:gd name="T51" fmla="*/ 448498 h 2170112"/>
              <a:gd name="T52" fmla="*/ 1925622 w 2395538"/>
              <a:gd name="T53" fmla="*/ 399381 h 2170112"/>
              <a:gd name="T54" fmla="*/ 2033820 w 2395538"/>
              <a:gd name="T55" fmla="*/ 369910 h 2170112"/>
              <a:gd name="T56" fmla="*/ 2147095 w 2395538"/>
              <a:gd name="T57" fmla="*/ 361671 h 2170112"/>
              <a:gd name="T58" fmla="*/ 2032234 w 2395538"/>
              <a:gd name="T59" fmla="*/ 356601 h 2170112"/>
              <a:gd name="T60" fmla="*/ 1917373 w 2395538"/>
              <a:gd name="T61" fmla="*/ 373713 h 2170112"/>
              <a:gd name="T62" fmla="*/ 1806953 w 2395538"/>
              <a:gd name="T63" fmla="*/ 412690 h 2170112"/>
              <a:gd name="T64" fmla="*/ 1703832 w 2395538"/>
              <a:gd name="T65" fmla="*/ 469730 h 2170112"/>
              <a:gd name="T66" fmla="*/ 1610230 w 2395538"/>
              <a:gd name="T67" fmla="*/ 542297 h 2170112"/>
              <a:gd name="T68" fmla="*/ 1526146 w 2395538"/>
              <a:gd name="T69" fmla="*/ 625638 h 2170112"/>
              <a:gd name="T70" fmla="*/ 1409381 w 2395538"/>
              <a:gd name="T71" fmla="*/ 589196 h 2170112"/>
              <a:gd name="T72" fmla="*/ 1430322 w 2395538"/>
              <a:gd name="T73" fmla="*/ 523601 h 2170112"/>
              <a:gd name="T74" fmla="*/ 1476648 w 2395538"/>
              <a:gd name="T75" fmla="*/ 444696 h 2170112"/>
              <a:gd name="T76" fmla="*/ 1541376 w 2395538"/>
              <a:gd name="T77" fmla="*/ 367375 h 2170112"/>
              <a:gd name="T78" fmla="*/ 1611816 w 2395538"/>
              <a:gd name="T79" fmla="*/ 308117 h 2170112"/>
              <a:gd name="T80" fmla="*/ 1686381 w 2395538"/>
              <a:gd name="T81" fmla="*/ 265337 h 2170112"/>
              <a:gd name="T82" fmla="*/ 1763166 w 2395538"/>
              <a:gd name="T83" fmla="*/ 237134 h 2170112"/>
              <a:gd name="T84" fmla="*/ 1910075 w 2395538"/>
              <a:gd name="T85" fmla="*/ 217487 h 2170112"/>
              <a:gd name="T86" fmla="*/ 1198124 w 2395538"/>
              <a:gd name="T87" fmla="*/ 20298 h 2170112"/>
              <a:gd name="T88" fmla="*/ 1336237 w 2395538"/>
              <a:gd name="T89" fmla="*/ 78653 h 2170112"/>
              <a:gd name="T90" fmla="*/ 1406886 w 2395538"/>
              <a:gd name="T91" fmla="*/ 127177 h 2170112"/>
              <a:gd name="T92" fmla="*/ 1468305 w 2395538"/>
              <a:gd name="T93" fmla="*/ 191241 h 2170112"/>
              <a:gd name="T94" fmla="*/ 1512540 w 2395538"/>
              <a:gd name="T95" fmla="*/ 273066 h 2170112"/>
              <a:gd name="T96" fmla="*/ 1474351 w 2395538"/>
              <a:gd name="T97" fmla="*/ 374554 h 2170112"/>
              <a:gd name="T98" fmla="*/ 1420252 w 2395538"/>
              <a:gd name="T99" fmla="*/ 385654 h 2170112"/>
              <a:gd name="T100" fmla="*/ 1384927 w 2395538"/>
              <a:gd name="T101" fmla="*/ 273700 h 2170112"/>
              <a:gd name="T102" fmla="*/ 1348012 w 2395538"/>
              <a:gd name="T103" fmla="*/ 208050 h 2170112"/>
              <a:gd name="T104" fmla="*/ 1299640 w 2395538"/>
              <a:gd name="T105" fmla="*/ 150963 h 2170112"/>
              <a:gd name="T106" fmla="*/ 1242040 w 2395538"/>
              <a:gd name="T107" fmla="*/ 104659 h 2170112"/>
              <a:gd name="T108" fmla="*/ 1280546 w 2395538"/>
              <a:gd name="T109" fmla="*/ 143986 h 2170112"/>
              <a:gd name="T110" fmla="*/ 1323508 w 2395538"/>
              <a:gd name="T111" fmla="*/ 202024 h 2170112"/>
              <a:gd name="T112" fmla="*/ 1356923 w 2395538"/>
              <a:gd name="T113" fmla="*/ 274969 h 2170112"/>
              <a:gd name="T114" fmla="*/ 1381108 w 2395538"/>
              <a:gd name="T115" fmla="*/ 413880 h 2170112"/>
              <a:gd name="T116" fmla="*/ 1369652 w 2395538"/>
              <a:gd name="T117" fmla="*/ 554378 h 2170112"/>
              <a:gd name="T118" fmla="*/ 1166937 w 2395538"/>
              <a:gd name="T119" fmla="*/ 363136 h 2170112"/>
              <a:gd name="T120" fmla="*/ 1178711 w 2395538"/>
              <a:gd name="T121" fmla="*/ 227079 h 2170112"/>
              <a:gd name="T122" fmla="*/ 1172028 w 2395538"/>
              <a:gd name="T123" fmla="*/ 132568 h 2170112"/>
              <a:gd name="T124" fmla="*/ 1144342 w 2395538"/>
              <a:gd name="T125" fmla="*/ 45670 h 2170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95538" h="2170112">
                <a:moveTo>
                  <a:pt x="940433" y="595312"/>
                </a:moveTo>
                <a:lnTo>
                  <a:pt x="1643062" y="1217102"/>
                </a:lnTo>
                <a:lnTo>
                  <a:pt x="1643062" y="2170112"/>
                </a:lnTo>
                <a:lnTo>
                  <a:pt x="1433735" y="2170112"/>
                </a:lnTo>
                <a:lnTo>
                  <a:pt x="1159290" y="2170112"/>
                </a:lnTo>
                <a:lnTo>
                  <a:pt x="1159290" y="1557214"/>
                </a:lnTo>
                <a:lnTo>
                  <a:pt x="726341" y="1557214"/>
                </a:lnTo>
                <a:lnTo>
                  <a:pt x="726341" y="2170112"/>
                </a:lnTo>
                <a:lnTo>
                  <a:pt x="612307" y="2170112"/>
                </a:lnTo>
                <a:lnTo>
                  <a:pt x="242887" y="2170112"/>
                </a:lnTo>
                <a:lnTo>
                  <a:pt x="242887" y="1655658"/>
                </a:lnTo>
                <a:lnTo>
                  <a:pt x="242887" y="1217102"/>
                </a:lnTo>
                <a:lnTo>
                  <a:pt x="940433" y="595312"/>
                </a:lnTo>
                <a:close/>
                <a:moveTo>
                  <a:pt x="942657" y="284162"/>
                </a:moveTo>
                <a:lnTo>
                  <a:pt x="1252855" y="559975"/>
                </a:lnTo>
                <a:lnTo>
                  <a:pt x="1441768" y="728510"/>
                </a:lnTo>
                <a:lnTo>
                  <a:pt x="1865630" y="1106523"/>
                </a:lnTo>
                <a:lnTo>
                  <a:pt x="1870393" y="1110966"/>
                </a:lnTo>
                <a:lnTo>
                  <a:pt x="1874520" y="1115727"/>
                </a:lnTo>
                <a:lnTo>
                  <a:pt x="1878013" y="1121123"/>
                </a:lnTo>
                <a:lnTo>
                  <a:pt x="1880553" y="1126519"/>
                </a:lnTo>
                <a:lnTo>
                  <a:pt x="1882775" y="1132232"/>
                </a:lnTo>
                <a:lnTo>
                  <a:pt x="1884680" y="1137627"/>
                </a:lnTo>
                <a:lnTo>
                  <a:pt x="1885633" y="1143658"/>
                </a:lnTo>
                <a:lnTo>
                  <a:pt x="1885950" y="1149053"/>
                </a:lnTo>
                <a:lnTo>
                  <a:pt x="1885633" y="1155084"/>
                </a:lnTo>
                <a:lnTo>
                  <a:pt x="1884680" y="1160797"/>
                </a:lnTo>
                <a:lnTo>
                  <a:pt x="1882775" y="1166510"/>
                </a:lnTo>
                <a:lnTo>
                  <a:pt x="1880553" y="1171906"/>
                </a:lnTo>
                <a:lnTo>
                  <a:pt x="1878013" y="1177619"/>
                </a:lnTo>
                <a:lnTo>
                  <a:pt x="1874520" y="1182697"/>
                </a:lnTo>
                <a:lnTo>
                  <a:pt x="1870393" y="1187775"/>
                </a:lnTo>
                <a:lnTo>
                  <a:pt x="1865630" y="1192219"/>
                </a:lnTo>
                <a:lnTo>
                  <a:pt x="1860550" y="1196345"/>
                </a:lnTo>
                <a:lnTo>
                  <a:pt x="1855153" y="1200153"/>
                </a:lnTo>
                <a:lnTo>
                  <a:pt x="1849438" y="1203010"/>
                </a:lnTo>
                <a:lnTo>
                  <a:pt x="1843405" y="1205549"/>
                </a:lnTo>
                <a:lnTo>
                  <a:pt x="1836738" y="1207453"/>
                </a:lnTo>
                <a:lnTo>
                  <a:pt x="1830705" y="1208723"/>
                </a:lnTo>
                <a:lnTo>
                  <a:pt x="1824038" y="1209358"/>
                </a:lnTo>
                <a:lnTo>
                  <a:pt x="1817688" y="1209675"/>
                </a:lnTo>
                <a:lnTo>
                  <a:pt x="1811020" y="1209358"/>
                </a:lnTo>
                <a:lnTo>
                  <a:pt x="1804670" y="1208723"/>
                </a:lnTo>
                <a:lnTo>
                  <a:pt x="1798320" y="1207453"/>
                </a:lnTo>
                <a:lnTo>
                  <a:pt x="1792288" y="1205549"/>
                </a:lnTo>
                <a:lnTo>
                  <a:pt x="1785938" y="1203010"/>
                </a:lnTo>
                <a:lnTo>
                  <a:pt x="1780223" y="1200153"/>
                </a:lnTo>
                <a:lnTo>
                  <a:pt x="1774825" y="1196345"/>
                </a:lnTo>
                <a:lnTo>
                  <a:pt x="1769745" y="1192219"/>
                </a:lnTo>
                <a:lnTo>
                  <a:pt x="942657" y="455553"/>
                </a:lnTo>
                <a:lnTo>
                  <a:pt x="116205" y="1192219"/>
                </a:lnTo>
                <a:lnTo>
                  <a:pt x="111125" y="1196345"/>
                </a:lnTo>
                <a:lnTo>
                  <a:pt x="105410" y="1200153"/>
                </a:lnTo>
                <a:lnTo>
                  <a:pt x="99695" y="1203010"/>
                </a:lnTo>
                <a:lnTo>
                  <a:pt x="93662" y="1205549"/>
                </a:lnTo>
                <a:lnTo>
                  <a:pt x="87630" y="1207136"/>
                </a:lnTo>
                <a:lnTo>
                  <a:pt x="80962" y="1208723"/>
                </a:lnTo>
                <a:lnTo>
                  <a:pt x="74930" y="1209358"/>
                </a:lnTo>
                <a:lnTo>
                  <a:pt x="68262" y="1209675"/>
                </a:lnTo>
                <a:lnTo>
                  <a:pt x="61277" y="1209358"/>
                </a:lnTo>
                <a:lnTo>
                  <a:pt x="55245" y="1208723"/>
                </a:lnTo>
                <a:lnTo>
                  <a:pt x="48577" y="1207136"/>
                </a:lnTo>
                <a:lnTo>
                  <a:pt x="42545" y="1205549"/>
                </a:lnTo>
                <a:lnTo>
                  <a:pt x="36195" y="1203010"/>
                </a:lnTo>
                <a:lnTo>
                  <a:pt x="30797" y="1200153"/>
                </a:lnTo>
                <a:lnTo>
                  <a:pt x="25082" y="1196345"/>
                </a:lnTo>
                <a:lnTo>
                  <a:pt x="20002" y="1192219"/>
                </a:lnTo>
                <a:lnTo>
                  <a:pt x="15240" y="1187775"/>
                </a:lnTo>
                <a:lnTo>
                  <a:pt x="11112" y="1182697"/>
                </a:lnTo>
                <a:lnTo>
                  <a:pt x="7937" y="1177619"/>
                </a:lnTo>
                <a:lnTo>
                  <a:pt x="5080" y="1171906"/>
                </a:lnTo>
                <a:lnTo>
                  <a:pt x="2540" y="1166510"/>
                </a:lnTo>
                <a:lnTo>
                  <a:pt x="1270" y="1160797"/>
                </a:lnTo>
                <a:lnTo>
                  <a:pt x="317" y="1155084"/>
                </a:lnTo>
                <a:lnTo>
                  <a:pt x="0" y="1149053"/>
                </a:lnTo>
                <a:lnTo>
                  <a:pt x="317" y="1143658"/>
                </a:lnTo>
                <a:lnTo>
                  <a:pt x="1270" y="1137627"/>
                </a:lnTo>
                <a:lnTo>
                  <a:pt x="2540" y="1131914"/>
                </a:lnTo>
                <a:lnTo>
                  <a:pt x="5080" y="1126201"/>
                </a:lnTo>
                <a:lnTo>
                  <a:pt x="7937" y="1121123"/>
                </a:lnTo>
                <a:lnTo>
                  <a:pt x="11112" y="1115727"/>
                </a:lnTo>
                <a:lnTo>
                  <a:pt x="15240" y="1110966"/>
                </a:lnTo>
                <a:lnTo>
                  <a:pt x="20002" y="1106523"/>
                </a:lnTo>
                <a:lnTo>
                  <a:pt x="942657" y="284162"/>
                </a:lnTo>
                <a:close/>
                <a:moveTo>
                  <a:pt x="1910075" y="217487"/>
                </a:moveTo>
                <a:lnTo>
                  <a:pt x="1929430" y="217487"/>
                </a:lnTo>
                <a:lnTo>
                  <a:pt x="1948785" y="218121"/>
                </a:lnTo>
                <a:lnTo>
                  <a:pt x="1968140" y="219388"/>
                </a:lnTo>
                <a:lnTo>
                  <a:pt x="1986860" y="220973"/>
                </a:lnTo>
                <a:lnTo>
                  <a:pt x="2005898" y="222874"/>
                </a:lnTo>
                <a:lnTo>
                  <a:pt x="2024301" y="225726"/>
                </a:lnTo>
                <a:lnTo>
                  <a:pt x="2043022" y="228578"/>
                </a:lnTo>
                <a:lnTo>
                  <a:pt x="2061425" y="231747"/>
                </a:lnTo>
                <a:lnTo>
                  <a:pt x="2079193" y="235550"/>
                </a:lnTo>
                <a:lnTo>
                  <a:pt x="2097279" y="239669"/>
                </a:lnTo>
                <a:lnTo>
                  <a:pt x="2114413" y="243789"/>
                </a:lnTo>
                <a:lnTo>
                  <a:pt x="2131865" y="248542"/>
                </a:lnTo>
                <a:lnTo>
                  <a:pt x="2148364" y="252979"/>
                </a:lnTo>
                <a:lnTo>
                  <a:pt x="2164546" y="258049"/>
                </a:lnTo>
                <a:lnTo>
                  <a:pt x="2181046" y="263119"/>
                </a:lnTo>
                <a:lnTo>
                  <a:pt x="2196593" y="268189"/>
                </a:lnTo>
                <a:lnTo>
                  <a:pt x="2211506" y="273893"/>
                </a:lnTo>
                <a:lnTo>
                  <a:pt x="2226419" y="278963"/>
                </a:lnTo>
                <a:lnTo>
                  <a:pt x="2240697" y="284667"/>
                </a:lnTo>
                <a:lnTo>
                  <a:pt x="2267668" y="295758"/>
                </a:lnTo>
                <a:lnTo>
                  <a:pt x="2292734" y="306216"/>
                </a:lnTo>
                <a:lnTo>
                  <a:pt x="2315579" y="316673"/>
                </a:lnTo>
                <a:lnTo>
                  <a:pt x="2335886" y="326496"/>
                </a:lnTo>
                <a:lnTo>
                  <a:pt x="2353338" y="335686"/>
                </a:lnTo>
                <a:lnTo>
                  <a:pt x="2368251" y="343608"/>
                </a:lnTo>
                <a:lnTo>
                  <a:pt x="2379991" y="349946"/>
                </a:lnTo>
                <a:lnTo>
                  <a:pt x="2388557" y="355016"/>
                </a:lnTo>
                <a:lnTo>
                  <a:pt x="2395538" y="359136"/>
                </a:lnTo>
                <a:lnTo>
                  <a:pt x="2386971" y="360403"/>
                </a:lnTo>
                <a:lnTo>
                  <a:pt x="2378721" y="361988"/>
                </a:lnTo>
                <a:lnTo>
                  <a:pt x="2370154" y="363572"/>
                </a:lnTo>
                <a:lnTo>
                  <a:pt x="2361587" y="365791"/>
                </a:lnTo>
                <a:lnTo>
                  <a:pt x="2353020" y="368009"/>
                </a:lnTo>
                <a:lnTo>
                  <a:pt x="2345088" y="370544"/>
                </a:lnTo>
                <a:lnTo>
                  <a:pt x="2336521" y="373079"/>
                </a:lnTo>
                <a:lnTo>
                  <a:pt x="2328271" y="375614"/>
                </a:lnTo>
                <a:lnTo>
                  <a:pt x="2320656" y="379100"/>
                </a:lnTo>
                <a:lnTo>
                  <a:pt x="2312406" y="382269"/>
                </a:lnTo>
                <a:lnTo>
                  <a:pt x="2304157" y="385755"/>
                </a:lnTo>
                <a:lnTo>
                  <a:pt x="2296541" y="389557"/>
                </a:lnTo>
                <a:lnTo>
                  <a:pt x="2280677" y="397162"/>
                </a:lnTo>
                <a:lnTo>
                  <a:pt x="2265446" y="405718"/>
                </a:lnTo>
                <a:lnTo>
                  <a:pt x="2250533" y="415225"/>
                </a:lnTo>
                <a:lnTo>
                  <a:pt x="2235303" y="425049"/>
                </a:lnTo>
                <a:lnTo>
                  <a:pt x="2220708" y="435189"/>
                </a:lnTo>
                <a:lnTo>
                  <a:pt x="2206429" y="446280"/>
                </a:lnTo>
                <a:lnTo>
                  <a:pt x="2192468" y="457688"/>
                </a:lnTo>
                <a:lnTo>
                  <a:pt x="2178825" y="469730"/>
                </a:lnTo>
                <a:lnTo>
                  <a:pt x="2164863" y="482088"/>
                </a:lnTo>
                <a:lnTo>
                  <a:pt x="2151854" y="495081"/>
                </a:lnTo>
                <a:lnTo>
                  <a:pt x="2138845" y="508390"/>
                </a:lnTo>
                <a:lnTo>
                  <a:pt x="2126153" y="521699"/>
                </a:lnTo>
                <a:lnTo>
                  <a:pt x="2113779" y="535325"/>
                </a:lnTo>
                <a:lnTo>
                  <a:pt x="2101721" y="549268"/>
                </a:lnTo>
                <a:lnTo>
                  <a:pt x="2089664" y="563528"/>
                </a:lnTo>
                <a:lnTo>
                  <a:pt x="2078242" y="578105"/>
                </a:lnTo>
                <a:lnTo>
                  <a:pt x="2066819" y="592682"/>
                </a:lnTo>
                <a:lnTo>
                  <a:pt x="2055714" y="607259"/>
                </a:lnTo>
                <a:lnTo>
                  <a:pt x="2044926" y="621519"/>
                </a:lnTo>
                <a:lnTo>
                  <a:pt x="2034455" y="636413"/>
                </a:lnTo>
                <a:lnTo>
                  <a:pt x="2024301" y="650989"/>
                </a:lnTo>
                <a:lnTo>
                  <a:pt x="2014782" y="665566"/>
                </a:lnTo>
                <a:lnTo>
                  <a:pt x="1995745" y="694403"/>
                </a:lnTo>
                <a:lnTo>
                  <a:pt x="1977976" y="722289"/>
                </a:lnTo>
                <a:lnTo>
                  <a:pt x="1972582" y="730845"/>
                </a:lnTo>
                <a:lnTo>
                  <a:pt x="1966553" y="739084"/>
                </a:lnTo>
                <a:lnTo>
                  <a:pt x="1960525" y="747006"/>
                </a:lnTo>
                <a:lnTo>
                  <a:pt x="1954179" y="755245"/>
                </a:lnTo>
                <a:lnTo>
                  <a:pt x="1947833" y="762534"/>
                </a:lnTo>
                <a:lnTo>
                  <a:pt x="1940852" y="770139"/>
                </a:lnTo>
                <a:lnTo>
                  <a:pt x="1933872" y="777111"/>
                </a:lnTo>
                <a:lnTo>
                  <a:pt x="1926257" y="784082"/>
                </a:lnTo>
                <a:lnTo>
                  <a:pt x="1918642" y="790737"/>
                </a:lnTo>
                <a:lnTo>
                  <a:pt x="1911027" y="797075"/>
                </a:lnTo>
                <a:lnTo>
                  <a:pt x="1902777" y="803412"/>
                </a:lnTo>
                <a:lnTo>
                  <a:pt x="1894527" y="809116"/>
                </a:lnTo>
                <a:lnTo>
                  <a:pt x="1886277" y="815137"/>
                </a:lnTo>
                <a:lnTo>
                  <a:pt x="1877710" y="820524"/>
                </a:lnTo>
                <a:lnTo>
                  <a:pt x="1868826" y="825911"/>
                </a:lnTo>
                <a:lnTo>
                  <a:pt x="1859625" y="830665"/>
                </a:lnTo>
                <a:lnTo>
                  <a:pt x="1850740" y="835735"/>
                </a:lnTo>
                <a:lnTo>
                  <a:pt x="1841539" y="839854"/>
                </a:lnTo>
                <a:lnTo>
                  <a:pt x="1832020" y="843974"/>
                </a:lnTo>
                <a:lnTo>
                  <a:pt x="1822501" y="848410"/>
                </a:lnTo>
                <a:lnTo>
                  <a:pt x="1812665" y="851896"/>
                </a:lnTo>
                <a:lnTo>
                  <a:pt x="1803146" y="855065"/>
                </a:lnTo>
                <a:lnTo>
                  <a:pt x="1793310" y="858551"/>
                </a:lnTo>
                <a:lnTo>
                  <a:pt x="1783473" y="861403"/>
                </a:lnTo>
                <a:lnTo>
                  <a:pt x="1773320" y="863938"/>
                </a:lnTo>
                <a:lnTo>
                  <a:pt x="1763166" y="866156"/>
                </a:lnTo>
                <a:lnTo>
                  <a:pt x="1753013" y="868374"/>
                </a:lnTo>
                <a:lnTo>
                  <a:pt x="1742542" y="870276"/>
                </a:lnTo>
                <a:lnTo>
                  <a:pt x="1732706" y="871860"/>
                </a:lnTo>
                <a:lnTo>
                  <a:pt x="1722235" y="873128"/>
                </a:lnTo>
                <a:lnTo>
                  <a:pt x="1711764" y="874078"/>
                </a:lnTo>
                <a:lnTo>
                  <a:pt x="1701611" y="874712"/>
                </a:lnTo>
                <a:lnTo>
                  <a:pt x="1548674" y="738450"/>
                </a:lnTo>
                <a:lnTo>
                  <a:pt x="1558510" y="722923"/>
                </a:lnTo>
                <a:lnTo>
                  <a:pt x="1568664" y="707079"/>
                </a:lnTo>
                <a:lnTo>
                  <a:pt x="1578500" y="691234"/>
                </a:lnTo>
                <a:lnTo>
                  <a:pt x="1589288" y="676024"/>
                </a:lnTo>
                <a:lnTo>
                  <a:pt x="1605470" y="653841"/>
                </a:lnTo>
                <a:lnTo>
                  <a:pt x="1622287" y="631976"/>
                </a:lnTo>
                <a:lnTo>
                  <a:pt x="1630854" y="621202"/>
                </a:lnTo>
                <a:lnTo>
                  <a:pt x="1639738" y="610745"/>
                </a:lnTo>
                <a:lnTo>
                  <a:pt x="1648305" y="600604"/>
                </a:lnTo>
                <a:lnTo>
                  <a:pt x="1657507" y="590147"/>
                </a:lnTo>
                <a:lnTo>
                  <a:pt x="1667026" y="580007"/>
                </a:lnTo>
                <a:lnTo>
                  <a:pt x="1676545" y="569866"/>
                </a:lnTo>
                <a:lnTo>
                  <a:pt x="1686063" y="560043"/>
                </a:lnTo>
                <a:lnTo>
                  <a:pt x="1695582" y="550219"/>
                </a:lnTo>
                <a:lnTo>
                  <a:pt x="1705418" y="540396"/>
                </a:lnTo>
                <a:lnTo>
                  <a:pt x="1715572" y="531523"/>
                </a:lnTo>
                <a:lnTo>
                  <a:pt x="1726043" y="522016"/>
                </a:lnTo>
                <a:lnTo>
                  <a:pt x="1736514" y="513143"/>
                </a:lnTo>
                <a:lnTo>
                  <a:pt x="1746984" y="503954"/>
                </a:lnTo>
                <a:lnTo>
                  <a:pt x="1757772" y="495714"/>
                </a:lnTo>
                <a:lnTo>
                  <a:pt x="1768878" y="487158"/>
                </a:lnTo>
                <a:lnTo>
                  <a:pt x="1779983" y="478919"/>
                </a:lnTo>
                <a:lnTo>
                  <a:pt x="1791089" y="470680"/>
                </a:lnTo>
                <a:lnTo>
                  <a:pt x="1802194" y="463075"/>
                </a:lnTo>
                <a:lnTo>
                  <a:pt x="1813934" y="455470"/>
                </a:lnTo>
                <a:lnTo>
                  <a:pt x="1825674" y="448498"/>
                </a:lnTo>
                <a:lnTo>
                  <a:pt x="1838048" y="441210"/>
                </a:lnTo>
                <a:lnTo>
                  <a:pt x="1850106" y="434238"/>
                </a:lnTo>
                <a:lnTo>
                  <a:pt x="1862163" y="427901"/>
                </a:lnTo>
                <a:lnTo>
                  <a:pt x="1874537" y="421563"/>
                </a:lnTo>
                <a:lnTo>
                  <a:pt x="1887229" y="415859"/>
                </a:lnTo>
                <a:lnTo>
                  <a:pt x="1899921" y="409838"/>
                </a:lnTo>
                <a:lnTo>
                  <a:pt x="1912613" y="404451"/>
                </a:lnTo>
                <a:lnTo>
                  <a:pt x="1925622" y="399381"/>
                </a:lnTo>
                <a:lnTo>
                  <a:pt x="1938631" y="394627"/>
                </a:lnTo>
                <a:lnTo>
                  <a:pt x="1951958" y="390191"/>
                </a:lnTo>
                <a:lnTo>
                  <a:pt x="1965284" y="385755"/>
                </a:lnTo>
                <a:lnTo>
                  <a:pt x="1978928" y="382269"/>
                </a:lnTo>
                <a:lnTo>
                  <a:pt x="1992572" y="378783"/>
                </a:lnTo>
                <a:lnTo>
                  <a:pt x="2006215" y="375297"/>
                </a:lnTo>
                <a:lnTo>
                  <a:pt x="2019859" y="372445"/>
                </a:lnTo>
                <a:lnTo>
                  <a:pt x="2033820" y="369910"/>
                </a:lnTo>
                <a:lnTo>
                  <a:pt x="2047781" y="368009"/>
                </a:lnTo>
                <a:lnTo>
                  <a:pt x="2062059" y="366107"/>
                </a:lnTo>
                <a:lnTo>
                  <a:pt x="2076021" y="364206"/>
                </a:lnTo>
                <a:lnTo>
                  <a:pt x="2089981" y="362938"/>
                </a:lnTo>
                <a:lnTo>
                  <a:pt x="2104260" y="362305"/>
                </a:lnTo>
                <a:lnTo>
                  <a:pt x="2118538" y="361671"/>
                </a:lnTo>
                <a:lnTo>
                  <a:pt x="2132817" y="361354"/>
                </a:lnTo>
                <a:lnTo>
                  <a:pt x="2147095" y="361671"/>
                </a:lnTo>
                <a:lnTo>
                  <a:pt x="2133134" y="359770"/>
                </a:lnTo>
                <a:lnTo>
                  <a:pt x="2118538" y="358502"/>
                </a:lnTo>
                <a:lnTo>
                  <a:pt x="2104260" y="357235"/>
                </a:lnTo>
                <a:lnTo>
                  <a:pt x="2089981" y="356601"/>
                </a:lnTo>
                <a:lnTo>
                  <a:pt x="2075703" y="355967"/>
                </a:lnTo>
                <a:lnTo>
                  <a:pt x="2061425" y="355967"/>
                </a:lnTo>
                <a:lnTo>
                  <a:pt x="2046829" y="355967"/>
                </a:lnTo>
                <a:lnTo>
                  <a:pt x="2032234" y="356601"/>
                </a:lnTo>
                <a:lnTo>
                  <a:pt x="2017955" y="357552"/>
                </a:lnTo>
                <a:lnTo>
                  <a:pt x="2003677" y="358819"/>
                </a:lnTo>
                <a:lnTo>
                  <a:pt x="1989081" y="360403"/>
                </a:lnTo>
                <a:lnTo>
                  <a:pt x="1974803" y="362305"/>
                </a:lnTo>
                <a:lnTo>
                  <a:pt x="1960525" y="364523"/>
                </a:lnTo>
                <a:lnTo>
                  <a:pt x="1946246" y="367375"/>
                </a:lnTo>
                <a:lnTo>
                  <a:pt x="1931968" y="370227"/>
                </a:lnTo>
                <a:lnTo>
                  <a:pt x="1917373" y="373713"/>
                </a:lnTo>
                <a:lnTo>
                  <a:pt x="1903411" y="377515"/>
                </a:lnTo>
                <a:lnTo>
                  <a:pt x="1889450" y="381318"/>
                </a:lnTo>
                <a:lnTo>
                  <a:pt x="1875489" y="385755"/>
                </a:lnTo>
                <a:lnTo>
                  <a:pt x="1861528" y="390508"/>
                </a:lnTo>
                <a:lnTo>
                  <a:pt x="1847567" y="395578"/>
                </a:lnTo>
                <a:lnTo>
                  <a:pt x="1833924" y="400965"/>
                </a:lnTo>
                <a:lnTo>
                  <a:pt x="1820280" y="406669"/>
                </a:lnTo>
                <a:lnTo>
                  <a:pt x="1806953" y="412690"/>
                </a:lnTo>
                <a:lnTo>
                  <a:pt x="1793627" y="418711"/>
                </a:lnTo>
                <a:lnTo>
                  <a:pt x="1780618" y="425366"/>
                </a:lnTo>
                <a:lnTo>
                  <a:pt x="1766974" y="432020"/>
                </a:lnTo>
                <a:lnTo>
                  <a:pt x="1754282" y="438992"/>
                </a:lnTo>
                <a:lnTo>
                  <a:pt x="1741273" y="446280"/>
                </a:lnTo>
                <a:lnTo>
                  <a:pt x="1728898" y="453885"/>
                </a:lnTo>
                <a:lnTo>
                  <a:pt x="1716207" y="461808"/>
                </a:lnTo>
                <a:lnTo>
                  <a:pt x="1703832" y="469730"/>
                </a:lnTo>
                <a:lnTo>
                  <a:pt x="1691775" y="478286"/>
                </a:lnTo>
                <a:lnTo>
                  <a:pt x="1679717" y="486842"/>
                </a:lnTo>
                <a:lnTo>
                  <a:pt x="1667660" y="495398"/>
                </a:lnTo>
                <a:lnTo>
                  <a:pt x="1655920" y="504270"/>
                </a:lnTo>
                <a:lnTo>
                  <a:pt x="1644180" y="513460"/>
                </a:lnTo>
                <a:lnTo>
                  <a:pt x="1632758" y="522967"/>
                </a:lnTo>
                <a:lnTo>
                  <a:pt x="1621335" y="532473"/>
                </a:lnTo>
                <a:lnTo>
                  <a:pt x="1610230" y="542297"/>
                </a:lnTo>
                <a:lnTo>
                  <a:pt x="1599124" y="551804"/>
                </a:lnTo>
                <a:lnTo>
                  <a:pt x="1588336" y="561944"/>
                </a:lnTo>
                <a:lnTo>
                  <a:pt x="1577548" y="572084"/>
                </a:lnTo>
                <a:lnTo>
                  <a:pt x="1566760" y="582542"/>
                </a:lnTo>
                <a:lnTo>
                  <a:pt x="1556606" y="592999"/>
                </a:lnTo>
                <a:lnTo>
                  <a:pt x="1546136" y="603773"/>
                </a:lnTo>
                <a:lnTo>
                  <a:pt x="1535982" y="614547"/>
                </a:lnTo>
                <a:lnTo>
                  <a:pt x="1526146" y="625638"/>
                </a:lnTo>
                <a:lnTo>
                  <a:pt x="1514406" y="638631"/>
                </a:lnTo>
                <a:lnTo>
                  <a:pt x="1503301" y="651623"/>
                </a:lnTo>
                <a:lnTo>
                  <a:pt x="1492195" y="664932"/>
                </a:lnTo>
                <a:lnTo>
                  <a:pt x="1481407" y="678559"/>
                </a:lnTo>
                <a:lnTo>
                  <a:pt x="1406525" y="612012"/>
                </a:lnTo>
                <a:lnTo>
                  <a:pt x="1407160" y="604407"/>
                </a:lnTo>
                <a:lnTo>
                  <a:pt x="1408112" y="596802"/>
                </a:lnTo>
                <a:lnTo>
                  <a:pt x="1409381" y="589196"/>
                </a:lnTo>
                <a:lnTo>
                  <a:pt x="1410967" y="581274"/>
                </a:lnTo>
                <a:lnTo>
                  <a:pt x="1412554" y="573352"/>
                </a:lnTo>
                <a:lnTo>
                  <a:pt x="1415092" y="565430"/>
                </a:lnTo>
                <a:lnTo>
                  <a:pt x="1417313" y="557191"/>
                </a:lnTo>
                <a:lnTo>
                  <a:pt x="1420169" y="548952"/>
                </a:lnTo>
                <a:lnTo>
                  <a:pt x="1423025" y="540396"/>
                </a:lnTo>
                <a:lnTo>
                  <a:pt x="1426198" y="532157"/>
                </a:lnTo>
                <a:lnTo>
                  <a:pt x="1430322" y="523601"/>
                </a:lnTo>
                <a:lnTo>
                  <a:pt x="1434130" y="514728"/>
                </a:lnTo>
                <a:lnTo>
                  <a:pt x="1438572" y="505855"/>
                </a:lnTo>
                <a:lnTo>
                  <a:pt x="1443332" y="497299"/>
                </a:lnTo>
                <a:lnTo>
                  <a:pt x="1448408" y="488109"/>
                </a:lnTo>
                <a:lnTo>
                  <a:pt x="1453802" y="478919"/>
                </a:lnTo>
                <a:lnTo>
                  <a:pt x="1461100" y="467195"/>
                </a:lnTo>
                <a:lnTo>
                  <a:pt x="1469033" y="455787"/>
                </a:lnTo>
                <a:lnTo>
                  <a:pt x="1476648" y="444696"/>
                </a:lnTo>
                <a:lnTo>
                  <a:pt x="1484263" y="433921"/>
                </a:lnTo>
                <a:lnTo>
                  <a:pt x="1492195" y="423464"/>
                </a:lnTo>
                <a:lnTo>
                  <a:pt x="1500128" y="413641"/>
                </a:lnTo>
                <a:lnTo>
                  <a:pt x="1508060" y="403817"/>
                </a:lnTo>
                <a:lnTo>
                  <a:pt x="1516310" y="393994"/>
                </a:lnTo>
                <a:lnTo>
                  <a:pt x="1524877" y="384804"/>
                </a:lnTo>
                <a:lnTo>
                  <a:pt x="1533127" y="375614"/>
                </a:lnTo>
                <a:lnTo>
                  <a:pt x="1541376" y="367375"/>
                </a:lnTo>
                <a:lnTo>
                  <a:pt x="1549943" y="358819"/>
                </a:lnTo>
                <a:lnTo>
                  <a:pt x="1558828" y="350580"/>
                </a:lnTo>
                <a:lnTo>
                  <a:pt x="1567077" y="342975"/>
                </a:lnTo>
                <a:lnTo>
                  <a:pt x="1575962" y="335369"/>
                </a:lnTo>
                <a:lnTo>
                  <a:pt x="1584846" y="328081"/>
                </a:lnTo>
                <a:lnTo>
                  <a:pt x="1594047" y="321109"/>
                </a:lnTo>
                <a:lnTo>
                  <a:pt x="1602932" y="314455"/>
                </a:lnTo>
                <a:lnTo>
                  <a:pt x="1611816" y="308117"/>
                </a:lnTo>
                <a:lnTo>
                  <a:pt x="1621018" y="301779"/>
                </a:lnTo>
                <a:lnTo>
                  <a:pt x="1630219" y="296075"/>
                </a:lnTo>
                <a:lnTo>
                  <a:pt x="1639421" y="290054"/>
                </a:lnTo>
                <a:lnTo>
                  <a:pt x="1648622" y="284667"/>
                </a:lnTo>
                <a:lnTo>
                  <a:pt x="1657824" y="279280"/>
                </a:lnTo>
                <a:lnTo>
                  <a:pt x="1667343" y="274527"/>
                </a:lnTo>
                <a:lnTo>
                  <a:pt x="1676862" y="269457"/>
                </a:lnTo>
                <a:lnTo>
                  <a:pt x="1686381" y="265337"/>
                </a:lnTo>
                <a:lnTo>
                  <a:pt x="1695582" y="261218"/>
                </a:lnTo>
                <a:lnTo>
                  <a:pt x="1705101" y="256781"/>
                </a:lnTo>
                <a:lnTo>
                  <a:pt x="1714937" y="252979"/>
                </a:lnTo>
                <a:lnTo>
                  <a:pt x="1724456" y="249493"/>
                </a:lnTo>
                <a:lnTo>
                  <a:pt x="1734292" y="246007"/>
                </a:lnTo>
                <a:lnTo>
                  <a:pt x="1743494" y="242838"/>
                </a:lnTo>
                <a:lnTo>
                  <a:pt x="1753330" y="239986"/>
                </a:lnTo>
                <a:lnTo>
                  <a:pt x="1763166" y="237134"/>
                </a:lnTo>
                <a:lnTo>
                  <a:pt x="1773003" y="234599"/>
                </a:lnTo>
                <a:lnTo>
                  <a:pt x="1792675" y="230163"/>
                </a:lnTo>
                <a:lnTo>
                  <a:pt x="1812030" y="226360"/>
                </a:lnTo>
                <a:lnTo>
                  <a:pt x="1831702" y="222874"/>
                </a:lnTo>
                <a:lnTo>
                  <a:pt x="1851375" y="220656"/>
                </a:lnTo>
                <a:lnTo>
                  <a:pt x="1870730" y="219072"/>
                </a:lnTo>
                <a:lnTo>
                  <a:pt x="1890402" y="217804"/>
                </a:lnTo>
                <a:lnTo>
                  <a:pt x="1910075" y="217487"/>
                </a:lnTo>
                <a:close/>
                <a:moveTo>
                  <a:pt x="1112837" y="0"/>
                </a:moveTo>
                <a:lnTo>
                  <a:pt x="1116656" y="634"/>
                </a:lnTo>
                <a:lnTo>
                  <a:pt x="1128112" y="2854"/>
                </a:lnTo>
                <a:lnTo>
                  <a:pt x="1146570" y="6660"/>
                </a:lnTo>
                <a:lnTo>
                  <a:pt x="1157708" y="9197"/>
                </a:lnTo>
                <a:lnTo>
                  <a:pt x="1170119" y="12369"/>
                </a:lnTo>
                <a:lnTo>
                  <a:pt x="1183485" y="16175"/>
                </a:lnTo>
                <a:lnTo>
                  <a:pt x="1198124" y="20298"/>
                </a:lnTo>
                <a:lnTo>
                  <a:pt x="1213399" y="25372"/>
                </a:lnTo>
                <a:lnTo>
                  <a:pt x="1229629" y="30763"/>
                </a:lnTo>
                <a:lnTo>
                  <a:pt x="1246495" y="37106"/>
                </a:lnTo>
                <a:lnTo>
                  <a:pt x="1263998" y="43767"/>
                </a:lnTo>
                <a:lnTo>
                  <a:pt x="1281501" y="51378"/>
                </a:lnTo>
                <a:lnTo>
                  <a:pt x="1299640" y="59307"/>
                </a:lnTo>
                <a:lnTo>
                  <a:pt x="1317780" y="68504"/>
                </a:lnTo>
                <a:lnTo>
                  <a:pt x="1336237" y="78653"/>
                </a:lnTo>
                <a:lnTo>
                  <a:pt x="1345148" y="84045"/>
                </a:lnTo>
                <a:lnTo>
                  <a:pt x="1354058" y="89436"/>
                </a:lnTo>
                <a:lnTo>
                  <a:pt x="1363287" y="95462"/>
                </a:lnTo>
                <a:lnTo>
                  <a:pt x="1372198" y="101171"/>
                </a:lnTo>
                <a:lnTo>
                  <a:pt x="1381108" y="107514"/>
                </a:lnTo>
                <a:lnTo>
                  <a:pt x="1389701" y="113540"/>
                </a:lnTo>
                <a:lnTo>
                  <a:pt x="1398293" y="120517"/>
                </a:lnTo>
                <a:lnTo>
                  <a:pt x="1406886" y="127177"/>
                </a:lnTo>
                <a:lnTo>
                  <a:pt x="1415160" y="134471"/>
                </a:lnTo>
                <a:lnTo>
                  <a:pt x="1423116" y="141449"/>
                </a:lnTo>
                <a:lnTo>
                  <a:pt x="1431390" y="149377"/>
                </a:lnTo>
                <a:lnTo>
                  <a:pt x="1439346" y="157306"/>
                </a:lnTo>
                <a:lnTo>
                  <a:pt x="1446665" y="165552"/>
                </a:lnTo>
                <a:lnTo>
                  <a:pt x="1454303" y="173798"/>
                </a:lnTo>
                <a:lnTo>
                  <a:pt x="1461304" y="182361"/>
                </a:lnTo>
                <a:lnTo>
                  <a:pt x="1468305" y="191241"/>
                </a:lnTo>
                <a:lnTo>
                  <a:pt x="1474988" y="200756"/>
                </a:lnTo>
                <a:lnTo>
                  <a:pt x="1481034" y="209953"/>
                </a:lnTo>
                <a:lnTo>
                  <a:pt x="1487399" y="219785"/>
                </a:lnTo>
                <a:lnTo>
                  <a:pt x="1492809" y="229616"/>
                </a:lnTo>
                <a:lnTo>
                  <a:pt x="1498537" y="240082"/>
                </a:lnTo>
                <a:lnTo>
                  <a:pt x="1503311" y="250865"/>
                </a:lnTo>
                <a:lnTo>
                  <a:pt x="1508084" y="261648"/>
                </a:lnTo>
                <a:lnTo>
                  <a:pt x="1512540" y="273066"/>
                </a:lnTo>
                <a:lnTo>
                  <a:pt x="1516358" y="284483"/>
                </a:lnTo>
                <a:lnTo>
                  <a:pt x="1519859" y="296218"/>
                </a:lnTo>
                <a:lnTo>
                  <a:pt x="1523041" y="308269"/>
                </a:lnTo>
                <a:lnTo>
                  <a:pt x="1525587" y="320955"/>
                </a:lnTo>
                <a:lnTo>
                  <a:pt x="1512540" y="333641"/>
                </a:lnTo>
                <a:lnTo>
                  <a:pt x="1499492" y="346645"/>
                </a:lnTo>
                <a:lnTo>
                  <a:pt x="1486763" y="360599"/>
                </a:lnTo>
                <a:lnTo>
                  <a:pt x="1474351" y="374554"/>
                </a:lnTo>
                <a:lnTo>
                  <a:pt x="1462259" y="389777"/>
                </a:lnTo>
                <a:lnTo>
                  <a:pt x="1450484" y="405000"/>
                </a:lnTo>
                <a:lnTo>
                  <a:pt x="1439027" y="420540"/>
                </a:lnTo>
                <a:lnTo>
                  <a:pt x="1427889" y="437032"/>
                </a:lnTo>
                <a:lnTo>
                  <a:pt x="1426616" y="424346"/>
                </a:lnTo>
                <a:lnTo>
                  <a:pt x="1424389" y="411343"/>
                </a:lnTo>
                <a:lnTo>
                  <a:pt x="1422479" y="398340"/>
                </a:lnTo>
                <a:lnTo>
                  <a:pt x="1420252" y="385654"/>
                </a:lnTo>
                <a:lnTo>
                  <a:pt x="1417706" y="373285"/>
                </a:lnTo>
                <a:lnTo>
                  <a:pt x="1414842" y="360599"/>
                </a:lnTo>
                <a:lnTo>
                  <a:pt x="1411341" y="348230"/>
                </a:lnTo>
                <a:lnTo>
                  <a:pt x="1408159" y="335544"/>
                </a:lnTo>
                <a:lnTo>
                  <a:pt x="1402112" y="317467"/>
                </a:lnTo>
                <a:lnTo>
                  <a:pt x="1396065" y="299706"/>
                </a:lnTo>
                <a:lnTo>
                  <a:pt x="1388746" y="281946"/>
                </a:lnTo>
                <a:lnTo>
                  <a:pt x="1384927" y="273700"/>
                </a:lnTo>
                <a:lnTo>
                  <a:pt x="1381108" y="265137"/>
                </a:lnTo>
                <a:lnTo>
                  <a:pt x="1376653" y="256574"/>
                </a:lnTo>
                <a:lnTo>
                  <a:pt x="1372516" y="248328"/>
                </a:lnTo>
                <a:lnTo>
                  <a:pt x="1368061" y="240082"/>
                </a:lnTo>
                <a:lnTo>
                  <a:pt x="1363287" y="231836"/>
                </a:lnTo>
                <a:lnTo>
                  <a:pt x="1358514" y="223591"/>
                </a:lnTo>
                <a:lnTo>
                  <a:pt x="1353104" y="215979"/>
                </a:lnTo>
                <a:lnTo>
                  <a:pt x="1348012" y="208050"/>
                </a:lnTo>
                <a:lnTo>
                  <a:pt x="1342284" y="200121"/>
                </a:lnTo>
                <a:lnTo>
                  <a:pt x="1336874" y="192827"/>
                </a:lnTo>
                <a:lnTo>
                  <a:pt x="1330827" y="185215"/>
                </a:lnTo>
                <a:lnTo>
                  <a:pt x="1325099" y="178238"/>
                </a:lnTo>
                <a:lnTo>
                  <a:pt x="1319053" y="171261"/>
                </a:lnTo>
                <a:lnTo>
                  <a:pt x="1312688" y="164284"/>
                </a:lnTo>
                <a:lnTo>
                  <a:pt x="1306323" y="157623"/>
                </a:lnTo>
                <a:lnTo>
                  <a:pt x="1299640" y="150963"/>
                </a:lnTo>
                <a:lnTo>
                  <a:pt x="1292957" y="144620"/>
                </a:lnTo>
                <a:lnTo>
                  <a:pt x="1286274" y="138277"/>
                </a:lnTo>
                <a:lnTo>
                  <a:pt x="1278955" y="132251"/>
                </a:lnTo>
                <a:lnTo>
                  <a:pt x="1271636" y="126225"/>
                </a:lnTo>
                <a:lnTo>
                  <a:pt x="1264635" y="120834"/>
                </a:lnTo>
                <a:lnTo>
                  <a:pt x="1257315" y="115125"/>
                </a:lnTo>
                <a:lnTo>
                  <a:pt x="1249996" y="110051"/>
                </a:lnTo>
                <a:lnTo>
                  <a:pt x="1242040" y="104659"/>
                </a:lnTo>
                <a:lnTo>
                  <a:pt x="1234402" y="99902"/>
                </a:lnTo>
                <a:lnTo>
                  <a:pt x="1241403" y="105611"/>
                </a:lnTo>
                <a:lnTo>
                  <a:pt x="1248086" y="111637"/>
                </a:lnTo>
                <a:lnTo>
                  <a:pt x="1255088" y="117663"/>
                </a:lnTo>
                <a:lnTo>
                  <a:pt x="1262089" y="124006"/>
                </a:lnTo>
                <a:lnTo>
                  <a:pt x="1268135" y="130666"/>
                </a:lnTo>
                <a:lnTo>
                  <a:pt x="1274818" y="137009"/>
                </a:lnTo>
                <a:lnTo>
                  <a:pt x="1280546" y="143986"/>
                </a:lnTo>
                <a:lnTo>
                  <a:pt x="1286911" y="150646"/>
                </a:lnTo>
                <a:lnTo>
                  <a:pt x="1292321" y="157623"/>
                </a:lnTo>
                <a:lnTo>
                  <a:pt x="1298367" y="164601"/>
                </a:lnTo>
                <a:lnTo>
                  <a:pt x="1303459" y="171895"/>
                </a:lnTo>
                <a:lnTo>
                  <a:pt x="1308869" y="179190"/>
                </a:lnTo>
                <a:lnTo>
                  <a:pt x="1313961" y="186484"/>
                </a:lnTo>
                <a:lnTo>
                  <a:pt x="1318734" y="194095"/>
                </a:lnTo>
                <a:lnTo>
                  <a:pt x="1323508" y="202024"/>
                </a:lnTo>
                <a:lnTo>
                  <a:pt x="1327963" y="209636"/>
                </a:lnTo>
                <a:lnTo>
                  <a:pt x="1332418" y="217565"/>
                </a:lnTo>
                <a:lnTo>
                  <a:pt x="1336237" y="225493"/>
                </a:lnTo>
                <a:lnTo>
                  <a:pt x="1340056" y="233422"/>
                </a:lnTo>
                <a:lnTo>
                  <a:pt x="1344193" y="241668"/>
                </a:lnTo>
                <a:lnTo>
                  <a:pt x="1347376" y="249914"/>
                </a:lnTo>
                <a:lnTo>
                  <a:pt x="1350558" y="257843"/>
                </a:lnTo>
                <a:lnTo>
                  <a:pt x="1356923" y="274969"/>
                </a:lnTo>
                <a:lnTo>
                  <a:pt x="1362333" y="291778"/>
                </a:lnTo>
                <a:lnTo>
                  <a:pt x="1366788" y="308904"/>
                </a:lnTo>
                <a:lnTo>
                  <a:pt x="1370925" y="326030"/>
                </a:lnTo>
                <a:lnTo>
                  <a:pt x="1374107" y="343790"/>
                </a:lnTo>
                <a:lnTo>
                  <a:pt x="1376653" y="360916"/>
                </a:lnTo>
                <a:lnTo>
                  <a:pt x="1378562" y="378677"/>
                </a:lnTo>
                <a:lnTo>
                  <a:pt x="1380472" y="396120"/>
                </a:lnTo>
                <a:lnTo>
                  <a:pt x="1381108" y="413880"/>
                </a:lnTo>
                <a:lnTo>
                  <a:pt x="1381427" y="431641"/>
                </a:lnTo>
                <a:lnTo>
                  <a:pt x="1381108" y="449401"/>
                </a:lnTo>
                <a:lnTo>
                  <a:pt x="1380472" y="466844"/>
                </a:lnTo>
                <a:lnTo>
                  <a:pt x="1378881" y="484605"/>
                </a:lnTo>
                <a:lnTo>
                  <a:pt x="1377290" y="502048"/>
                </a:lnTo>
                <a:lnTo>
                  <a:pt x="1375380" y="519491"/>
                </a:lnTo>
                <a:lnTo>
                  <a:pt x="1372516" y="536934"/>
                </a:lnTo>
                <a:lnTo>
                  <a:pt x="1369652" y="554378"/>
                </a:lnTo>
                <a:lnTo>
                  <a:pt x="1367106" y="564843"/>
                </a:lnTo>
                <a:lnTo>
                  <a:pt x="1364878" y="574675"/>
                </a:lnTo>
                <a:lnTo>
                  <a:pt x="1334646" y="547717"/>
                </a:lnTo>
                <a:lnTo>
                  <a:pt x="1168210" y="399609"/>
                </a:lnTo>
                <a:lnTo>
                  <a:pt x="1166618" y="387557"/>
                </a:lnTo>
                <a:lnTo>
                  <a:pt x="1166300" y="375188"/>
                </a:lnTo>
                <a:lnTo>
                  <a:pt x="1166618" y="369479"/>
                </a:lnTo>
                <a:lnTo>
                  <a:pt x="1166937" y="363136"/>
                </a:lnTo>
                <a:lnTo>
                  <a:pt x="1167573" y="357110"/>
                </a:lnTo>
                <a:lnTo>
                  <a:pt x="1168528" y="350767"/>
                </a:lnTo>
                <a:lnTo>
                  <a:pt x="1171074" y="330153"/>
                </a:lnTo>
                <a:lnTo>
                  <a:pt x="1173620" y="308269"/>
                </a:lnTo>
                <a:lnTo>
                  <a:pt x="1175847" y="285435"/>
                </a:lnTo>
                <a:lnTo>
                  <a:pt x="1177438" y="262283"/>
                </a:lnTo>
                <a:lnTo>
                  <a:pt x="1178393" y="238814"/>
                </a:lnTo>
                <a:lnTo>
                  <a:pt x="1178711" y="227079"/>
                </a:lnTo>
                <a:lnTo>
                  <a:pt x="1178711" y="215027"/>
                </a:lnTo>
                <a:lnTo>
                  <a:pt x="1178393" y="203293"/>
                </a:lnTo>
                <a:lnTo>
                  <a:pt x="1178075" y="191241"/>
                </a:lnTo>
                <a:lnTo>
                  <a:pt x="1177438" y="179507"/>
                </a:lnTo>
                <a:lnTo>
                  <a:pt x="1176484" y="167772"/>
                </a:lnTo>
                <a:lnTo>
                  <a:pt x="1175211" y="155720"/>
                </a:lnTo>
                <a:lnTo>
                  <a:pt x="1173938" y="144303"/>
                </a:lnTo>
                <a:lnTo>
                  <a:pt x="1172028" y="132568"/>
                </a:lnTo>
                <a:lnTo>
                  <a:pt x="1169801" y="121151"/>
                </a:lnTo>
                <a:lnTo>
                  <a:pt x="1167573" y="109734"/>
                </a:lnTo>
                <a:lnTo>
                  <a:pt x="1164391" y="98633"/>
                </a:lnTo>
                <a:lnTo>
                  <a:pt x="1161208" y="87533"/>
                </a:lnTo>
                <a:lnTo>
                  <a:pt x="1157708" y="76750"/>
                </a:lnTo>
                <a:lnTo>
                  <a:pt x="1153571" y="66284"/>
                </a:lnTo>
                <a:lnTo>
                  <a:pt x="1149115" y="55818"/>
                </a:lnTo>
                <a:lnTo>
                  <a:pt x="1144342" y="45670"/>
                </a:lnTo>
                <a:lnTo>
                  <a:pt x="1138932" y="35838"/>
                </a:lnTo>
                <a:lnTo>
                  <a:pt x="1133204" y="26641"/>
                </a:lnTo>
                <a:lnTo>
                  <a:pt x="1126839" y="17443"/>
                </a:lnTo>
                <a:lnTo>
                  <a:pt x="1119838" y="8563"/>
                </a:lnTo>
                <a:lnTo>
                  <a:pt x="11128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MH_Other_4"/>
          <p:cNvSpPr>
            <a:spLocks noChangeAspect="1"/>
          </p:cNvSpPr>
          <p:nvPr>
            <p:custDataLst>
              <p:tags r:id="rId4"/>
            </p:custDataLst>
          </p:nvPr>
        </p:nvSpPr>
        <p:spPr bwMode="auto">
          <a:xfrm>
            <a:off x="5327650" y="4424206"/>
            <a:ext cx="1693863" cy="904875"/>
          </a:xfrm>
          <a:custGeom>
            <a:avLst/>
            <a:gdLst>
              <a:gd name="T0" fmla="*/ 33 w 1411"/>
              <a:gd name="T1" fmla="*/ 196 h 754"/>
              <a:gd name="T2" fmla="*/ 406 w 1411"/>
              <a:gd name="T3" fmla="*/ 64 h 754"/>
              <a:gd name="T4" fmla="*/ 438 w 1411"/>
              <a:gd name="T5" fmla="*/ 77 h 754"/>
              <a:gd name="T6" fmla="*/ 470 w 1411"/>
              <a:gd name="T7" fmla="*/ 88 h 754"/>
              <a:gd name="T8" fmla="*/ 503 w 1411"/>
              <a:gd name="T9" fmla="*/ 97 h 754"/>
              <a:gd name="T10" fmla="*/ 537 w 1411"/>
              <a:gd name="T11" fmla="*/ 105 h 754"/>
              <a:gd name="T12" fmla="*/ 571 w 1411"/>
              <a:gd name="T13" fmla="*/ 111 h 754"/>
              <a:gd name="T14" fmla="*/ 607 w 1411"/>
              <a:gd name="T15" fmla="*/ 115 h 754"/>
              <a:gd name="T16" fmla="*/ 643 w 1411"/>
              <a:gd name="T17" fmla="*/ 117 h 754"/>
              <a:gd name="T18" fmla="*/ 686 w 1411"/>
              <a:gd name="T19" fmla="*/ 117 h 754"/>
              <a:gd name="T20" fmla="*/ 737 w 1411"/>
              <a:gd name="T21" fmla="*/ 113 h 754"/>
              <a:gd name="T22" fmla="*/ 787 w 1411"/>
              <a:gd name="T23" fmla="*/ 105 h 754"/>
              <a:gd name="T24" fmla="*/ 835 w 1411"/>
              <a:gd name="T25" fmla="*/ 94 h 754"/>
              <a:gd name="T26" fmla="*/ 882 w 1411"/>
              <a:gd name="T27" fmla="*/ 79 h 754"/>
              <a:gd name="T28" fmla="*/ 928 w 1411"/>
              <a:gd name="T29" fmla="*/ 60 h 754"/>
              <a:gd name="T30" fmla="*/ 960 w 1411"/>
              <a:gd name="T31" fmla="*/ 44 h 754"/>
              <a:gd name="T32" fmla="*/ 981 w 1411"/>
              <a:gd name="T33" fmla="*/ 32 h 754"/>
              <a:gd name="T34" fmla="*/ 1002 w 1411"/>
              <a:gd name="T35" fmla="*/ 19 h 754"/>
              <a:gd name="T36" fmla="*/ 1022 w 1411"/>
              <a:gd name="T37" fmla="*/ 6 h 754"/>
              <a:gd name="T38" fmla="*/ 1036 w 1411"/>
              <a:gd name="T39" fmla="*/ 351 h 754"/>
              <a:gd name="T40" fmla="*/ 1391 w 1411"/>
              <a:gd name="T41" fmla="*/ 526 h 754"/>
              <a:gd name="T42" fmla="*/ 1350 w 1411"/>
              <a:gd name="T43" fmla="*/ 553 h 754"/>
              <a:gd name="T44" fmla="*/ 1308 w 1411"/>
              <a:gd name="T45" fmla="*/ 579 h 754"/>
              <a:gd name="T46" fmla="*/ 1266 w 1411"/>
              <a:gd name="T47" fmla="*/ 602 h 754"/>
              <a:gd name="T48" fmla="*/ 1222 w 1411"/>
              <a:gd name="T49" fmla="*/ 625 h 754"/>
              <a:gd name="T50" fmla="*/ 1177 w 1411"/>
              <a:gd name="T51" fmla="*/ 645 h 754"/>
              <a:gd name="T52" fmla="*/ 1132 w 1411"/>
              <a:gd name="T53" fmla="*/ 664 h 754"/>
              <a:gd name="T54" fmla="*/ 1086 w 1411"/>
              <a:gd name="T55" fmla="*/ 683 h 754"/>
              <a:gd name="T56" fmla="*/ 1038 w 1411"/>
              <a:gd name="T57" fmla="*/ 698 h 754"/>
              <a:gd name="T58" fmla="*/ 990 w 1411"/>
              <a:gd name="T59" fmla="*/ 712 h 754"/>
              <a:gd name="T60" fmla="*/ 941 w 1411"/>
              <a:gd name="T61" fmla="*/ 724 h 754"/>
              <a:gd name="T62" fmla="*/ 866 w 1411"/>
              <a:gd name="T63" fmla="*/ 738 h 754"/>
              <a:gd name="T64" fmla="*/ 816 w 1411"/>
              <a:gd name="T65" fmla="*/ 745 h 754"/>
              <a:gd name="T66" fmla="*/ 765 w 1411"/>
              <a:gd name="T67" fmla="*/ 750 h 754"/>
              <a:gd name="T68" fmla="*/ 713 w 1411"/>
              <a:gd name="T69" fmla="*/ 753 h 754"/>
              <a:gd name="T70" fmla="*/ 661 w 1411"/>
              <a:gd name="T71" fmla="*/ 754 h 754"/>
              <a:gd name="T72" fmla="*/ 593 w 1411"/>
              <a:gd name="T73" fmla="*/ 752 h 754"/>
              <a:gd name="T74" fmla="*/ 548 w 1411"/>
              <a:gd name="T75" fmla="*/ 749 h 754"/>
              <a:gd name="T76" fmla="*/ 504 w 1411"/>
              <a:gd name="T77" fmla="*/ 744 h 754"/>
              <a:gd name="T78" fmla="*/ 461 w 1411"/>
              <a:gd name="T79" fmla="*/ 738 h 754"/>
              <a:gd name="T80" fmla="*/ 417 w 1411"/>
              <a:gd name="T81" fmla="*/ 731 h 754"/>
              <a:gd name="T82" fmla="*/ 374 w 1411"/>
              <a:gd name="T83" fmla="*/ 722 h 754"/>
              <a:gd name="T84" fmla="*/ 333 w 1411"/>
              <a:gd name="T85" fmla="*/ 711 h 754"/>
              <a:gd name="T86" fmla="*/ 271 w 1411"/>
              <a:gd name="T87" fmla="*/ 693 h 754"/>
              <a:gd name="T88" fmla="*/ 229 w 1411"/>
              <a:gd name="T89" fmla="*/ 679 h 754"/>
              <a:gd name="T90" fmla="*/ 190 w 1411"/>
              <a:gd name="T91" fmla="*/ 663 h 754"/>
              <a:gd name="T92" fmla="*/ 150 w 1411"/>
              <a:gd name="T93" fmla="*/ 646 h 754"/>
              <a:gd name="T94" fmla="*/ 112 w 1411"/>
              <a:gd name="T95" fmla="*/ 628 h 754"/>
              <a:gd name="T96" fmla="*/ 73 w 1411"/>
              <a:gd name="T97" fmla="*/ 610 h 754"/>
              <a:gd name="T98" fmla="*/ 0 w 1411"/>
              <a:gd name="T99" fmla="*/ 568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11" h="754">
                <a:moveTo>
                  <a:pt x="0" y="568"/>
                </a:moveTo>
                <a:lnTo>
                  <a:pt x="33" y="196"/>
                </a:lnTo>
                <a:lnTo>
                  <a:pt x="390" y="57"/>
                </a:lnTo>
                <a:lnTo>
                  <a:pt x="406" y="64"/>
                </a:lnTo>
                <a:lnTo>
                  <a:pt x="422" y="71"/>
                </a:lnTo>
                <a:lnTo>
                  <a:pt x="438" y="77"/>
                </a:lnTo>
                <a:lnTo>
                  <a:pt x="454" y="83"/>
                </a:lnTo>
                <a:lnTo>
                  <a:pt x="470" y="88"/>
                </a:lnTo>
                <a:lnTo>
                  <a:pt x="487" y="93"/>
                </a:lnTo>
                <a:lnTo>
                  <a:pt x="503" y="97"/>
                </a:lnTo>
                <a:lnTo>
                  <a:pt x="520" y="102"/>
                </a:lnTo>
                <a:lnTo>
                  <a:pt x="537" y="105"/>
                </a:lnTo>
                <a:lnTo>
                  <a:pt x="554" y="108"/>
                </a:lnTo>
                <a:lnTo>
                  <a:pt x="571" y="111"/>
                </a:lnTo>
                <a:lnTo>
                  <a:pt x="590" y="113"/>
                </a:lnTo>
                <a:lnTo>
                  <a:pt x="607" y="115"/>
                </a:lnTo>
                <a:lnTo>
                  <a:pt x="625" y="117"/>
                </a:lnTo>
                <a:lnTo>
                  <a:pt x="643" y="117"/>
                </a:lnTo>
                <a:lnTo>
                  <a:pt x="661" y="118"/>
                </a:lnTo>
                <a:lnTo>
                  <a:pt x="686" y="117"/>
                </a:lnTo>
                <a:lnTo>
                  <a:pt x="712" y="116"/>
                </a:lnTo>
                <a:lnTo>
                  <a:pt x="737" y="113"/>
                </a:lnTo>
                <a:lnTo>
                  <a:pt x="763" y="110"/>
                </a:lnTo>
                <a:lnTo>
                  <a:pt x="787" y="105"/>
                </a:lnTo>
                <a:lnTo>
                  <a:pt x="811" y="100"/>
                </a:lnTo>
                <a:lnTo>
                  <a:pt x="835" y="94"/>
                </a:lnTo>
                <a:lnTo>
                  <a:pt x="859" y="87"/>
                </a:lnTo>
                <a:lnTo>
                  <a:pt x="882" y="79"/>
                </a:lnTo>
                <a:lnTo>
                  <a:pt x="905" y="70"/>
                </a:lnTo>
                <a:lnTo>
                  <a:pt x="928" y="60"/>
                </a:lnTo>
                <a:lnTo>
                  <a:pt x="949" y="50"/>
                </a:lnTo>
                <a:lnTo>
                  <a:pt x="960" y="44"/>
                </a:lnTo>
                <a:lnTo>
                  <a:pt x="971" y="39"/>
                </a:lnTo>
                <a:lnTo>
                  <a:pt x="981" y="32"/>
                </a:lnTo>
                <a:lnTo>
                  <a:pt x="991" y="26"/>
                </a:lnTo>
                <a:lnTo>
                  <a:pt x="1002" y="19"/>
                </a:lnTo>
                <a:lnTo>
                  <a:pt x="1012" y="13"/>
                </a:lnTo>
                <a:lnTo>
                  <a:pt x="1022" y="6"/>
                </a:lnTo>
                <a:lnTo>
                  <a:pt x="1032" y="0"/>
                </a:lnTo>
                <a:lnTo>
                  <a:pt x="1036" y="351"/>
                </a:lnTo>
                <a:lnTo>
                  <a:pt x="1411" y="511"/>
                </a:lnTo>
                <a:lnTo>
                  <a:pt x="1391" y="526"/>
                </a:lnTo>
                <a:lnTo>
                  <a:pt x="1370" y="540"/>
                </a:lnTo>
                <a:lnTo>
                  <a:pt x="1350" y="553"/>
                </a:lnTo>
                <a:lnTo>
                  <a:pt x="1329" y="566"/>
                </a:lnTo>
                <a:lnTo>
                  <a:pt x="1308" y="579"/>
                </a:lnTo>
                <a:lnTo>
                  <a:pt x="1287" y="591"/>
                </a:lnTo>
                <a:lnTo>
                  <a:pt x="1266" y="602"/>
                </a:lnTo>
                <a:lnTo>
                  <a:pt x="1244" y="614"/>
                </a:lnTo>
                <a:lnTo>
                  <a:pt x="1222" y="625"/>
                </a:lnTo>
                <a:lnTo>
                  <a:pt x="1199" y="635"/>
                </a:lnTo>
                <a:lnTo>
                  <a:pt x="1177" y="645"/>
                </a:lnTo>
                <a:lnTo>
                  <a:pt x="1154" y="655"/>
                </a:lnTo>
                <a:lnTo>
                  <a:pt x="1132" y="664"/>
                </a:lnTo>
                <a:lnTo>
                  <a:pt x="1109" y="673"/>
                </a:lnTo>
                <a:lnTo>
                  <a:pt x="1086" y="683"/>
                </a:lnTo>
                <a:lnTo>
                  <a:pt x="1062" y="691"/>
                </a:lnTo>
                <a:lnTo>
                  <a:pt x="1038" y="698"/>
                </a:lnTo>
                <a:lnTo>
                  <a:pt x="1014" y="705"/>
                </a:lnTo>
                <a:lnTo>
                  <a:pt x="990" y="712"/>
                </a:lnTo>
                <a:lnTo>
                  <a:pt x="966" y="718"/>
                </a:lnTo>
                <a:lnTo>
                  <a:pt x="941" y="724"/>
                </a:lnTo>
                <a:lnTo>
                  <a:pt x="917" y="729"/>
                </a:lnTo>
                <a:lnTo>
                  <a:pt x="866" y="738"/>
                </a:lnTo>
                <a:lnTo>
                  <a:pt x="841" y="742"/>
                </a:lnTo>
                <a:lnTo>
                  <a:pt x="816" y="745"/>
                </a:lnTo>
                <a:lnTo>
                  <a:pt x="791" y="748"/>
                </a:lnTo>
                <a:lnTo>
                  <a:pt x="765" y="750"/>
                </a:lnTo>
                <a:lnTo>
                  <a:pt x="738" y="752"/>
                </a:lnTo>
                <a:lnTo>
                  <a:pt x="713" y="753"/>
                </a:lnTo>
                <a:lnTo>
                  <a:pt x="687" y="754"/>
                </a:lnTo>
                <a:lnTo>
                  <a:pt x="661" y="754"/>
                </a:lnTo>
                <a:lnTo>
                  <a:pt x="616" y="753"/>
                </a:lnTo>
                <a:lnTo>
                  <a:pt x="593" y="752"/>
                </a:lnTo>
                <a:lnTo>
                  <a:pt x="570" y="751"/>
                </a:lnTo>
                <a:lnTo>
                  <a:pt x="548" y="749"/>
                </a:lnTo>
                <a:lnTo>
                  <a:pt x="526" y="747"/>
                </a:lnTo>
                <a:lnTo>
                  <a:pt x="504" y="744"/>
                </a:lnTo>
                <a:lnTo>
                  <a:pt x="482" y="742"/>
                </a:lnTo>
                <a:lnTo>
                  <a:pt x="461" y="738"/>
                </a:lnTo>
                <a:lnTo>
                  <a:pt x="439" y="735"/>
                </a:lnTo>
                <a:lnTo>
                  <a:pt x="417" y="731"/>
                </a:lnTo>
                <a:lnTo>
                  <a:pt x="396" y="726"/>
                </a:lnTo>
                <a:lnTo>
                  <a:pt x="374" y="722"/>
                </a:lnTo>
                <a:lnTo>
                  <a:pt x="353" y="716"/>
                </a:lnTo>
                <a:lnTo>
                  <a:pt x="333" y="711"/>
                </a:lnTo>
                <a:lnTo>
                  <a:pt x="312" y="705"/>
                </a:lnTo>
                <a:lnTo>
                  <a:pt x="271" y="693"/>
                </a:lnTo>
                <a:lnTo>
                  <a:pt x="250" y="686"/>
                </a:lnTo>
                <a:lnTo>
                  <a:pt x="229" y="679"/>
                </a:lnTo>
                <a:lnTo>
                  <a:pt x="209" y="670"/>
                </a:lnTo>
                <a:lnTo>
                  <a:pt x="190" y="663"/>
                </a:lnTo>
                <a:lnTo>
                  <a:pt x="170" y="655"/>
                </a:lnTo>
                <a:lnTo>
                  <a:pt x="150" y="646"/>
                </a:lnTo>
                <a:lnTo>
                  <a:pt x="131" y="637"/>
                </a:lnTo>
                <a:lnTo>
                  <a:pt x="112" y="628"/>
                </a:lnTo>
                <a:lnTo>
                  <a:pt x="92" y="619"/>
                </a:lnTo>
                <a:lnTo>
                  <a:pt x="73" y="610"/>
                </a:lnTo>
                <a:lnTo>
                  <a:pt x="36" y="590"/>
                </a:lnTo>
                <a:lnTo>
                  <a:pt x="0" y="568"/>
                </a:lnTo>
                <a:close/>
              </a:path>
            </a:pathLst>
          </a:cu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13" name="KSO_Shape"/>
          <p:cNvSpPr/>
          <p:nvPr/>
        </p:nvSpPr>
        <p:spPr bwMode="auto">
          <a:xfrm>
            <a:off x="6019800" y="4778219"/>
            <a:ext cx="182563" cy="341312"/>
          </a:xfrm>
          <a:custGeom>
            <a:avLst/>
            <a:gdLst>
              <a:gd name="T0" fmla="*/ 134485 w 2938"/>
              <a:gd name="T1" fmla="*/ 2420 h 5511"/>
              <a:gd name="T2" fmla="*/ 89887 w 2938"/>
              <a:gd name="T3" fmla="*/ 15901 h 5511"/>
              <a:gd name="T4" fmla="*/ 51858 w 2938"/>
              <a:gd name="T5" fmla="*/ 41481 h 5511"/>
              <a:gd name="T6" fmla="*/ 22817 w 2938"/>
              <a:gd name="T7" fmla="*/ 77085 h 5511"/>
              <a:gd name="T8" fmla="*/ 4840 w 2938"/>
              <a:gd name="T9" fmla="*/ 119257 h 5511"/>
              <a:gd name="T10" fmla="*/ 0 w 2938"/>
              <a:gd name="T11" fmla="*/ 1746336 h 5511"/>
              <a:gd name="T12" fmla="*/ 4840 w 2938"/>
              <a:gd name="T13" fmla="*/ 1786089 h 5511"/>
              <a:gd name="T14" fmla="*/ 22817 w 2938"/>
              <a:gd name="T15" fmla="*/ 1828606 h 5511"/>
              <a:gd name="T16" fmla="*/ 51858 w 2938"/>
              <a:gd name="T17" fmla="*/ 1863865 h 5511"/>
              <a:gd name="T18" fmla="*/ 89887 w 2938"/>
              <a:gd name="T19" fmla="*/ 1889445 h 5511"/>
              <a:gd name="T20" fmla="*/ 134485 w 2938"/>
              <a:gd name="T21" fmla="*/ 1903272 h 5511"/>
              <a:gd name="T22" fmla="*/ 864989 w 2938"/>
              <a:gd name="T23" fmla="*/ 1905000 h 5511"/>
              <a:gd name="T24" fmla="*/ 911316 w 2938"/>
              <a:gd name="T25" fmla="*/ 1895667 h 5511"/>
              <a:gd name="T26" fmla="*/ 952111 w 2938"/>
              <a:gd name="T27" fmla="*/ 1873544 h 5511"/>
              <a:gd name="T28" fmla="*/ 984263 w 2938"/>
              <a:gd name="T29" fmla="*/ 1841396 h 5511"/>
              <a:gd name="T30" fmla="*/ 1006043 w 2938"/>
              <a:gd name="T31" fmla="*/ 1800953 h 5511"/>
              <a:gd name="T32" fmla="*/ 1015377 w 2938"/>
              <a:gd name="T33" fmla="*/ 1754633 h 5511"/>
              <a:gd name="T34" fmla="*/ 1013994 w 2938"/>
              <a:gd name="T35" fmla="*/ 134812 h 5511"/>
              <a:gd name="T36" fmla="*/ 999820 w 2938"/>
              <a:gd name="T37" fmla="*/ 90220 h 5511"/>
              <a:gd name="T38" fmla="*/ 974237 w 2938"/>
              <a:gd name="T39" fmla="*/ 52542 h 5511"/>
              <a:gd name="T40" fmla="*/ 938973 w 2938"/>
              <a:gd name="T41" fmla="*/ 23160 h 5511"/>
              <a:gd name="T42" fmla="*/ 896450 w 2938"/>
              <a:gd name="T43" fmla="*/ 5531 h 5511"/>
              <a:gd name="T44" fmla="*/ 412789 w 2938"/>
              <a:gd name="T45" fmla="*/ 127553 h 5511"/>
              <a:gd name="T46" fmla="*/ 615380 w 2938"/>
              <a:gd name="T47" fmla="*/ 129973 h 5511"/>
              <a:gd name="T48" fmla="*/ 629209 w 2938"/>
              <a:gd name="T49" fmla="*/ 141034 h 5511"/>
              <a:gd name="T50" fmla="*/ 635086 w 2938"/>
              <a:gd name="T51" fmla="*/ 159009 h 5511"/>
              <a:gd name="T52" fmla="*/ 630938 w 2938"/>
              <a:gd name="T53" fmla="*/ 174219 h 5511"/>
              <a:gd name="T54" fmla="*/ 618146 w 2938"/>
              <a:gd name="T55" fmla="*/ 187009 h 5511"/>
              <a:gd name="T56" fmla="*/ 412789 w 2938"/>
              <a:gd name="T57" fmla="*/ 190811 h 5511"/>
              <a:gd name="T58" fmla="*/ 397577 w 2938"/>
              <a:gd name="T59" fmla="*/ 187009 h 5511"/>
              <a:gd name="T60" fmla="*/ 384440 w 2938"/>
              <a:gd name="T61" fmla="*/ 174219 h 5511"/>
              <a:gd name="T62" fmla="*/ 380637 w 2938"/>
              <a:gd name="T63" fmla="*/ 159009 h 5511"/>
              <a:gd name="T64" fmla="*/ 386168 w 2938"/>
              <a:gd name="T65" fmla="*/ 141034 h 5511"/>
              <a:gd name="T66" fmla="*/ 400343 w 2938"/>
              <a:gd name="T67" fmla="*/ 129973 h 5511"/>
              <a:gd name="T68" fmla="*/ 507516 w 2938"/>
              <a:gd name="T69" fmla="*/ 1841742 h 5511"/>
              <a:gd name="T70" fmla="*/ 479513 w 2938"/>
              <a:gd name="T71" fmla="*/ 1837594 h 5511"/>
              <a:gd name="T72" fmla="*/ 454275 w 2938"/>
              <a:gd name="T73" fmla="*/ 1825495 h 5511"/>
              <a:gd name="T74" fmla="*/ 434223 w 2938"/>
              <a:gd name="T75" fmla="*/ 1806829 h 5511"/>
              <a:gd name="T76" fmla="*/ 420049 w 2938"/>
              <a:gd name="T77" fmla="*/ 1783323 h 5511"/>
              <a:gd name="T78" fmla="*/ 413134 w 2938"/>
              <a:gd name="T79" fmla="*/ 1756015 h 5511"/>
              <a:gd name="T80" fmla="*/ 413826 w 2938"/>
              <a:gd name="T81" fmla="*/ 1731818 h 5511"/>
              <a:gd name="T82" fmla="*/ 422123 w 2938"/>
              <a:gd name="T83" fmla="*/ 1704856 h 5511"/>
              <a:gd name="T84" fmla="*/ 437335 w 2938"/>
              <a:gd name="T85" fmla="*/ 1682387 h 5511"/>
              <a:gd name="T86" fmla="*/ 458078 w 2938"/>
              <a:gd name="T87" fmla="*/ 1665103 h 5511"/>
              <a:gd name="T88" fmla="*/ 483661 w 2938"/>
              <a:gd name="T89" fmla="*/ 1654042 h 5511"/>
              <a:gd name="T90" fmla="*/ 507516 w 2938"/>
              <a:gd name="T91" fmla="*/ 1651277 h 5511"/>
              <a:gd name="T92" fmla="*/ 536210 w 2938"/>
              <a:gd name="T93" fmla="*/ 1655425 h 5511"/>
              <a:gd name="T94" fmla="*/ 561102 w 2938"/>
              <a:gd name="T95" fmla="*/ 1667523 h 5511"/>
              <a:gd name="T96" fmla="*/ 581154 w 2938"/>
              <a:gd name="T97" fmla="*/ 1685498 h 5511"/>
              <a:gd name="T98" fmla="*/ 595674 w 2938"/>
              <a:gd name="T99" fmla="*/ 1709349 h 5511"/>
              <a:gd name="T100" fmla="*/ 602589 w 2938"/>
              <a:gd name="T101" fmla="*/ 1737003 h 5511"/>
              <a:gd name="T102" fmla="*/ 601897 w 2938"/>
              <a:gd name="T103" fmla="*/ 1761200 h 5511"/>
              <a:gd name="T104" fmla="*/ 593600 w 2938"/>
              <a:gd name="T105" fmla="*/ 1787817 h 5511"/>
              <a:gd name="T106" fmla="*/ 578388 w 2938"/>
              <a:gd name="T107" fmla="*/ 1810631 h 5511"/>
              <a:gd name="T108" fmla="*/ 556954 w 2938"/>
              <a:gd name="T109" fmla="*/ 1827915 h 5511"/>
              <a:gd name="T110" fmla="*/ 531370 w 2938"/>
              <a:gd name="T111" fmla="*/ 1838631 h 5511"/>
              <a:gd name="T112" fmla="*/ 952456 w 2938"/>
              <a:gd name="T113" fmla="*/ 1587673 h 55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938" h="5511">
                <a:moveTo>
                  <a:pt x="2479" y="0"/>
                </a:moveTo>
                <a:lnTo>
                  <a:pt x="458" y="0"/>
                </a:lnTo>
                <a:lnTo>
                  <a:pt x="435" y="1"/>
                </a:lnTo>
                <a:lnTo>
                  <a:pt x="412" y="3"/>
                </a:lnTo>
                <a:lnTo>
                  <a:pt x="389" y="7"/>
                </a:lnTo>
                <a:lnTo>
                  <a:pt x="366" y="11"/>
                </a:lnTo>
                <a:lnTo>
                  <a:pt x="345" y="16"/>
                </a:lnTo>
                <a:lnTo>
                  <a:pt x="322" y="22"/>
                </a:lnTo>
                <a:lnTo>
                  <a:pt x="301" y="29"/>
                </a:lnTo>
                <a:lnTo>
                  <a:pt x="281" y="37"/>
                </a:lnTo>
                <a:lnTo>
                  <a:pt x="260" y="46"/>
                </a:lnTo>
                <a:lnTo>
                  <a:pt x="240" y="56"/>
                </a:lnTo>
                <a:lnTo>
                  <a:pt x="221" y="67"/>
                </a:lnTo>
                <a:lnTo>
                  <a:pt x="203" y="80"/>
                </a:lnTo>
                <a:lnTo>
                  <a:pt x="184" y="93"/>
                </a:lnTo>
                <a:lnTo>
                  <a:pt x="167" y="106"/>
                </a:lnTo>
                <a:lnTo>
                  <a:pt x="150" y="120"/>
                </a:lnTo>
                <a:lnTo>
                  <a:pt x="135" y="135"/>
                </a:lnTo>
                <a:lnTo>
                  <a:pt x="119" y="152"/>
                </a:lnTo>
                <a:lnTo>
                  <a:pt x="104" y="169"/>
                </a:lnTo>
                <a:lnTo>
                  <a:pt x="91" y="186"/>
                </a:lnTo>
                <a:lnTo>
                  <a:pt x="78" y="203"/>
                </a:lnTo>
                <a:lnTo>
                  <a:pt x="66" y="223"/>
                </a:lnTo>
                <a:lnTo>
                  <a:pt x="55" y="242"/>
                </a:lnTo>
                <a:lnTo>
                  <a:pt x="45" y="261"/>
                </a:lnTo>
                <a:lnTo>
                  <a:pt x="35" y="281"/>
                </a:lnTo>
                <a:lnTo>
                  <a:pt x="27" y="303"/>
                </a:lnTo>
                <a:lnTo>
                  <a:pt x="20" y="324"/>
                </a:lnTo>
                <a:lnTo>
                  <a:pt x="14" y="345"/>
                </a:lnTo>
                <a:lnTo>
                  <a:pt x="9" y="368"/>
                </a:lnTo>
                <a:lnTo>
                  <a:pt x="5" y="390"/>
                </a:lnTo>
                <a:lnTo>
                  <a:pt x="2" y="413"/>
                </a:lnTo>
                <a:lnTo>
                  <a:pt x="0" y="437"/>
                </a:lnTo>
                <a:lnTo>
                  <a:pt x="0" y="460"/>
                </a:lnTo>
                <a:lnTo>
                  <a:pt x="0" y="5052"/>
                </a:lnTo>
                <a:lnTo>
                  <a:pt x="0" y="5076"/>
                </a:lnTo>
                <a:lnTo>
                  <a:pt x="2" y="5099"/>
                </a:lnTo>
                <a:lnTo>
                  <a:pt x="5" y="5122"/>
                </a:lnTo>
                <a:lnTo>
                  <a:pt x="9" y="5144"/>
                </a:lnTo>
                <a:lnTo>
                  <a:pt x="14" y="5167"/>
                </a:lnTo>
                <a:lnTo>
                  <a:pt x="20" y="5189"/>
                </a:lnTo>
                <a:lnTo>
                  <a:pt x="27" y="5210"/>
                </a:lnTo>
                <a:lnTo>
                  <a:pt x="35" y="5230"/>
                </a:lnTo>
                <a:lnTo>
                  <a:pt x="45" y="5251"/>
                </a:lnTo>
                <a:lnTo>
                  <a:pt x="55" y="5271"/>
                </a:lnTo>
                <a:lnTo>
                  <a:pt x="66" y="5290"/>
                </a:lnTo>
                <a:lnTo>
                  <a:pt x="78" y="5309"/>
                </a:lnTo>
                <a:lnTo>
                  <a:pt x="91" y="5327"/>
                </a:lnTo>
                <a:lnTo>
                  <a:pt x="104" y="5344"/>
                </a:lnTo>
                <a:lnTo>
                  <a:pt x="119" y="5360"/>
                </a:lnTo>
                <a:lnTo>
                  <a:pt x="135" y="5377"/>
                </a:lnTo>
                <a:lnTo>
                  <a:pt x="150" y="5392"/>
                </a:lnTo>
                <a:lnTo>
                  <a:pt x="167" y="5406"/>
                </a:lnTo>
                <a:lnTo>
                  <a:pt x="184" y="5420"/>
                </a:lnTo>
                <a:lnTo>
                  <a:pt x="203" y="5433"/>
                </a:lnTo>
                <a:lnTo>
                  <a:pt x="221" y="5445"/>
                </a:lnTo>
                <a:lnTo>
                  <a:pt x="240" y="5456"/>
                </a:lnTo>
                <a:lnTo>
                  <a:pt x="260" y="5466"/>
                </a:lnTo>
                <a:lnTo>
                  <a:pt x="281" y="5475"/>
                </a:lnTo>
                <a:lnTo>
                  <a:pt x="301" y="5484"/>
                </a:lnTo>
                <a:lnTo>
                  <a:pt x="322" y="5491"/>
                </a:lnTo>
                <a:lnTo>
                  <a:pt x="345" y="5497"/>
                </a:lnTo>
                <a:lnTo>
                  <a:pt x="366" y="5502"/>
                </a:lnTo>
                <a:lnTo>
                  <a:pt x="389" y="5506"/>
                </a:lnTo>
                <a:lnTo>
                  <a:pt x="412" y="5509"/>
                </a:lnTo>
                <a:lnTo>
                  <a:pt x="435" y="5511"/>
                </a:lnTo>
                <a:lnTo>
                  <a:pt x="458" y="5511"/>
                </a:lnTo>
                <a:lnTo>
                  <a:pt x="2479" y="5511"/>
                </a:lnTo>
                <a:lnTo>
                  <a:pt x="2502" y="5511"/>
                </a:lnTo>
                <a:lnTo>
                  <a:pt x="2525" y="5509"/>
                </a:lnTo>
                <a:lnTo>
                  <a:pt x="2549" y="5506"/>
                </a:lnTo>
                <a:lnTo>
                  <a:pt x="2571" y="5502"/>
                </a:lnTo>
                <a:lnTo>
                  <a:pt x="2593" y="5497"/>
                </a:lnTo>
                <a:lnTo>
                  <a:pt x="2615" y="5491"/>
                </a:lnTo>
                <a:lnTo>
                  <a:pt x="2636" y="5484"/>
                </a:lnTo>
                <a:lnTo>
                  <a:pt x="2657" y="5475"/>
                </a:lnTo>
                <a:lnTo>
                  <a:pt x="2677" y="5466"/>
                </a:lnTo>
                <a:lnTo>
                  <a:pt x="2698" y="5456"/>
                </a:lnTo>
                <a:lnTo>
                  <a:pt x="2716" y="5445"/>
                </a:lnTo>
                <a:lnTo>
                  <a:pt x="2735" y="5433"/>
                </a:lnTo>
                <a:lnTo>
                  <a:pt x="2754" y="5420"/>
                </a:lnTo>
                <a:lnTo>
                  <a:pt x="2771" y="5406"/>
                </a:lnTo>
                <a:lnTo>
                  <a:pt x="2787" y="5392"/>
                </a:lnTo>
                <a:lnTo>
                  <a:pt x="2803" y="5377"/>
                </a:lnTo>
                <a:lnTo>
                  <a:pt x="2818" y="5360"/>
                </a:lnTo>
                <a:lnTo>
                  <a:pt x="2833" y="5344"/>
                </a:lnTo>
                <a:lnTo>
                  <a:pt x="2847" y="5327"/>
                </a:lnTo>
                <a:lnTo>
                  <a:pt x="2859" y="5309"/>
                </a:lnTo>
                <a:lnTo>
                  <a:pt x="2871" y="5290"/>
                </a:lnTo>
                <a:lnTo>
                  <a:pt x="2882" y="5271"/>
                </a:lnTo>
                <a:lnTo>
                  <a:pt x="2892" y="5251"/>
                </a:lnTo>
                <a:lnTo>
                  <a:pt x="2902" y="5230"/>
                </a:lnTo>
                <a:lnTo>
                  <a:pt x="2910" y="5210"/>
                </a:lnTo>
                <a:lnTo>
                  <a:pt x="2918" y="5189"/>
                </a:lnTo>
                <a:lnTo>
                  <a:pt x="2924" y="5167"/>
                </a:lnTo>
                <a:lnTo>
                  <a:pt x="2929" y="5144"/>
                </a:lnTo>
                <a:lnTo>
                  <a:pt x="2933" y="5122"/>
                </a:lnTo>
                <a:lnTo>
                  <a:pt x="2936" y="5099"/>
                </a:lnTo>
                <a:lnTo>
                  <a:pt x="2937" y="5076"/>
                </a:lnTo>
                <a:lnTo>
                  <a:pt x="2938" y="5052"/>
                </a:lnTo>
                <a:lnTo>
                  <a:pt x="2938" y="460"/>
                </a:lnTo>
                <a:lnTo>
                  <a:pt x="2937" y="437"/>
                </a:lnTo>
                <a:lnTo>
                  <a:pt x="2936" y="413"/>
                </a:lnTo>
                <a:lnTo>
                  <a:pt x="2933" y="390"/>
                </a:lnTo>
                <a:lnTo>
                  <a:pt x="2929" y="368"/>
                </a:lnTo>
                <a:lnTo>
                  <a:pt x="2924" y="345"/>
                </a:lnTo>
                <a:lnTo>
                  <a:pt x="2918" y="324"/>
                </a:lnTo>
                <a:lnTo>
                  <a:pt x="2910" y="303"/>
                </a:lnTo>
                <a:lnTo>
                  <a:pt x="2902" y="281"/>
                </a:lnTo>
                <a:lnTo>
                  <a:pt x="2892" y="261"/>
                </a:lnTo>
                <a:lnTo>
                  <a:pt x="2882" y="242"/>
                </a:lnTo>
                <a:lnTo>
                  <a:pt x="2871" y="223"/>
                </a:lnTo>
                <a:lnTo>
                  <a:pt x="2859" y="203"/>
                </a:lnTo>
                <a:lnTo>
                  <a:pt x="2847" y="186"/>
                </a:lnTo>
                <a:lnTo>
                  <a:pt x="2833" y="169"/>
                </a:lnTo>
                <a:lnTo>
                  <a:pt x="2818" y="152"/>
                </a:lnTo>
                <a:lnTo>
                  <a:pt x="2803" y="135"/>
                </a:lnTo>
                <a:lnTo>
                  <a:pt x="2787" y="120"/>
                </a:lnTo>
                <a:lnTo>
                  <a:pt x="2771" y="106"/>
                </a:lnTo>
                <a:lnTo>
                  <a:pt x="2754" y="93"/>
                </a:lnTo>
                <a:lnTo>
                  <a:pt x="2735" y="80"/>
                </a:lnTo>
                <a:lnTo>
                  <a:pt x="2716" y="67"/>
                </a:lnTo>
                <a:lnTo>
                  <a:pt x="2698" y="56"/>
                </a:lnTo>
                <a:lnTo>
                  <a:pt x="2677" y="46"/>
                </a:lnTo>
                <a:lnTo>
                  <a:pt x="2657" y="37"/>
                </a:lnTo>
                <a:lnTo>
                  <a:pt x="2636" y="29"/>
                </a:lnTo>
                <a:lnTo>
                  <a:pt x="2615" y="22"/>
                </a:lnTo>
                <a:lnTo>
                  <a:pt x="2593" y="16"/>
                </a:lnTo>
                <a:lnTo>
                  <a:pt x="2571" y="11"/>
                </a:lnTo>
                <a:lnTo>
                  <a:pt x="2549" y="7"/>
                </a:lnTo>
                <a:lnTo>
                  <a:pt x="2525" y="3"/>
                </a:lnTo>
                <a:lnTo>
                  <a:pt x="2502" y="1"/>
                </a:lnTo>
                <a:lnTo>
                  <a:pt x="2479" y="0"/>
                </a:lnTo>
                <a:close/>
                <a:moveTo>
                  <a:pt x="1194" y="369"/>
                </a:moveTo>
                <a:lnTo>
                  <a:pt x="1744" y="369"/>
                </a:lnTo>
                <a:lnTo>
                  <a:pt x="1753" y="369"/>
                </a:lnTo>
                <a:lnTo>
                  <a:pt x="1763" y="370"/>
                </a:lnTo>
                <a:lnTo>
                  <a:pt x="1772" y="373"/>
                </a:lnTo>
                <a:lnTo>
                  <a:pt x="1780" y="376"/>
                </a:lnTo>
                <a:lnTo>
                  <a:pt x="1788" y="379"/>
                </a:lnTo>
                <a:lnTo>
                  <a:pt x="1796" y="384"/>
                </a:lnTo>
                <a:lnTo>
                  <a:pt x="1803" y="389"/>
                </a:lnTo>
                <a:lnTo>
                  <a:pt x="1809" y="395"/>
                </a:lnTo>
                <a:lnTo>
                  <a:pt x="1815" y="401"/>
                </a:lnTo>
                <a:lnTo>
                  <a:pt x="1820" y="408"/>
                </a:lnTo>
                <a:lnTo>
                  <a:pt x="1825" y="416"/>
                </a:lnTo>
                <a:lnTo>
                  <a:pt x="1828" y="424"/>
                </a:lnTo>
                <a:lnTo>
                  <a:pt x="1833" y="433"/>
                </a:lnTo>
                <a:lnTo>
                  <a:pt x="1835" y="442"/>
                </a:lnTo>
                <a:lnTo>
                  <a:pt x="1836" y="451"/>
                </a:lnTo>
                <a:lnTo>
                  <a:pt x="1837" y="460"/>
                </a:lnTo>
                <a:lnTo>
                  <a:pt x="1836" y="469"/>
                </a:lnTo>
                <a:lnTo>
                  <a:pt x="1835" y="478"/>
                </a:lnTo>
                <a:lnTo>
                  <a:pt x="1833" y="487"/>
                </a:lnTo>
                <a:lnTo>
                  <a:pt x="1828" y="495"/>
                </a:lnTo>
                <a:lnTo>
                  <a:pt x="1825" y="504"/>
                </a:lnTo>
                <a:lnTo>
                  <a:pt x="1820" y="512"/>
                </a:lnTo>
                <a:lnTo>
                  <a:pt x="1815" y="519"/>
                </a:lnTo>
                <a:lnTo>
                  <a:pt x="1809" y="525"/>
                </a:lnTo>
                <a:lnTo>
                  <a:pt x="1803" y="531"/>
                </a:lnTo>
                <a:lnTo>
                  <a:pt x="1796" y="536"/>
                </a:lnTo>
                <a:lnTo>
                  <a:pt x="1788" y="541"/>
                </a:lnTo>
                <a:lnTo>
                  <a:pt x="1780" y="545"/>
                </a:lnTo>
                <a:lnTo>
                  <a:pt x="1772" y="548"/>
                </a:lnTo>
                <a:lnTo>
                  <a:pt x="1763" y="550"/>
                </a:lnTo>
                <a:lnTo>
                  <a:pt x="1753" y="551"/>
                </a:lnTo>
                <a:lnTo>
                  <a:pt x="1744" y="552"/>
                </a:lnTo>
                <a:lnTo>
                  <a:pt x="1194" y="552"/>
                </a:lnTo>
                <a:lnTo>
                  <a:pt x="1184" y="551"/>
                </a:lnTo>
                <a:lnTo>
                  <a:pt x="1175" y="550"/>
                </a:lnTo>
                <a:lnTo>
                  <a:pt x="1166" y="548"/>
                </a:lnTo>
                <a:lnTo>
                  <a:pt x="1158" y="545"/>
                </a:lnTo>
                <a:lnTo>
                  <a:pt x="1150" y="541"/>
                </a:lnTo>
                <a:lnTo>
                  <a:pt x="1142" y="536"/>
                </a:lnTo>
                <a:lnTo>
                  <a:pt x="1135" y="531"/>
                </a:lnTo>
                <a:lnTo>
                  <a:pt x="1129" y="525"/>
                </a:lnTo>
                <a:lnTo>
                  <a:pt x="1123" y="519"/>
                </a:lnTo>
                <a:lnTo>
                  <a:pt x="1117" y="512"/>
                </a:lnTo>
                <a:lnTo>
                  <a:pt x="1112" y="504"/>
                </a:lnTo>
                <a:lnTo>
                  <a:pt x="1108" y="495"/>
                </a:lnTo>
                <a:lnTo>
                  <a:pt x="1105" y="487"/>
                </a:lnTo>
                <a:lnTo>
                  <a:pt x="1103" y="478"/>
                </a:lnTo>
                <a:lnTo>
                  <a:pt x="1102" y="469"/>
                </a:lnTo>
                <a:lnTo>
                  <a:pt x="1101" y="460"/>
                </a:lnTo>
                <a:lnTo>
                  <a:pt x="1102" y="451"/>
                </a:lnTo>
                <a:lnTo>
                  <a:pt x="1103" y="442"/>
                </a:lnTo>
                <a:lnTo>
                  <a:pt x="1105" y="433"/>
                </a:lnTo>
                <a:lnTo>
                  <a:pt x="1108" y="424"/>
                </a:lnTo>
                <a:lnTo>
                  <a:pt x="1112" y="416"/>
                </a:lnTo>
                <a:lnTo>
                  <a:pt x="1117" y="408"/>
                </a:lnTo>
                <a:lnTo>
                  <a:pt x="1123" y="401"/>
                </a:lnTo>
                <a:lnTo>
                  <a:pt x="1129" y="395"/>
                </a:lnTo>
                <a:lnTo>
                  <a:pt x="1135" y="389"/>
                </a:lnTo>
                <a:lnTo>
                  <a:pt x="1142" y="384"/>
                </a:lnTo>
                <a:lnTo>
                  <a:pt x="1150" y="379"/>
                </a:lnTo>
                <a:lnTo>
                  <a:pt x="1158" y="376"/>
                </a:lnTo>
                <a:lnTo>
                  <a:pt x="1166" y="373"/>
                </a:lnTo>
                <a:lnTo>
                  <a:pt x="1175" y="370"/>
                </a:lnTo>
                <a:lnTo>
                  <a:pt x="1184" y="369"/>
                </a:lnTo>
                <a:lnTo>
                  <a:pt x="1194" y="369"/>
                </a:lnTo>
                <a:close/>
                <a:moveTo>
                  <a:pt x="1468" y="5328"/>
                </a:moveTo>
                <a:lnTo>
                  <a:pt x="1468" y="5328"/>
                </a:lnTo>
                <a:lnTo>
                  <a:pt x="1454" y="5328"/>
                </a:lnTo>
                <a:lnTo>
                  <a:pt x="1441" y="5327"/>
                </a:lnTo>
                <a:lnTo>
                  <a:pt x="1427" y="5325"/>
                </a:lnTo>
                <a:lnTo>
                  <a:pt x="1414" y="5322"/>
                </a:lnTo>
                <a:lnTo>
                  <a:pt x="1399" y="5319"/>
                </a:lnTo>
                <a:lnTo>
                  <a:pt x="1387" y="5316"/>
                </a:lnTo>
                <a:lnTo>
                  <a:pt x="1374" y="5312"/>
                </a:lnTo>
                <a:lnTo>
                  <a:pt x="1362" y="5307"/>
                </a:lnTo>
                <a:lnTo>
                  <a:pt x="1350" y="5300"/>
                </a:lnTo>
                <a:lnTo>
                  <a:pt x="1338" y="5294"/>
                </a:lnTo>
                <a:lnTo>
                  <a:pt x="1325" y="5288"/>
                </a:lnTo>
                <a:lnTo>
                  <a:pt x="1314" y="5281"/>
                </a:lnTo>
                <a:lnTo>
                  <a:pt x="1304" y="5273"/>
                </a:lnTo>
                <a:lnTo>
                  <a:pt x="1294" y="5265"/>
                </a:lnTo>
                <a:lnTo>
                  <a:pt x="1284" y="5257"/>
                </a:lnTo>
                <a:lnTo>
                  <a:pt x="1274" y="5248"/>
                </a:lnTo>
                <a:lnTo>
                  <a:pt x="1265" y="5238"/>
                </a:lnTo>
                <a:lnTo>
                  <a:pt x="1256" y="5227"/>
                </a:lnTo>
                <a:lnTo>
                  <a:pt x="1248" y="5217"/>
                </a:lnTo>
                <a:lnTo>
                  <a:pt x="1240" y="5206"/>
                </a:lnTo>
                <a:lnTo>
                  <a:pt x="1233" y="5195"/>
                </a:lnTo>
                <a:lnTo>
                  <a:pt x="1227" y="5184"/>
                </a:lnTo>
                <a:lnTo>
                  <a:pt x="1221" y="5172"/>
                </a:lnTo>
                <a:lnTo>
                  <a:pt x="1215" y="5159"/>
                </a:lnTo>
                <a:lnTo>
                  <a:pt x="1210" y="5147"/>
                </a:lnTo>
                <a:lnTo>
                  <a:pt x="1206" y="5134"/>
                </a:lnTo>
                <a:lnTo>
                  <a:pt x="1202" y="5121"/>
                </a:lnTo>
                <a:lnTo>
                  <a:pt x="1199" y="5108"/>
                </a:lnTo>
                <a:lnTo>
                  <a:pt x="1197" y="5095"/>
                </a:lnTo>
                <a:lnTo>
                  <a:pt x="1195" y="5080"/>
                </a:lnTo>
                <a:lnTo>
                  <a:pt x="1194" y="5066"/>
                </a:lnTo>
                <a:lnTo>
                  <a:pt x="1194" y="5052"/>
                </a:lnTo>
                <a:lnTo>
                  <a:pt x="1194" y="5038"/>
                </a:lnTo>
                <a:lnTo>
                  <a:pt x="1195" y="5025"/>
                </a:lnTo>
                <a:lnTo>
                  <a:pt x="1197" y="5010"/>
                </a:lnTo>
                <a:lnTo>
                  <a:pt x="1199" y="4997"/>
                </a:lnTo>
                <a:lnTo>
                  <a:pt x="1202" y="4983"/>
                </a:lnTo>
                <a:lnTo>
                  <a:pt x="1206" y="4970"/>
                </a:lnTo>
                <a:lnTo>
                  <a:pt x="1210" y="4958"/>
                </a:lnTo>
                <a:lnTo>
                  <a:pt x="1215" y="4945"/>
                </a:lnTo>
                <a:lnTo>
                  <a:pt x="1221" y="4932"/>
                </a:lnTo>
                <a:lnTo>
                  <a:pt x="1227" y="4921"/>
                </a:lnTo>
                <a:lnTo>
                  <a:pt x="1233" y="4909"/>
                </a:lnTo>
                <a:lnTo>
                  <a:pt x="1240" y="4898"/>
                </a:lnTo>
                <a:lnTo>
                  <a:pt x="1248" y="4888"/>
                </a:lnTo>
                <a:lnTo>
                  <a:pt x="1256" y="4876"/>
                </a:lnTo>
                <a:lnTo>
                  <a:pt x="1265" y="4867"/>
                </a:lnTo>
                <a:lnTo>
                  <a:pt x="1274" y="4857"/>
                </a:lnTo>
                <a:lnTo>
                  <a:pt x="1284" y="4848"/>
                </a:lnTo>
                <a:lnTo>
                  <a:pt x="1294" y="4840"/>
                </a:lnTo>
                <a:lnTo>
                  <a:pt x="1304" y="4832"/>
                </a:lnTo>
                <a:lnTo>
                  <a:pt x="1314" y="4824"/>
                </a:lnTo>
                <a:lnTo>
                  <a:pt x="1325" y="4817"/>
                </a:lnTo>
                <a:lnTo>
                  <a:pt x="1338" y="4810"/>
                </a:lnTo>
                <a:lnTo>
                  <a:pt x="1350" y="4803"/>
                </a:lnTo>
                <a:lnTo>
                  <a:pt x="1362" y="4798"/>
                </a:lnTo>
                <a:lnTo>
                  <a:pt x="1374" y="4793"/>
                </a:lnTo>
                <a:lnTo>
                  <a:pt x="1387" y="4789"/>
                </a:lnTo>
                <a:lnTo>
                  <a:pt x="1399" y="4785"/>
                </a:lnTo>
                <a:lnTo>
                  <a:pt x="1414" y="4782"/>
                </a:lnTo>
                <a:lnTo>
                  <a:pt x="1427" y="4780"/>
                </a:lnTo>
                <a:lnTo>
                  <a:pt x="1441" y="4778"/>
                </a:lnTo>
                <a:lnTo>
                  <a:pt x="1454" y="4777"/>
                </a:lnTo>
                <a:lnTo>
                  <a:pt x="1468" y="4777"/>
                </a:lnTo>
                <a:lnTo>
                  <a:pt x="1483" y="4777"/>
                </a:lnTo>
                <a:lnTo>
                  <a:pt x="1497" y="4778"/>
                </a:lnTo>
                <a:lnTo>
                  <a:pt x="1511" y="4780"/>
                </a:lnTo>
                <a:lnTo>
                  <a:pt x="1524" y="4782"/>
                </a:lnTo>
                <a:lnTo>
                  <a:pt x="1537" y="4785"/>
                </a:lnTo>
                <a:lnTo>
                  <a:pt x="1551" y="4789"/>
                </a:lnTo>
                <a:lnTo>
                  <a:pt x="1564" y="4793"/>
                </a:lnTo>
                <a:lnTo>
                  <a:pt x="1576" y="4798"/>
                </a:lnTo>
                <a:lnTo>
                  <a:pt x="1588" y="4803"/>
                </a:lnTo>
                <a:lnTo>
                  <a:pt x="1600" y="4810"/>
                </a:lnTo>
                <a:lnTo>
                  <a:pt x="1611" y="4817"/>
                </a:lnTo>
                <a:lnTo>
                  <a:pt x="1623" y="4824"/>
                </a:lnTo>
                <a:lnTo>
                  <a:pt x="1634" y="4832"/>
                </a:lnTo>
                <a:lnTo>
                  <a:pt x="1644" y="4840"/>
                </a:lnTo>
                <a:lnTo>
                  <a:pt x="1654" y="4848"/>
                </a:lnTo>
                <a:lnTo>
                  <a:pt x="1664" y="4857"/>
                </a:lnTo>
                <a:lnTo>
                  <a:pt x="1673" y="4867"/>
                </a:lnTo>
                <a:lnTo>
                  <a:pt x="1681" y="4876"/>
                </a:lnTo>
                <a:lnTo>
                  <a:pt x="1690" y="4888"/>
                </a:lnTo>
                <a:lnTo>
                  <a:pt x="1698" y="4898"/>
                </a:lnTo>
                <a:lnTo>
                  <a:pt x="1705" y="4909"/>
                </a:lnTo>
                <a:lnTo>
                  <a:pt x="1711" y="4921"/>
                </a:lnTo>
                <a:lnTo>
                  <a:pt x="1717" y="4932"/>
                </a:lnTo>
                <a:lnTo>
                  <a:pt x="1723" y="4945"/>
                </a:lnTo>
                <a:lnTo>
                  <a:pt x="1728" y="4958"/>
                </a:lnTo>
                <a:lnTo>
                  <a:pt x="1732" y="4970"/>
                </a:lnTo>
                <a:lnTo>
                  <a:pt x="1736" y="4983"/>
                </a:lnTo>
                <a:lnTo>
                  <a:pt x="1739" y="4997"/>
                </a:lnTo>
                <a:lnTo>
                  <a:pt x="1741" y="5010"/>
                </a:lnTo>
                <a:lnTo>
                  <a:pt x="1743" y="5025"/>
                </a:lnTo>
                <a:lnTo>
                  <a:pt x="1744" y="5038"/>
                </a:lnTo>
                <a:lnTo>
                  <a:pt x="1744" y="5052"/>
                </a:lnTo>
                <a:lnTo>
                  <a:pt x="1744" y="5066"/>
                </a:lnTo>
                <a:lnTo>
                  <a:pt x="1743" y="5080"/>
                </a:lnTo>
                <a:lnTo>
                  <a:pt x="1741" y="5095"/>
                </a:lnTo>
                <a:lnTo>
                  <a:pt x="1739" y="5108"/>
                </a:lnTo>
                <a:lnTo>
                  <a:pt x="1736" y="5121"/>
                </a:lnTo>
                <a:lnTo>
                  <a:pt x="1732" y="5134"/>
                </a:lnTo>
                <a:lnTo>
                  <a:pt x="1728" y="5147"/>
                </a:lnTo>
                <a:lnTo>
                  <a:pt x="1723" y="5159"/>
                </a:lnTo>
                <a:lnTo>
                  <a:pt x="1717" y="5172"/>
                </a:lnTo>
                <a:lnTo>
                  <a:pt x="1711" y="5184"/>
                </a:lnTo>
                <a:lnTo>
                  <a:pt x="1705" y="5195"/>
                </a:lnTo>
                <a:lnTo>
                  <a:pt x="1698" y="5206"/>
                </a:lnTo>
                <a:lnTo>
                  <a:pt x="1690" y="5217"/>
                </a:lnTo>
                <a:lnTo>
                  <a:pt x="1681" y="5227"/>
                </a:lnTo>
                <a:lnTo>
                  <a:pt x="1673" y="5238"/>
                </a:lnTo>
                <a:lnTo>
                  <a:pt x="1664" y="5248"/>
                </a:lnTo>
                <a:lnTo>
                  <a:pt x="1654" y="5257"/>
                </a:lnTo>
                <a:lnTo>
                  <a:pt x="1644" y="5265"/>
                </a:lnTo>
                <a:lnTo>
                  <a:pt x="1634" y="5273"/>
                </a:lnTo>
                <a:lnTo>
                  <a:pt x="1623" y="5281"/>
                </a:lnTo>
                <a:lnTo>
                  <a:pt x="1611" y="5288"/>
                </a:lnTo>
                <a:lnTo>
                  <a:pt x="1600" y="5294"/>
                </a:lnTo>
                <a:lnTo>
                  <a:pt x="1588" y="5300"/>
                </a:lnTo>
                <a:lnTo>
                  <a:pt x="1576" y="5307"/>
                </a:lnTo>
                <a:lnTo>
                  <a:pt x="1564" y="5312"/>
                </a:lnTo>
                <a:lnTo>
                  <a:pt x="1551" y="5316"/>
                </a:lnTo>
                <a:lnTo>
                  <a:pt x="1537" y="5319"/>
                </a:lnTo>
                <a:lnTo>
                  <a:pt x="1524" y="5322"/>
                </a:lnTo>
                <a:lnTo>
                  <a:pt x="1511" y="5325"/>
                </a:lnTo>
                <a:lnTo>
                  <a:pt x="1497" y="5327"/>
                </a:lnTo>
                <a:lnTo>
                  <a:pt x="1483" y="5328"/>
                </a:lnTo>
                <a:lnTo>
                  <a:pt x="1468" y="5328"/>
                </a:lnTo>
                <a:close/>
                <a:moveTo>
                  <a:pt x="2755" y="4593"/>
                </a:moveTo>
                <a:lnTo>
                  <a:pt x="183" y="4593"/>
                </a:lnTo>
                <a:lnTo>
                  <a:pt x="183" y="919"/>
                </a:lnTo>
                <a:lnTo>
                  <a:pt x="2755" y="919"/>
                </a:lnTo>
                <a:lnTo>
                  <a:pt x="2755" y="45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MH_Other_5"/>
          <p:cNvSpPr>
            <a:spLocks noChangeAspect="1"/>
          </p:cNvSpPr>
          <p:nvPr>
            <p:custDataLst>
              <p:tags r:id="rId5"/>
            </p:custDataLst>
          </p:nvPr>
        </p:nvSpPr>
        <p:spPr bwMode="auto">
          <a:xfrm>
            <a:off x="4583113" y="3341531"/>
            <a:ext cx="1120775" cy="1722438"/>
          </a:xfrm>
          <a:custGeom>
            <a:avLst/>
            <a:gdLst>
              <a:gd name="T0" fmla="*/ 917 w 934"/>
              <a:gd name="T1" fmla="*/ 907 h 1434"/>
              <a:gd name="T2" fmla="*/ 885 w 934"/>
              <a:gd name="T3" fmla="*/ 883 h 1434"/>
              <a:gd name="T4" fmla="*/ 854 w 934"/>
              <a:gd name="T5" fmla="*/ 858 h 1434"/>
              <a:gd name="T6" fmla="*/ 825 w 934"/>
              <a:gd name="T7" fmla="*/ 831 h 1434"/>
              <a:gd name="T8" fmla="*/ 798 w 934"/>
              <a:gd name="T9" fmla="*/ 803 h 1434"/>
              <a:gd name="T10" fmla="*/ 773 w 934"/>
              <a:gd name="T11" fmla="*/ 771 h 1434"/>
              <a:gd name="T12" fmla="*/ 750 w 934"/>
              <a:gd name="T13" fmla="*/ 740 h 1434"/>
              <a:gd name="T14" fmla="*/ 729 w 934"/>
              <a:gd name="T15" fmla="*/ 706 h 1434"/>
              <a:gd name="T16" fmla="*/ 708 w 934"/>
              <a:gd name="T17" fmla="*/ 672 h 1434"/>
              <a:gd name="T18" fmla="*/ 691 w 934"/>
              <a:gd name="T19" fmla="*/ 636 h 1434"/>
              <a:gd name="T20" fmla="*/ 676 w 934"/>
              <a:gd name="T21" fmla="*/ 598 h 1434"/>
              <a:gd name="T22" fmla="*/ 663 w 934"/>
              <a:gd name="T23" fmla="*/ 560 h 1434"/>
              <a:gd name="T24" fmla="*/ 653 w 934"/>
              <a:gd name="T25" fmla="*/ 521 h 1434"/>
              <a:gd name="T26" fmla="*/ 645 w 934"/>
              <a:gd name="T27" fmla="*/ 480 h 1434"/>
              <a:gd name="T28" fmla="*/ 640 w 934"/>
              <a:gd name="T29" fmla="*/ 438 h 1434"/>
              <a:gd name="T30" fmla="*/ 637 w 934"/>
              <a:gd name="T31" fmla="*/ 397 h 1434"/>
              <a:gd name="T32" fmla="*/ 637 w 934"/>
              <a:gd name="T33" fmla="*/ 355 h 1434"/>
              <a:gd name="T34" fmla="*/ 639 w 934"/>
              <a:gd name="T35" fmla="*/ 315 h 1434"/>
              <a:gd name="T36" fmla="*/ 401 w 934"/>
              <a:gd name="T37" fmla="*/ 0 h 1434"/>
              <a:gd name="T38" fmla="*/ 26 w 934"/>
              <a:gd name="T39" fmla="*/ 115 h 1434"/>
              <a:gd name="T40" fmla="*/ 14 w 934"/>
              <a:gd name="T41" fmla="*/ 188 h 1434"/>
              <a:gd name="T42" fmla="*/ 9 w 934"/>
              <a:gd name="T43" fmla="*/ 225 h 1434"/>
              <a:gd name="T44" fmla="*/ 5 w 934"/>
              <a:gd name="T45" fmla="*/ 262 h 1434"/>
              <a:gd name="T46" fmla="*/ 1 w 934"/>
              <a:gd name="T47" fmla="*/ 338 h 1434"/>
              <a:gd name="T48" fmla="*/ 0 w 934"/>
              <a:gd name="T49" fmla="*/ 396 h 1434"/>
              <a:gd name="T50" fmla="*/ 2 w 934"/>
              <a:gd name="T51" fmla="*/ 437 h 1434"/>
              <a:gd name="T52" fmla="*/ 4 w 934"/>
              <a:gd name="T53" fmla="*/ 478 h 1434"/>
              <a:gd name="T54" fmla="*/ 10 w 934"/>
              <a:gd name="T55" fmla="*/ 538 h 1434"/>
              <a:gd name="T56" fmla="*/ 16 w 934"/>
              <a:gd name="T57" fmla="*/ 577 h 1434"/>
              <a:gd name="T58" fmla="*/ 31 w 934"/>
              <a:gd name="T59" fmla="*/ 656 h 1434"/>
              <a:gd name="T60" fmla="*/ 40 w 934"/>
              <a:gd name="T61" fmla="*/ 694 h 1434"/>
              <a:gd name="T62" fmla="*/ 62 w 934"/>
              <a:gd name="T63" fmla="*/ 769 h 1434"/>
              <a:gd name="T64" fmla="*/ 82 w 934"/>
              <a:gd name="T65" fmla="*/ 825 h 1434"/>
              <a:gd name="T66" fmla="*/ 96 w 934"/>
              <a:gd name="T67" fmla="*/ 861 h 1434"/>
              <a:gd name="T68" fmla="*/ 119 w 934"/>
              <a:gd name="T69" fmla="*/ 914 h 1434"/>
              <a:gd name="T70" fmla="*/ 154 w 934"/>
              <a:gd name="T71" fmla="*/ 983 h 1434"/>
              <a:gd name="T72" fmla="*/ 173 w 934"/>
              <a:gd name="T73" fmla="*/ 1016 h 1434"/>
              <a:gd name="T74" fmla="*/ 203 w 934"/>
              <a:gd name="T75" fmla="*/ 1065 h 1434"/>
              <a:gd name="T76" fmla="*/ 235 w 934"/>
              <a:gd name="T77" fmla="*/ 1114 h 1434"/>
              <a:gd name="T78" fmla="*/ 281 w 934"/>
              <a:gd name="T79" fmla="*/ 1175 h 1434"/>
              <a:gd name="T80" fmla="*/ 306 w 934"/>
              <a:gd name="T81" fmla="*/ 1204 h 1434"/>
              <a:gd name="T82" fmla="*/ 331 w 934"/>
              <a:gd name="T83" fmla="*/ 1232 h 1434"/>
              <a:gd name="T84" fmla="*/ 357 w 934"/>
              <a:gd name="T85" fmla="*/ 1261 h 1434"/>
              <a:gd name="T86" fmla="*/ 383 w 934"/>
              <a:gd name="T87" fmla="*/ 1288 h 1434"/>
              <a:gd name="T88" fmla="*/ 412 w 934"/>
              <a:gd name="T89" fmla="*/ 1315 h 1434"/>
              <a:gd name="T90" fmla="*/ 469 w 934"/>
              <a:gd name="T91" fmla="*/ 1364 h 1434"/>
              <a:gd name="T92" fmla="*/ 529 w 934"/>
              <a:gd name="T93" fmla="*/ 1411 h 1434"/>
              <a:gd name="T94" fmla="*/ 601 w 934"/>
              <a:gd name="T95" fmla="*/ 1030 h 1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34" h="1434">
                <a:moveTo>
                  <a:pt x="934" y="918"/>
                </a:moveTo>
                <a:lnTo>
                  <a:pt x="917" y="907"/>
                </a:lnTo>
                <a:lnTo>
                  <a:pt x="901" y="895"/>
                </a:lnTo>
                <a:lnTo>
                  <a:pt x="885" y="883"/>
                </a:lnTo>
                <a:lnTo>
                  <a:pt x="869" y="871"/>
                </a:lnTo>
                <a:lnTo>
                  <a:pt x="854" y="858"/>
                </a:lnTo>
                <a:lnTo>
                  <a:pt x="839" y="845"/>
                </a:lnTo>
                <a:lnTo>
                  <a:pt x="825" y="831"/>
                </a:lnTo>
                <a:lnTo>
                  <a:pt x="812" y="817"/>
                </a:lnTo>
                <a:lnTo>
                  <a:pt x="798" y="803"/>
                </a:lnTo>
                <a:lnTo>
                  <a:pt x="786" y="788"/>
                </a:lnTo>
                <a:lnTo>
                  <a:pt x="773" y="771"/>
                </a:lnTo>
                <a:lnTo>
                  <a:pt x="761" y="756"/>
                </a:lnTo>
                <a:lnTo>
                  <a:pt x="750" y="740"/>
                </a:lnTo>
                <a:lnTo>
                  <a:pt x="739" y="723"/>
                </a:lnTo>
                <a:lnTo>
                  <a:pt x="729" y="706"/>
                </a:lnTo>
                <a:lnTo>
                  <a:pt x="718" y="689"/>
                </a:lnTo>
                <a:lnTo>
                  <a:pt x="708" y="672"/>
                </a:lnTo>
                <a:lnTo>
                  <a:pt x="699" y="654"/>
                </a:lnTo>
                <a:lnTo>
                  <a:pt x="691" y="636"/>
                </a:lnTo>
                <a:lnTo>
                  <a:pt x="683" y="618"/>
                </a:lnTo>
                <a:lnTo>
                  <a:pt x="676" y="598"/>
                </a:lnTo>
                <a:lnTo>
                  <a:pt x="669" y="579"/>
                </a:lnTo>
                <a:lnTo>
                  <a:pt x="663" y="560"/>
                </a:lnTo>
                <a:lnTo>
                  <a:pt x="658" y="540"/>
                </a:lnTo>
                <a:lnTo>
                  <a:pt x="653" y="521"/>
                </a:lnTo>
                <a:lnTo>
                  <a:pt x="649" y="501"/>
                </a:lnTo>
                <a:lnTo>
                  <a:pt x="645" y="480"/>
                </a:lnTo>
                <a:lnTo>
                  <a:pt x="642" y="460"/>
                </a:lnTo>
                <a:lnTo>
                  <a:pt x="640" y="438"/>
                </a:lnTo>
                <a:lnTo>
                  <a:pt x="638" y="418"/>
                </a:lnTo>
                <a:lnTo>
                  <a:pt x="637" y="397"/>
                </a:lnTo>
                <a:lnTo>
                  <a:pt x="637" y="376"/>
                </a:lnTo>
                <a:lnTo>
                  <a:pt x="637" y="355"/>
                </a:lnTo>
                <a:lnTo>
                  <a:pt x="638" y="335"/>
                </a:lnTo>
                <a:lnTo>
                  <a:pt x="639" y="315"/>
                </a:lnTo>
                <a:lnTo>
                  <a:pt x="642" y="295"/>
                </a:lnTo>
                <a:lnTo>
                  <a:pt x="401" y="0"/>
                </a:lnTo>
                <a:lnTo>
                  <a:pt x="34" y="80"/>
                </a:lnTo>
                <a:lnTo>
                  <a:pt x="26" y="115"/>
                </a:lnTo>
                <a:lnTo>
                  <a:pt x="20" y="152"/>
                </a:lnTo>
                <a:lnTo>
                  <a:pt x="14" y="188"/>
                </a:lnTo>
                <a:lnTo>
                  <a:pt x="11" y="207"/>
                </a:lnTo>
                <a:lnTo>
                  <a:pt x="9" y="225"/>
                </a:lnTo>
                <a:lnTo>
                  <a:pt x="7" y="243"/>
                </a:lnTo>
                <a:lnTo>
                  <a:pt x="5" y="262"/>
                </a:lnTo>
                <a:lnTo>
                  <a:pt x="2" y="300"/>
                </a:lnTo>
                <a:lnTo>
                  <a:pt x="1" y="338"/>
                </a:lnTo>
                <a:lnTo>
                  <a:pt x="0" y="376"/>
                </a:lnTo>
                <a:lnTo>
                  <a:pt x="0" y="396"/>
                </a:lnTo>
                <a:lnTo>
                  <a:pt x="1" y="416"/>
                </a:lnTo>
                <a:lnTo>
                  <a:pt x="2" y="437"/>
                </a:lnTo>
                <a:lnTo>
                  <a:pt x="3" y="458"/>
                </a:lnTo>
                <a:lnTo>
                  <a:pt x="4" y="478"/>
                </a:lnTo>
                <a:lnTo>
                  <a:pt x="6" y="498"/>
                </a:lnTo>
                <a:lnTo>
                  <a:pt x="10" y="538"/>
                </a:lnTo>
                <a:lnTo>
                  <a:pt x="13" y="557"/>
                </a:lnTo>
                <a:lnTo>
                  <a:pt x="16" y="577"/>
                </a:lnTo>
                <a:lnTo>
                  <a:pt x="23" y="617"/>
                </a:lnTo>
                <a:lnTo>
                  <a:pt x="31" y="656"/>
                </a:lnTo>
                <a:lnTo>
                  <a:pt x="35" y="675"/>
                </a:lnTo>
                <a:lnTo>
                  <a:pt x="40" y="694"/>
                </a:lnTo>
                <a:lnTo>
                  <a:pt x="50" y="732"/>
                </a:lnTo>
                <a:lnTo>
                  <a:pt x="62" y="769"/>
                </a:lnTo>
                <a:lnTo>
                  <a:pt x="74" y="807"/>
                </a:lnTo>
                <a:lnTo>
                  <a:pt x="82" y="825"/>
                </a:lnTo>
                <a:lnTo>
                  <a:pt x="89" y="843"/>
                </a:lnTo>
                <a:lnTo>
                  <a:pt x="96" y="861"/>
                </a:lnTo>
                <a:lnTo>
                  <a:pt x="104" y="878"/>
                </a:lnTo>
                <a:lnTo>
                  <a:pt x="119" y="914"/>
                </a:lnTo>
                <a:lnTo>
                  <a:pt x="136" y="949"/>
                </a:lnTo>
                <a:lnTo>
                  <a:pt x="154" y="983"/>
                </a:lnTo>
                <a:lnTo>
                  <a:pt x="163" y="1000"/>
                </a:lnTo>
                <a:lnTo>
                  <a:pt x="173" y="1016"/>
                </a:lnTo>
                <a:lnTo>
                  <a:pt x="192" y="1049"/>
                </a:lnTo>
                <a:lnTo>
                  <a:pt x="203" y="1065"/>
                </a:lnTo>
                <a:lnTo>
                  <a:pt x="213" y="1081"/>
                </a:lnTo>
                <a:lnTo>
                  <a:pt x="235" y="1114"/>
                </a:lnTo>
                <a:lnTo>
                  <a:pt x="258" y="1145"/>
                </a:lnTo>
                <a:lnTo>
                  <a:pt x="281" y="1175"/>
                </a:lnTo>
                <a:lnTo>
                  <a:pt x="293" y="1189"/>
                </a:lnTo>
                <a:lnTo>
                  <a:pt x="306" y="1204"/>
                </a:lnTo>
                <a:lnTo>
                  <a:pt x="318" y="1218"/>
                </a:lnTo>
                <a:lnTo>
                  <a:pt x="331" y="1232"/>
                </a:lnTo>
                <a:lnTo>
                  <a:pt x="344" y="1246"/>
                </a:lnTo>
                <a:lnTo>
                  <a:pt x="357" y="1261"/>
                </a:lnTo>
                <a:lnTo>
                  <a:pt x="370" y="1275"/>
                </a:lnTo>
                <a:lnTo>
                  <a:pt x="383" y="1288"/>
                </a:lnTo>
                <a:lnTo>
                  <a:pt x="397" y="1301"/>
                </a:lnTo>
                <a:lnTo>
                  <a:pt x="412" y="1315"/>
                </a:lnTo>
                <a:lnTo>
                  <a:pt x="440" y="1340"/>
                </a:lnTo>
                <a:lnTo>
                  <a:pt x="469" y="1364"/>
                </a:lnTo>
                <a:lnTo>
                  <a:pt x="499" y="1388"/>
                </a:lnTo>
                <a:lnTo>
                  <a:pt x="529" y="1411"/>
                </a:lnTo>
                <a:lnTo>
                  <a:pt x="561" y="1434"/>
                </a:lnTo>
                <a:lnTo>
                  <a:pt x="601" y="1030"/>
                </a:lnTo>
                <a:lnTo>
                  <a:pt x="934" y="918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  <p:sp>
        <p:nvSpPr>
          <p:cNvPr id="16" name="KSO_Shape"/>
          <p:cNvSpPr/>
          <p:nvPr/>
        </p:nvSpPr>
        <p:spPr>
          <a:xfrm>
            <a:off x="4884738" y="3984469"/>
            <a:ext cx="342900" cy="341312"/>
          </a:xfrm>
          <a:custGeom>
            <a:avLst/>
            <a:gdLst>
              <a:gd name="connsiteX0" fmla="*/ 320662 w 792088"/>
              <a:gd name="connsiteY0" fmla="*/ 99114 h 792088"/>
              <a:gd name="connsiteX1" fmla="*/ 320662 w 792088"/>
              <a:gd name="connsiteY1" fmla="*/ 475062 h 792088"/>
              <a:gd name="connsiteX2" fmla="*/ 696610 w 792088"/>
              <a:gd name="connsiteY2" fmla="*/ 475062 h 792088"/>
              <a:gd name="connsiteX3" fmla="*/ 696610 w 792088"/>
              <a:gd name="connsiteY3" fmla="*/ 434076 h 792088"/>
              <a:gd name="connsiteX4" fmla="*/ 361648 w 792088"/>
              <a:gd name="connsiteY4" fmla="*/ 434076 h 792088"/>
              <a:gd name="connsiteX5" fmla="*/ 361648 w 792088"/>
              <a:gd name="connsiteY5" fmla="*/ 99114 h 792088"/>
              <a:gd name="connsiteX6" fmla="*/ 396044 w 792088"/>
              <a:gd name="connsiteY6" fmla="*/ 0 h 792088"/>
              <a:gd name="connsiteX7" fmla="*/ 792088 w 792088"/>
              <a:gd name="connsiteY7" fmla="*/ 396044 h 792088"/>
              <a:gd name="connsiteX8" fmla="*/ 396044 w 792088"/>
              <a:gd name="connsiteY8" fmla="*/ 792088 h 792088"/>
              <a:gd name="connsiteX9" fmla="*/ 0 w 792088"/>
              <a:gd name="connsiteY9" fmla="*/ 396044 h 792088"/>
              <a:gd name="connsiteX10" fmla="*/ 396044 w 792088"/>
              <a:gd name="connsiteY10" fmla="*/ 0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2088" h="792088">
                <a:moveTo>
                  <a:pt x="320662" y="99114"/>
                </a:moveTo>
                <a:lnTo>
                  <a:pt x="320662" y="475062"/>
                </a:lnTo>
                <a:lnTo>
                  <a:pt x="696610" y="475062"/>
                </a:lnTo>
                <a:lnTo>
                  <a:pt x="696610" y="434076"/>
                </a:lnTo>
                <a:lnTo>
                  <a:pt x="361648" y="434076"/>
                </a:lnTo>
                <a:lnTo>
                  <a:pt x="361648" y="99114"/>
                </a:lnTo>
                <a:close/>
                <a:moveTo>
                  <a:pt x="396044" y="0"/>
                </a:moveTo>
                <a:cubicBezTo>
                  <a:pt x="614773" y="0"/>
                  <a:pt x="792088" y="177315"/>
                  <a:pt x="792088" y="396044"/>
                </a:cubicBezTo>
                <a:cubicBezTo>
                  <a:pt x="792088" y="614773"/>
                  <a:pt x="614773" y="792088"/>
                  <a:pt x="396044" y="792088"/>
                </a:cubicBezTo>
                <a:cubicBezTo>
                  <a:pt x="177315" y="792088"/>
                  <a:pt x="0" y="614773"/>
                  <a:pt x="0" y="396044"/>
                </a:cubicBezTo>
                <a:cubicBezTo>
                  <a:pt x="0" y="177315"/>
                  <a:pt x="177315" y="0"/>
                  <a:pt x="396044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26089" y="5467270"/>
            <a:ext cx="4729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4. C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ụ Bơ-men đã vẽ chiếc lá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cuối cùng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0267" y="1930549"/>
            <a:ext cx="44143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Giôn-xi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 sưng phổi và cô rất tuyệt vọng, chán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nản. 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25853" y="1673063"/>
            <a:ext cx="4014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Giôn-xi 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tin </a:t>
            </a:r>
            <a:r>
              <a:rPr 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rằng khi chiếc lá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cuối cùng rụng xuống cũng là lúc cô</a:t>
            </a:r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vi-VN" sz="28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35467" y="3938018"/>
            <a:ext cx="3494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Xiu và cụ Bơ-men đều rất lo </a:t>
            </a:r>
            <a:r>
              <a:rPr lang="vi-VN" sz="2800" dirty="0" smtClean="0">
                <a:solidFill>
                  <a:srgbClr val="008000"/>
                </a:solidFill>
                <a:latin typeface="+mj-lt"/>
              </a:rPr>
              <a:t>lắng.</a:t>
            </a:r>
            <a:endParaRPr lang="en-US" sz="2800" dirty="0">
              <a:solidFill>
                <a:srgbClr val="008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643" y="3633205"/>
            <a:ext cx="40202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Giôn-xi khỏe trở lại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 cụ Bơ-men chết vì </a:t>
            </a:r>
            <a:r>
              <a:rPr lang="en-US" sz="28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>
                <a:solidFill>
                  <a:srgbClr val="008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008000"/>
                </a:solidFill>
                <a:latin typeface="+mj-lt"/>
              </a:rPr>
              <a:t>sưng phổi.</a:t>
            </a:r>
            <a:endParaRPr lang="en-US" sz="2800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5" name="文本框 29"/>
          <p:cNvSpPr txBox="1"/>
          <p:nvPr/>
        </p:nvSpPr>
        <p:spPr>
          <a:xfrm>
            <a:off x="4163157" y="1079626"/>
            <a:ext cx="184722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6" name="文本框 30"/>
          <p:cNvSpPr txBox="1"/>
          <p:nvPr/>
        </p:nvSpPr>
        <p:spPr>
          <a:xfrm>
            <a:off x="5233269" y="1855334"/>
            <a:ext cx="18472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7" name="AutoShape 2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50688" y="-113515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8" name="AutoShape 4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50688" y="-113515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1141595" y="979275"/>
            <a:ext cx="387656" cy="4080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000"/>
          </a:p>
        </p:txBody>
      </p:sp>
      <p:sp>
        <p:nvSpPr>
          <p:cNvPr id="22" name="文本框 29"/>
          <p:cNvSpPr txBox="1"/>
          <p:nvPr/>
        </p:nvSpPr>
        <p:spPr>
          <a:xfrm>
            <a:off x="4147395" y="1930269"/>
            <a:ext cx="184722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3" name="文本框 30"/>
          <p:cNvSpPr txBox="1"/>
          <p:nvPr/>
        </p:nvSpPr>
        <p:spPr>
          <a:xfrm>
            <a:off x="5217507" y="2705977"/>
            <a:ext cx="18472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4" name="AutoShape 2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66450" y="-28450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AutoShape 4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66450" y="-28450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" name="文本框 26"/>
          <p:cNvSpPr txBox="1"/>
          <p:nvPr/>
        </p:nvSpPr>
        <p:spPr>
          <a:xfrm>
            <a:off x="1961293" y="830317"/>
            <a:ext cx="591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Bố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cục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: 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3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phần</a:t>
            </a:r>
            <a:endParaRPr lang="zh-CN" altLang="en-US" sz="3600" dirty="0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277007" y="1950373"/>
            <a:ext cx="1029488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pl-PL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vi-VN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hần </a:t>
            </a:r>
            <a:r>
              <a:rPr lang="pl-PL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Từ đầu</a:t>
            </a:r>
            <a:r>
              <a:rPr lang="en-US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…</a:t>
            </a: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mái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hiên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thấp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kiểu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Hà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Lan</a:t>
            </a:r>
            <a:r>
              <a:rPr lang="vi-VN" sz="3200" i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37644" y="2701881"/>
            <a:ext cx="9176590" cy="622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Wingdings" pitchFamily="2" charset="2"/>
              </a:rPr>
              <a:t> Tâm trạng chán nản, tuyệt vọng của Giôn-xi</a:t>
            </a:r>
            <a:endParaRPr lang="en-US" sz="32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3287" y="3521664"/>
            <a:ext cx="1029488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pl-PL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vi-VN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hần </a:t>
            </a:r>
            <a:r>
              <a:rPr lang="en-US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T</a:t>
            </a:r>
            <a:r>
              <a:rPr lang="en-US" sz="32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iếp</a:t>
            </a:r>
            <a:r>
              <a:rPr lang="en-US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…</a:t>
            </a: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bồi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dưỡng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chăm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nom, </a:t>
            </a:r>
            <a:r>
              <a:rPr lang="en-US" sz="3200" i="1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thế</a:t>
            </a:r>
            <a:r>
              <a:rPr lang="en-US" sz="3200" i="1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i="1" dirty="0" err="1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thôi</a:t>
            </a:r>
            <a:r>
              <a:rPr lang="vi-VN" sz="3200" i="1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63924" y="4225874"/>
            <a:ext cx="9176590" cy="622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Wingdings" pitchFamily="2" charset="2"/>
              </a:rPr>
              <a:t> Sự hồi sinh của Giôn-xi</a:t>
            </a:r>
            <a:endParaRPr lang="en-US" sz="32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29559" y="4951110"/>
            <a:ext cx="10294885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pl-PL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P</a:t>
            </a:r>
            <a:r>
              <a:rPr lang="vi-VN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hần </a:t>
            </a:r>
            <a:r>
              <a:rPr lang="en-US" sz="3200" dirty="0" smtClean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pl-PL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32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Còn</a:t>
            </a:r>
            <a:r>
              <a:rPr lang="en-US" sz="32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lại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75662" y="5576490"/>
            <a:ext cx="9601179" cy="622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Wingdings" pitchFamily="2" charset="2"/>
              </a:rPr>
              <a:t> Sự hi sinh thầm lặng và cao thượng của cụ Bơ-men</a:t>
            </a:r>
            <a:endParaRPr lang="en-US" sz="3200" dirty="0">
              <a:solidFill>
                <a:srgbClr val="0070C0"/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7" grpId="0"/>
      <p:bldP spid="37" grpId="0"/>
      <p:bldP spid="20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5"/>
          <p:cNvSpPr/>
          <p:nvPr/>
        </p:nvSpPr>
        <p:spPr bwMode="auto">
          <a:xfrm>
            <a:off x="0" y="906591"/>
            <a:ext cx="11856348" cy="5447666"/>
          </a:xfrm>
          <a:custGeom>
            <a:avLst/>
            <a:gdLst>
              <a:gd name="T0" fmla="*/ 13 w 889"/>
              <a:gd name="T1" fmla="*/ 379 h 624"/>
              <a:gd name="T2" fmla="*/ 7 w 889"/>
              <a:gd name="T3" fmla="*/ 366 h 624"/>
              <a:gd name="T4" fmla="*/ 43 w 889"/>
              <a:gd name="T5" fmla="*/ 303 h 624"/>
              <a:gd name="T6" fmla="*/ 5 w 889"/>
              <a:gd name="T7" fmla="*/ 201 h 624"/>
              <a:gd name="T8" fmla="*/ 69 w 889"/>
              <a:gd name="T9" fmla="*/ 112 h 624"/>
              <a:gd name="T10" fmla="*/ 153 w 889"/>
              <a:gd name="T11" fmla="*/ 126 h 624"/>
              <a:gd name="T12" fmla="*/ 276 w 889"/>
              <a:gd name="T13" fmla="*/ 6 h 624"/>
              <a:gd name="T14" fmla="*/ 418 w 889"/>
              <a:gd name="T15" fmla="*/ 103 h 624"/>
              <a:gd name="T16" fmla="*/ 477 w 889"/>
              <a:gd name="T17" fmla="*/ 54 h 624"/>
              <a:gd name="T18" fmla="*/ 537 w 889"/>
              <a:gd name="T19" fmla="*/ 102 h 624"/>
              <a:gd name="T20" fmla="*/ 738 w 889"/>
              <a:gd name="T21" fmla="*/ 37 h 624"/>
              <a:gd name="T22" fmla="*/ 803 w 889"/>
              <a:gd name="T23" fmla="*/ 103 h 624"/>
              <a:gd name="T24" fmla="*/ 782 w 889"/>
              <a:gd name="T25" fmla="*/ 189 h 624"/>
              <a:gd name="T26" fmla="*/ 875 w 889"/>
              <a:gd name="T27" fmla="*/ 270 h 624"/>
              <a:gd name="T28" fmla="*/ 825 w 889"/>
              <a:gd name="T29" fmla="*/ 372 h 624"/>
              <a:gd name="T30" fmla="*/ 857 w 889"/>
              <a:gd name="T31" fmla="*/ 493 h 624"/>
              <a:gd name="T32" fmla="*/ 786 w 889"/>
              <a:gd name="T33" fmla="*/ 549 h 624"/>
              <a:gd name="T34" fmla="*/ 579 w 889"/>
              <a:gd name="T35" fmla="*/ 518 h 624"/>
              <a:gd name="T36" fmla="*/ 517 w 889"/>
              <a:gd name="T37" fmla="*/ 580 h 624"/>
              <a:gd name="T38" fmla="*/ 433 w 889"/>
              <a:gd name="T39" fmla="*/ 551 h 624"/>
              <a:gd name="T40" fmla="*/ 272 w 889"/>
              <a:gd name="T41" fmla="*/ 608 h 624"/>
              <a:gd name="T42" fmla="*/ 163 w 889"/>
              <a:gd name="T43" fmla="*/ 477 h 624"/>
              <a:gd name="T44" fmla="*/ 89 w 889"/>
              <a:gd name="T45" fmla="*/ 398 h 624"/>
              <a:gd name="T46" fmla="*/ 13 w 889"/>
              <a:gd name="T47" fmla="*/ 379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89" h="624">
                <a:moveTo>
                  <a:pt x="13" y="379"/>
                </a:moveTo>
                <a:cubicBezTo>
                  <a:pt x="11" y="375"/>
                  <a:pt x="9" y="371"/>
                  <a:pt x="7" y="366"/>
                </a:cubicBezTo>
                <a:cubicBezTo>
                  <a:pt x="3" y="354"/>
                  <a:pt x="21" y="284"/>
                  <a:pt x="43" y="303"/>
                </a:cubicBezTo>
                <a:cubicBezTo>
                  <a:pt x="15" y="278"/>
                  <a:pt x="0" y="239"/>
                  <a:pt x="5" y="201"/>
                </a:cubicBezTo>
                <a:cubicBezTo>
                  <a:pt x="10" y="163"/>
                  <a:pt x="35" y="129"/>
                  <a:pt x="69" y="112"/>
                </a:cubicBezTo>
                <a:cubicBezTo>
                  <a:pt x="97" y="99"/>
                  <a:pt x="136" y="100"/>
                  <a:pt x="153" y="126"/>
                </a:cubicBezTo>
                <a:cubicBezTo>
                  <a:pt x="159" y="65"/>
                  <a:pt x="214" y="11"/>
                  <a:pt x="276" y="6"/>
                </a:cubicBezTo>
                <a:cubicBezTo>
                  <a:pt x="338" y="0"/>
                  <a:pt x="400" y="43"/>
                  <a:pt x="418" y="103"/>
                </a:cubicBezTo>
                <a:cubicBezTo>
                  <a:pt x="423" y="76"/>
                  <a:pt x="450" y="54"/>
                  <a:pt x="477" y="54"/>
                </a:cubicBezTo>
                <a:cubicBezTo>
                  <a:pt x="505" y="54"/>
                  <a:pt x="531" y="75"/>
                  <a:pt x="537" y="102"/>
                </a:cubicBezTo>
                <a:cubicBezTo>
                  <a:pt x="576" y="35"/>
                  <a:pt x="668" y="5"/>
                  <a:pt x="738" y="37"/>
                </a:cubicBezTo>
                <a:cubicBezTo>
                  <a:pt x="767" y="50"/>
                  <a:pt x="792" y="73"/>
                  <a:pt x="803" y="103"/>
                </a:cubicBezTo>
                <a:cubicBezTo>
                  <a:pt x="813" y="132"/>
                  <a:pt x="806" y="169"/>
                  <a:pt x="782" y="189"/>
                </a:cubicBezTo>
                <a:cubicBezTo>
                  <a:pt x="823" y="201"/>
                  <a:pt x="862" y="229"/>
                  <a:pt x="875" y="270"/>
                </a:cubicBezTo>
                <a:cubicBezTo>
                  <a:pt x="889" y="310"/>
                  <a:pt x="867" y="363"/>
                  <a:pt x="825" y="372"/>
                </a:cubicBezTo>
                <a:cubicBezTo>
                  <a:pt x="864" y="396"/>
                  <a:pt x="879" y="452"/>
                  <a:pt x="857" y="493"/>
                </a:cubicBezTo>
                <a:cubicBezTo>
                  <a:pt x="842" y="520"/>
                  <a:pt x="815" y="537"/>
                  <a:pt x="786" y="549"/>
                </a:cubicBezTo>
                <a:cubicBezTo>
                  <a:pt x="718" y="578"/>
                  <a:pt x="628" y="574"/>
                  <a:pt x="579" y="518"/>
                </a:cubicBezTo>
                <a:cubicBezTo>
                  <a:pt x="572" y="548"/>
                  <a:pt x="547" y="574"/>
                  <a:pt x="517" y="580"/>
                </a:cubicBezTo>
                <a:cubicBezTo>
                  <a:pt x="486" y="587"/>
                  <a:pt x="453" y="575"/>
                  <a:pt x="433" y="551"/>
                </a:cubicBezTo>
                <a:cubicBezTo>
                  <a:pt x="398" y="600"/>
                  <a:pt x="331" y="624"/>
                  <a:pt x="272" y="608"/>
                </a:cubicBezTo>
                <a:cubicBezTo>
                  <a:pt x="214" y="593"/>
                  <a:pt x="168" y="537"/>
                  <a:pt x="163" y="477"/>
                </a:cubicBezTo>
                <a:cubicBezTo>
                  <a:pt x="167" y="529"/>
                  <a:pt x="5" y="461"/>
                  <a:pt x="89" y="398"/>
                </a:cubicBezTo>
                <a:cubicBezTo>
                  <a:pt x="65" y="414"/>
                  <a:pt x="29" y="402"/>
                  <a:pt x="13" y="379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2259918" y="2839111"/>
            <a:ext cx="8926286" cy="498614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60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 - HIỂU VĂN BẢN</a:t>
            </a:r>
            <a:endParaRPr lang="zh-CN" altLang="en-US" sz="60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MH_Number_1"/>
          <p:cNvSpPr/>
          <p:nvPr>
            <p:custDataLst>
              <p:tags r:id="rId2"/>
            </p:custDataLst>
          </p:nvPr>
        </p:nvSpPr>
        <p:spPr>
          <a:xfrm>
            <a:off x="466287" y="2150722"/>
            <a:ext cx="2147318" cy="1627987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1500" dirty="0">
                <a:solidFill>
                  <a:srgbClr val="333333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II.</a:t>
            </a:r>
            <a:endParaRPr lang="zh-CN" altLang="en-US" sz="11500" dirty="0">
              <a:solidFill>
                <a:srgbClr val="333333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587692" y="4686227"/>
            <a:ext cx="2994801" cy="0"/>
          </a:xfrm>
          <a:prstGeom prst="line">
            <a:avLst/>
          </a:prstGeom>
          <a:ln>
            <a:solidFill>
              <a:srgbClr val="FFB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23"/>
          <p:cNvGrpSpPr/>
          <p:nvPr/>
        </p:nvGrpSpPr>
        <p:grpSpPr>
          <a:xfrm>
            <a:off x="8165197" y="5352768"/>
            <a:ext cx="1438275" cy="1470025"/>
            <a:chOff x="9093200" y="2751138"/>
            <a:chExt cx="1438275" cy="1470025"/>
          </a:xfrm>
        </p:grpSpPr>
        <p:sp>
          <p:nvSpPr>
            <p:cNvPr id="25" name="Freeform 6"/>
            <p:cNvSpPr/>
            <p:nvPr/>
          </p:nvSpPr>
          <p:spPr bwMode="auto">
            <a:xfrm>
              <a:off x="9093200" y="2751138"/>
              <a:ext cx="1438275" cy="1470025"/>
            </a:xfrm>
            <a:custGeom>
              <a:avLst/>
              <a:gdLst>
                <a:gd name="T0" fmla="*/ 182 w 197"/>
                <a:gd name="T1" fmla="*/ 92 h 201"/>
                <a:gd name="T2" fmla="*/ 165 w 197"/>
                <a:gd name="T3" fmla="*/ 4 h 201"/>
                <a:gd name="T4" fmla="*/ 158 w 197"/>
                <a:gd name="T5" fmla="*/ 5 h 201"/>
                <a:gd name="T6" fmla="*/ 172 w 197"/>
                <a:gd name="T7" fmla="*/ 91 h 201"/>
                <a:gd name="T8" fmla="*/ 189 w 197"/>
                <a:gd name="T9" fmla="*/ 179 h 201"/>
                <a:gd name="T10" fmla="*/ 86 w 197"/>
                <a:gd name="T11" fmla="*/ 185 h 201"/>
                <a:gd name="T12" fmla="*/ 2 w 197"/>
                <a:gd name="T13" fmla="*/ 197 h 201"/>
                <a:gd name="T14" fmla="*/ 3 w 197"/>
                <a:gd name="T15" fmla="*/ 200 h 201"/>
                <a:gd name="T16" fmla="*/ 98 w 197"/>
                <a:gd name="T17" fmla="*/ 191 h 201"/>
                <a:gd name="T18" fmla="*/ 193 w 197"/>
                <a:gd name="T19" fmla="*/ 186 h 201"/>
                <a:gd name="T20" fmla="*/ 197 w 197"/>
                <a:gd name="T21" fmla="*/ 182 h 201"/>
                <a:gd name="T22" fmla="*/ 182 w 197"/>
                <a:gd name="T23" fmla="*/ 9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" h="201">
                  <a:moveTo>
                    <a:pt x="182" y="92"/>
                  </a:moveTo>
                  <a:cubicBezTo>
                    <a:pt x="177" y="64"/>
                    <a:pt x="175" y="31"/>
                    <a:pt x="165" y="4"/>
                  </a:cubicBezTo>
                  <a:cubicBezTo>
                    <a:pt x="164" y="0"/>
                    <a:pt x="158" y="0"/>
                    <a:pt x="158" y="5"/>
                  </a:cubicBezTo>
                  <a:cubicBezTo>
                    <a:pt x="158" y="33"/>
                    <a:pt x="167" y="63"/>
                    <a:pt x="172" y="91"/>
                  </a:cubicBezTo>
                  <a:cubicBezTo>
                    <a:pt x="178" y="120"/>
                    <a:pt x="184" y="150"/>
                    <a:pt x="189" y="179"/>
                  </a:cubicBezTo>
                  <a:cubicBezTo>
                    <a:pt x="155" y="181"/>
                    <a:pt x="120" y="183"/>
                    <a:pt x="86" y="185"/>
                  </a:cubicBezTo>
                  <a:cubicBezTo>
                    <a:pt x="59" y="186"/>
                    <a:pt x="26" y="184"/>
                    <a:pt x="2" y="197"/>
                  </a:cubicBezTo>
                  <a:cubicBezTo>
                    <a:pt x="0" y="198"/>
                    <a:pt x="1" y="201"/>
                    <a:pt x="3" y="200"/>
                  </a:cubicBezTo>
                  <a:cubicBezTo>
                    <a:pt x="33" y="191"/>
                    <a:pt x="67" y="193"/>
                    <a:pt x="98" y="191"/>
                  </a:cubicBezTo>
                  <a:cubicBezTo>
                    <a:pt x="130" y="190"/>
                    <a:pt x="162" y="188"/>
                    <a:pt x="193" y="186"/>
                  </a:cubicBezTo>
                  <a:cubicBezTo>
                    <a:pt x="196" y="186"/>
                    <a:pt x="197" y="184"/>
                    <a:pt x="197" y="182"/>
                  </a:cubicBezTo>
                  <a:cubicBezTo>
                    <a:pt x="192" y="152"/>
                    <a:pt x="186" y="122"/>
                    <a:pt x="182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9291638" y="2927350"/>
              <a:ext cx="831850" cy="1096963"/>
            </a:xfrm>
            <a:custGeom>
              <a:avLst/>
              <a:gdLst>
                <a:gd name="T0" fmla="*/ 113 w 114"/>
                <a:gd name="T1" fmla="*/ 5 h 150"/>
                <a:gd name="T2" fmla="*/ 105 w 114"/>
                <a:gd name="T3" fmla="*/ 3 h 150"/>
                <a:gd name="T4" fmla="*/ 90 w 114"/>
                <a:gd name="T5" fmla="*/ 59 h 150"/>
                <a:gd name="T6" fmla="*/ 57 w 114"/>
                <a:gd name="T7" fmla="*/ 39 h 150"/>
                <a:gd name="T8" fmla="*/ 48 w 114"/>
                <a:gd name="T9" fmla="*/ 43 h 150"/>
                <a:gd name="T10" fmla="*/ 45 w 114"/>
                <a:gd name="T11" fmla="*/ 105 h 150"/>
                <a:gd name="T12" fmla="*/ 14 w 114"/>
                <a:gd name="T13" fmla="*/ 93 h 150"/>
                <a:gd name="T14" fmla="*/ 9 w 114"/>
                <a:gd name="T15" fmla="*/ 96 h 150"/>
                <a:gd name="T16" fmla="*/ 0 w 114"/>
                <a:gd name="T17" fmla="*/ 147 h 150"/>
                <a:gd name="T18" fmla="*/ 4 w 114"/>
                <a:gd name="T19" fmla="*/ 148 h 150"/>
                <a:gd name="T20" fmla="*/ 15 w 114"/>
                <a:gd name="T21" fmla="*/ 103 h 150"/>
                <a:gd name="T22" fmla="*/ 47 w 114"/>
                <a:gd name="T23" fmla="*/ 117 h 150"/>
                <a:gd name="T24" fmla="*/ 55 w 114"/>
                <a:gd name="T25" fmla="*/ 113 h 150"/>
                <a:gd name="T26" fmla="*/ 58 w 114"/>
                <a:gd name="T27" fmla="*/ 55 h 150"/>
                <a:gd name="T28" fmla="*/ 93 w 114"/>
                <a:gd name="T29" fmla="*/ 72 h 150"/>
                <a:gd name="T30" fmla="*/ 100 w 114"/>
                <a:gd name="T31" fmla="*/ 68 h 150"/>
                <a:gd name="T32" fmla="*/ 113 w 114"/>
                <a:gd name="T33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50">
                  <a:moveTo>
                    <a:pt x="113" y="5"/>
                  </a:moveTo>
                  <a:cubicBezTo>
                    <a:pt x="112" y="2"/>
                    <a:pt x="107" y="0"/>
                    <a:pt x="105" y="3"/>
                  </a:cubicBezTo>
                  <a:cubicBezTo>
                    <a:pt x="96" y="19"/>
                    <a:pt x="94" y="40"/>
                    <a:pt x="90" y="59"/>
                  </a:cubicBezTo>
                  <a:cubicBezTo>
                    <a:pt x="77" y="56"/>
                    <a:pt x="67" y="50"/>
                    <a:pt x="57" y="39"/>
                  </a:cubicBezTo>
                  <a:cubicBezTo>
                    <a:pt x="54" y="35"/>
                    <a:pt x="48" y="39"/>
                    <a:pt x="48" y="43"/>
                  </a:cubicBezTo>
                  <a:cubicBezTo>
                    <a:pt x="45" y="64"/>
                    <a:pt x="45" y="85"/>
                    <a:pt x="45" y="105"/>
                  </a:cubicBezTo>
                  <a:cubicBezTo>
                    <a:pt x="34" y="101"/>
                    <a:pt x="24" y="98"/>
                    <a:pt x="14" y="93"/>
                  </a:cubicBezTo>
                  <a:cubicBezTo>
                    <a:pt x="12" y="93"/>
                    <a:pt x="9" y="94"/>
                    <a:pt x="9" y="96"/>
                  </a:cubicBezTo>
                  <a:cubicBezTo>
                    <a:pt x="5" y="113"/>
                    <a:pt x="1" y="130"/>
                    <a:pt x="0" y="147"/>
                  </a:cubicBezTo>
                  <a:cubicBezTo>
                    <a:pt x="0" y="149"/>
                    <a:pt x="3" y="150"/>
                    <a:pt x="4" y="148"/>
                  </a:cubicBezTo>
                  <a:cubicBezTo>
                    <a:pt x="7" y="132"/>
                    <a:pt x="11" y="118"/>
                    <a:pt x="15" y="103"/>
                  </a:cubicBezTo>
                  <a:cubicBezTo>
                    <a:pt x="26" y="107"/>
                    <a:pt x="37" y="112"/>
                    <a:pt x="47" y="117"/>
                  </a:cubicBezTo>
                  <a:cubicBezTo>
                    <a:pt x="51" y="119"/>
                    <a:pt x="55" y="117"/>
                    <a:pt x="55" y="113"/>
                  </a:cubicBezTo>
                  <a:cubicBezTo>
                    <a:pt x="55" y="94"/>
                    <a:pt x="55" y="74"/>
                    <a:pt x="58" y="55"/>
                  </a:cubicBezTo>
                  <a:cubicBezTo>
                    <a:pt x="68" y="64"/>
                    <a:pt x="79" y="69"/>
                    <a:pt x="93" y="72"/>
                  </a:cubicBezTo>
                  <a:cubicBezTo>
                    <a:pt x="96" y="72"/>
                    <a:pt x="99" y="71"/>
                    <a:pt x="100" y="68"/>
                  </a:cubicBezTo>
                  <a:cubicBezTo>
                    <a:pt x="105" y="48"/>
                    <a:pt x="114" y="26"/>
                    <a:pt x="1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33"/>
          <p:cNvGrpSpPr/>
          <p:nvPr/>
        </p:nvGrpSpPr>
        <p:grpSpPr>
          <a:xfrm>
            <a:off x="9052019" y="4452257"/>
            <a:ext cx="2018753" cy="2108917"/>
            <a:chOff x="8816975" y="1304925"/>
            <a:chExt cx="2320925" cy="2295525"/>
          </a:xfrm>
        </p:grpSpPr>
        <p:sp>
          <p:nvSpPr>
            <p:cNvPr id="35" name="Freeform 8"/>
            <p:cNvSpPr/>
            <p:nvPr/>
          </p:nvSpPr>
          <p:spPr bwMode="auto">
            <a:xfrm>
              <a:off x="8816975" y="1428750"/>
              <a:ext cx="2168525" cy="2171700"/>
            </a:xfrm>
            <a:custGeom>
              <a:avLst/>
              <a:gdLst>
                <a:gd name="T0" fmla="*/ 295 w 297"/>
                <a:gd name="T1" fmla="*/ 143 h 297"/>
                <a:gd name="T2" fmla="*/ 230 w 297"/>
                <a:gd name="T3" fmla="*/ 63 h 297"/>
                <a:gd name="T4" fmla="*/ 171 w 297"/>
                <a:gd name="T5" fmla="*/ 78 h 297"/>
                <a:gd name="T6" fmla="*/ 160 w 297"/>
                <a:gd name="T7" fmla="*/ 85 h 297"/>
                <a:gd name="T8" fmla="*/ 150 w 297"/>
                <a:gd name="T9" fmla="*/ 8 h 297"/>
                <a:gd name="T10" fmla="*/ 139 w 297"/>
                <a:gd name="T11" fmla="*/ 8 h 297"/>
                <a:gd name="T12" fmla="*/ 143 w 297"/>
                <a:gd name="T13" fmla="*/ 63 h 297"/>
                <a:gd name="T14" fmla="*/ 135 w 297"/>
                <a:gd name="T15" fmla="*/ 58 h 297"/>
                <a:gd name="T16" fmla="*/ 132 w 297"/>
                <a:gd name="T17" fmla="*/ 47 h 297"/>
                <a:gd name="T18" fmla="*/ 45 w 297"/>
                <a:gd name="T19" fmla="*/ 20 h 297"/>
                <a:gd name="T20" fmla="*/ 35 w 297"/>
                <a:gd name="T21" fmla="*/ 22 h 297"/>
                <a:gd name="T22" fmla="*/ 0 w 297"/>
                <a:gd name="T23" fmla="*/ 39 h 297"/>
                <a:gd name="T24" fmla="*/ 35 w 297"/>
                <a:gd name="T25" fmla="*/ 59 h 297"/>
                <a:gd name="T26" fmla="*/ 74 w 297"/>
                <a:gd name="T27" fmla="*/ 71 h 297"/>
                <a:gd name="T28" fmla="*/ 131 w 297"/>
                <a:gd name="T29" fmla="*/ 64 h 297"/>
                <a:gd name="T30" fmla="*/ 145 w 297"/>
                <a:gd name="T31" fmla="*/ 70 h 297"/>
                <a:gd name="T32" fmla="*/ 146 w 297"/>
                <a:gd name="T33" fmla="*/ 70 h 297"/>
                <a:gd name="T34" fmla="*/ 153 w 297"/>
                <a:gd name="T35" fmla="*/ 87 h 297"/>
                <a:gd name="T36" fmla="*/ 108 w 297"/>
                <a:gd name="T37" fmla="*/ 93 h 297"/>
                <a:gd name="T38" fmla="*/ 60 w 297"/>
                <a:gd name="T39" fmla="*/ 135 h 297"/>
                <a:gd name="T40" fmla="*/ 54 w 297"/>
                <a:gd name="T41" fmla="*/ 158 h 297"/>
                <a:gd name="T42" fmla="*/ 56 w 297"/>
                <a:gd name="T43" fmla="*/ 188 h 297"/>
                <a:gd name="T44" fmla="*/ 149 w 297"/>
                <a:gd name="T45" fmla="*/ 289 h 297"/>
                <a:gd name="T46" fmla="*/ 209 w 297"/>
                <a:gd name="T47" fmla="*/ 285 h 297"/>
                <a:gd name="T48" fmla="*/ 231 w 297"/>
                <a:gd name="T49" fmla="*/ 262 h 297"/>
                <a:gd name="T50" fmla="*/ 267 w 297"/>
                <a:gd name="T51" fmla="*/ 245 h 297"/>
                <a:gd name="T52" fmla="*/ 269 w 297"/>
                <a:gd name="T53" fmla="*/ 243 h 297"/>
                <a:gd name="T54" fmla="*/ 292 w 297"/>
                <a:gd name="T55" fmla="*/ 195 h 297"/>
                <a:gd name="T56" fmla="*/ 295 w 297"/>
                <a:gd name="T57" fmla="*/ 14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" h="297">
                  <a:moveTo>
                    <a:pt x="295" y="143"/>
                  </a:moveTo>
                  <a:cubicBezTo>
                    <a:pt x="291" y="109"/>
                    <a:pt x="263" y="74"/>
                    <a:pt x="230" y="63"/>
                  </a:cubicBezTo>
                  <a:cubicBezTo>
                    <a:pt x="203" y="55"/>
                    <a:pt x="190" y="64"/>
                    <a:pt x="171" y="78"/>
                  </a:cubicBezTo>
                  <a:cubicBezTo>
                    <a:pt x="167" y="81"/>
                    <a:pt x="164" y="83"/>
                    <a:pt x="160" y="85"/>
                  </a:cubicBezTo>
                  <a:cubicBezTo>
                    <a:pt x="150" y="60"/>
                    <a:pt x="147" y="36"/>
                    <a:pt x="150" y="8"/>
                  </a:cubicBezTo>
                  <a:cubicBezTo>
                    <a:pt x="151" y="0"/>
                    <a:pt x="139" y="0"/>
                    <a:pt x="139" y="8"/>
                  </a:cubicBezTo>
                  <a:cubicBezTo>
                    <a:pt x="136" y="25"/>
                    <a:pt x="138" y="45"/>
                    <a:pt x="143" y="63"/>
                  </a:cubicBezTo>
                  <a:cubicBezTo>
                    <a:pt x="140" y="61"/>
                    <a:pt x="138" y="59"/>
                    <a:pt x="135" y="58"/>
                  </a:cubicBezTo>
                  <a:cubicBezTo>
                    <a:pt x="135" y="55"/>
                    <a:pt x="134" y="51"/>
                    <a:pt x="132" y="47"/>
                  </a:cubicBezTo>
                  <a:cubicBezTo>
                    <a:pt x="120" y="25"/>
                    <a:pt x="73" y="15"/>
                    <a:pt x="45" y="20"/>
                  </a:cubicBezTo>
                  <a:cubicBezTo>
                    <a:pt x="42" y="20"/>
                    <a:pt x="38" y="21"/>
                    <a:pt x="35" y="22"/>
                  </a:cubicBezTo>
                  <a:cubicBezTo>
                    <a:pt x="23" y="27"/>
                    <a:pt x="12" y="34"/>
                    <a:pt x="0" y="39"/>
                  </a:cubicBezTo>
                  <a:cubicBezTo>
                    <a:pt x="4" y="37"/>
                    <a:pt x="30" y="57"/>
                    <a:pt x="35" y="59"/>
                  </a:cubicBezTo>
                  <a:cubicBezTo>
                    <a:pt x="47" y="65"/>
                    <a:pt x="61" y="69"/>
                    <a:pt x="74" y="71"/>
                  </a:cubicBezTo>
                  <a:cubicBezTo>
                    <a:pt x="86" y="73"/>
                    <a:pt x="119" y="75"/>
                    <a:pt x="131" y="64"/>
                  </a:cubicBezTo>
                  <a:cubicBezTo>
                    <a:pt x="136" y="66"/>
                    <a:pt x="140" y="68"/>
                    <a:pt x="145" y="70"/>
                  </a:cubicBezTo>
                  <a:cubicBezTo>
                    <a:pt x="145" y="70"/>
                    <a:pt x="145" y="70"/>
                    <a:pt x="146" y="70"/>
                  </a:cubicBezTo>
                  <a:cubicBezTo>
                    <a:pt x="148" y="76"/>
                    <a:pt x="150" y="82"/>
                    <a:pt x="153" y="87"/>
                  </a:cubicBezTo>
                  <a:cubicBezTo>
                    <a:pt x="139" y="91"/>
                    <a:pt x="126" y="89"/>
                    <a:pt x="108" y="93"/>
                  </a:cubicBezTo>
                  <a:cubicBezTo>
                    <a:pt x="87" y="98"/>
                    <a:pt x="69" y="115"/>
                    <a:pt x="60" y="135"/>
                  </a:cubicBezTo>
                  <a:cubicBezTo>
                    <a:pt x="57" y="142"/>
                    <a:pt x="55" y="150"/>
                    <a:pt x="54" y="158"/>
                  </a:cubicBezTo>
                  <a:cubicBezTo>
                    <a:pt x="53" y="168"/>
                    <a:pt x="54" y="178"/>
                    <a:pt x="56" y="188"/>
                  </a:cubicBezTo>
                  <a:cubicBezTo>
                    <a:pt x="65" y="235"/>
                    <a:pt x="102" y="278"/>
                    <a:pt x="149" y="289"/>
                  </a:cubicBezTo>
                  <a:cubicBezTo>
                    <a:pt x="168" y="293"/>
                    <a:pt x="194" y="297"/>
                    <a:pt x="209" y="285"/>
                  </a:cubicBezTo>
                  <a:cubicBezTo>
                    <a:pt x="218" y="277"/>
                    <a:pt x="218" y="267"/>
                    <a:pt x="231" y="262"/>
                  </a:cubicBezTo>
                  <a:cubicBezTo>
                    <a:pt x="246" y="255"/>
                    <a:pt x="255" y="258"/>
                    <a:pt x="267" y="245"/>
                  </a:cubicBezTo>
                  <a:cubicBezTo>
                    <a:pt x="267" y="245"/>
                    <a:pt x="268" y="244"/>
                    <a:pt x="269" y="243"/>
                  </a:cubicBezTo>
                  <a:cubicBezTo>
                    <a:pt x="281" y="230"/>
                    <a:pt x="289" y="212"/>
                    <a:pt x="292" y="195"/>
                  </a:cubicBezTo>
                  <a:cubicBezTo>
                    <a:pt x="295" y="178"/>
                    <a:pt x="297" y="160"/>
                    <a:pt x="295" y="143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Freeform 79"/>
            <p:cNvSpPr/>
            <p:nvPr/>
          </p:nvSpPr>
          <p:spPr bwMode="auto">
            <a:xfrm>
              <a:off x="9356725" y="1698625"/>
              <a:ext cx="1781175" cy="1776413"/>
            </a:xfrm>
            <a:custGeom>
              <a:avLst/>
              <a:gdLst>
                <a:gd name="T0" fmla="*/ 239 w 244"/>
                <a:gd name="T1" fmla="*/ 140 h 243"/>
                <a:gd name="T2" fmla="*/ 216 w 244"/>
                <a:gd name="T3" fmla="*/ 189 h 243"/>
                <a:gd name="T4" fmla="*/ 214 w 244"/>
                <a:gd name="T5" fmla="*/ 191 h 243"/>
                <a:gd name="T6" fmla="*/ 178 w 244"/>
                <a:gd name="T7" fmla="*/ 207 h 243"/>
                <a:gd name="T8" fmla="*/ 156 w 244"/>
                <a:gd name="T9" fmla="*/ 230 h 243"/>
                <a:gd name="T10" fmla="*/ 97 w 244"/>
                <a:gd name="T11" fmla="*/ 234 h 243"/>
                <a:gd name="T12" fmla="*/ 3 w 244"/>
                <a:gd name="T13" fmla="*/ 133 h 243"/>
                <a:gd name="T14" fmla="*/ 1 w 244"/>
                <a:gd name="T15" fmla="*/ 104 h 243"/>
                <a:gd name="T16" fmla="*/ 7 w 244"/>
                <a:gd name="T17" fmla="*/ 81 h 243"/>
                <a:gd name="T18" fmla="*/ 56 w 244"/>
                <a:gd name="T19" fmla="*/ 39 h 243"/>
                <a:gd name="T20" fmla="*/ 118 w 244"/>
                <a:gd name="T21" fmla="*/ 24 h 243"/>
                <a:gd name="T22" fmla="*/ 177 w 244"/>
                <a:gd name="T23" fmla="*/ 9 h 243"/>
                <a:gd name="T24" fmla="*/ 242 w 244"/>
                <a:gd name="T25" fmla="*/ 89 h 243"/>
                <a:gd name="T26" fmla="*/ 239 w 244"/>
                <a:gd name="T27" fmla="*/ 14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43">
                  <a:moveTo>
                    <a:pt x="239" y="140"/>
                  </a:moveTo>
                  <a:cubicBezTo>
                    <a:pt x="236" y="157"/>
                    <a:pt x="228" y="176"/>
                    <a:pt x="216" y="189"/>
                  </a:cubicBezTo>
                  <a:cubicBezTo>
                    <a:pt x="215" y="189"/>
                    <a:pt x="215" y="190"/>
                    <a:pt x="214" y="191"/>
                  </a:cubicBezTo>
                  <a:cubicBezTo>
                    <a:pt x="202" y="203"/>
                    <a:pt x="193" y="201"/>
                    <a:pt x="178" y="207"/>
                  </a:cubicBezTo>
                  <a:cubicBezTo>
                    <a:pt x="165" y="213"/>
                    <a:pt x="166" y="222"/>
                    <a:pt x="156" y="230"/>
                  </a:cubicBezTo>
                  <a:cubicBezTo>
                    <a:pt x="141" y="243"/>
                    <a:pt x="115" y="238"/>
                    <a:pt x="97" y="234"/>
                  </a:cubicBezTo>
                  <a:cubicBezTo>
                    <a:pt x="49" y="223"/>
                    <a:pt x="12" y="180"/>
                    <a:pt x="3" y="133"/>
                  </a:cubicBezTo>
                  <a:cubicBezTo>
                    <a:pt x="1" y="123"/>
                    <a:pt x="0" y="113"/>
                    <a:pt x="1" y="104"/>
                  </a:cubicBezTo>
                  <a:cubicBezTo>
                    <a:pt x="2" y="96"/>
                    <a:pt x="4" y="88"/>
                    <a:pt x="7" y="81"/>
                  </a:cubicBezTo>
                  <a:cubicBezTo>
                    <a:pt x="16" y="61"/>
                    <a:pt x="34" y="44"/>
                    <a:pt x="56" y="39"/>
                  </a:cubicBezTo>
                  <a:cubicBezTo>
                    <a:pt x="80" y="33"/>
                    <a:pt x="98" y="40"/>
                    <a:pt x="118" y="24"/>
                  </a:cubicBezTo>
                  <a:cubicBezTo>
                    <a:pt x="137" y="10"/>
                    <a:pt x="151" y="0"/>
                    <a:pt x="177" y="9"/>
                  </a:cubicBezTo>
                  <a:cubicBezTo>
                    <a:pt x="211" y="20"/>
                    <a:pt x="238" y="54"/>
                    <a:pt x="242" y="89"/>
                  </a:cubicBezTo>
                  <a:cubicBezTo>
                    <a:pt x="244" y="106"/>
                    <a:pt x="242" y="123"/>
                    <a:pt x="239" y="140"/>
                  </a:cubicBezTo>
                  <a:close/>
                </a:path>
              </a:pathLst>
            </a:custGeom>
            <a:solidFill>
              <a:srgbClr val="FB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Freeform 80"/>
            <p:cNvSpPr/>
            <p:nvPr/>
          </p:nvSpPr>
          <p:spPr bwMode="auto">
            <a:xfrm>
              <a:off x="9356725" y="2459038"/>
              <a:ext cx="1576388" cy="1016000"/>
            </a:xfrm>
            <a:custGeom>
              <a:avLst/>
              <a:gdLst>
                <a:gd name="T0" fmla="*/ 216 w 216"/>
                <a:gd name="T1" fmla="*/ 85 h 139"/>
                <a:gd name="T2" fmla="*/ 214 w 216"/>
                <a:gd name="T3" fmla="*/ 87 h 139"/>
                <a:gd name="T4" fmla="*/ 178 w 216"/>
                <a:gd name="T5" fmla="*/ 103 h 139"/>
                <a:gd name="T6" fmla="*/ 156 w 216"/>
                <a:gd name="T7" fmla="*/ 126 h 139"/>
                <a:gd name="T8" fmla="*/ 97 w 216"/>
                <a:gd name="T9" fmla="*/ 130 h 139"/>
                <a:gd name="T10" fmla="*/ 3 w 216"/>
                <a:gd name="T11" fmla="*/ 29 h 139"/>
                <a:gd name="T12" fmla="*/ 1 w 216"/>
                <a:gd name="T13" fmla="*/ 0 h 139"/>
                <a:gd name="T14" fmla="*/ 8 w 216"/>
                <a:gd name="T15" fmla="*/ 26 h 139"/>
                <a:gd name="T16" fmla="*/ 87 w 216"/>
                <a:gd name="T17" fmla="*/ 84 h 139"/>
                <a:gd name="T18" fmla="*/ 216 w 216"/>
                <a:gd name="T19" fmla="*/ 8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139">
                  <a:moveTo>
                    <a:pt x="216" y="85"/>
                  </a:moveTo>
                  <a:cubicBezTo>
                    <a:pt x="215" y="85"/>
                    <a:pt x="215" y="86"/>
                    <a:pt x="214" y="87"/>
                  </a:cubicBezTo>
                  <a:cubicBezTo>
                    <a:pt x="202" y="99"/>
                    <a:pt x="193" y="97"/>
                    <a:pt x="178" y="103"/>
                  </a:cubicBezTo>
                  <a:cubicBezTo>
                    <a:pt x="165" y="109"/>
                    <a:pt x="166" y="118"/>
                    <a:pt x="156" y="126"/>
                  </a:cubicBezTo>
                  <a:cubicBezTo>
                    <a:pt x="141" y="139"/>
                    <a:pt x="115" y="134"/>
                    <a:pt x="97" y="130"/>
                  </a:cubicBezTo>
                  <a:cubicBezTo>
                    <a:pt x="49" y="119"/>
                    <a:pt x="12" y="76"/>
                    <a:pt x="3" y="29"/>
                  </a:cubicBezTo>
                  <a:cubicBezTo>
                    <a:pt x="1" y="19"/>
                    <a:pt x="0" y="9"/>
                    <a:pt x="1" y="0"/>
                  </a:cubicBezTo>
                  <a:cubicBezTo>
                    <a:pt x="2" y="9"/>
                    <a:pt x="4" y="18"/>
                    <a:pt x="8" y="26"/>
                  </a:cubicBezTo>
                  <a:cubicBezTo>
                    <a:pt x="24" y="55"/>
                    <a:pt x="56" y="76"/>
                    <a:pt x="87" y="84"/>
                  </a:cubicBezTo>
                  <a:cubicBezTo>
                    <a:pt x="128" y="96"/>
                    <a:pt x="173" y="91"/>
                    <a:pt x="216" y="85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Freeform 81"/>
            <p:cNvSpPr/>
            <p:nvPr/>
          </p:nvSpPr>
          <p:spPr bwMode="auto">
            <a:xfrm>
              <a:off x="9918700" y="1866900"/>
              <a:ext cx="438150" cy="255588"/>
            </a:xfrm>
            <a:custGeom>
              <a:avLst/>
              <a:gdLst>
                <a:gd name="T0" fmla="*/ 52 w 60"/>
                <a:gd name="T1" fmla="*/ 2 h 35"/>
                <a:gd name="T2" fmla="*/ 31 w 60"/>
                <a:gd name="T3" fmla="*/ 18 h 35"/>
                <a:gd name="T4" fmla="*/ 2 w 60"/>
                <a:gd name="T5" fmla="*/ 24 h 35"/>
                <a:gd name="T6" fmla="*/ 1 w 60"/>
                <a:gd name="T7" fmla="*/ 27 h 35"/>
                <a:gd name="T8" fmla="*/ 59 w 60"/>
                <a:gd name="T9" fmla="*/ 7 h 35"/>
                <a:gd name="T10" fmla="*/ 52 w 60"/>
                <a:gd name="T11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5">
                  <a:moveTo>
                    <a:pt x="52" y="2"/>
                  </a:moveTo>
                  <a:cubicBezTo>
                    <a:pt x="44" y="6"/>
                    <a:pt x="39" y="14"/>
                    <a:pt x="31" y="18"/>
                  </a:cubicBezTo>
                  <a:cubicBezTo>
                    <a:pt x="22" y="22"/>
                    <a:pt x="12" y="23"/>
                    <a:pt x="2" y="24"/>
                  </a:cubicBezTo>
                  <a:cubicBezTo>
                    <a:pt x="1" y="24"/>
                    <a:pt x="0" y="26"/>
                    <a:pt x="1" y="27"/>
                  </a:cubicBezTo>
                  <a:cubicBezTo>
                    <a:pt x="19" y="35"/>
                    <a:pt x="52" y="27"/>
                    <a:pt x="59" y="7"/>
                  </a:cubicBezTo>
                  <a:cubicBezTo>
                    <a:pt x="60" y="3"/>
                    <a:pt x="55" y="0"/>
                    <a:pt x="52" y="2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82"/>
            <p:cNvSpPr/>
            <p:nvPr/>
          </p:nvSpPr>
          <p:spPr bwMode="auto">
            <a:xfrm>
              <a:off x="8969375" y="1414463"/>
              <a:ext cx="1081088" cy="438150"/>
            </a:xfrm>
            <a:custGeom>
              <a:avLst/>
              <a:gdLst>
                <a:gd name="T0" fmla="*/ 45 w 148"/>
                <a:gd name="T1" fmla="*/ 4 h 60"/>
                <a:gd name="T2" fmla="*/ 36 w 148"/>
                <a:gd name="T3" fmla="*/ 7 h 60"/>
                <a:gd name="T4" fmla="*/ 0 w 148"/>
                <a:gd name="T5" fmla="*/ 23 h 60"/>
                <a:gd name="T6" fmla="*/ 35 w 148"/>
                <a:gd name="T7" fmla="*/ 43 h 60"/>
                <a:gd name="T8" fmla="*/ 74 w 148"/>
                <a:gd name="T9" fmla="*/ 56 h 60"/>
                <a:gd name="T10" fmla="*/ 132 w 148"/>
                <a:gd name="T11" fmla="*/ 31 h 60"/>
                <a:gd name="T12" fmla="*/ 45 w 148"/>
                <a:gd name="T13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60">
                  <a:moveTo>
                    <a:pt x="45" y="4"/>
                  </a:moveTo>
                  <a:cubicBezTo>
                    <a:pt x="42" y="5"/>
                    <a:pt x="38" y="6"/>
                    <a:pt x="36" y="7"/>
                  </a:cubicBezTo>
                  <a:cubicBezTo>
                    <a:pt x="23" y="12"/>
                    <a:pt x="12" y="19"/>
                    <a:pt x="0" y="23"/>
                  </a:cubicBezTo>
                  <a:cubicBezTo>
                    <a:pt x="4" y="22"/>
                    <a:pt x="31" y="41"/>
                    <a:pt x="35" y="43"/>
                  </a:cubicBezTo>
                  <a:cubicBezTo>
                    <a:pt x="47" y="49"/>
                    <a:pt x="61" y="53"/>
                    <a:pt x="74" y="56"/>
                  </a:cubicBezTo>
                  <a:cubicBezTo>
                    <a:pt x="91" y="59"/>
                    <a:pt x="148" y="60"/>
                    <a:pt x="132" y="31"/>
                  </a:cubicBezTo>
                  <a:cubicBezTo>
                    <a:pt x="120" y="9"/>
                    <a:pt x="73" y="0"/>
                    <a:pt x="45" y="4"/>
                  </a:cubicBezTo>
                  <a:close/>
                </a:path>
              </a:pathLst>
            </a:custGeom>
            <a:solidFill>
              <a:srgbClr val="39B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83"/>
            <p:cNvSpPr/>
            <p:nvPr/>
          </p:nvSpPr>
          <p:spPr bwMode="auto">
            <a:xfrm>
              <a:off x="9356725" y="1589088"/>
              <a:ext cx="708025" cy="227013"/>
            </a:xfrm>
            <a:custGeom>
              <a:avLst/>
              <a:gdLst>
                <a:gd name="T0" fmla="*/ 94 w 97"/>
                <a:gd name="T1" fmla="*/ 25 h 31"/>
                <a:gd name="T2" fmla="*/ 3 w 97"/>
                <a:gd name="T3" fmla="*/ 0 h 31"/>
                <a:gd name="T4" fmla="*/ 2 w 97"/>
                <a:gd name="T5" fmla="*/ 5 h 31"/>
                <a:gd name="T6" fmla="*/ 93 w 97"/>
                <a:gd name="T7" fmla="*/ 30 h 31"/>
                <a:gd name="T8" fmla="*/ 94 w 9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31">
                  <a:moveTo>
                    <a:pt x="94" y="25"/>
                  </a:moveTo>
                  <a:cubicBezTo>
                    <a:pt x="69" y="9"/>
                    <a:pt x="33" y="1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35" y="9"/>
                    <a:pt x="62" y="19"/>
                    <a:pt x="93" y="30"/>
                  </a:cubicBezTo>
                  <a:cubicBezTo>
                    <a:pt x="95" y="31"/>
                    <a:pt x="97" y="27"/>
                    <a:pt x="94" y="25"/>
                  </a:cubicBezTo>
                  <a:close/>
                </a:path>
              </a:pathLst>
            </a:custGeom>
            <a:solidFill>
              <a:srgbClr val="2DA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84"/>
            <p:cNvSpPr/>
            <p:nvPr/>
          </p:nvSpPr>
          <p:spPr bwMode="auto">
            <a:xfrm>
              <a:off x="9955213" y="1304925"/>
              <a:ext cx="241300" cy="760413"/>
            </a:xfrm>
            <a:custGeom>
              <a:avLst/>
              <a:gdLst>
                <a:gd name="T0" fmla="*/ 32 w 33"/>
                <a:gd name="T1" fmla="*/ 98 h 104"/>
                <a:gd name="T2" fmla="*/ 15 w 33"/>
                <a:gd name="T3" fmla="*/ 7 h 104"/>
                <a:gd name="T4" fmla="*/ 4 w 33"/>
                <a:gd name="T5" fmla="*/ 7 h 104"/>
                <a:gd name="T6" fmla="*/ 26 w 33"/>
                <a:gd name="T7" fmla="*/ 101 h 104"/>
                <a:gd name="T8" fmla="*/ 32 w 33"/>
                <a:gd name="T9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4">
                  <a:moveTo>
                    <a:pt x="32" y="98"/>
                  </a:moveTo>
                  <a:cubicBezTo>
                    <a:pt x="16" y="67"/>
                    <a:pt x="11" y="41"/>
                    <a:pt x="15" y="7"/>
                  </a:cubicBezTo>
                  <a:cubicBezTo>
                    <a:pt x="16" y="0"/>
                    <a:pt x="5" y="0"/>
                    <a:pt x="4" y="7"/>
                  </a:cubicBezTo>
                  <a:cubicBezTo>
                    <a:pt x="0" y="39"/>
                    <a:pt x="8" y="74"/>
                    <a:pt x="26" y="101"/>
                  </a:cubicBezTo>
                  <a:cubicBezTo>
                    <a:pt x="28" y="104"/>
                    <a:pt x="33" y="101"/>
                    <a:pt x="32" y="98"/>
                  </a:cubicBezTo>
                  <a:close/>
                </a:path>
              </a:pathLst>
            </a:custGeom>
            <a:solidFill>
              <a:srgbClr val="78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Freeform 85"/>
            <p:cNvSpPr/>
            <p:nvPr/>
          </p:nvSpPr>
          <p:spPr bwMode="auto">
            <a:xfrm>
              <a:off x="10766425" y="1998663"/>
              <a:ext cx="239713" cy="819150"/>
            </a:xfrm>
            <a:custGeom>
              <a:avLst/>
              <a:gdLst>
                <a:gd name="T0" fmla="*/ 30 w 33"/>
                <a:gd name="T1" fmla="*/ 52 h 112"/>
                <a:gd name="T2" fmla="*/ 11 w 33"/>
                <a:gd name="T3" fmla="*/ 3 h 112"/>
                <a:gd name="T4" fmla="*/ 1 w 33"/>
                <a:gd name="T5" fmla="*/ 11 h 112"/>
                <a:gd name="T6" fmla="*/ 23 w 33"/>
                <a:gd name="T7" fmla="*/ 53 h 112"/>
                <a:gd name="T8" fmla="*/ 21 w 33"/>
                <a:gd name="T9" fmla="*/ 110 h 112"/>
                <a:gd name="T10" fmla="*/ 24 w 33"/>
                <a:gd name="T11" fmla="*/ 111 h 112"/>
                <a:gd name="T12" fmla="*/ 30 w 33"/>
                <a:gd name="T13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2">
                  <a:moveTo>
                    <a:pt x="30" y="52"/>
                  </a:moveTo>
                  <a:cubicBezTo>
                    <a:pt x="28" y="35"/>
                    <a:pt x="26" y="13"/>
                    <a:pt x="11" y="3"/>
                  </a:cubicBezTo>
                  <a:cubicBezTo>
                    <a:pt x="5" y="0"/>
                    <a:pt x="0" y="5"/>
                    <a:pt x="1" y="11"/>
                  </a:cubicBezTo>
                  <a:cubicBezTo>
                    <a:pt x="4" y="27"/>
                    <a:pt x="18" y="36"/>
                    <a:pt x="23" y="53"/>
                  </a:cubicBezTo>
                  <a:cubicBezTo>
                    <a:pt x="28" y="72"/>
                    <a:pt x="25" y="90"/>
                    <a:pt x="21" y="110"/>
                  </a:cubicBezTo>
                  <a:cubicBezTo>
                    <a:pt x="21" y="111"/>
                    <a:pt x="23" y="112"/>
                    <a:pt x="24" y="111"/>
                  </a:cubicBezTo>
                  <a:cubicBezTo>
                    <a:pt x="33" y="93"/>
                    <a:pt x="33" y="71"/>
                    <a:pt x="30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86"/>
            <p:cNvSpPr>
              <a:spLocks noChangeArrowheads="1"/>
            </p:cNvSpPr>
            <p:nvPr/>
          </p:nvSpPr>
          <p:spPr bwMode="auto">
            <a:xfrm>
              <a:off x="10539413" y="1860550"/>
              <a:ext cx="160338" cy="1603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606109" y="365253"/>
            <a:ext cx="1249363" cy="1279525"/>
            <a:chOff x="10831513" y="3351213"/>
            <a:chExt cx="1249363" cy="1279525"/>
          </a:xfrm>
        </p:grpSpPr>
        <p:sp>
          <p:nvSpPr>
            <p:cNvPr id="53" name="Freeform 94"/>
            <p:cNvSpPr>
              <a:spLocks noEditPoints="1"/>
            </p:cNvSpPr>
            <p:nvPr/>
          </p:nvSpPr>
          <p:spPr bwMode="auto">
            <a:xfrm>
              <a:off x="11050588" y="3636963"/>
              <a:ext cx="584200" cy="730250"/>
            </a:xfrm>
            <a:custGeom>
              <a:avLst/>
              <a:gdLst>
                <a:gd name="T0" fmla="*/ 73 w 80"/>
                <a:gd name="T1" fmla="*/ 63 h 100"/>
                <a:gd name="T2" fmla="*/ 80 w 80"/>
                <a:gd name="T3" fmla="*/ 4 h 100"/>
                <a:gd name="T4" fmla="*/ 73 w 80"/>
                <a:gd name="T5" fmla="*/ 1 h 100"/>
                <a:gd name="T6" fmla="*/ 26 w 80"/>
                <a:gd name="T7" fmla="*/ 35 h 100"/>
                <a:gd name="T8" fmla="*/ 23 w 80"/>
                <a:gd name="T9" fmla="*/ 37 h 100"/>
                <a:gd name="T10" fmla="*/ 2 w 80"/>
                <a:gd name="T11" fmla="*/ 57 h 100"/>
                <a:gd name="T12" fmla="*/ 4 w 80"/>
                <a:gd name="T13" fmla="*/ 60 h 100"/>
                <a:gd name="T14" fmla="*/ 26 w 80"/>
                <a:gd name="T15" fmla="*/ 41 h 100"/>
                <a:gd name="T16" fmla="*/ 60 w 80"/>
                <a:gd name="T17" fmla="*/ 62 h 100"/>
                <a:gd name="T18" fmla="*/ 64 w 80"/>
                <a:gd name="T19" fmla="*/ 63 h 100"/>
                <a:gd name="T20" fmla="*/ 61 w 80"/>
                <a:gd name="T21" fmla="*/ 77 h 100"/>
                <a:gd name="T22" fmla="*/ 59 w 80"/>
                <a:gd name="T23" fmla="*/ 86 h 100"/>
                <a:gd name="T24" fmla="*/ 58 w 80"/>
                <a:gd name="T25" fmla="*/ 91 h 100"/>
                <a:gd name="T26" fmla="*/ 58 w 80"/>
                <a:gd name="T27" fmla="*/ 91 h 100"/>
                <a:gd name="T28" fmla="*/ 56 w 80"/>
                <a:gd name="T29" fmla="*/ 94 h 100"/>
                <a:gd name="T30" fmla="*/ 58 w 80"/>
                <a:gd name="T31" fmla="*/ 98 h 100"/>
                <a:gd name="T32" fmla="*/ 62 w 80"/>
                <a:gd name="T33" fmla="*/ 99 h 100"/>
                <a:gd name="T34" fmla="*/ 73 w 80"/>
                <a:gd name="T35" fmla="*/ 63 h 100"/>
                <a:gd name="T36" fmla="*/ 32 w 80"/>
                <a:gd name="T37" fmla="*/ 36 h 100"/>
                <a:gd name="T38" fmla="*/ 72 w 80"/>
                <a:gd name="T39" fmla="*/ 10 h 100"/>
                <a:gd name="T40" fmla="*/ 66 w 80"/>
                <a:gd name="T41" fmla="*/ 53 h 100"/>
                <a:gd name="T42" fmla="*/ 66 w 80"/>
                <a:gd name="T43" fmla="*/ 53 h 100"/>
                <a:gd name="T44" fmla="*/ 32 w 80"/>
                <a:gd name="T45" fmla="*/ 3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100">
                  <a:moveTo>
                    <a:pt x="73" y="63"/>
                  </a:moveTo>
                  <a:cubicBezTo>
                    <a:pt x="76" y="43"/>
                    <a:pt x="79" y="24"/>
                    <a:pt x="80" y="4"/>
                  </a:cubicBezTo>
                  <a:cubicBezTo>
                    <a:pt x="80" y="1"/>
                    <a:pt x="76" y="0"/>
                    <a:pt x="73" y="1"/>
                  </a:cubicBezTo>
                  <a:cubicBezTo>
                    <a:pt x="57" y="13"/>
                    <a:pt x="41" y="23"/>
                    <a:pt x="26" y="35"/>
                  </a:cubicBezTo>
                  <a:cubicBezTo>
                    <a:pt x="24" y="35"/>
                    <a:pt x="23" y="36"/>
                    <a:pt x="23" y="37"/>
                  </a:cubicBezTo>
                  <a:cubicBezTo>
                    <a:pt x="16" y="43"/>
                    <a:pt x="8" y="50"/>
                    <a:pt x="2" y="57"/>
                  </a:cubicBezTo>
                  <a:cubicBezTo>
                    <a:pt x="0" y="59"/>
                    <a:pt x="3" y="61"/>
                    <a:pt x="4" y="60"/>
                  </a:cubicBezTo>
                  <a:cubicBezTo>
                    <a:pt x="11" y="54"/>
                    <a:pt x="19" y="47"/>
                    <a:pt x="26" y="41"/>
                  </a:cubicBezTo>
                  <a:cubicBezTo>
                    <a:pt x="37" y="49"/>
                    <a:pt x="49" y="55"/>
                    <a:pt x="60" y="62"/>
                  </a:cubicBezTo>
                  <a:cubicBezTo>
                    <a:pt x="62" y="63"/>
                    <a:pt x="63" y="63"/>
                    <a:pt x="64" y="63"/>
                  </a:cubicBezTo>
                  <a:cubicBezTo>
                    <a:pt x="63" y="67"/>
                    <a:pt x="62" y="72"/>
                    <a:pt x="61" y="77"/>
                  </a:cubicBezTo>
                  <a:cubicBezTo>
                    <a:pt x="61" y="80"/>
                    <a:pt x="60" y="83"/>
                    <a:pt x="59" y="86"/>
                  </a:cubicBezTo>
                  <a:cubicBezTo>
                    <a:pt x="59" y="88"/>
                    <a:pt x="58" y="89"/>
                    <a:pt x="58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7" y="91"/>
                    <a:pt x="56" y="93"/>
                    <a:pt x="56" y="94"/>
                  </a:cubicBezTo>
                  <a:cubicBezTo>
                    <a:pt x="56" y="96"/>
                    <a:pt x="56" y="97"/>
                    <a:pt x="58" y="98"/>
                  </a:cubicBezTo>
                  <a:cubicBezTo>
                    <a:pt x="59" y="99"/>
                    <a:pt x="60" y="100"/>
                    <a:pt x="62" y="99"/>
                  </a:cubicBezTo>
                  <a:cubicBezTo>
                    <a:pt x="71" y="94"/>
                    <a:pt x="71" y="72"/>
                    <a:pt x="73" y="63"/>
                  </a:cubicBezTo>
                  <a:close/>
                  <a:moveTo>
                    <a:pt x="32" y="36"/>
                  </a:moveTo>
                  <a:cubicBezTo>
                    <a:pt x="45" y="26"/>
                    <a:pt x="57" y="17"/>
                    <a:pt x="72" y="10"/>
                  </a:cubicBezTo>
                  <a:cubicBezTo>
                    <a:pt x="71" y="25"/>
                    <a:pt x="69" y="39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56" y="46"/>
                    <a:pt x="44" y="40"/>
                    <a:pt x="3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Freeform 95"/>
            <p:cNvSpPr/>
            <p:nvPr/>
          </p:nvSpPr>
          <p:spPr bwMode="auto">
            <a:xfrm>
              <a:off x="10831513" y="3351213"/>
              <a:ext cx="1249363" cy="1279525"/>
            </a:xfrm>
            <a:custGeom>
              <a:avLst/>
              <a:gdLst>
                <a:gd name="T0" fmla="*/ 158 w 171"/>
                <a:gd name="T1" fmla="*/ 51 h 175"/>
                <a:gd name="T2" fmla="*/ 79 w 171"/>
                <a:gd name="T3" fmla="*/ 3 h 175"/>
                <a:gd name="T4" fmla="*/ 5 w 171"/>
                <a:gd name="T5" fmla="*/ 79 h 175"/>
                <a:gd name="T6" fmla="*/ 19 w 171"/>
                <a:gd name="T7" fmla="*/ 134 h 175"/>
                <a:gd name="T8" fmla="*/ 64 w 171"/>
                <a:gd name="T9" fmla="*/ 164 h 175"/>
                <a:gd name="T10" fmla="*/ 63 w 171"/>
                <a:gd name="T11" fmla="*/ 161 h 175"/>
                <a:gd name="T12" fmla="*/ 19 w 171"/>
                <a:gd name="T13" fmla="*/ 119 h 175"/>
                <a:gd name="T14" fmla="*/ 22 w 171"/>
                <a:gd name="T15" fmla="*/ 55 h 175"/>
                <a:gd name="T16" fmla="*/ 113 w 171"/>
                <a:gd name="T17" fmla="*/ 16 h 175"/>
                <a:gd name="T18" fmla="*/ 153 w 171"/>
                <a:gd name="T19" fmla="*/ 101 h 175"/>
                <a:gd name="T20" fmla="*/ 126 w 171"/>
                <a:gd name="T21" fmla="*/ 144 h 175"/>
                <a:gd name="T22" fmla="*/ 94 w 171"/>
                <a:gd name="T23" fmla="*/ 151 h 175"/>
                <a:gd name="T24" fmla="*/ 59 w 171"/>
                <a:gd name="T25" fmla="*/ 137 h 175"/>
                <a:gd name="T26" fmla="*/ 53 w 171"/>
                <a:gd name="T27" fmla="*/ 139 h 175"/>
                <a:gd name="T28" fmla="*/ 136 w 171"/>
                <a:gd name="T29" fmla="*/ 147 h 175"/>
                <a:gd name="T30" fmla="*/ 158 w 171"/>
                <a:gd name="T31" fmla="*/ 5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5">
                  <a:moveTo>
                    <a:pt x="158" y="51"/>
                  </a:moveTo>
                  <a:cubicBezTo>
                    <a:pt x="146" y="19"/>
                    <a:pt x="112" y="0"/>
                    <a:pt x="79" y="3"/>
                  </a:cubicBezTo>
                  <a:cubicBezTo>
                    <a:pt x="40" y="6"/>
                    <a:pt x="12" y="42"/>
                    <a:pt x="5" y="79"/>
                  </a:cubicBezTo>
                  <a:cubicBezTo>
                    <a:pt x="0" y="99"/>
                    <a:pt x="8" y="117"/>
                    <a:pt x="19" y="134"/>
                  </a:cubicBezTo>
                  <a:cubicBezTo>
                    <a:pt x="30" y="149"/>
                    <a:pt x="43" y="169"/>
                    <a:pt x="64" y="164"/>
                  </a:cubicBezTo>
                  <a:cubicBezTo>
                    <a:pt x="65" y="164"/>
                    <a:pt x="65" y="161"/>
                    <a:pt x="63" y="161"/>
                  </a:cubicBezTo>
                  <a:cubicBezTo>
                    <a:pt x="45" y="163"/>
                    <a:pt x="27" y="133"/>
                    <a:pt x="19" y="119"/>
                  </a:cubicBezTo>
                  <a:cubicBezTo>
                    <a:pt x="7" y="98"/>
                    <a:pt x="11" y="77"/>
                    <a:pt x="22" y="55"/>
                  </a:cubicBezTo>
                  <a:cubicBezTo>
                    <a:pt x="39" y="20"/>
                    <a:pt x="74" y="0"/>
                    <a:pt x="113" y="16"/>
                  </a:cubicBezTo>
                  <a:cubicBezTo>
                    <a:pt x="147" y="30"/>
                    <a:pt x="161" y="66"/>
                    <a:pt x="153" y="101"/>
                  </a:cubicBezTo>
                  <a:cubicBezTo>
                    <a:pt x="150" y="117"/>
                    <a:pt x="140" y="135"/>
                    <a:pt x="126" y="144"/>
                  </a:cubicBezTo>
                  <a:cubicBezTo>
                    <a:pt x="117" y="150"/>
                    <a:pt x="105" y="151"/>
                    <a:pt x="94" y="151"/>
                  </a:cubicBezTo>
                  <a:cubicBezTo>
                    <a:pt x="80" y="151"/>
                    <a:pt x="68" y="150"/>
                    <a:pt x="59" y="137"/>
                  </a:cubicBezTo>
                  <a:cubicBezTo>
                    <a:pt x="58" y="135"/>
                    <a:pt x="53" y="135"/>
                    <a:pt x="53" y="139"/>
                  </a:cubicBezTo>
                  <a:cubicBezTo>
                    <a:pt x="51" y="175"/>
                    <a:pt x="120" y="162"/>
                    <a:pt x="136" y="147"/>
                  </a:cubicBezTo>
                  <a:cubicBezTo>
                    <a:pt x="162" y="124"/>
                    <a:pt x="171" y="83"/>
                    <a:pt x="158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Freeform 96"/>
          <p:cNvSpPr/>
          <p:nvPr/>
        </p:nvSpPr>
        <p:spPr bwMode="auto">
          <a:xfrm>
            <a:off x="887890" y="4353099"/>
            <a:ext cx="685800" cy="612775"/>
          </a:xfrm>
          <a:custGeom>
            <a:avLst/>
            <a:gdLst>
              <a:gd name="T0" fmla="*/ 92 w 94"/>
              <a:gd name="T1" fmla="*/ 43 h 84"/>
              <a:gd name="T2" fmla="*/ 48 w 94"/>
              <a:gd name="T3" fmla="*/ 7 h 84"/>
              <a:gd name="T4" fmla="*/ 59 w 94"/>
              <a:gd name="T5" fmla="*/ 1 h 84"/>
              <a:gd name="T6" fmla="*/ 83 w 94"/>
              <a:gd name="T7" fmla="*/ 14 h 84"/>
              <a:gd name="T8" fmla="*/ 92 w 94"/>
              <a:gd name="T9" fmla="*/ 4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84">
                <a:moveTo>
                  <a:pt x="92" y="43"/>
                </a:moveTo>
                <a:cubicBezTo>
                  <a:pt x="84" y="84"/>
                  <a:pt x="0" y="46"/>
                  <a:pt x="48" y="7"/>
                </a:cubicBezTo>
                <a:cubicBezTo>
                  <a:pt x="51" y="4"/>
                  <a:pt x="55" y="2"/>
                  <a:pt x="59" y="1"/>
                </a:cubicBezTo>
                <a:cubicBezTo>
                  <a:pt x="68" y="0"/>
                  <a:pt x="77" y="6"/>
                  <a:pt x="83" y="14"/>
                </a:cubicBezTo>
                <a:cubicBezTo>
                  <a:pt x="90" y="22"/>
                  <a:pt x="94" y="33"/>
                  <a:pt x="92" y="43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Freeform 97"/>
          <p:cNvSpPr/>
          <p:nvPr/>
        </p:nvSpPr>
        <p:spPr bwMode="auto">
          <a:xfrm>
            <a:off x="6478586" y="365253"/>
            <a:ext cx="488950" cy="541338"/>
          </a:xfrm>
          <a:custGeom>
            <a:avLst/>
            <a:gdLst>
              <a:gd name="T0" fmla="*/ 35 w 67"/>
              <a:gd name="T1" fmla="*/ 8 h 74"/>
              <a:gd name="T2" fmla="*/ 13 w 67"/>
              <a:gd name="T3" fmla="*/ 45 h 74"/>
              <a:gd name="T4" fmla="*/ 35 w 67"/>
              <a:gd name="T5" fmla="*/ 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74">
                <a:moveTo>
                  <a:pt x="35" y="8"/>
                </a:moveTo>
                <a:cubicBezTo>
                  <a:pt x="67" y="19"/>
                  <a:pt x="37" y="74"/>
                  <a:pt x="13" y="45"/>
                </a:cubicBezTo>
                <a:cubicBezTo>
                  <a:pt x="0" y="29"/>
                  <a:pt x="13" y="0"/>
                  <a:pt x="35" y="8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reeform 98"/>
          <p:cNvSpPr/>
          <p:nvPr/>
        </p:nvSpPr>
        <p:spPr bwMode="auto">
          <a:xfrm>
            <a:off x="6913879" y="5878703"/>
            <a:ext cx="307975" cy="271463"/>
          </a:xfrm>
          <a:custGeom>
            <a:avLst/>
            <a:gdLst>
              <a:gd name="T0" fmla="*/ 41 w 42"/>
              <a:gd name="T1" fmla="*/ 17 h 37"/>
              <a:gd name="T2" fmla="*/ 16 w 42"/>
              <a:gd name="T3" fmla="*/ 32 h 37"/>
              <a:gd name="T4" fmla="*/ 26 w 42"/>
              <a:gd name="T5" fmla="*/ 2 h 37"/>
              <a:gd name="T6" fmla="*/ 41 w 42"/>
              <a:gd name="T7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37">
                <a:moveTo>
                  <a:pt x="41" y="17"/>
                </a:moveTo>
                <a:cubicBezTo>
                  <a:pt x="42" y="29"/>
                  <a:pt x="25" y="37"/>
                  <a:pt x="16" y="32"/>
                </a:cubicBezTo>
                <a:cubicBezTo>
                  <a:pt x="0" y="24"/>
                  <a:pt x="10" y="0"/>
                  <a:pt x="26" y="2"/>
                </a:cubicBezTo>
                <a:cubicBezTo>
                  <a:pt x="33" y="2"/>
                  <a:pt x="40" y="9"/>
                  <a:pt x="41" y="17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reeform 7"/>
          <p:cNvSpPr/>
          <p:nvPr/>
        </p:nvSpPr>
        <p:spPr bwMode="auto">
          <a:xfrm>
            <a:off x="8793014" y="1746208"/>
            <a:ext cx="1653043" cy="611664"/>
          </a:xfrm>
          <a:custGeom>
            <a:avLst/>
            <a:gdLst>
              <a:gd name="T0" fmla="*/ 158 w 160"/>
              <a:gd name="T1" fmla="*/ 35 h 59"/>
              <a:gd name="T2" fmla="*/ 134 w 160"/>
              <a:gd name="T3" fmla="*/ 8 h 59"/>
              <a:gd name="T4" fmla="*/ 112 w 160"/>
              <a:gd name="T5" fmla="*/ 34 h 59"/>
              <a:gd name="T6" fmla="*/ 90 w 160"/>
              <a:gd name="T7" fmla="*/ 3 h 59"/>
              <a:gd name="T8" fmla="*/ 81 w 160"/>
              <a:gd name="T9" fmla="*/ 4 h 59"/>
              <a:gd name="T10" fmla="*/ 57 w 160"/>
              <a:gd name="T11" fmla="*/ 38 h 59"/>
              <a:gd name="T12" fmla="*/ 38 w 160"/>
              <a:gd name="T13" fmla="*/ 17 h 59"/>
              <a:gd name="T14" fmla="*/ 25 w 160"/>
              <a:gd name="T15" fmla="*/ 13 h 59"/>
              <a:gd name="T16" fmla="*/ 1 w 160"/>
              <a:gd name="T17" fmla="*/ 52 h 59"/>
              <a:gd name="T18" fmla="*/ 6 w 160"/>
              <a:gd name="T19" fmla="*/ 56 h 59"/>
              <a:gd name="T20" fmla="*/ 15 w 160"/>
              <a:gd name="T21" fmla="*/ 44 h 59"/>
              <a:gd name="T22" fmla="*/ 32 w 160"/>
              <a:gd name="T23" fmla="*/ 31 h 59"/>
              <a:gd name="T24" fmla="*/ 41 w 160"/>
              <a:gd name="T25" fmla="*/ 42 h 59"/>
              <a:gd name="T26" fmla="*/ 56 w 160"/>
              <a:gd name="T27" fmla="*/ 52 h 59"/>
              <a:gd name="T28" fmla="*/ 64 w 160"/>
              <a:gd name="T29" fmla="*/ 50 h 59"/>
              <a:gd name="T30" fmla="*/ 86 w 160"/>
              <a:gd name="T31" fmla="*/ 15 h 59"/>
              <a:gd name="T32" fmla="*/ 108 w 160"/>
              <a:gd name="T33" fmla="*/ 48 h 59"/>
              <a:gd name="T34" fmla="*/ 117 w 160"/>
              <a:gd name="T35" fmla="*/ 48 h 59"/>
              <a:gd name="T36" fmla="*/ 135 w 160"/>
              <a:gd name="T37" fmla="*/ 24 h 59"/>
              <a:gd name="T38" fmla="*/ 149 w 160"/>
              <a:gd name="T39" fmla="*/ 41 h 59"/>
              <a:gd name="T40" fmla="*/ 158 w 160"/>
              <a:gd name="T41" fmla="*/ 35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" h="59">
                <a:moveTo>
                  <a:pt x="158" y="35"/>
                </a:moveTo>
                <a:cubicBezTo>
                  <a:pt x="154" y="27"/>
                  <a:pt x="145" y="7"/>
                  <a:pt x="134" y="8"/>
                </a:cubicBezTo>
                <a:cubicBezTo>
                  <a:pt x="126" y="8"/>
                  <a:pt x="118" y="24"/>
                  <a:pt x="112" y="34"/>
                </a:cubicBezTo>
                <a:cubicBezTo>
                  <a:pt x="105" y="24"/>
                  <a:pt x="98" y="13"/>
                  <a:pt x="90" y="3"/>
                </a:cubicBezTo>
                <a:cubicBezTo>
                  <a:pt x="87" y="0"/>
                  <a:pt x="83" y="1"/>
                  <a:pt x="81" y="4"/>
                </a:cubicBezTo>
                <a:cubicBezTo>
                  <a:pt x="73" y="15"/>
                  <a:pt x="66" y="27"/>
                  <a:pt x="57" y="38"/>
                </a:cubicBezTo>
                <a:cubicBezTo>
                  <a:pt x="50" y="32"/>
                  <a:pt x="45" y="23"/>
                  <a:pt x="38" y="17"/>
                </a:cubicBezTo>
                <a:cubicBezTo>
                  <a:pt x="34" y="14"/>
                  <a:pt x="30" y="12"/>
                  <a:pt x="25" y="13"/>
                </a:cubicBezTo>
                <a:cubicBezTo>
                  <a:pt x="14" y="16"/>
                  <a:pt x="5" y="43"/>
                  <a:pt x="1" y="52"/>
                </a:cubicBezTo>
                <a:cubicBezTo>
                  <a:pt x="0" y="55"/>
                  <a:pt x="4" y="59"/>
                  <a:pt x="6" y="56"/>
                </a:cubicBezTo>
                <a:cubicBezTo>
                  <a:pt x="9" y="52"/>
                  <a:pt x="13" y="48"/>
                  <a:pt x="15" y="44"/>
                </a:cubicBezTo>
                <a:cubicBezTo>
                  <a:pt x="20" y="37"/>
                  <a:pt x="23" y="27"/>
                  <a:pt x="32" y="31"/>
                </a:cubicBezTo>
                <a:cubicBezTo>
                  <a:pt x="35" y="32"/>
                  <a:pt x="39" y="39"/>
                  <a:pt x="41" y="42"/>
                </a:cubicBezTo>
                <a:cubicBezTo>
                  <a:pt x="46" y="46"/>
                  <a:pt x="50" y="49"/>
                  <a:pt x="56" y="52"/>
                </a:cubicBezTo>
                <a:cubicBezTo>
                  <a:pt x="58" y="54"/>
                  <a:pt x="62" y="52"/>
                  <a:pt x="64" y="50"/>
                </a:cubicBezTo>
                <a:cubicBezTo>
                  <a:pt x="71" y="38"/>
                  <a:pt x="78" y="27"/>
                  <a:pt x="86" y="15"/>
                </a:cubicBezTo>
                <a:cubicBezTo>
                  <a:pt x="94" y="26"/>
                  <a:pt x="101" y="37"/>
                  <a:pt x="108" y="48"/>
                </a:cubicBezTo>
                <a:cubicBezTo>
                  <a:pt x="110" y="52"/>
                  <a:pt x="115" y="51"/>
                  <a:pt x="117" y="48"/>
                </a:cubicBezTo>
                <a:cubicBezTo>
                  <a:pt x="120" y="43"/>
                  <a:pt x="130" y="25"/>
                  <a:pt x="135" y="24"/>
                </a:cubicBezTo>
                <a:cubicBezTo>
                  <a:pt x="136" y="24"/>
                  <a:pt x="146" y="39"/>
                  <a:pt x="149" y="41"/>
                </a:cubicBezTo>
                <a:cubicBezTo>
                  <a:pt x="154" y="46"/>
                  <a:pt x="160" y="40"/>
                  <a:pt x="158" y="35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 11"/>
          <p:cNvSpPr>
            <a:spLocks noEditPoints="1"/>
          </p:cNvSpPr>
          <p:nvPr/>
        </p:nvSpPr>
        <p:spPr bwMode="auto">
          <a:xfrm>
            <a:off x="3953026" y="636331"/>
            <a:ext cx="743288" cy="797486"/>
          </a:xfrm>
          <a:custGeom>
            <a:avLst/>
            <a:gdLst>
              <a:gd name="T0" fmla="*/ 37 w 72"/>
              <a:gd name="T1" fmla="*/ 2 h 77"/>
              <a:gd name="T2" fmla="*/ 1 w 72"/>
              <a:gd name="T3" fmla="*/ 35 h 77"/>
              <a:gd name="T4" fmla="*/ 34 w 72"/>
              <a:gd name="T5" fmla="*/ 67 h 77"/>
              <a:gd name="T6" fmla="*/ 68 w 72"/>
              <a:gd name="T7" fmla="*/ 43 h 77"/>
              <a:gd name="T8" fmla="*/ 37 w 72"/>
              <a:gd name="T9" fmla="*/ 2 h 77"/>
              <a:gd name="T10" fmla="*/ 55 w 72"/>
              <a:gd name="T11" fmla="*/ 41 h 77"/>
              <a:gd name="T12" fmla="*/ 31 w 72"/>
              <a:gd name="T13" fmla="*/ 57 h 77"/>
              <a:gd name="T14" fmla="*/ 29 w 72"/>
              <a:gd name="T15" fmla="*/ 60 h 77"/>
              <a:gd name="T16" fmla="*/ 9 w 72"/>
              <a:gd name="T17" fmla="*/ 37 h 77"/>
              <a:gd name="T18" fmla="*/ 38 w 72"/>
              <a:gd name="T19" fmla="*/ 13 h 77"/>
              <a:gd name="T20" fmla="*/ 55 w 72"/>
              <a:gd name="T21" fmla="*/ 4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77">
                <a:moveTo>
                  <a:pt x="37" y="2"/>
                </a:moveTo>
                <a:cubicBezTo>
                  <a:pt x="19" y="0"/>
                  <a:pt x="1" y="17"/>
                  <a:pt x="1" y="35"/>
                </a:cubicBezTo>
                <a:cubicBezTo>
                  <a:pt x="0" y="52"/>
                  <a:pt x="16" y="70"/>
                  <a:pt x="34" y="67"/>
                </a:cubicBezTo>
                <a:cubicBezTo>
                  <a:pt x="46" y="77"/>
                  <a:pt x="66" y="55"/>
                  <a:pt x="68" y="43"/>
                </a:cubicBezTo>
                <a:cubicBezTo>
                  <a:pt x="72" y="24"/>
                  <a:pt x="56" y="5"/>
                  <a:pt x="37" y="2"/>
                </a:cubicBezTo>
                <a:close/>
                <a:moveTo>
                  <a:pt x="55" y="41"/>
                </a:moveTo>
                <a:cubicBezTo>
                  <a:pt x="50" y="54"/>
                  <a:pt x="39" y="51"/>
                  <a:pt x="31" y="57"/>
                </a:cubicBezTo>
                <a:cubicBezTo>
                  <a:pt x="30" y="58"/>
                  <a:pt x="30" y="59"/>
                  <a:pt x="29" y="60"/>
                </a:cubicBezTo>
                <a:cubicBezTo>
                  <a:pt x="19" y="56"/>
                  <a:pt x="10" y="49"/>
                  <a:pt x="9" y="37"/>
                </a:cubicBezTo>
                <a:cubicBezTo>
                  <a:pt x="9" y="23"/>
                  <a:pt x="23" y="9"/>
                  <a:pt x="38" y="13"/>
                </a:cubicBezTo>
                <a:cubicBezTo>
                  <a:pt x="50" y="15"/>
                  <a:pt x="60" y="29"/>
                  <a:pt x="55" y="4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13"/>
          <p:cNvSpPr/>
          <p:nvPr/>
        </p:nvSpPr>
        <p:spPr bwMode="auto">
          <a:xfrm>
            <a:off x="4302007" y="5099054"/>
            <a:ext cx="267120" cy="270990"/>
          </a:xfrm>
          <a:custGeom>
            <a:avLst/>
            <a:gdLst>
              <a:gd name="T0" fmla="*/ 18 w 26"/>
              <a:gd name="T1" fmla="*/ 3 h 26"/>
              <a:gd name="T2" fmla="*/ 2 w 26"/>
              <a:gd name="T3" fmla="*/ 7 h 26"/>
              <a:gd name="T4" fmla="*/ 3 w 26"/>
              <a:gd name="T5" fmla="*/ 21 h 26"/>
              <a:gd name="T6" fmla="*/ 4 w 26"/>
              <a:gd name="T7" fmla="*/ 24 h 26"/>
              <a:gd name="T8" fmla="*/ 10 w 26"/>
              <a:gd name="T9" fmla="*/ 26 h 26"/>
              <a:gd name="T10" fmla="*/ 12 w 26"/>
              <a:gd name="T11" fmla="*/ 25 h 26"/>
              <a:gd name="T12" fmla="*/ 23 w 26"/>
              <a:gd name="T13" fmla="*/ 19 h 26"/>
              <a:gd name="T14" fmla="*/ 18 w 26"/>
              <a:gd name="T1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6">
                <a:moveTo>
                  <a:pt x="18" y="3"/>
                </a:moveTo>
                <a:cubicBezTo>
                  <a:pt x="13" y="0"/>
                  <a:pt x="5" y="2"/>
                  <a:pt x="2" y="7"/>
                </a:cubicBezTo>
                <a:cubicBezTo>
                  <a:pt x="0" y="11"/>
                  <a:pt x="0" y="17"/>
                  <a:pt x="3" y="21"/>
                </a:cubicBezTo>
                <a:cubicBezTo>
                  <a:pt x="3" y="22"/>
                  <a:pt x="4" y="23"/>
                  <a:pt x="4" y="24"/>
                </a:cubicBezTo>
                <a:cubicBezTo>
                  <a:pt x="5" y="26"/>
                  <a:pt x="8" y="26"/>
                  <a:pt x="10" y="26"/>
                </a:cubicBezTo>
                <a:cubicBezTo>
                  <a:pt x="11" y="26"/>
                  <a:pt x="11" y="25"/>
                  <a:pt x="12" y="25"/>
                </a:cubicBezTo>
                <a:cubicBezTo>
                  <a:pt x="16" y="25"/>
                  <a:pt x="20" y="23"/>
                  <a:pt x="23" y="19"/>
                </a:cubicBezTo>
                <a:cubicBezTo>
                  <a:pt x="26" y="14"/>
                  <a:pt x="24" y="6"/>
                  <a:pt x="18" y="3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Freeform 16"/>
          <p:cNvSpPr/>
          <p:nvPr/>
        </p:nvSpPr>
        <p:spPr bwMode="auto">
          <a:xfrm>
            <a:off x="7994827" y="5124214"/>
            <a:ext cx="247763" cy="247763"/>
          </a:xfrm>
          <a:custGeom>
            <a:avLst/>
            <a:gdLst>
              <a:gd name="T0" fmla="*/ 16 w 24"/>
              <a:gd name="T1" fmla="*/ 2 h 24"/>
              <a:gd name="T2" fmla="*/ 2 w 24"/>
              <a:gd name="T3" fmla="*/ 7 h 24"/>
              <a:gd name="T4" fmla="*/ 6 w 24"/>
              <a:gd name="T5" fmla="*/ 21 h 24"/>
              <a:gd name="T6" fmla="*/ 11 w 24"/>
              <a:gd name="T7" fmla="*/ 24 h 24"/>
              <a:gd name="T8" fmla="*/ 14 w 24"/>
              <a:gd name="T9" fmla="*/ 23 h 24"/>
              <a:gd name="T10" fmla="*/ 23 w 24"/>
              <a:gd name="T11" fmla="*/ 15 h 24"/>
              <a:gd name="T12" fmla="*/ 16 w 24"/>
              <a:gd name="T1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" h="24">
                <a:moveTo>
                  <a:pt x="16" y="2"/>
                </a:moveTo>
                <a:cubicBezTo>
                  <a:pt x="11" y="0"/>
                  <a:pt x="5" y="2"/>
                  <a:pt x="2" y="7"/>
                </a:cubicBezTo>
                <a:cubicBezTo>
                  <a:pt x="0" y="12"/>
                  <a:pt x="1" y="18"/>
                  <a:pt x="6" y="21"/>
                </a:cubicBezTo>
                <a:cubicBezTo>
                  <a:pt x="7" y="23"/>
                  <a:pt x="9" y="24"/>
                  <a:pt x="11" y="24"/>
                </a:cubicBezTo>
                <a:cubicBezTo>
                  <a:pt x="12" y="24"/>
                  <a:pt x="13" y="23"/>
                  <a:pt x="14" y="23"/>
                </a:cubicBezTo>
                <a:cubicBezTo>
                  <a:pt x="18" y="22"/>
                  <a:pt x="22" y="19"/>
                  <a:pt x="23" y="15"/>
                </a:cubicBezTo>
                <a:cubicBezTo>
                  <a:pt x="24" y="10"/>
                  <a:pt x="21" y="4"/>
                  <a:pt x="16" y="2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reeform 17"/>
          <p:cNvSpPr/>
          <p:nvPr/>
        </p:nvSpPr>
        <p:spPr bwMode="auto">
          <a:xfrm>
            <a:off x="1869014" y="2287715"/>
            <a:ext cx="185822" cy="228407"/>
          </a:xfrm>
          <a:custGeom>
            <a:avLst/>
            <a:gdLst>
              <a:gd name="T0" fmla="*/ 17 w 18"/>
              <a:gd name="T1" fmla="*/ 11 h 22"/>
              <a:gd name="T2" fmla="*/ 16 w 18"/>
              <a:gd name="T3" fmla="*/ 6 h 22"/>
              <a:gd name="T4" fmla="*/ 13 w 18"/>
              <a:gd name="T5" fmla="*/ 3 h 22"/>
              <a:gd name="T6" fmla="*/ 12 w 18"/>
              <a:gd name="T7" fmla="*/ 2 h 22"/>
              <a:gd name="T8" fmla="*/ 6 w 18"/>
              <a:gd name="T9" fmla="*/ 2 h 22"/>
              <a:gd name="T10" fmla="*/ 5 w 18"/>
              <a:gd name="T11" fmla="*/ 3 h 22"/>
              <a:gd name="T12" fmla="*/ 2 w 18"/>
              <a:gd name="T13" fmla="*/ 6 h 22"/>
              <a:gd name="T14" fmla="*/ 1 w 18"/>
              <a:gd name="T15" fmla="*/ 11 h 22"/>
              <a:gd name="T16" fmla="*/ 3 w 18"/>
              <a:gd name="T17" fmla="*/ 19 h 22"/>
              <a:gd name="T18" fmla="*/ 9 w 18"/>
              <a:gd name="T19" fmla="*/ 22 h 22"/>
              <a:gd name="T20" fmla="*/ 15 w 18"/>
              <a:gd name="T21" fmla="*/ 19 h 22"/>
              <a:gd name="T22" fmla="*/ 17 w 18"/>
              <a:gd name="T23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22">
                <a:moveTo>
                  <a:pt x="17" y="11"/>
                </a:moveTo>
                <a:cubicBezTo>
                  <a:pt x="17" y="9"/>
                  <a:pt x="17" y="8"/>
                  <a:pt x="16" y="6"/>
                </a:cubicBezTo>
                <a:cubicBezTo>
                  <a:pt x="15" y="5"/>
                  <a:pt x="14" y="4"/>
                  <a:pt x="13" y="3"/>
                </a:cubicBezTo>
                <a:cubicBezTo>
                  <a:pt x="13" y="3"/>
                  <a:pt x="13" y="3"/>
                  <a:pt x="12" y="2"/>
                </a:cubicBezTo>
                <a:cubicBezTo>
                  <a:pt x="11" y="0"/>
                  <a:pt x="7" y="0"/>
                  <a:pt x="6" y="2"/>
                </a:cubicBezTo>
                <a:cubicBezTo>
                  <a:pt x="5" y="3"/>
                  <a:pt x="5" y="3"/>
                  <a:pt x="5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8"/>
                  <a:pt x="1" y="9"/>
                  <a:pt x="1" y="11"/>
                </a:cubicBezTo>
                <a:cubicBezTo>
                  <a:pt x="0" y="14"/>
                  <a:pt x="0" y="17"/>
                  <a:pt x="3" y="19"/>
                </a:cubicBezTo>
                <a:cubicBezTo>
                  <a:pt x="5" y="21"/>
                  <a:pt x="7" y="22"/>
                  <a:pt x="9" y="22"/>
                </a:cubicBezTo>
                <a:cubicBezTo>
                  <a:pt x="11" y="22"/>
                  <a:pt x="14" y="21"/>
                  <a:pt x="15" y="19"/>
                </a:cubicBezTo>
                <a:cubicBezTo>
                  <a:pt x="18" y="17"/>
                  <a:pt x="18" y="14"/>
                  <a:pt x="17" y="1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Freeform 18"/>
          <p:cNvSpPr/>
          <p:nvPr/>
        </p:nvSpPr>
        <p:spPr bwMode="auto">
          <a:xfrm>
            <a:off x="2613605" y="4926873"/>
            <a:ext cx="270991" cy="205180"/>
          </a:xfrm>
          <a:custGeom>
            <a:avLst/>
            <a:gdLst>
              <a:gd name="T0" fmla="*/ 13 w 26"/>
              <a:gd name="T1" fmla="*/ 0 h 20"/>
              <a:gd name="T2" fmla="*/ 13 w 26"/>
              <a:gd name="T3" fmla="*/ 20 h 20"/>
              <a:gd name="T4" fmla="*/ 13 w 26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0">
                <a:moveTo>
                  <a:pt x="13" y="0"/>
                </a:moveTo>
                <a:cubicBezTo>
                  <a:pt x="0" y="0"/>
                  <a:pt x="0" y="20"/>
                  <a:pt x="13" y="20"/>
                </a:cubicBezTo>
                <a:cubicBezTo>
                  <a:pt x="26" y="20"/>
                  <a:pt x="26" y="0"/>
                  <a:pt x="13" y="0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Freeform 20"/>
          <p:cNvSpPr/>
          <p:nvPr/>
        </p:nvSpPr>
        <p:spPr bwMode="auto">
          <a:xfrm>
            <a:off x="7582493" y="2078665"/>
            <a:ext cx="209050" cy="209050"/>
          </a:xfrm>
          <a:custGeom>
            <a:avLst/>
            <a:gdLst>
              <a:gd name="T0" fmla="*/ 18 w 20"/>
              <a:gd name="T1" fmla="*/ 9 h 20"/>
              <a:gd name="T2" fmla="*/ 14 w 20"/>
              <a:gd name="T3" fmla="*/ 2 h 20"/>
              <a:gd name="T4" fmla="*/ 6 w 20"/>
              <a:gd name="T5" fmla="*/ 2 h 20"/>
              <a:gd name="T6" fmla="*/ 2 w 20"/>
              <a:gd name="T7" fmla="*/ 9 h 20"/>
              <a:gd name="T8" fmla="*/ 10 w 20"/>
              <a:gd name="T9" fmla="*/ 20 h 20"/>
              <a:gd name="T10" fmla="*/ 18 w 20"/>
              <a:gd name="T11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0">
                <a:moveTo>
                  <a:pt x="18" y="9"/>
                </a:moveTo>
                <a:cubicBezTo>
                  <a:pt x="17" y="6"/>
                  <a:pt x="16" y="4"/>
                  <a:pt x="14" y="2"/>
                </a:cubicBezTo>
                <a:cubicBezTo>
                  <a:pt x="12" y="0"/>
                  <a:pt x="8" y="0"/>
                  <a:pt x="6" y="2"/>
                </a:cubicBezTo>
                <a:cubicBezTo>
                  <a:pt x="4" y="4"/>
                  <a:pt x="3" y="6"/>
                  <a:pt x="2" y="9"/>
                </a:cubicBezTo>
                <a:cubicBezTo>
                  <a:pt x="0" y="14"/>
                  <a:pt x="5" y="20"/>
                  <a:pt x="10" y="20"/>
                </a:cubicBezTo>
                <a:cubicBezTo>
                  <a:pt x="15" y="20"/>
                  <a:pt x="20" y="14"/>
                  <a:pt x="18" y="9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Freeform 23"/>
          <p:cNvSpPr/>
          <p:nvPr/>
        </p:nvSpPr>
        <p:spPr bwMode="auto">
          <a:xfrm>
            <a:off x="2663049" y="1766331"/>
            <a:ext cx="197437" cy="166467"/>
          </a:xfrm>
          <a:custGeom>
            <a:avLst/>
            <a:gdLst>
              <a:gd name="T0" fmla="*/ 14 w 19"/>
              <a:gd name="T1" fmla="*/ 1 h 16"/>
              <a:gd name="T2" fmla="*/ 13 w 19"/>
              <a:gd name="T3" fmla="*/ 1 h 16"/>
              <a:gd name="T4" fmla="*/ 11 w 19"/>
              <a:gd name="T5" fmla="*/ 2 h 16"/>
              <a:gd name="T6" fmla="*/ 10 w 19"/>
              <a:gd name="T7" fmla="*/ 1 h 16"/>
              <a:gd name="T8" fmla="*/ 8 w 19"/>
              <a:gd name="T9" fmla="*/ 2 h 16"/>
              <a:gd name="T10" fmla="*/ 2 w 19"/>
              <a:gd name="T11" fmla="*/ 3 h 16"/>
              <a:gd name="T12" fmla="*/ 1 w 19"/>
              <a:gd name="T13" fmla="*/ 10 h 16"/>
              <a:gd name="T14" fmla="*/ 13 w 19"/>
              <a:gd name="T15" fmla="*/ 11 h 16"/>
              <a:gd name="T16" fmla="*/ 14 w 19"/>
              <a:gd name="T17" fmla="*/ 9 h 16"/>
              <a:gd name="T18" fmla="*/ 17 w 19"/>
              <a:gd name="T19" fmla="*/ 7 h 16"/>
              <a:gd name="T20" fmla="*/ 14 w 19"/>
              <a:gd name="T21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6"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2" y="1"/>
                  <a:pt x="12" y="2"/>
                  <a:pt x="11" y="2"/>
                </a:cubicBezTo>
                <a:cubicBezTo>
                  <a:pt x="11" y="2"/>
                  <a:pt x="10" y="1"/>
                  <a:pt x="10" y="1"/>
                </a:cubicBezTo>
                <a:cubicBezTo>
                  <a:pt x="9" y="1"/>
                  <a:pt x="8" y="2"/>
                  <a:pt x="8" y="2"/>
                </a:cubicBezTo>
                <a:cubicBezTo>
                  <a:pt x="6" y="2"/>
                  <a:pt x="4" y="2"/>
                  <a:pt x="2" y="3"/>
                </a:cubicBezTo>
                <a:cubicBezTo>
                  <a:pt x="1" y="5"/>
                  <a:pt x="0" y="8"/>
                  <a:pt x="1" y="10"/>
                </a:cubicBezTo>
                <a:cubicBezTo>
                  <a:pt x="3" y="15"/>
                  <a:pt x="10" y="16"/>
                  <a:pt x="13" y="11"/>
                </a:cubicBezTo>
                <a:cubicBezTo>
                  <a:pt x="13" y="10"/>
                  <a:pt x="14" y="10"/>
                  <a:pt x="14" y="9"/>
                </a:cubicBezTo>
                <a:cubicBezTo>
                  <a:pt x="15" y="8"/>
                  <a:pt x="16" y="7"/>
                  <a:pt x="17" y="7"/>
                </a:cubicBezTo>
                <a:cubicBezTo>
                  <a:pt x="19" y="5"/>
                  <a:pt x="18" y="0"/>
                  <a:pt x="14" y="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5" name="文本框 29"/>
          <p:cNvSpPr txBox="1"/>
          <p:nvPr/>
        </p:nvSpPr>
        <p:spPr>
          <a:xfrm>
            <a:off x="4163157" y="1079626"/>
            <a:ext cx="184722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6" name="文本框 30"/>
          <p:cNvSpPr txBox="1"/>
          <p:nvPr/>
        </p:nvSpPr>
        <p:spPr>
          <a:xfrm>
            <a:off x="5233269" y="1855334"/>
            <a:ext cx="18472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17" name="AutoShape 2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50688" y="-113515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18" name="AutoShape 4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50688" y="-113515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968174" y="2272048"/>
            <a:ext cx="387656" cy="4080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zh-CN" altLang="en-US" sz="2000"/>
          </a:p>
        </p:txBody>
      </p:sp>
      <p:sp>
        <p:nvSpPr>
          <p:cNvPr id="22" name="文本框 29"/>
          <p:cNvSpPr txBox="1"/>
          <p:nvPr/>
        </p:nvSpPr>
        <p:spPr>
          <a:xfrm>
            <a:off x="4147395" y="1930269"/>
            <a:ext cx="184722" cy="707882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4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3" name="文本框 30"/>
          <p:cNvSpPr txBox="1"/>
          <p:nvPr/>
        </p:nvSpPr>
        <p:spPr>
          <a:xfrm>
            <a:off x="5217507" y="2705977"/>
            <a:ext cx="184722" cy="58477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456565"/>
            <a:endParaRPr kumimoji="1"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Impact" panose="020B0806030902050204"/>
            </a:endParaRPr>
          </a:p>
        </p:txBody>
      </p:sp>
      <p:sp>
        <p:nvSpPr>
          <p:cNvPr id="24" name="AutoShape 2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66450" y="-28450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5" name="AutoShape 4" descr="Káº¿t quáº£ hÃ¬nh áº£nh cho tháº¡ch lam"/>
          <p:cNvSpPr>
            <a:spLocks noChangeAspect="1" noChangeArrowheads="1"/>
          </p:cNvSpPr>
          <p:nvPr/>
        </p:nvSpPr>
        <p:spPr bwMode="auto">
          <a:xfrm>
            <a:off x="-2666450" y="-28450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000"/>
          </a:p>
        </p:txBody>
      </p:sp>
      <p:sp>
        <p:nvSpPr>
          <p:cNvPr id="26" name="文本框 26"/>
          <p:cNvSpPr txBox="1"/>
          <p:nvPr/>
        </p:nvSpPr>
        <p:spPr>
          <a:xfrm>
            <a:off x="1787872" y="2123090"/>
            <a:ext cx="2011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Bối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cảnh</a:t>
            </a:r>
            <a:endParaRPr lang="zh-CN" altLang="en-US" sz="3600" dirty="0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55171" y="977447"/>
            <a:ext cx="614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tồi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Oa-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tơn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978689" y="4994203"/>
            <a:ext cx="387656" cy="408047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endParaRPr lang="zh-CN" altLang="en-US" sz="2000"/>
          </a:p>
        </p:txBody>
      </p:sp>
      <p:sp>
        <p:nvSpPr>
          <p:cNvPr id="31" name="文本框 26"/>
          <p:cNvSpPr txBox="1"/>
          <p:nvPr/>
        </p:nvSpPr>
        <p:spPr>
          <a:xfrm>
            <a:off x="1798387" y="4845245"/>
            <a:ext cx="2048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Nhân</a:t>
            </a:r>
            <a:r>
              <a:rPr lang="en-US" altLang="zh-CN" sz="3600" b="1" dirty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vật</a:t>
            </a:r>
            <a:endParaRPr lang="zh-CN" altLang="en-US" sz="3600" dirty="0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>
            <a:stCxn id="26" idx="3"/>
            <a:endCxn id="27" idx="1"/>
          </p:cNvCxnSpPr>
          <p:nvPr/>
        </p:nvCxnSpPr>
        <p:spPr>
          <a:xfrm flipV="1">
            <a:off x="3799490" y="1516056"/>
            <a:ext cx="1455681" cy="930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249917" y="2706411"/>
            <a:ext cx="6053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11 –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mướt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>
            <a:stCxn id="26" idx="3"/>
            <a:endCxn id="34" idx="1"/>
          </p:cNvCxnSpPr>
          <p:nvPr/>
        </p:nvCxnSpPr>
        <p:spPr>
          <a:xfrm>
            <a:off x="3799490" y="2446256"/>
            <a:ext cx="1450427" cy="7987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745426" y="4624555"/>
            <a:ext cx="22071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3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họa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nghèo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  <a:sym typeface="Wingdings 3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914291" y="4193712"/>
            <a:ext cx="3042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>
            <a:stCxn id="40" idx="3"/>
            <a:endCxn id="42" idx="1"/>
          </p:cNvCxnSpPr>
          <p:nvPr/>
        </p:nvCxnSpPr>
        <p:spPr>
          <a:xfrm flipV="1">
            <a:off x="6952599" y="4486100"/>
            <a:ext cx="961692" cy="677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7777096" y="5280860"/>
            <a:ext cx="4219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>
            <a:cxnSpLocks/>
            <a:stCxn id="40" idx="3"/>
            <a:endCxn id="44" idx="1"/>
          </p:cNvCxnSpPr>
          <p:nvPr/>
        </p:nvCxnSpPr>
        <p:spPr>
          <a:xfrm>
            <a:off x="6952599" y="5163164"/>
            <a:ext cx="824497" cy="4100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1" idx="3"/>
            <a:endCxn id="40" idx="1"/>
          </p:cNvCxnSpPr>
          <p:nvPr/>
        </p:nvCxnSpPr>
        <p:spPr>
          <a:xfrm flipV="1">
            <a:off x="3846786" y="5163164"/>
            <a:ext cx="898640" cy="524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/>
      <p:bldP spid="27" grpId="1"/>
      <p:bldP spid="19" grpId="0" animBg="1"/>
      <p:bldP spid="31" grpId="0"/>
      <p:bldP spid="34" grpId="0"/>
      <p:bldP spid="40" grpId="0"/>
      <p:bldP spid="42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01429" y="614855"/>
            <a:ext cx="833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pic>
        <p:nvPicPr>
          <p:cNvPr id="29" name="Picture 2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30" y="1516211"/>
            <a:ext cx="7588469" cy="4916120"/>
          </a:xfrm>
          <a:prstGeom prst="rect">
            <a:avLst/>
          </a:prstGeom>
        </p:spPr>
      </p:pic>
      <p:pic>
        <p:nvPicPr>
          <p:cNvPr id="5" name="Picture 55" descr="book2">
            <a:extLst>
              <a:ext uri="{FF2B5EF4-FFF2-40B4-BE49-F238E27FC236}">
                <a16:creationId xmlns:a16="http://schemas.microsoft.com/office/drawing/2014/main" xmlns="" id="{976B1328-3296-46B7-9125-9539BC024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543" y="630475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56739" y="665520"/>
            <a:ext cx="565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lphaLcParenR"/>
            </a:pP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4224" r="4480" b="5105"/>
          <a:stretch>
            <a:fillRect/>
          </a:stretch>
        </p:blipFill>
        <p:spPr>
          <a:xfrm>
            <a:off x="6526924" y="1340070"/>
            <a:ext cx="4950372" cy="44931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1484" y="1624235"/>
            <a:ext cx="53497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Giôn-xi là một nữ hoạ sĩ nghèo sống trong khu nhà ổ chuột cùng với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 bạn cùng phòng là Xiu. 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6231" y="4054330"/>
            <a:ext cx="534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ị sưng phổi </a:t>
            </a:r>
            <a:r>
              <a:rPr lang="vi-VN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nặng.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5" descr="book2">
            <a:extLst>
              <a:ext uri="{FF2B5EF4-FFF2-40B4-BE49-F238E27FC236}">
                <a16:creationId xmlns:a16="http://schemas.microsoft.com/office/drawing/2014/main" xmlns="" id="{A6026345-B191-47F4-B0A9-8648012DD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282" y="835904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56739" y="665520"/>
            <a:ext cx="56598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6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-xi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/>
          <a:srcRect l="15018" t="13667" r="4437" b="20729"/>
          <a:stretch>
            <a:fillRect/>
          </a:stretch>
        </p:blipFill>
        <p:spPr bwMode="auto">
          <a:xfrm>
            <a:off x="898636" y="1813030"/>
            <a:ext cx="5549462" cy="4170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62848" y="3294993"/>
            <a:ext cx="2984938" cy="2984938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20967238" flipH="1">
            <a:off x="5433234" y="993134"/>
            <a:ext cx="5864592" cy="259313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rot="20794357">
            <a:off x="6069211" y="1685093"/>
            <a:ext cx="458111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-xi.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41649" y="389494"/>
            <a:ext cx="11384280" cy="6021198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819803" y="1576548"/>
            <a:ext cx="2599676" cy="369883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72608" y="614849"/>
            <a:ext cx="6800192" cy="17026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198884" y="2548763"/>
            <a:ext cx="6800192" cy="17026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240926" y="4498442"/>
            <a:ext cx="6800192" cy="17026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</a:t>
            </a:r>
          </a:p>
        </p:txBody>
      </p:sp>
      <p:cxnSp>
        <p:nvCxnSpPr>
          <p:cNvPr id="17" name="Straight Arrow Connector 16"/>
          <p:cNvCxnSpPr>
            <a:cxnSpLocks/>
            <a:stCxn id="10" idx="3"/>
            <a:endCxn id="13" idx="1"/>
          </p:cNvCxnSpPr>
          <p:nvPr/>
        </p:nvCxnSpPr>
        <p:spPr>
          <a:xfrm flipV="1">
            <a:off x="3419479" y="1466179"/>
            <a:ext cx="753129" cy="19597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0" idx="3"/>
            <a:endCxn id="14" idx="1"/>
          </p:cNvCxnSpPr>
          <p:nvPr/>
        </p:nvCxnSpPr>
        <p:spPr>
          <a:xfrm flipV="1">
            <a:off x="3419479" y="3400093"/>
            <a:ext cx="779405" cy="2587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0" idx="3"/>
            <a:endCxn id="15" idx="1"/>
          </p:cNvCxnSpPr>
          <p:nvPr/>
        </p:nvCxnSpPr>
        <p:spPr>
          <a:xfrm>
            <a:off x="3419479" y="3425967"/>
            <a:ext cx="821447" cy="192380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68490" y="750627"/>
            <a:ext cx="3521122" cy="42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83313" y="1608092"/>
            <a:ext cx="1909999" cy="32733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2754" y="672646"/>
            <a:ext cx="5297205" cy="1671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69027" y="2622309"/>
            <a:ext cx="5297205" cy="1671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79536" y="4540449"/>
            <a:ext cx="5297205" cy="1671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stCxn id="10" idx="3"/>
            <a:endCxn id="13" idx="1"/>
          </p:cNvCxnSpPr>
          <p:nvPr/>
        </p:nvCxnSpPr>
        <p:spPr>
          <a:xfrm flipV="1">
            <a:off x="2493312" y="1508226"/>
            <a:ext cx="549442" cy="173656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0" idx="3"/>
            <a:endCxn id="14" idx="1"/>
          </p:cNvCxnSpPr>
          <p:nvPr/>
        </p:nvCxnSpPr>
        <p:spPr>
          <a:xfrm>
            <a:off x="2493312" y="3244791"/>
            <a:ext cx="575715" cy="2130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0" idx="3"/>
            <a:endCxn id="15" idx="1"/>
          </p:cNvCxnSpPr>
          <p:nvPr/>
        </p:nvCxnSpPr>
        <p:spPr>
          <a:xfrm>
            <a:off x="2493312" y="3244791"/>
            <a:ext cx="586224" cy="213123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216181" y="766184"/>
            <a:ext cx="4950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ơ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05665" y="2711695"/>
            <a:ext cx="4882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231942" y="4614070"/>
            <a:ext cx="47927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Kết quả hình ảnh cho cây tường xuâ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938" y="2437344"/>
            <a:ext cx="5080486" cy="3792330"/>
          </a:xfrm>
          <a:prstGeom prst="rect">
            <a:avLst/>
          </a:prstGeom>
          <a:noFill/>
        </p:spPr>
      </p:pic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4657" y="2437344"/>
            <a:ext cx="4858955" cy="3796761"/>
          </a:xfrm>
          <a:prstGeom prst="rect">
            <a:avLst/>
          </a:prstGeom>
          <a:noFill/>
        </p:spPr>
      </p:pic>
      <p:sp>
        <p:nvSpPr>
          <p:cNvPr id="85" name="TextBox 84"/>
          <p:cNvSpPr txBox="1"/>
          <p:nvPr/>
        </p:nvSpPr>
        <p:spPr>
          <a:xfrm>
            <a:off x="3578780" y="2349062"/>
            <a:ext cx="22541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75" grpId="0"/>
      <p:bldP spid="76" grpId="0"/>
      <p:bldP spid="85" grpId="0"/>
      <p:bldP spid="8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pic>
        <p:nvPicPr>
          <p:cNvPr id="18" name="Picture 17" descr="—Pngtree—kid painter_344877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123" y="2540876"/>
            <a:ext cx="3938752" cy="393875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437542">
            <a:off x="2972228" y="681888"/>
            <a:ext cx="6411476" cy="259313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khiến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-xi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dần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hồi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phục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thoát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bệnh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tật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hiểm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1" y="0"/>
            <a:ext cx="12206202" cy="6858000"/>
          </a:xfrm>
          <a:prstGeom prst="rect">
            <a:avLst/>
          </a:prstGeom>
          <a:noFill/>
        </p:spPr>
      </p:pic>
      <p:pic>
        <p:nvPicPr>
          <p:cNvPr id="9" name="Picture 2" descr="statu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93681" y="848707"/>
            <a:ext cx="4531617" cy="2876490"/>
          </a:xfr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-15766"/>
            <a:ext cx="12192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5" descr="2440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49007" y="848706"/>
            <a:ext cx="5833241" cy="5567855"/>
          </a:xfrm>
          <a:prstGeom prst="rect">
            <a:avLst/>
          </a:prstGeom>
          <a:noFill/>
        </p:spPr>
      </p:pic>
      <p:pic>
        <p:nvPicPr>
          <p:cNvPr id="13" name="Picture 6" descr="capitol09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4828" y="3848035"/>
            <a:ext cx="4540470" cy="2686014"/>
          </a:xfrm>
          <a:prstGeom prst="rect">
            <a:avLst/>
          </a:prstGeom>
          <a:noFill/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437289" y="3348253"/>
            <a:ext cx="294114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do</a:t>
            </a: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442830" y="6027003"/>
            <a:ext cx="480060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6199200"/>
            <a:ext cx="564405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AutoShape 10"/>
          <p:cNvSpPr>
            <a:spLocks noChangeArrowheads="1"/>
          </p:cNvSpPr>
          <p:nvPr/>
        </p:nvSpPr>
        <p:spPr bwMode="auto">
          <a:xfrm>
            <a:off x="4162097" y="1679023"/>
            <a:ext cx="5912069" cy="2438400"/>
          </a:xfrm>
          <a:prstGeom prst="cloudCallout">
            <a:avLst>
              <a:gd name="adj1" fmla="val -36653"/>
              <a:gd name="adj2" fmla="val 9068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863600" y="1061542"/>
            <a:ext cx="711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6604000" y="1153507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835427" y="4204080"/>
            <a:ext cx="245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 animBg="1"/>
      <p:bldP spid="15" grpId="0" build="allAtOnce" animBg="1"/>
      <p:bldP spid="16" grpId="0" animBg="1"/>
      <p:bldP spid="17" grpId="0" animBg="1"/>
      <p:bldP spid="17" grpId="1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2" name="Rectangle 14"/>
          <p:cNvSpPr txBox="1">
            <a:spLocks noChangeArrowheads="1"/>
          </p:cNvSpPr>
          <p:nvPr/>
        </p:nvSpPr>
        <p:spPr>
          <a:xfrm>
            <a:off x="3862536" y="1313810"/>
            <a:ext cx="3673367" cy="704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-xi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982708" y="2722196"/>
            <a:ext cx="1063779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    Vì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chiếc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lá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cuối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238703" y="3686526"/>
            <a:ext cx="8765628" cy="61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iếp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-xi</a:t>
            </a:r>
            <a:endParaRPr lang="en-US" sz="3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ct val="20000"/>
              </a:spcBef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357600" y="4698150"/>
            <a:ext cx="873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	 	Vì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Xiu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MH_SubTitle_1"/>
          <p:cNvSpPr/>
          <p:nvPr/>
        </p:nvSpPr>
        <p:spPr bwMode="auto">
          <a:xfrm>
            <a:off x="984634" y="2807659"/>
            <a:ext cx="733807" cy="437372"/>
          </a:xfrm>
          <a:custGeom>
            <a:avLst/>
            <a:gdLst>
              <a:gd name="T0" fmla="*/ 52232 w 5009091"/>
              <a:gd name="T1" fmla="*/ 2731 h 1255217"/>
              <a:gd name="T2" fmla="*/ 51475 w 5009091"/>
              <a:gd name="T3" fmla="*/ 3046 h 1255217"/>
              <a:gd name="T4" fmla="*/ 51462 w 5009091"/>
              <a:gd name="T5" fmla="*/ 3059 h 1255217"/>
              <a:gd name="T6" fmla="*/ 51274 w 5009091"/>
              <a:gd name="T7" fmla="*/ 3375 h 1255217"/>
              <a:gd name="T8" fmla="*/ 54470 w 5009091"/>
              <a:gd name="T9" fmla="*/ 6588 h 1255217"/>
              <a:gd name="T10" fmla="*/ 54783 w 5009091"/>
              <a:gd name="T11" fmla="*/ 7349 h 1255217"/>
              <a:gd name="T12" fmla="*/ 54780 w 5009091"/>
              <a:gd name="T13" fmla="*/ 7371 h 1255217"/>
              <a:gd name="T14" fmla="*/ 54470 w 5009091"/>
              <a:gd name="T15" fmla="*/ 8153 h 1255217"/>
              <a:gd name="T16" fmla="*/ 51274 w 5009091"/>
              <a:gd name="T17" fmla="*/ 11367 h 1255217"/>
              <a:gd name="T18" fmla="*/ 51462 w 5009091"/>
              <a:gd name="T19" fmla="*/ 11682 h 1255217"/>
              <a:gd name="T20" fmla="*/ 51475 w 5009091"/>
              <a:gd name="T21" fmla="*/ 11696 h 1255217"/>
              <a:gd name="T22" fmla="*/ 52988 w 5009091"/>
              <a:gd name="T23" fmla="*/ 11696 h 1255217"/>
              <a:gd name="T24" fmla="*/ 56511 w 5009091"/>
              <a:gd name="T25" fmla="*/ 8153 h 1255217"/>
              <a:gd name="T26" fmla="*/ 56823 w 5009091"/>
              <a:gd name="T27" fmla="*/ 7371 h 1255217"/>
              <a:gd name="T28" fmla="*/ 56825 w 5009091"/>
              <a:gd name="T29" fmla="*/ 7349 h 1255217"/>
              <a:gd name="T30" fmla="*/ 56511 w 5009091"/>
              <a:gd name="T31" fmla="*/ 6588 h 1255217"/>
              <a:gd name="T32" fmla="*/ 52988 w 5009091"/>
              <a:gd name="T33" fmla="*/ 3046 h 1255217"/>
              <a:gd name="T34" fmla="*/ 52232 w 5009091"/>
              <a:gd name="T35" fmla="*/ 2731 h 1255217"/>
              <a:gd name="T36" fmla="*/ 51208 w 5009091"/>
              <a:gd name="T37" fmla="*/ 0 h 1255217"/>
              <a:gd name="T38" fmla="*/ 52409 w 5009091"/>
              <a:gd name="T39" fmla="*/ 500 h 1255217"/>
              <a:gd name="T40" fmla="*/ 58006 w 5009091"/>
              <a:gd name="T41" fmla="*/ 6128 h 1255217"/>
              <a:gd name="T42" fmla="*/ 58503 w 5009091"/>
              <a:gd name="T43" fmla="*/ 7336 h 1255217"/>
              <a:gd name="T44" fmla="*/ 58500 w 5009091"/>
              <a:gd name="T45" fmla="*/ 7371 h 1255217"/>
              <a:gd name="T46" fmla="*/ 58006 w 5009091"/>
              <a:gd name="T47" fmla="*/ 8613 h 1255217"/>
              <a:gd name="T48" fmla="*/ 52409 w 5009091"/>
              <a:gd name="T49" fmla="*/ 14241 h 1255217"/>
              <a:gd name="T50" fmla="*/ 50007 w 5009091"/>
              <a:gd name="T51" fmla="*/ 14241 h 1255217"/>
              <a:gd name="T52" fmla="*/ 49988 w 5009091"/>
              <a:gd name="T53" fmla="*/ 14221 h 1255217"/>
              <a:gd name="T54" fmla="*/ 49938 w 5009091"/>
              <a:gd name="T55" fmla="*/ 14232 h 1255217"/>
              <a:gd name="T56" fmla="*/ 1483 w 5009091"/>
              <a:gd name="T57" fmla="*/ 14232 h 1255217"/>
              <a:gd name="T58" fmla="*/ 0 w 5009091"/>
              <a:gd name="T59" fmla="*/ 12740 h 1255217"/>
              <a:gd name="T60" fmla="*/ 0 w 5009091"/>
              <a:gd name="T61" fmla="*/ 2001 h 1255217"/>
              <a:gd name="T62" fmla="*/ 1483 w 5009091"/>
              <a:gd name="T63" fmla="*/ 510 h 1255217"/>
              <a:gd name="T64" fmla="*/ 49938 w 5009091"/>
              <a:gd name="T65" fmla="*/ 510 h 1255217"/>
              <a:gd name="T66" fmla="*/ 49988 w 5009091"/>
              <a:gd name="T67" fmla="*/ 519 h 1255217"/>
              <a:gd name="T68" fmla="*/ 50007 w 5009091"/>
              <a:gd name="T69" fmla="*/ 500 h 1255217"/>
              <a:gd name="T70" fmla="*/ 51208 w 5009091"/>
              <a:gd name="T71" fmla="*/ 0 h 1255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09091"/>
              <a:gd name="T109" fmla="*/ 0 h 1255217"/>
              <a:gd name="T110" fmla="*/ 5009091 w 5009091"/>
              <a:gd name="T111" fmla="*/ 1255217 h 12552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09091" h="1255217">
                <a:moveTo>
                  <a:pt x="4472112" y="232513"/>
                </a:moveTo>
                <a:cubicBezTo>
                  <a:pt x="4448677" y="232513"/>
                  <a:pt x="4425242" y="241454"/>
                  <a:pt x="4407361" y="259336"/>
                </a:cubicBezTo>
                <a:lnTo>
                  <a:pt x="4406178" y="260519"/>
                </a:lnTo>
                <a:lnTo>
                  <a:pt x="4390099" y="287363"/>
                </a:lnTo>
                <a:lnTo>
                  <a:pt x="4663721" y="561011"/>
                </a:lnTo>
                <a:cubicBezTo>
                  <a:pt x="4681601" y="578892"/>
                  <a:pt x="4690542" y="602330"/>
                  <a:pt x="4690542" y="625767"/>
                </a:cubicBezTo>
                <a:cubicBezTo>
                  <a:pt x="4690542" y="626383"/>
                  <a:pt x="4690535" y="626998"/>
                  <a:pt x="4690365" y="627610"/>
                </a:cubicBezTo>
                <a:cubicBezTo>
                  <a:pt x="4691004" y="651655"/>
                  <a:pt x="4682071" y="675856"/>
                  <a:pt x="4663721" y="694208"/>
                </a:cubicBezTo>
                <a:lnTo>
                  <a:pt x="4390100" y="967855"/>
                </a:lnTo>
                <a:lnTo>
                  <a:pt x="4406179" y="994698"/>
                </a:lnTo>
                <a:lnTo>
                  <a:pt x="4407362" y="995881"/>
                </a:lnTo>
                <a:cubicBezTo>
                  <a:pt x="4443122" y="1031646"/>
                  <a:pt x="4501103" y="1031646"/>
                  <a:pt x="4536863" y="995881"/>
                </a:cubicBezTo>
                <a:lnTo>
                  <a:pt x="4838508" y="694208"/>
                </a:lnTo>
                <a:cubicBezTo>
                  <a:pt x="4856858" y="675856"/>
                  <a:pt x="4865792" y="651655"/>
                  <a:pt x="4865152" y="627610"/>
                </a:cubicBezTo>
                <a:cubicBezTo>
                  <a:pt x="4865322" y="626998"/>
                  <a:pt x="4865329" y="626383"/>
                  <a:pt x="4865329" y="625767"/>
                </a:cubicBezTo>
                <a:cubicBezTo>
                  <a:pt x="4865329" y="602330"/>
                  <a:pt x="4856388" y="578892"/>
                  <a:pt x="4838508" y="561011"/>
                </a:cubicBezTo>
                <a:lnTo>
                  <a:pt x="4536862" y="259336"/>
                </a:lnTo>
                <a:cubicBezTo>
                  <a:pt x="4518982" y="241454"/>
                  <a:pt x="4495547" y="232513"/>
                  <a:pt x="4472112" y="232513"/>
                </a:cubicBezTo>
                <a:close/>
                <a:moveTo>
                  <a:pt x="4384468" y="0"/>
                </a:moveTo>
                <a:cubicBezTo>
                  <a:pt x="4421694" y="0"/>
                  <a:pt x="4458920" y="14203"/>
                  <a:pt x="4487323" y="42608"/>
                </a:cubicBezTo>
                <a:lnTo>
                  <a:pt x="4966487" y="521818"/>
                </a:lnTo>
                <a:cubicBezTo>
                  <a:pt x="4994889" y="550223"/>
                  <a:pt x="5009091" y="587454"/>
                  <a:pt x="5009091" y="624683"/>
                </a:cubicBezTo>
                <a:cubicBezTo>
                  <a:pt x="5009091" y="625661"/>
                  <a:pt x="5009080" y="626638"/>
                  <a:pt x="5008811" y="627610"/>
                </a:cubicBezTo>
                <a:cubicBezTo>
                  <a:pt x="5009826" y="665805"/>
                  <a:pt x="4995635" y="704250"/>
                  <a:pt x="4966487" y="733401"/>
                </a:cubicBezTo>
                <a:lnTo>
                  <a:pt x="4487324" y="1212608"/>
                </a:lnTo>
                <a:cubicBezTo>
                  <a:pt x="4430520" y="1269420"/>
                  <a:pt x="4338418" y="1269420"/>
                  <a:pt x="4281613" y="1212608"/>
                </a:cubicBezTo>
                <a:lnTo>
                  <a:pt x="4279948" y="1210943"/>
                </a:lnTo>
                <a:lnTo>
                  <a:pt x="4275661" y="1211808"/>
                </a:lnTo>
                <a:lnTo>
                  <a:pt x="127005" y="1211808"/>
                </a:lnTo>
                <a:cubicBezTo>
                  <a:pt x="56862" y="1211808"/>
                  <a:pt x="0" y="1154946"/>
                  <a:pt x="0" y="1084803"/>
                </a:cubicBezTo>
                <a:lnTo>
                  <a:pt x="0" y="170413"/>
                </a:lnTo>
                <a:cubicBezTo>
                  <a:pt x="0" y="100270"/>
                  <a:pt x="56862" y="43408"/>
                  <a:pt x="127005" y="43408"/>
                </a:cubicBezTo>
                <a:lnTo>
                  <a:pt x="4275661" y="43408"/>
                </a:lnTo>
                <a:lnTo>
                  <a:pt x="4279946" y="44273"/>
                </a:lnTo>
                <a:lnTo>
                  <a:pt x="4281611" y="42608"/>
                </a:lnTo>
                <a:cubicBezTo>
                  <a:pt x="4310014" y="14203"/>
                  <a:pt x="4347241" y="0"/>
                  <a:pt x="4384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rIns="54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/>
          <p:cNvSpPr/>
          <p:nvPr/>
        </p:nvSpPr>
        <p:spPr bwMode="auto">
          <a:xfrm>
            <a:off x="993226" y="4871574"/>
            <a:ext cx="731078" cy="436508"/>
          </a:xfrm>
          <a:custGeom>
            <a:avLst/>
            <a:gdLst>
              <a:gd name="T0" fmla="*/ 52232 w 5009091"/>
              <a:gd name="T1" fmla="*/ 2683 h 1255217"/>
              <a:gd name="T2" fmla="*/ 51475 w 5009091"/>
              <a:gd name="T3" fmla="*/ 2992 h 1255217"/>
              <a:gd name="T4" fmla="*/ 51462 w 5009091"/>
              <a:gd name="T5" fmla="*/ 3006 h 1255217"/>
              <a:gd name="T6" fmla="*/ 51274 w 5009091"/>
              <a:gd name="T7" fmla="*/ 3316 h 1255217"/>
              <a:gd name="T8" fmla="*/ 54470 w 5009091"/>
              <a:gd name="T9" fmla="*/ 6472 h 1255217"/>
              <a:gd name="T10" fmla="*/ 54783 w 5009091"/>
              <a:gd name="T11" fmla="*/ 7220 h 1255217"/>
              <a:gd name="T12" fmla="*/ 54780 w 5009091"/>
              <a:gd name="T13" fmla="*/ 7241 h 1255217"/>
              <a:gd name="T14" fmla="*/ 54470 w 5009091"/>
              <a:gd name="T15" fmla="*/ 8009 h 1255217"/>
              <a:gd name="T16" fmla="*/ 51274 w 5009091"/>
              <a:gd name="T17" fmla="*/ 11166 h 1255217"/>
              <a:gd name="T18" fmla="*/ 51462 w 5009091"/>
              <a:gd name="T19" fmla="*/ 11476 h 1255217"/>
              <a:gd name="T20" fmla="*/ 51475 w 5009091"/>
              <a:gd name="T21" fmla="*/ 11490 h 1255217"/>
              <a:gd name="T22" fmla="*/ 52988 w 5009091"/>
              <a:gd name="T23" fmla="*/ 11490 h 1255217"/>
              <a:gd name="T24" fmla="*/ 56511 w 5009091"/>
              <a:gd name="T25" fmla="*/ 8009 h 1255217"/>
              <a:gd name="T26" fmla="*/ 56823 w 5009091"/>
              <a:gd name="T27" fmla="*/ 7241 h 1255217"/>
              <a:gd name="T28" fmla="*/ 56825 w 5009091"/>
              <a:gd name="T29" fmla="*/ 7220 h 1255217"/>
              <a:gd name="T30" fmla="*/ 56511 w 5009091"/>
              <a:gd name="T31" fmla="*/ 6472 h 1255217"/>
              <a:gd name="T32" fmla="*/ 52988 w 5009091"/>
              <a:gd name="T33" fmla="*/ 2992 h 1255217"/>
              <a:gd name="T34" fmla="*/ 52232 w 5009091"/>
              <a:gd name="T35" fmla="*/ 2683 h 1255217"/>
              <a:gd name="T36" fmla="*/ 51208 w 5009091"/>
              <a:gd name="T37" fmla="*/ 0 h 1255217"/>
              <a:gd name="T38" fmla="*/ 52409 w 5009091"/>
              <a:gd name="T39" fmla="*/ 492 h 1255217"/>
              <a:gd name="T40" fmla="*/ 58006 w 5009091"/>
              <a:gd name="T41" fmla="*/ 6021 h 1255217"/>
              <a:gd name="T42" fmla="*/ 58503 w 5009091"/>
              <a:gd name="T43" fmla="*/ 7207 h 1255217"/>
              <a:gd name="T44" fmla="*/ 58500 w 5009091"/>
              <a:gd name="T45" fmla="*/ 7241 h 1255217"/>
              <a:gd name="T46" fmla="*/ 58006 w 5009091"/>
              <a:gd name="T47" fmla="*/ 8461 h 1255217"/>
              <a:gd name="T48" fmla="*/ 52409 w 5009091"/>
              <a:gd name="T49" fmla="*/ 13990 h 1255217"/>
              <a:gd name="T50" fmla="*/ 50007 w 5009091"/>
              <a:gd name="T51" fmla="*/ 13990 h 1255217"/>
              <a:gd name="T52" fmla="*/ 49988 w 5009091"/>
              <a:gd name="T53" fmla="*/ 13971 h 1255217"/>
              <a:gd name="T54" fmla="*/ 49938 w 5009091"/>
              <a:gd name="T55" fmla="*/ 13981 h 1255217"/>
              <a:gd name="T56" fmla="*/ 1483 w 5009091"/>
              <a:gd name="T57" fmla="*/ 13981 h 1255217"/>
              <a:gd name="T58" fmla="*/ 0 w 5009091"/>
              <a:gd name="T59" fmla="*/ 12515 h 1255217"/>
              <a:gd name="T60" fmla="*/ 0 w 5009091"/>
              <a:gd name="T61" fmla="*/ 1966 h 1255217"/>
              <a:gd name="T62" fmla="*/ 1483 w 5009091"/>
              <a:gd name="T63" fmla="*/ 501 h 1255217"/>
              <a:gd name="T64" fmla="*/ 49938 w 5009091"/>
              <a:gd name="T65" fmla="*/ 501 h 1255217"/>
              <a:gd name="T66" fmla="*/ 49988 w 5009091"/>
              <a:gd name="T67" fmla="*/ 511 h 1255217"/>
              <a:gd name="T68" fmla="*/ 50007 w 5009091"/>
              <a:gd name="T69" fmla="*/ 492 h 1255217"/>
              <a:gd name="T70" fmla="*/ 51208 w 5009091"/>
              <a:gd name="T71" fmla="*/ 0 h 125521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5009091"/>
              <a:gd name="T109" fmla="*/ 0 h 1255217"/>
              <a:gd name="T110" fmla="*/ 5009091 w 5009091"/>
              <a:gd name="T111" fmla="*/ 1255217 h 125521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5009091" h="1255217">
                <a:moveTo>
                  <a:pt x="4472112" y="232513"/>
                </a:moveTo>
                <a:cubicBezTo>
                  <a:pt x="4448677" y="232513"/>
                  <a:pt x="4425242" y="241454"/>
                  <a:pt x="4407361" y="259336"/>
                </a:cubicBezTo>
                <a:lnTo>
                  <a:pt x="4406178" y="260519"/>
                </a:lnTo>
                <a:lnTo>
                  <a:pt x="4390099" y="287363"/>
                </a:lnTo>
                <a:lnTo>
                  <a:pt x="4663721" y="561011"/>
                </a:lnTo>
                <a:cubicBezTo>
                  <a:pt x="4681601" y="578892"/>
                  <a:pt x="4690542" y="602330"/>
                  <a:pt x="4690542" y="625767"/>
                </a:cubicBezTo>
                <a:cubicBezTo>
                  <a:pt x="4690542" y="626383"/>
                  <a:pt x="4690535" y="626998"/>
                  <a:pt x="4690365" y="627610"/>
                </a:cubicBezTo>
                <a:cubicBezTo>
                  <a:pt x="4691004" y="651655"/>
                  <a:pt x="4682071" y="675856"/>
                  <a:pt x="4663721" y="694208"/>
                </a:cubicBezTo>
                <a:lnTo>
                  <a:pt x="4390100" y="967855"/>
                </a:lnTo>
                <a:lnTo>
                  <a:pt x="4406179" y="994698"/>
                </a:lnTo>
                <a:lnTo>
                  <a:pt x="4407362" y="995881"/>
                </a:lnTo>
                <a:cubicBezTo>
                  <a:pt x="4443122" y="1031646"/>
                  <a:pt x="4501103" y="1031646"/>
                  <a:pt x="4536863" y="995881"/>
                </a:cubicBezTo>
                <a:lnTo>
                  <a:pt x="4838508" y="694208"/>
                </a:lnTo>
                <a:cubicBezTo>
                  <a:pt x="4856858" y="675856"/>
                  <a:pt x="4865792" y="651655"/>
                  <a:pt x="4865152" y="627610"/>
                </a:cubicBezTo>
                <a:cubicBezTo>
                  <a:pt x="4865322" y="626998"/>
                  <a:pt x="4865329" y="626383"/>
                  <a:pt x="4865329" y="625767"/>
                </a:cubicBezTo>
                <a:cubicBezTo>
                  <a:pt x="4865329" y="602330"/>
                  <a:pt x="4856388" y="578892"/>
                  <a:pt x="4838508" y="561011"/>
                </a:cubicBezTo>
                <a:lnTo>
                  <a:pt x="4536862" y="259336"/>
                </a:lnTo>
                <a:cubicBezTo>
                  <a:pt x="4518982" y="241454"/>
                  <a:pt x="4495547" y="232513"/>
                  <a:pt x="4472112" y="232513"/>
                </a:cubicBezTo>
                <a:close/>
                <a:moveTo>
                  <a:pt x="4384468" y="0"/>
                </a:moveTo>
                <a:cubicBezTo>
                  <a:pt x="4421694" y="0"/>
                  <a:pt x="4458920" y="14203"/>
                  <a:pt x="4487323" y="42608"/>
                </a:cubicBezTo>
                <a:lnTo>
                  <a:pt x="4966487" y="521818"/>
                </a:lnTo>
                <a:cubicBezTo>
                  <a:pt x="4994889" y="550223"/>
                  <a:pt x="5009091" y="587454"/>
                  <a:pt x="5009091" y="624683"/>
                </a:cubicBezTo>
                <a:cubicBezTo>
                  <a:pt x="5009091" y="625661"/>
                  <a:pt x="5009080" y="626638"/>
                  <a:pt x="5008811" y="627610"/>
                </a:cubicBezTo>
                <a:cubicBezTo>
                  <a:pt x="5009826" y="665805"/>
                  <a:pt x="4995635" y="704250"/>
                  <a:pt x="4966487" y="733401"/>
                </a:cubicBezTo>
                <a:lnTo>
                  <a:pt x="4487324" y="1212608"/>
                </a:lnTo>
                <a:cubicBezTo>
                  <a:pt x="4430520" y="1269420"/>
                  <a:pt x="4338418" y="1269420"/>
                  <a:pt x="4281613" y="1212608"/>
                </a:cubicBezTo>
                <a:lnTo>
                  <a:pt x="4279948" y="1210943"/>
                </a:lnTo>
                <a:lnTo>
                  <a:pt x="4275661" y="1211808"/>
                </a:lnTo>
                <a:lnTo>
                  <a:pt x="127005" y="1211808"/>
                </a:lnTo>
                <a:cubicBezTo>
                  <a:pt x="56862" y="1211808"/>
                  <a:pt x="0" y="1154946"/>
                  <a:pt x="0" y="1084803"/>
                </a:cubicBezTo>
                <a:lnTo>
                  <a:pt x="0" y="170413"/>
                </a:lnTo>
                <a:cubicBezTo>
                  <a:pt x="0" y="100270"/>
                  <a:pt x="56862" y="43408"/>
                  <a:pt x="127005" y="43408"/>
                </a:cubicBezTo>
                <a:lnTo>
                  <a:pt x="4275661" y="43408"/>
                </a:lnTo>
                <a:lnTo>
                  <a:pt x="4279946" y="44273"/>
                </a:lnTo>
                <a:lnTo>
                  <a:pt x="4281611" y="42608"/>
                </a:lnTo>
                <a:cubicBezTo>
                  <a:pt x="4310014" y="14203"/>
                  <a:pt x="4347241" y="0"/>
                  <a:pt x="43844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540000" rIns="9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Picture 2" descr="LEAFC0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8655256" y="283780"/>
            <a:ext cx="3126828" cy="21066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583313" y="1608091"/>
            <a:ext cx="1906669" cy="3695429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2754" y="672646"/>
            <a:ext cx="5297205" cy="1671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69027" y="2622309"/>
            <a:ext cx="5297205" cy="1671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79536" y="4540449"/>
            <a:ext cx="5297205" cy="167116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stCxn id="10" idx="3"/>
            <a:endCxn id="13" idx="1"/>
          </p:cNvCxnSpPr>
          <p:nvPr/>
        </p:nvCxnSpPr>
        <p:spPr>
          <a:xfrm flipV="1">
            <a:off x="2489982" y="1508226"/>
            <a:ext cx="552772" cy="19475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0" idx="3"/>
            <a:endCxn id="14" idx="1"/>
          </p:cNvCxnSpPr>
          <p:nvPr/>
        </p:nvCxnSpPr>
        <p:spPr>
          <a:xfrm>
            <a:off x="2489982" y="3455806"/>
            <a:ext cx="579045" cy="20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0" idx="3"/>
            <a:endCxn id="15" idx="1"/>
          </p:cNvCxnSpPr>
          <p:nvPr/>
        </p:nvCxnSpPr>
        <p:spPr>
          <a:xfrm>
            <a:off x="2489982" y="3455806"/>
            <a:ext cx="589554" cy="19202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216181" y="766184"/>
            <a:ext cx="49503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nản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ơ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05665" y="2711695"/>
            <a:ext cx="4882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lìa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231942" y="4614070"/>
            <a:ext cx="47927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3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vi-VN" sz="3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ight Brace 79"/>
          <p:cNvSpPr/>
          <p:nvPr/>
        </p:nvSpPr>
        <p:spPr>
          <a:xfrm>
            <a:off x="8544911" y="567562"/>
            <a:ext cx="804036" cy="5738649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9664257" y="1564021"/>
            <a:ext cx="19444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Nghị lực và tình yêu cuộc sống sẽ giúp con ngườichiến thắng được bệnh tật, khó </a:t>
            </a:r>
            <a:r>
              <a:rPr lang="nl-NL" sz="3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vi-VN" sz="3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5" descr="book2">
            <a:extLst>
              <a:ext uri="{FF2B5EF4-FFF2-40B4-BE49-F238E27FC236}">
                <a16:creationId xmlns:a16="http://schemas.microsoft.com/office/drawing/2014/main" xmlns="" id="{CC133238-EAA1-4367-B341-94E99F786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5" y="672646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81" name="Rectangle 80"/>
          <p:cNvSpPr/>
          <p:nvPr/>
        </p:nvSpPr>
        <p:spPr>
          <a:xfrm>
            <a:off x="1450428" y="835621"/>
            <a:ext cx="8702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CÙNG CHIA SẺ</a:t>
            </a:r>
            <a:endParaRPr lang="en-US" sz="3600" b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319047" y="1855077"/>
            <a:ext cx="943303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8" name="Picture 17" descr="7678e03723da358099efe9d9c557620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393" y="3319231"/>
            <a:ext cx="5643600" cy="3538769"/>
          </a:xfrm>
          <a:prstGeom prst="rect">
            <a:avLst/>
          </a:prstGeom>
        </p:spPr>
      </p:pic>
      <p:sp>
        <p:nvSpPr>
          <p:cNvPr id="20" name="Rectangle 6"/>
          <p:cNvSpPr txBox="1">
            <a:spLocks noChangeArrowheads="1"/>
          </p:cNvSpPr>
          <p:nvPr/>
        </p:nvSpPr>
        <p:spPr>
          <a:xfrm>
            <a:off x="875855" y="3618187"/>
            <a:ext cx="7353745" cy="2514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niềm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6" grpId="0"/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1119352" y="2359587"/>
            <a:ext cx="100636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.1. Giới thiệu 1 nghị lực sống_CLC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F59C9E02-8A1A-459E-8979-03A13EA00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4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MH_Entry_1"/>
          <p:cNvSpPr/>
          <p:nvPr>
            <p:custDataLst>
              <p:tags r:id="rId1"/>
            </p:custDataLst>
          </p:nvPr>
        </p:nvSpPr>
        <p:spPr>
          <a:xfrm>
            <a:off x="772510" y="939775"/>
            <a:ext cx="10720552" cy="498614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ảnh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sau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điểm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chung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nào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?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Nêu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cảm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nhận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của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về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hành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động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trên</a:t>
            </a:r>
            <a:r>
              <a:rPr lang="en-US" altLang="zh-CN" sz="3600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3600" spc="2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013" y="2588665"/>
            <a:ext cx="5095055" cy="343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4603" y="2601311"/>
            <a:ext cx="4920812" cy="342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01430" y="614856"/>
            <a:ext cx="587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Xiu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rot="20967238" flipH="1">
            <a:off x="2099073" y="1586842"/>
            <a:ext cx="6710565" cy="295516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21046143">
            <a:off x="2464693" y="2295385"/>
            <a:ext cx="568609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xi</a:t>
            </a:r>
            <a:r>
              <a:rPr lang="vi-VN" sz="3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—Pngtree—kid painter_344877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682" y="2572407"/>
            <a:ext cx="3938752" cy="3938752"/>
          </a:xfrm>
          <a:prstGeom prst="rect">
            <a:avLst/>
          </a:prstGeom>
        </p:spPr>
      </p:pic>
      <p:pic>
        <p:nvPicPr>
          <p:cNvPr id="9" name="Picture 55" descr="book2">
            <a:extLst>
              <a:ext uri="{FF2B5EF4-FFF2-40B4-BE49-F238E27FC236}">
                <a16:creationId xmlns:a16="http://schemas.microsoft.com/office/drawing/2014/main" xmlns="" id="{F611724C-F6E4-490B-B982-CCFC297A4A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43" y="671642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408307" y="1591447"/>
            <a:ext cx="9553903" cy="80403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7610" y="2953407"/>
            <a:ext cx="2291259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26020" y="2948151"/>
            <a:ext cx="2285887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flipH="1">
            <a:off x="2023240" y="2395484"/>
            <a:ext cx="4162019" cy="55792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 flipH="1">
            <a:off x="4768964" y="2395484"/>
            <a:ext cx="1416295" cy="5526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348176" y="2927130"/>
            <a:ext cx="2285887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cxnSp>
        <p:nvCxnSpPr>
          <p:cNvPr id="22" name="Straight Arrow Connector 21"/>
          <p:cNvCxnSpPr>
            <a:stCxn id="5" idx="2"/>
            <a:endCxn id="21" idx="0"/>
          </p:cNvCxnSpPr>
          <p:nvPr/>
        </p:nvCxnSpPr>
        <p:spPr>
          <a:xfrm>
            <a:off x="6185259" y="2395484"/>
            <a:ext cx="1305861" cy="5316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086141" y="2984937"/>
            <a:ext cx="2285887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………………………………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</a:t>
            </a:r>
          </a:p>
        </p:txBody>
      </p:sp>
      <p:cxnSp>
        <p:nvCxnSpPr>
          <p:cNvPr id="16" name="Straight Arrow Connector 15"/>
          <p:cNvCxnSpPr>
            <a:stCxn id="5" idx="2"/>
            <a:endCxn id="15" idx="0"/>
          </p:cNvCxnSpPr>
          <p:nvPr/>
        </p:nvCxnSpPr>
        <p:spPr>
          <a:xfrm>
            <a:off x="6185259" y="2395484"/>
            <a:ext cx="4043826" cy="58945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552131" y="914400"/>
            <a:ext cx="7779224" cy="395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219767" y="177071"/>
            <a:ext cx="11384280" cy="6345754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340069" y="961701"/>
            <a:ext cx="9553903" cy="80403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77610" y="2953407"/>
            <a:ext cx="2291259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626020" y="2948151"/>
            <a:ext cx="2285887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rot="5400000">
            <a:off x="3476297" y="312682"/>
            <a:ext cx="1187669" cy="409378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 rot="5400000">
            <a:off x="4851787" y="1682916"/>
            <a:ext cx="1182413" cy="13480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6348176" y="2927130"/>
            <a:ext cx="2285887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>
            <a:stCxn id="5" idx="2"/>
            <a:endCxn id="21" idx="0"/>
          </p:cNvCxnSpPr>
          <p:nvPr/>
        </p:nvCxnSpPr>
        <p:spPr>
          <a:xfrm rot="16200000" flipH="1">
            <a:off x="6223374" y="1659384"/>
            <a:ext cx="1161392" cy="137409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086141" y="2984937"/>
            <a:ext cx="2285887" cy="287983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stCxn id="5" idx="2"/>
            <a:endCxn id="15" idx="0"/>
          </p:cNvCxnSpPr>
          <p:nvPr/>
        </p:nvCxnSpPr>
        <p:spPr>
          <a:xfrm rot="16200000" flipH="1">
            <a:off x="7563454" y="319305"/>
            <a:ext cx="1219199" cy="4112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30169" y="3349948"/>
            <a:ext cx="21756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uan tâm, chăm sóc, động viên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xi</a:t>
            </a:r>
            <a:endParaRPr lang="vi-VN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20664" y="3123966"/>
            <a:ext cx="21125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 sợ khi thấy lá thường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42842" y="3102749"/>
            <a:ext cx="21125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 Giôn-xi nhờ kéo rèm lên</a:t>
            </a:r>
            <a:endParaRPr lang="vi-VN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49253" y="3113258"/>
            <a:ext cx="21125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5" descr="book2">
            <a:extLst>
              <a:ext uri="{FF2B5EF4-FFF2-40B4-BE49-F238E27FC236}">
                <a16:creationId xmlns:a16="http://schemas.microsoft.com/office/drawing/2014/main" xmlns="" id="{7DDF0098-B26E-4E33-ACC2-D4D2E1DF6C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37" y="1080275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5977523"/>
            <a:ext cx="12192000" cy="8804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nhẫn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nại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1" grpId="0" animBg="1"/>
      <p:bldP spid="15" grpId="0" animBg="1"/>
      <p:bldP spid="13" grpId="0"/>
      <p:bldP spid="1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01429" y="614855"/>
            <a:ext cx="884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32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Documents and Settings\THANH TAI\My Documents\Downloads\tải xuống (1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4372" y="1791500"/>
            <a:ext cx="6400800" cy="45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5" descr="book2">
            <a:extLst>
              <a:ext uri="{FF2B5EF4-FFF2-40B4-BE49-F238E27FC236}">
                <a16:creationId xmlns:a16="http://schemas.microsoft.com/office/drawing/2014/main" xmlns="" id="{4B8B7642-E871-4D71-9954-00075154A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94" y="692390"/>
            <a:ext cx="817356" cy="4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[​IMG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63972" y="319390"/>
            <a:ext cx="530145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 dirty="0">
                <a:latin typeface="+mj-lt"/>
              </a:rPr>
              <a:t>ước Mỹ</a:t>
            </a:r>
            <a:r>
              <a:rPr lang="vi-VN" sz="3200" dirty="0">
                <a:latin typeface="+mj-lt"/>
              </a:rPr>
              <a:t> bước sang thế kỷ </a:t>
            </a:r>
            <a:r>
              <a:rPr lang="en-US" sz="3200" b="1" dirty="0">
                <a:latin typeface="+mj-lt"/>
              </a:rPr>
              <a:t>XX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403860" y="418401"/>
            <a:ext cx="11384280" cy="60211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43167" y="688424"/>
            <a:ext cx="465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-men</a:t>
            </a:r>
          </a:p>
        </p:txBody>
      </p:sp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tải xuống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93" y="1565383"/>
            <a:ext cx="2770849" cy="34292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77405" y="1481934"/>
            <a:ext cx="38467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  <a:sym typeface="Wingdings 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7970" y="2217142"/>
            <a:ext cx="7750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L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 một hoạ sĩ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ngoài 60 tuổi, kiếm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bằng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mẫu vẽ cho các hoạ sĩ trẻ. 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  <a:sym typeface="Wingdings 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65116" y="3444793"/>
            <a:ext cx="74958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Tx/>
              <a:buChar char="-"/>
            </a:pP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ơ ước cháy bỏng v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ẽ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một kiệt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  <a:sym typeface="Wingdings 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90118" y="4780074"/>
            <a:ext cx="7898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 3"/>
              <a:buChar char="&quot;"/>
            </a:pP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Già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yếu, cô độc,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chưa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thành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công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trong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sự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.</a:t>
            </a:r>
          </a:p>
        </p:txBody>
      </p:sp>
      <p:pic>
        <p:nvPicPr>
          <p:cNvPr id="12" name="Picture 55" descr="book2">
            <a:extLst>
              <a:ext uri="{FF2B5EF4-FFF2-40B4-BE49-F238E27FC236}">
                <a16:creationId xmlns:a16="http://schemas.microsoft.com/office/drawing/2014/main" xmlns="" id="{FBAE1250-5CF9-4068-B673-3515DEBD41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66" y="846111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pic>
        <p:nvPicPr>
          <p:cNvPr id="5" name="Picture 4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7710" y="2519855"/>
            <a:ext cx="3760076" cy="3760076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20967238" flipH="1">
            <a:off x="1810465" y="1771304"/>
            <a:ext cx="7279150" cy="295516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21046143">
            <a:off x="2260861" y="2397896"/>
            <a:ext cx="637835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dirty="0"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 smtClean="0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-xi</a:t>
            </a:r>
            <a:r>
              <a:rPr lang="vi-VN" sz="3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511" y="704195"/>
            <a:ext cx="957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-men </a:t>
            </a:r>
          </a:p>
        </p:txBody>
      </p:sp>
      <p:pic>
        <p:nvPicPr>
          <p:cNvPr id="8" name="Picture 55" descr="book2">
            <a:extLst>
              <a:ext uri="{FF2B5EF4-FFF2-40B4-BE49-F238E27FC236}">
                <a16:creationId xmlns:a16="http://schemas.microsoft.com/office/drawing/2014/main" xmlns="" id="{58AD7955-1A47-4C74-B329-340A9642D4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80" y="872912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970271" y="1753271"/>
            <a:ext cx="6432331" cy="121394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19503" y="3741683"/>
            <a:ext cx="4482663" cy="209155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89986" y="3783724"/>
            <a:ext cx="4472153" cy="209155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flipH="1">
            <a:off x="3260835" y="2967216"/>
            <a:ext cx="2925602" cy="7744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>
            <a:off x="6186437" y="2967216"/>
            <a:ext cx="2639626" cy="8165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470245" y="655094"/>
            <a:ext cx="7137779" cy="76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3011214" y="961701"/>
            <a:ext cx="6432331" cy="121394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26336" y="2536062"/>
            <a:ext cx="4482663" cy="261709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556995" y="2571904"/>
            <a:ext cx="4472153" cy="261709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Sau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-xi</a:t>
            </a: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flipH="1">
            <a:off x="3267668" y="2175646"/>
            <a:ext cx="2959712" cy="3604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>
            <a:off x="6227380" y="2175646"/>
            <a:ext cx="2565692" cy="39625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23702" y="3448727"/>
            <a:ext cx="4138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0262" y="3577725"/>
            <a:ext cx="4138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-xi</a:t>
            </a:r>
          </a:p>
        </p:txBody>
      </p:sp>
      <p:pic>
        <p:nvPicPr>
          <p:cNvPr id="10" name="Picture 55" descr="book2">
            <a:extLst>
              <a:ext uri="{FF2B5EF4-FFF2-40B4-BE49-F238E27FC236}">
                <a16:creationId xmlns:a16="http://schemas.microsoft.com/office/drawing/2014/main" xmlns="" id="{4E243D6D-C859-4F7A-B12A-E1948816A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25" y="719219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" y="5659991"/>
            <a:ext cx="11384280" cy="739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 3"/>
              <a:buChar char="&quot;"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Tấm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lòng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hi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sinh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cao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thượng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quên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mình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người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 3"/>
              </a:rPr>
              <a:t>khác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4339" y="814547"/>
            <a:ext cx="647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3" t="178" r="25364" b="14945"/>
          <a:stretch>
            <a:fillRect/>
          </a:stretch>
        </p:blipFill>
        <p:spPr>
          <a:xfrm>
            <a:off x="2207182" y="1891862"/>
            <a:ext cx="7961587" cy="4067506"/>
          </a:xfrm>
          <a:prstGeom prst="rect">
            <a:avLst/>
          </a:prstGeom>
        </p:spPr>
      </p:pic>
      <p:pic>
        <p:nvPicPr>
          <p:cNvPr id="6" name="Picture 55" descr="book2">
            <a:extLst>
              <a:ext uri="{FF2B5EF4-FFF2-40B4-BE49-F238E27FC236}">
                <a16:creationId xmlns:a16="http://schemas.microsoft.com/office/drawing/2014/main" xmlns="" id="{5FAC4C5C-DE4F-4EE3-A7D7-1C06E7FBA6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2" y="898632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2690" y="2661749"/>
            <a:ext cx="3760076" cy="376007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rot="20967238" flipH="1">
            <a:off x="2495516" y="578284"/>
            <a:ext cx="5268539" cy="295516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1046143">
            <a:off x="3746993" y="853489"/>
            <a:ext cx="315765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780" y="1189674"/>
            <a:ext cx="5291948" cy="4513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4000"/>
              </a:lnSpc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3" descr="70177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826471" y="1568725"/>
            <a:ext cx="4445876" cy="38703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22" name="Picture 2" descr="Kết quả hình ảnh cho kiệt tác hội họa thế giớ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564" y="652213"/>
            <a:ext cx="2727066" cy="4061677"/>
          </a:xfrm>
          <a:prstGeom prst="rect">
            <a:avLst/>
          </a:prstGeom>
          <a:noFill/>
        </p:spPr>
      </p:pic>
      <p:pic>
        <p:nvPicPr>
          <p:cNvPr id="133124" name="Picture 4" descr="Kết quả hình ảnh cho thiếu nữ bên hoa huệ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3596" y="1324302"/>
            <a:ext cx="3155415" cy="4303987"/>
          </a:xfrm>
          <a:prstGeom prst="rect">
            <a:avLst/>
          </a:prstGeom>
          <a:noFill/>
        </p:spPr>
      </p:pic>
      <p:pic>
        <p:nvPicPr>
          <p:cNvPr id="8" name="Picture 4" descr="C:\Documents and Settings\THANH TAI\My Documents\Downloads\images (35).jpg"/>
          <p:cNvPicPr>
            <a:picLocks noChangeAspect="1" noChangeArrowheads="1"/>
          </p:cNvPicPr>
          <p:nvPr/>
        </p:nvPicPr>
        <p:blipFill>
          <a:blip r:embed="rId6"/>
          <a:srcRect l="311"/>
          <a:stretch>
            <a:fillRect/>
          </a:stretch>
        </p:blipFill>
        <p:spPr bwMode="auto">
          <a:xfrm>
            <a:off x="7538852" y="3752193"/>
            <a:ext cx="3786043" cy="230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THANH TAI\My Documents\Downloads\tải xuống (6).jpg"/>
          <p:cNvPicPr>
            <a:picLocks noChangeAspect="1" noChangeArrowheads="1"/>
          </p:cNvPicPr>
          <p:nvPr/>
        </p:nvPicPr>
        <p:blipFill>
          <a:blip r:embed="rId7"/>
          <a:srcRect t="10000" b="16470"/>
          <a:stretch>
            <a:fillRect/>
          </a:stretch>
        </p:blipFill>
        <p:spPr bwMode="auto">
          <a:xfrm flipH="1">
            <a:off x="7680122" y="1008994"/>
            <a:ext cx="4049424" cy="186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2690" y="2661749"/>
            <a:ext cx="3760076" cy="3760076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rot="20967238" flipH="1">
            <a:off x="2166486" y="563441"/>
            <a:ext cx="6094794" cy="304987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1046143">
            <a:off x="2863170" y="901705"/>
            <a:ext cx="47586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20246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44" name="TextBox 143"/>
          <p:cNvSpPr txBox="1"/>
          <p:nvPr/>
        </p:nvSpPr>
        <p:spPr>
          <a:xfrm>
            <a:off x="2554037" y="735720"/>
            <a:ext cx="770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5" name="椭圆 28"/>
          <p:cNvSpPr/>
          <p:nvPr/>
        </p:nvSpPr>
        <p:spPr>
          <a:xfrm>
            <a:off x="5094282" y="5624692"/>
            <a:ext cx="1677987" cy="539637"/>
          </a:xfrm>
          <a:prstGeom prst="ellipse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圆角矩形 34"/>
          <p:cNvSpPr/>
          <p:nvPr/>
        </p:nvSpPr>
        <p:spPr>
          <a:xfrm>
            <a:off x="5849008" y="1860331"/>
            <a:ext cx="157654" cy="4051738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五边形 35"/>
          <p:cNvSpPr/>
          <p:nvPr/>
        </p:nvSpPr>
        <p:spPr>
          <a:xfrm rot="201853">
            <a:off x="5665202" y="2158703"/>
            <a:ext cx="1319212" cy="599907"/>
          </a:xfrm>
          <a:prstGeom prst="homePlate">
            <a:avLst/>
          </a:prstGeom>
          <a:solidFill>
            <a:schemeClr val="accent4"/>
          </a:solidFill>
          <a:ln>
            <a:noFill/>
          </a:ln>
          <a:effectLst>
            <a:outerShdw dist="38100" dir="3000000" algn="tl" rotWithShape="0">
              <a:schemeClr val="accent4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1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48" name="五边形 37"/>
          <p:cNvSpPr/>
          <p:nvPr/>
        </p:nvSpPr>
        <p:spPr>
          <a:xfrm rot="21347357" flipH="1">
            <a:off x="4874337" y="3019613"/>
            <a:ext cx="1319212" cy="599907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>
            <a:outerShdw dist="38100" dir="7800000" algn="tl" rotWithShape="0">
              <a:schemeClr val="accent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49" name="五边形 39"/>
          <p:cNvSpPr/>
          <p:nvPr/>
        </p:nvSpPr>
        <p:spPr>
          <a:xfrm rot="201853">
            <a:off x="5665202" y="3907645"/>
            <a:ext cx="1319212" cy="599907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>
            <a:outerShdw dist="38100" dir="3000000" algn="tl" rotWithShape="0">
              <a:schemeClr val="accent3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0" name="五边形 41"/>
          <p:cNvSpPr/>
          <p:nvPr/>
        </p:nvSpPr>
        <p:spPr>
          <a:xfrm rot="21347357" flipH="1">
            <a:off x="4874337" y="4751310"/>
            <a:ext cx="1319212" cy="59990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dist="38100" dir="7800000" algn="tl" rotWithShape="0">
              <a:schemeClr val="accent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7535918" y="2087463"/>
            <a:ext cx="38310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819813" y="2681283"/>
            <a:ext cx="3605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-xi.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7299431" y="3642985"/>
            <a:ext cx="42409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662146" y="4557385"/>
            <a:ext cx="3846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5" descr="book2">
            <a:extLst>
              <a:ext uri="{FF2B5EF4-FFF2-40B4-BE49-F238E27FC236}">
                <a16:creationId xmlns:a16="http://schemas.microsoft.com/office/drawing/2014/main" xmlns="" id="{C6899211-D9EC-4884-95E9-A9CAD7658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524" y="714514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/>
      <p:bldP spid="152" grpId="0"/>
      <p:bldP spid="153" grpId="0"/>
      <p:bldP spid="1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96"/>
          <p:cNvSpPr/>
          <p:nvPr/>
        </p:nvSpPr>
        <p:spPr bwMode="auto">
          <a:xfrm>
            <a:off x="7079099" y="4733713"/>
            <a:ext cx="685800" cy="612775"/>
          </a:xfrm>
          <a:custGeom>
            <a:avLst/>
            <a:gdLst>
              <a:gd name="T0" fmla="*/ 92 w 94"/>
              <a:gd name="T1" fmla="*/ 43 h 84"/>
              <a:gd name="T2" fmla="*/ 48 w 94"/>
              <a:gd name="T3" fmla="*/ 7 h 84"/>
              <a:gd name="T4" fmla="*/ 59 w 94"/>
              <a:gd name="T5" fmla="*/ 1 h 84"/>
              <a:gd name="T6" fmla="*/ 83 w 94"/>
              <a:gd name="T7" fmla="*/ 14 h 84"/>
              <a:gd name="T8" fmla="*/ 92 w 94"/>
              <a:gd name="T9" fmla="*/ 4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84">
                <a:moveTo>
                  <a:pt x="92" y="43"/>
                </a:moveTo>
                <a:cubicBezTo>
                  <a:pt x="84" y="84"/>
                  <a:pt x="0" y="46"/>
                  <a:pt x="48" y="7"/>
                </a:cubicBezTo>
                <a:cubicBezTo>
                  <a:pt x="51" y="4"/>
                  <a:pt x="55" y="2"/>
                  <a:pt x="59" y="1"/>
                </a:cubicBezTo>
                <a:cubicBezTo>
                  <a:pt x="68" y="0"/>
                  <a:pt x="77" y="6"/>
                  <a:pt x="83" y="14"/>
                </a:cubicBezTo>
                <a:cubicBezTo>
                  <a:pt x="90" y="22"/>
                  <a:pt x="94" y="33"/>
                  <a:pt x="92" y="43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97"/>
          <p:cNvSpPr/>
          <p:nvPr/>
        </p:nvSpPr>
        <p:spPr bwMode="auto">
          <a:xfrm>
            <a:off x="6607940" y="4122852"/>
            <a:ext cx="488950" cy="541338"/>
          </a:xfrm>
          <a:custGeom>
            <a:avLst/>
            <a:gdLst>
              <a:gd name="T0" fmla="*/ 35 w 67"/>
              <a:gd name="T1" fmla="*/ 8 h 74"/>
              <a:gd name="T2" fmla="*/ 13 w 67"/>
              <a:gd name="T3" fmla="*/ 45 h 74"/>
              <a:gd name="T4" fmla="*/ 35 w 67"/>
              <a:gd name="T5" fmla="*/ 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74">
                <a:moveTo>
                  <a:pt x="35" y="8"/>
                </a:moveTo>
                <a:cubicBezTo>
                  <a:pt x="67" y="19"/>
                  <a:pt x="37" y="74"/>
                  <a:pt x="13" y="45"/>
                </a:cubicBezTo>
                <a:cubicBezTo>
                  <a:pt x="0" y="29"/>
                  <a:pt x="13" y="0"/>
                  <a:pt x="35" y="8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98"/>
          <p:cNvSpPr/>
          <p:nvPr/>
        </p:nvSpPr>
        <p:spPr bwMode="auto">
          <a:xfrm>
            <a:off x="6320930" y="3449063"/>
            <a:ext cx="307975" cy="271463"/>
          </a:xfrm>
          <a:custGeom>
            <a:avLst/>
            <a:gdLst>
              <a:gd name="T0" fmla="*/ 41 w 42"/>
              <a:gd name="T1" fmla="*/ 17 h 37"/>
              <a:gd name="T2" fmla="*/ 16 w 42"/>
              <a:gd name="T3" fmla="*/ 32 h 37"/>
              <a:gd name="T4" fmla="*/ 26 w 42"/>
              <a:gd name="T5" fmla="*/ 2 h 37"/>
              <a:gd name="T6" fmla="*/ 41 w 42"/>
              <a:gd name="T7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37">
                <a:moveTo>
                  <a:pt x="41" y="17"/>
                </a:moveTo>
                <a:cubicBezTo>
                  <a:pt x="42" y="29"/>
                  <a:pt x="25" y="37"/>
                  <a:pt x="16" y="32"/>
                </a:cubicBezTo>
                <a:cubicBezTo>
                  <a:pt x="0" y="24"/>
                  <a:pt x="10" y="0"/>
                  <a:pt x="26" y="2"/>
                </a:cubicBezTo>
                <a:cubicBezTo>
                  <a:pt x="33" y="2"/>
                  <a:pt x="40" y="9"/>
                  <a:pt x="41" y="17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文本框 109"/>
          <p:cNvSpPr txBox="1"/>
          <p:nvPr/>
        </p:nvSpPr>
        <p:spPr>
          <a:xfrm>
            <a:off x="459770" y="2327837"/>
            <a:ext cx="1164020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Chiếc</a:t>
            </a:r>
            <a:r>
              <a:rPr lang="en-US" altLang="zh-CN" sz="115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115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lá</a:t>
            </a:r>
            <a:r>
              <a:rPr lang="en-US" altLang="zh-CN" sz="115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115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cuối</a:t>
            </a:r>
            <a:r>
              <a:rPr lang="en-US" altLang="zh-CN" sz="115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115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cùng</a:t>
            </a:r>
            <a:endParaRPr lang="en-US" altLang="zh-CN" sz="11500" i="1" dirty="0">
              <a:ln w="76200"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60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</a:t>
            </a:r>
            <a:r>
              <a:rPr lang="en-US" altLang="zh-CN" sz="60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Trích</a:t>
            </a:r>
            <a:r>
              <a:rPr lang="en-US" altLang="zh-CN" sz="60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lang="zh-CN" altLang="en-US" sz="6000" i="1" dirty="0">
              <a:ln w="76200"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2" descr="LEAFC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2965" y="3484180"/>
            <a:ext cx="4642632" cy="2984230"/>
          </a:xfrm>
          <a:prstGeom prst="rect">
            <a:avLst/>
          </a:prstGeom>
          <a:noFill/>
        </p:spPr>
      </p:pic>
      <p:sp>
        <p:nvSpPr>
          <p:cNvPr id="11" name="文本框 109"/>
          <p:cNvSpPr txBox="1"/>
          <p:nvPr/>
        </p:nvSpPr>
        <p:spPr>
          <a:xfrm>
            <a:off x="6279873" y="5097139"/>
            <a:ext cx="6080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O Hen-</a:t>
            </a:r>
            <a:r>
              <a:rPr lang="en-US" altLang="zh-CN" sz="60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ri</a:t>
            </a:r>
            <a:r>
              <a:rPr lang="en-US" altLang="zh-CN" sz="60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</a:t>
            </a:r>
            <a:endParaRPr lang="zh-CN" altLang="en-US" sz="6000" i="1" dirty="0">
              <a:ln w="76200">
                <a:noFill/>
              </a:ln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800" y="381000"/>
            <a:ext cx="1137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C00000"/>
                </a:solidFill>
                <a:latin typeface="+mj-lt"/>
              </a:rPr>
              <a:t>CHỦ ĐỀ 3: VĂN HỌC NƯỚC NGOÀI (TT)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8849" y="1384300"/>
            <a:ext cx="791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+mj-lt"/>
              </a:rPr>
              <a:t>Tiết </a:t>
            </a:r>
            <a:r>
              <a:rPr lang="vi-VN" sz="4800" b="1" dirty="0" smtClean="0">
                <a:latin typeface="+mj-lt"/>
              </a:rPr>
              <a:t>28, 29 - </a:t>
            </a:r>
            <a:r>
              <a:rPr lang="vi-VN" sz="4800" b="1" dirty="0" smtClean="0">
                <a:latin typeface="+mj-lt"/>
              </a:rPr>
              <a:t>Văn bản:</a:t>
            </a:r>
            <a:endParaRPr lang="en-US" sz="4800" b="1" dirty="0">
              <a:latin typeface="+mj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3641858" y="751485"/>
            <a:ext cx="39886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ardrop 18"/>
          <p:cNvSpPr/>
          <p:nvPr/>
        </p:nvSpPr>
        <p:spPr>
          <a:xfrm rot="16200000">
            <a:off x="402475" y="3224486"/>
            <a:ext cx="1111054" cy="1079445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36000" tIns="36000" rIns="108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3600" dirty="0">
              <a:latin typeface="宋体" panose="02010600030101010101" pitchFamily="2" charset="-122"/>
            </a:endParaRPr>
          </a:p>
        </p:txBody>
      </p:sp>
      <p:sp>
        <p:nvSpPr>
          <p:cNvPr id="20" name="Teardrop 10"/>
          <p:cNvSpPr/>
          <p:nvPr/>
        </p:nvSpPr>
        <p:spPr>
          <a:xfrm rot="10800000">
            <a:off x="418279" y="2024407"/>
            <a:ext cx="1130300" cy="1128713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tIns="36000" r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4000" dirty="0">
              <a:latin typeface="宋体" panose="02010600030101010101" pitchFamily="2" charset="-122"/>
            </a:endParaRPr>
          </a:p>
        </p:txBody>
      </p:sp>
      <p:sp>
        <p:nvSpPr>
          <p:cNvPr id="21" name="Freeform 42"/>
          <p:cNvSpPr>
            <a:spLocks noEditPoints="1"/>
          </p:cNvSpPr>
          <p:nvPr/>
        </p:nvSpPr>
        <p:spPr bwMode="auto">
          <a:xfrm>
            <a:off x="738899" y="3524540"/>
            <a:ext cx="504825" cy="434975"/>
          </a:xfrm>
          <a:custGeom>
            <a:avLst/>
            <a:gdLst>
              <a:gd name="T0" fmla="*/ 2147483646 w 73"/>
              <a:gd name="T1" fmla="*/ 2147483646 h 63"/>
              <a:gd name="T2" fmla="*/ 2147483646 w 73"/>
              <a:gd name="T3" fmla="*/ 2147483646 h 63"/>
              <a:gd name="T4" fmla="*/ 2147483646 w 73"/>
              <a:gd name="T5" fmla="*/ 2147483646 h 63"/>
              <a:gd name="T6" fmla="*/ 2147483646 w 73"/>
              <a:gd name="T7" fmla="*/ 2147483646 h 63"/>
              <a:gd name="T8" fmla="*/ 2147483646 w 73"/>
              <a:gd name="T9" fmla="*/ 2147483646 h 63"/>
              <a:gd name="T10" fmla="*/ 2147483646 w 73"/>
              <a:gd name="T11" fmla="*/ 2147483646 h 63"/>
              <a:gd name="T12" fmla="*/ 2147483646 w 73"/>
              <a:gd name="T13" fmla="*/ 2147483646 h 63"/>
              <a:gd name="T14" fmla="*/ 2147483646 w 73"/>
              <a:gd name="T15" fmla="*/ 2147483646 h 63"/>
              <a:gd name="T16" fmla="*/ 2147483646 w 73"/>
              <a:gd name="T17" fmla="*/ 2147483646 h 63"/>
              <a:gd name="T18" fmla="*/ 0 w 73"/>
              <a:gd name="T19" fmla="*/ 2147483646 h 63"/>
              <a:gd name="T20" fmla="*/ 0 w 73"/>
              <a:gd name="T21" fmla="*/ 2147483646 h 63"/>
              <a:gd name="T22" fmla="*/ 2147483646 w 73"/>
              <a:gd name="T23" fmla="*/ 0 h 63"/>
              <a:gd name="T24" fmla="*/ 2147483646 w 73"/>
              <a:gd name="T25" fmla="*/ 0 h 63"/>
              <a:gd name="T26" fmla="*/ 2147483646 w 73"/>
              <a:gd name="T27" fmla="*/ 2147483646 h 63"/>
              <a:gd name="T28" fmla="*/ 2147483646 w 73"/>
              <a:gd name="T29" fmla="*/ 2147483646 h 63"/>
              <a:gd name="T30" fmla="*/ 2147483646 w 73"/>
              <a:gd name="T31" fmla="*/ 2147483646 h 63"/>
              <a:gd name="T32" fmla="*/ 2147483646 w 73"/>
              <a:gd name="T33" fmla="*/ 2147483646 h 63"/>
              <a:gd name="T34" fmla="*/ 2147483646 w 73"/>
              <a:gd name="T35" fmla="*/ 2147483646 h 63"/>
              <a:gd name="T36" fmla="*/ 2147483646 w 73"/>
              <a:gd name="T37" fmla="*/ 2147483646 h 63"/>
              <a:gd name="T38" fmla="*/ 2147483646 w 73"/>
              <a:gd name="T39" fmla="*/ 2147483646 h 63"/>
              <a:gd name="T40" fmla="*/ 2147483646 w 73"/>
              <a:gd name="T41" fmla="*/ 2147483646 h 63"/>
              <a:gd name="T42" fmla="*/ 2147483646 w 73"/>
              <a:gd name="T43" fmla="*/ 2147483646 h 63"/>
              <a:gd name="T44" fmla="*/ 2147483646 w 73"/>
              <a:gd name="T45" fmla="*/ 2147483646 h 63"/>
              <a:gd name="T46" fmla="*/ 2147483646 w 73"/>
              <a:gd name="T47" fmla="*/ 2147483646 h 6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178"/>
          <p:cNvSpPr>
            <a:spLocks noEditPoints="1"/>
          </p:cNvSpPr>
          <p:nvPr/>
        </p:nvSpPr>
        <p:spPr bwMode="auto">
          <a:xfrm>
            <a:off x="731016" y="2410170"/>
            <a:ext cx="504825" cy="381000"/>
          </a:xfrm>
          <a:custGeom>
            <a:avLst/>
            <a:gdLst>
              <a:gd name="T0" fmla="*/ 2147483646 w 158"/>
              <a:gd name="T1" fmla="*/ 2147483646 h 119"/>
              <a:gd name="T2" fmla="*/ 0 w 158"/>
              <a:gd name="T3" fmla="*/ 2147483646 h 119"/>
              <a:gd name="T4" fmla="*/ 0 w 158"/>
              <a:gd name="T5" fmla="*/ 0 h 119"/>
              <a:gd name="T6" fmla="*/ 2147483646 w 158"/>
              <a:gd name="T7" fmla="*/ 0 h 119"/>
              <a:gd name="T8" fmla="*/ 2147483646 w 158"/>
              <a:gd name="T9" fmla="*/ 2147483646 h 119"/>
              <a:gd name="T10" fmla="*/ 2147483646 w 158"/>
              <a:gd name="T11" fmla="*/ 2147483646 h 119"/>
              <a:gd name="T12" fmla="*/ 2147483646 w 158"/>
              <a:gd name="T13" fmla="*/ 2147483646 h 119"/>
              <a:gd name="T14" fmla="*/ 2147483646 w 158"/>
              <a:gd name="T15" fmla="*/ 2147483646 h 119"/>
              <a:gd name="T16" fmla="*/ 2147483646 w 158"/>
              <a:gd name="T17" fmla="*/ 2147483646 h 119"/>
              <a:gd name="T18" fmla="*/ 2147483646 w 158"/>
              <a:gd name="T19" fmla="*/ 2147483646 h 119"/>
              <a:gd name="T20" fmla="*/ 2147483646 w 158"/>
              <a:gd name="T21" fmla="*/ 2147483646 h 119"/>
              <a:gd name="T22" fmla="*/ 2147483646 w 158"/>
              <a:gd name="T23" fmla="*/ 2147483646 h 119"/>
              <a:gd name="T24" fmla="*/ 2147483646 w 158"/>
              <a:gd name="T25" fmla="*/ 2147483646 h 119"/>
              <a:gd name="T26" fmla="*/ 2147483646 w 158"/>
              <a:gd name="T27" fmla="*/ 2147483646 h 119"/>
              <a:gd name="T28" fmla="*/ 2147483646 w 158"/>
              <a:gd name="T29" fmla="*/ 2147483646 h 119"/>
              <a:gd name="T30" fmla="*/ 2147483646 w 158"/>
              <a:gd name="T31" fmla="*/ 2147483646 h 119"/>
              <a:gd name="T32" fmla="*/ 2147483646 w 158"/>
              <a:gd name="T33" fmla="*/ 2147483646 h 119"/>
              <a:gd name="T34" fmla="*/ 2147483646 w 158"/>
              <a:gd name="T35" fmla="*/ 2147483646 h 119"/>
              <a:gd name="T36" fmla="*/ 2147483646 w 158"/>
              <a:gd name="T37" fmla="*/ 2147483646 h 119"/>
              <a:gd name="T38" fmla="*/ 2147483646 w 158"/>
              <a:gd name="T39" fmla="*/ 2147483646 h 119"/>
              <a:gd name="T40" fmla="*/ 2147483646 w 158"/>
              <a:gd name="T41" fmla="*/ 2147483646 h 119"/>
              <a:gd name="T42" fmla="*/ 2147483646 w 158"/>
              <a:gd name="T43" fmla="*/ 2147483646 h 119"/>
              <a:gd name="T44" fmla="*/ 2147483646 w 158"/>
              <a:gd name="T45" fmla="*/ 2147483646 h 119"/>
              <a:gd name="T46" fmla="*/ 2147483646 w 158"/>
              <a:gd name="T47" fmla="*/ 2147483646 h 119"/>
              <a:gd name="T48" fmla="*/ 2147483646 w 158"/>
              <a:gd name="T49" fmla="*/ 2147483646 h 119"/>
              <a:gd name="T50" fmla="*/ 2147483646 w 158"/>
              <a:gd name="T51" fmla="*/ 2147483646 h 119"/>
              <a:gd name="T52" fmla="*/ 2147483646 w 158"/>
              <a:gd name="T53" fmla="*/ 2147483646 h 1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Rectangle 22"/>
          <p:cNvSpPr/>
          <p:nvPr/>
        </p:nvSpPr>
        <p:spPr>
          <a:xfrm>
            <a:off x="1857762" y="2156498"/>
            <a:ext cx="411042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834524" y="3512327"/>
            <a:ext cx="435407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47819" y="2203809"/>
            <a:ext cx="5322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54914" y="4389649"/>
            <a:ext cx="9317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949658" y="5654654"/>
            <a:ext cx="10242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7682788" y="835573"/>
            <a:ext cx="1272025" cy="64135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endParaRPr lang="zh-CN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2" dur="2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2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7" grpId="0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4809" y="3200400"/>
            <a:ext cx="3237191" cy="3237191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rot="20967238" flipH="1">
            <a:off x="6686781" y="416656"/>
            <a:ext cx="4785297" cy="251711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rot="21046143">
            <a:off x="7227723" y="890382"/>
            <a:ext cx="40890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”?</a:t>
            </a:r>
          </a:p>
        </p:txBody>
      </p:sp>
      <p:pic>
        <p:nvPicPr>
          <p:cNvPr id="9" name="Picture 13" descr="cua s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447" y="834924"/>
            <a:ext cx="5943601" cy="511418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554037" y="735720"/>
            <a:ext cx="7709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82358" y="1904243"/>
            <a:ext cx="5013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200" i="1" dirty="0" smtClean="0">
                <a:latin typeface="Times New Roman" pitchFamily="18" charset="0"/>
                <a:cs typeface="Times New Roman" pitchFamily="18" charset="0"/>
              </a:rPr>
              <a:t>-men</a:t>
            </a:r>
            <a:r>
              <a:rPr lang="vi-VN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50829" y="2724027"/>
            <a:ext cx="70314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Gợi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lụi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tàn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thúc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truyện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nó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thuốc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hồi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56248" y="4535268"/>
            <a:ext cx="71102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̉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thành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một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biểu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tượng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nghê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̣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thuật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bất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ngơ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̀,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độc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đáo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mang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ý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nghĩa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nhân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văn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sâu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sắc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Documents and Settings\THANH TAI\My Documents\Downloads\tải xuống (6).jpg"/>
          <p:cNvPicPr>
            <a:picLocks noChangeAspect="1" noChangeArrowheads="1"/>
          </p:cNvPicPr>
          <p:nvPr/>
        </p:nvPicPr>
        <p:blipFill>
          <a:blip r:embed="rId4"/>
          <a:srcRect t="10000" b="16470"/>
          <a:stretch>
            <a:fillRect/>
          </a:stretch>
        </p:blipFill>
        <p:spPr bwMode="auto">
          <a:xfrm>
            <a:off x="394138" y="2664363"/>
            <a:ext cx="3247693" cy="165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stCxn id="14" idx="3"/>
            <a:endCxn id="23" idx="1"/>
          </p:cNvCxnSpPr>
          <p:nvPr/>
        </p:nvCxnSpPr>
        <p:spPr>
          <a:xfrm flipV="1">
            <a:off x="3641831" y="2196631"/>
            <a:ext cx="1040527" cy="129543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3"/>
            <a:endCxn id="24" idx="1"/>
          </p:cNvCxnSpPr>
          <p:nvPr/>
        </p:nvCxnSpPr>
        <p:spPr>
          <a:xfrm>
            <a:off x="3641831" y="3492064"/>
            <a:ext cx="1008998" cy="1679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3"/>
            <a:endCxn id="27" idx="1"/>
          </p:cNvCxnSpPr>
          <p:nvPr/>
        </p:nvCxnSpPr>
        <p:spPr>
          <a:xfrm>
            <a:off x="3641831" y="3492064"/>
            <a:ext cx="914417" cy="18280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01429" y="614855"/>
            <a:ext cx="109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4809" y="3200400"/>
            <a:ext cx="3237191" cy="3237191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20967238" flipH="1">
            <a:off x="3412562" y="1561351"/>
            <a:ext cx="6058872" cy="251711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rot="21046143">
            <a:off x="4040975" y="1900871"/>
            <a:ext cx="4740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 animBg="1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17301" y="1554662"/>
            <a:ext cx="7662041" cy="88286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9503" y="2963917"/>
            <a:ext cx="4482663" cy="286932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89986" y="2979683"/>
            <a:ext cx="4472153" cy="289559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………………………..</a:t>
            </a: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flipH="1">
            <a:off x="3260835" y="2437527"/>
            <a:ext cx="2987487" cy="52639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>
            <a:off x="6248322" y="2437527"/>
            <a:ext cx="2577741" cy="5421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183642" y="668740"/>
            <a:ext cx="8325134" cy="5595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349062" y="1056298"/>
            <a:ext cx="7662041" cy="709456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ngược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9503" y="2680128"/>
            <a:ext cx="4482663" cy="312449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/>
            <a:endParaRPr lang="en-US" sz="5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80084" y="2695895"/>
            <a:ext cx="5229444" cy="315310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rot="5400000">
            <a:off x="4263272" y="763317"/>
            <a:ext cx="914374" cy="29192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  <a:endCxn id="7" idx="0"/>
          </p:cNvCxnSpPr>
          <p:nvPr/>
        </p:nvCxnSpPr>
        <p:spPr>
          <a:xfrm>
            <a:off x="6180083" y="1765754"/>
            <a:ext cx="2614723" cy="9301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08852" y="3586014"/>
            <a:ext cx="4330251" cy="177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4000"/>
              </a:lnSpc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-xi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Khỏe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lại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80083" y="3501925"/>
            <a:ext cx="5042863" cy="1776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4000"/>
              </a:lnSpc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-xi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Qua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pic>
        <p:nvPicPr>
          <p:cNvPr id="14" name="Picture 2" descr="Cover">
            <a:extLst>
              <a:ext uri="{FF2B5EF4-FFF2-40B4-BE49-F238E27FC236}">
                <a16:creationId xmlns:a16="http://schemas.microsoft.com/office/drawing/2014/main" xmlns="" id="{BE0CE9FC-8A47-4A72-A1B1-BF9DA152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6" y="3098170"/>
            <a:ext cx="3007207" cy="598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over">
            <a:extLst>
              <a:ext uri="{FF2B5EF4-FFF2-40B4-BE49-F238E27FC236}">
                <a16:creationId xmlns:a16="http://schemas.microsoft.com/office/drawing/2014/main" xmlns="" id="{26B198D8-4923-4D9D-8680-5E655B8C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24" y="2525958"/>
            <a:ext cx="2066551" cy="6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over">
            <a:extLst>
              <a:ext uri="{FF2B5EF4-FFF2-40B4-BE49-F238E27FC236}">
                <a16:creationId xmlns:a16="http://schemas.microsoft.com/office/drawing/2014/main" xmlns="" id="{CEE50FA9-DA81-4CB8-B39A-C410786F9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44" y="2933027"/>
            <a:ext cx="2776673" cy="87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over">
            <a:extLst>
              <a:ext uri="{FF2B5EF4-FFF2-40B4-BE49-F238E27FC236}">
                <a16:creationId xmlns:a16="http://schemas.microsoft.com/office/drawing/2014/main" xmlns="" id="{74BA80AA-E9E7-4BC6-913F-016D0AC5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17" y="4739440"/>
            <a:ext cx="3295368" cy="111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over">
            <a:extLst>
              <a:ext uri="{FF2B5EF4-FFF2-40B4-BE49-F238E27FC236}">
                <a16:creationId xmlns:a16="http://schemas.microsoft.com/office/drawing/2014/main" xmlns="" id="{31C0C9D3-D609-4D41-AF94-4CF5F305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13" y="4693886"/>
            <a:ext cx="3517668" cy="5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over">
            <a:extLst>
              <a:ext uri="{FF2B5EF4-FFF2-40B4-BE49-F238E27FC236}">
                <a16:creationId xmlns:a16="http://schemas.microsoft.com/office/drawing/2014/main" xmlns="" id="{933E886C-DBDF-482B-9022-6CC917F7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596" y="3987363"/>
            <a:ext cx="3916980" cy="854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:a16="http://schemas.microsoft.com/office/drawing/2014/main" xmlns="" id="{43301E9D-AD1D-46FF-B689-36A9E1CD3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32" y="3949346"/>
            <a:ext cx="3048371" cy="141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Cover">
            <a:extLst>
              <a:ext uri="{FF2B5EF4-FFF2-40B4-BE49-F238E27FC236}">
                <a16:creationId xmlns:a16="http://schemas.microsoft.com/office/drawing/2014/main" xmlns="" id="{5E2AA04E-3726-400A-B33F-442E2AD18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294" y="2260096"/>
            <a:ext cx="3575301" cy="126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Cover">
            <a:extLst>
              <a:ext uri="{FF2B5EF4-FFF2-40B4-BE49-F238E27FC236}">
                <a16:creationId xmlns:a16="http://schemas.microsoft.com/office/drawing/2014/main" xmlns="" id="{FC751639-B180-4F65-BEDE-D67C9D63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074" y="2198664"/>
            <a:ext cx="3503260" cy="54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Cover">
            <a:extLst>
              <a:ext uri="{FF2B5EF4-FFF2-40B4-BE49-F238E27FC236}">
                <a16:creationId xmlns:a16="http://schemas.microsoft.com/office/drawing/2014/main" xmlns="" id="{2ABD9E27-B53C-4DF5-AC60-7C0A0339E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274" y="1568598"/>
            <a:ext cx="3836706" cy="78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Cover">
            <a:extLst>
              <a:ext uri="{FF2B5EF4-FFF2-40B4-BE49-F238E27FC236}">
                <a16:creationId xmlns:a16="http://schemas.microsoft.com/office/drawing/2014/main" xmlns="" id="{B3B7E790-15FD-4BD8-925F-37DDA22F5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10" y="1849025"/>
            <a:ext cx="2992796" cy="21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Cover">
            <a:extLst>
              <a:ext uri="{FF2B5EF4-FFF2-40B4-BE49-F238E27FC236}">
                <a16:creationId xmlns:a16="http://schemas.microsoft.com/office/drawing/2014/main" xmlns="" id="{FF39DDC1-C033-4772-98E9-CB1034E79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80" y="2917284"/>
            <a:ext cx="2288851" cy="173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534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601429" y="614855"/>
            <a:ext cx="109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50" name="AutoShape 2" descr="Kết quả hình ảnh cho họa sĩ già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4809" y="3200400"/>
            <a:ext cx="3237191" cy="32371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1416875-B748-4D36-8FF4-8924277CA1F0}"/>
              </a:ext>
            </a:extLst>
          </p:cNvPr>
          <p:cNvSpPr/>
          <p:nvPr/>
        </p:nvSpPr>
        <p:spPr>
          <a:xfrm>
            <a:off x="1243121" y="1615239"/>
            <a:ext cx="6904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huống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9DC32D-4115-4CA3-A5E0-4C7D2CD9679D}"/>
              </a:ext>
            </a:extLst>
          </p:cNvPr>
          <p:cNvSpPr txBox="1"/>
          <p:nvPr/>
        </p:nvSpPr>
        <p:spPr>
          <a:xfrm>
            <a:off x="1243121" y="2502714"/>
            <a:ext cx="6718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AD383D-A7FE-4CAE-B91A-928DF18850D8}"/>
              </a:ext>
            </a:extLst>
          </p:cNvPr>
          <p:cNvSpPr txBox="1"/>
          <p:nvPr/>
        </p:nvSpPr>
        <p:spPr>
          <a:xfrm>
            <a:off x="1307587" y="3394090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28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5"/>
          <p:cNvSpPr/>
          <p:nvPr/>
        </p:nvSpPr>
        <p:spPr bwMode="auto">
          <a:xfrm>
            <a:off x="1008181" y="424474"/>
            <a:ext cx="9307286" cy="5447666"/>
          </a:xfrm>
          <a:custGeom>
            <a:avLst/>
            <a:gdLst>
              <a:gd name="T0" fmla="*/ 13 w 889"/>
              <a:gd name="T1" fmla="*/ 379 h 624"/>
              <a:gd name="T2" fmla="*/ 7 w 889"/>
              <a:gd name="T3" fmla="*/ 366 h 624"/>
              <a:gd name="T4" fmla="*/ 43 w 889"/>
              <a:gd name="T5" fmla="*/ 303 h 624"/>
              <a:gd name="T6" fmla="*/ 5 w 889"/>
              <a:gd name="T7" fmla="*/ 201 h 624"/>
              <a:gd name="T8" fmla="*/ 69 w 889"/>
              <a:gd name="T9" fmla="*/ 112 h 624"/>
              <a:gd name="T10" fmla="*/ 153 w 889"/>
              <a:gd name="T11" fmla="*/ 126 h 624"/>
              <a:gd name="T12" fmla="*/ 276 w 889"/>
              <a:gd name="T13" fmla="*/ 6 h 624"/>
              <a:gd name="T14" fmla="*/ 418 w 889"/>
              <a:gd name="T15" fmla="*/ 103 h 624"/>
              <a:gd name="T16" fmla="*/ 477 w 889"/>
              <a:gd name="T17" fmla="*/ 54 h 624"/>
              <a:gd name="T18" fmla="*/ 537 w 889"/>
              <a:gd name="T19" fmla="*/ 102 h 624"/>
              <a:gd name="T20" fmla="*/ 738 w 889"/>
              <a:gd name="T21" fmla="*/ 37 h 624"/>
              <a:gd name="T22" fmla="*/ 803 w 889"/>
              <a:gd name="T23" fmla="*/ 103 h 624"/>
              <a:gd name="T24" fmla="*/ 782 w 889"/>
              <a:gd name="T25" fmla="*/ 189 h 624"/>
              <a:gd name="T26" fmla="*/ 875 w 889"/>
              <a:gd name="T27" fmla="*/ 270 h 624"/>
              <a:gd name="T28" fmla="*/ 825 w 889"/>
              <a:gd name="T29" fmla="*/ 372 h 624"/>
              <a:gd name="T30" fmla="*/ 857 w 889"/>
              <a:gd name="T31" fmla="*/ 493 h 624"/>
              <a:gd name="T32" fmla="*/ 786 w 889"/>
              <a:gd name="T33" fmla="*/ 549 h 624"/>
              <a:gd name="T34" fmla="*/ 579 w 889"/>
              <a:gd name="T35" fmla="*/ 518 h 624"/>
              <a:gd name="T36" fmla="*/ 517 w 889"/>
              <a:gd name="T37" fmla="*/ 580 h 624"/>
              <a:gd name="T38" fmla="*/ 433 w 889"/>
              <a:gd name="T39" fmla="*/ 551 h 624"/>
              <a:gd name="T40" fmla="*/ 272 w 889"/>
              <a:gd name="T41" fmla="*/ 608 h 624"/>
              <a:gd name="T42" fmla="*/ 163 w 889"/>
              <a:gd name="T43" fmla="*/ 477 h 624"/>
              <a:gd name="T44" fmla="*/ 89 w 889"/>
              <a:gd name="T45" fmla="*/ 398 h 624"/>
              <a:gd name="T46" fmla="*/ 13 w 889"/>
              <a:gd name="T47" fmla="*/ 379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89" h="624">
                <a:moveTo>
                  <a:pt x="13" y="379"/>
                </a:moveTo>
                <a:cubicBezTo>
                  <a:pt x="11" y="375"/>
                  <a:pt x="9" y="371"/>
                  <a:pt x="7" y="366"/>
                </a:cubicBezTo>
                <a:cubicBezTo>
                  <a:pt x="3" y="354"/>
                  <a:pt x="21" y="284"/>
                  <a:pt x="43" y="303"/>
                </a:cubicBezTo>
                <a:cubicBezTo>
                  <a:pt x="15" y="278"/>
                  <a:pt x="0" y="239"/>
                  <a:pt x="5" y="201"/>
                </a:cubicBezTo>
                <a:cubicBezTo>
                  <a:pt x="10" y="163"/>
                  <a:pt x="35" y="129"/>
                  <a:pt x="69" y="112"/>
                </a:cubicBezTo>
                <a:cubicBezTo>
                  <a:pt x="97" y="99"/>
                  <a:pt x="136" y="100"/>
                  <a:pt x="153" y="126"/>
                </a:cubicBezTo>
                <a:cubicBezTo>
                  <a:pt x="159" y="65"/>
                  <a:pt x="214" y="11"/>
                  <a:pt x="276" y="6"/>
                </a:cubicBezTo>
                <a:cubicBezTo>
                  <a:pt x="338" y="0"/>
                  <a:pt x="400" y="43"/>
                  <a:pt x="418" y="103"/>
                </a:cubicBezTo>
                <a:cubicBezTo>
                  <a:pt x="423" y="76"/>
                  <a:pt x="450" y="54"/>
                  <a:pt x="477" y="54"/>
                </a:cubicBezTo>
                <a:cubicBezTo>
                  <a:pt x="505" y="54"/>
                  <a:pt x="531" y="75"/>
                  <a:pt x="537" y="102"/>
                </a:cubicBezTo>
                <a:cubicBezTo>
                  <a:pt x="576" y="35"/>
                  <a:pt x="668" y="5"/>
                  <a:pt x="738" y="37"/>
                </a:cubicBezTo>
                <a:cubicBezTo>
                  <a:pt x="767" y="50"/>
                  <a:pt x="792" y="73"/>
                  <a:pt x="803" y="103"/>
                </a:cubicBezTo>
                <a:cubicBezTo>
                  <a:pt x="813" y="132"/>
                  <a:pt x="806" y="169"/>
                  <a:pt x="782" y="189"/>
                </a:cubicBezTo>
                <a:cubicBezTo>
                  <a:pt x="823" y="201"/>
                  <a:pt x="862" y="229"/>
                  <a:pt x="875" y="270"/>
                </a:cubicBezTo>
                <a:cubicBezTo>
                  <a:pt x="889" y="310"/>
                  <a:pt x="867" y="363"/>
                  <a:pt x="825" y="372"/>
                </a:cubicBezTo>
                <a:cubicBezTo>
                  <a:pt x="864" y="396"/>
                  <a:pt x="879" y="452"/>
                  <a:pt x="857" y="493"/>
                </a:cubicBezTo>
                <a:cubicBezTo>
                  <a:pt x="842" y="520"/>
                  <a:pt x="815" y="537"/>
                  <a:pt x="786" y="549"/>
                </a:cubicBezTo>
                <a:cubicBezTo>
                  <a:pt x="718" y="578"/>
                  <a:pt x="628" y="574"/>
                  <a:pt x="579" y="518"/>
                </a:cubicBezTo>
                <a:cubicBezTo>
                  <a:pt x="572" y="548"/>
                  <a:pt x="547" y="574"/>
                  <a:pt x="517" y="580"/>
                </a:cubicBezTo>
                <a:cubicBezTo>
                  <a:pt x="486" y="587"/>
                  <a:pt x="453" y="575"/>
                  <a:pt x="433" y="551"/>
                </a:cubicBezTo>
                <a:cubicBezTo>
                  <a:pt x="398" y="600"/>
                  <a:pt x="331" y="624"/>
                  <a:pt x="272" y="608"/>
                </a:cubicBezTo>
                <a:cubicBezTo>
                  <a:pt x="214" y="593"/>
                  <a:pt x="168" y="537"/>
                  <a:pt x="163" y="477"/>
                </a:cubicBezTo>
                <a:cubicBezTo>
                  <a:pt x="167" y="529"/>
                  <a:pt x="5" y="461"/>
                  <a:pt x="89" y="398"/>
                </a:cubicBezTo>
                <a:cubicBezTo>
                  <a:pt x="65" y="414"/>
                  <a:pt x="29" y="402"/>
                  <a:pt x="13" y="379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263004" y="2138587"/>
            <a:ext cx="7629643" cy="931998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80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TỔNG KẾT</a:t>
            </a:r>
            <a:endParaRPr lang="zh-CN" altLang="en-US" sz="80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MH_Number_1"/>
          <p:cNvSpPr/>
          <p:nvPr>
            <p:custDataLst>
              <p:tags r:id="rId2"/>
            </p:custDataLst>
          </p:nvPr>
        </p:nvSpPr>
        <p:spPr>
          <a:xfrm>
            <a:off x="2078993" y="1760567"/>
            <a:ext cx="2213607" cy="177003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9600" dirty="0">
                <a:solidFill>
                  <a:srgbClr val="333333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III.</a:t>
            </a:r>
            <a:endParaRPr lang="zh-CN" altLang="en-US" sz="9600" dirty="0">
              <a:solidFill>
                <a:srgbClr val="333333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824182" y="4859653"/>
            <a:ext cx="2994801" cy="0"/>
          </a:xfrm>
          <a:prstGeom prst="line">
            <a:avLst/>
          </a:prstGeom>
          <a:ln>
            <a:solidFill>
              <a:srgbClr val="FFB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23"/>
          <p:cNvGrpSpPr/>
          <p:nvPr/>
        </p:nvGrpSpPr>
        <p:grpSpPr>
          <a:xfrm>
            <a:off x="8165197" y="5352768"/>
            <a:ext cx="1438275" cy="1470025"/>
            <a:chOff x="9093200" y="2751138"/>
            <a:chExt cx="1438275" cy="1470025"/>
          </a:xfrm>
        </p:grpSpPr>
        <p:sp>
          <p:nvSpPr>
            <p:cNvPr id="25" name="Freeform 6"/>
            <p:cNvSpPr/>
            <p:nvPr/>
          </p:nvSpPr>
          <p:spPr bwMode="auto">
            <a:xfrm>
              <a:off x="9093200" y="2751138"/>
              <a:ext cx="1438275" cy="1470025"/>
            </a:xfrm>
            <a:custGeom>
              <a:avLst/>
              <a:gdLst>
                <a:gd name="T0" fmla="*/ 182 w 197"/>
                <a:gd name="T1" fmla="*/ 92 h 201"/>
                <a:gd name="T2" fmla="*/ 165 w 197"/>
                <a:gd name="T3" fmla="*/ 4 h 201"/>
                <a:gd name="T4" fmla="*/ 158 w 197"/>
                <a:gd name="T5" fmla="*/ 5 h 201"/>
                <a:gd name="T6" fmla="*/ 172 w 197"/>
                <a:gd name="T7" fmla="*/ 91 h 201"/>
                <a:gd name="T8" fmla="*/ 189 w 197"/>
                <a:gd name="T9" fmla="*/ 179 h 201"/>
                <a:gd name="T10" fmla="*/ 86 w 197"/>
                <a:gd name="T11" fmla="*/ 185 h 201"/>
                <a:gd name="T12" fmla="*/ 2 w 197"/>
                <a:gd name="T13" fmla="*/ 197 h 201"/>
                <a:gd name="T14" fmla="*/ 3 w 197"/>
                <a:gd name="T15" fmla="*/ 200 h 201"/>
                <a:gd name="T16" fmla="*/ 98 w 197"/>
                <a:gd name="T17" fmla="*/ 191 h 201"/>
                <a:gd name="T18" fmla="*/ 193 w 197"/>
                <a:gd name="T19" fmla="*/ 186 h 201"/>
                <a:gd name="T20" fmla="*/ 197 w 197"/>
                <a:gd name="T21" fmla="*/ 182 h 201"/>
                <a:gd name="T22" fmla="*/ 182 w 197"/>
                <a:gd name="T23" fmla="*/ 9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" h="201">
                  <a:moveTo>
                    <a:pt x="182" y="92"/>
                  </a:moveTo>
                  <a:cubicBezTo>
                    <a:pt x="177" y="64"/>
                    <a:pt x="175" y="31"/>
                    <a:pt x="165" y="4"/>
                  </a:cubicBezTo>
                  <a:cubicBezTo>
                    <a:pt x="164" y="0"/>
                    <a:pt x="158" y="0"/>
                    <a:pt x="158" y="5"/>
                  </a:cubicBezTo>
                  <a:cubicBezTo>
                    <a:pt x="158" y="33"/>
                    <a:pt x="167" y="63"/>
                    <a:pt x="172" y="91"/>
                  </a:cubicBezTo>
                  <a:cubicBezTo>
                    <a:pt x="178" y="120"/>
                    <a:pt x="184" y="150"/>
                    <a:pt x="189" y="179"/>
                  </a:cubicBezTo>
                  <a:cubicBezTo>
                    <a:pt x="155" y="181"/>
                    <a:pt x="120" y="183"/>
                    <a:pt x="86" y="185"/>
                  </a:cubicBezTo>
                  <a:cubicBezTo>
                    <a:pt x="59" y="186"/>
                    <a:pt x="26" y="184"/>
                    <a:pt x="2" y="197"/>
                  </a:cubicBezTo>
                  <a:cubicBezTo>
                    <a:pt x="0" y="198"/>
                    <a:pt x="1" y="201"/>
                    <a:pt x="3" y="200"/>
                  </a:cubicBezTo>
                  <a:cubicBezTo>
                    <a:pt x="33" y="191"/>
                    <a:pt x="67" y="193"/>
                    <a:pt x="98" y="191"/>
                  </a:cubicBezTo>
                  <a:cubicBezTo>
                    <a:pt x="130" y="190"/>
                    <a:pt x="162" y="188"/>
                    <a:pt x="193" y="186"/>
                  </a:cubicBezTo>
                  <a:cubicBezTo>
                    <a:pt x="196" y="186"/>
                    <a:pt x="197" y="184"/>
                    <a:pt x="197" y="182"/>
                  </a:cubicBezTo>
                  <a:cubicBezTo>
                    <a:pt x="192" y="152"/>
                    <a:pt x="186" y="122"/>
                    <a:pt x="182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9291638" y="2927350"/>
              <a:ext cx="831850" cy="1096963"/>
            </a:xfrm>
            <a:custGeom>
              <a:avLst/>
              <a:gdLst>
                <a:gd name="T0" fmla="*/ 113 w 114"/>
                <a:gd name="T1" fmla="*/ 5 h 150"/>
                <a:gd name="T2" fmla="*/ 105 w 114"/>
                <a:gd name="T3" fmla="*/ 3 h 150"/>
                <a:gd name="T4" fmla="*/ 90 w 114"/>
                <a:gd name="T5" fmla="*/ 59 h 150"/>
                <a:gd name="T6" fmla="*/ 57 w 114"/>
                <a:gd name="T7" fmla="*/ 39 h 150"/>
                <a:gd name="T8" fmla="*/ 48 w 114"/>
                <a:gd name="T9" fmla="*/ 43 h 150"/>
                <a:gd name="T10" fmla="*/ 45 w 114"/>
                <a:gd name="T11" fmla="*/ 105 h 150"/>
                <a:gd name="T12" fmla="*/ 14 w 114"/>
                <a:gd name="T13" fmla="*/ 93 h 150"/>
                <a:gd name="T14" fmla="*/ 9 w 114"/>
                <a:gd name="T15" fmla="*/ 96 h 150"/>
                <a:gd name="T16" fmla="*/ 0 w 114"/>
                <a:gd name="T17" fmla="*/ 147 h 150"/>
                <a:gd name="T18" fmla="*/ 4 w 114"/>
                <a:gd name="T19" fmla="*/ 148 h 150"/>
                <a:gd name="T20" fmla="*/ 15 w 114"/>
                <a:gd name="T21" fmla="*/ 103 h 150"/>
                <a:gd name="T22" fmla="*/ 47 w 114"/>
                <a:gd name="T23" fmla="*/ 117 h 150"/>
                <a:gd name="T24" fmla="*/ 55 w 114"/>
                <a:gd name="T25" fmla="*/ 113 h 150"/>
                <a:gd name="T26" fmla="*/ 58 w 114"/>
                <a:gd name="T27" fmla="*/ 55 h 150"/>
                <a:gd name="T28" fmla="*/ 93 w 114"/>
                <a:gd name="T29" fmla="*/ 72 h 150"/>
                <a:gd name="T30" fmla="*/ 100 w 114"/>
                <a:gd name="T31" fmla="*/ 68 h 150"/>
                <a:gd name="T32" fmla="*/ 113 w 114"/>
                <a:gd name="T33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50">
                  <a:moveTo>
                    <a:pt x="113" y="5"/>
                  </a:moveTo>
                  <a:cubicBezTo>
                    <a:pt x="112" y="2"/>
                    <a:pt x="107" y="0"/>
                    <a:pt x="105" y="3"/>
                  </a:cubicBezTo>
                  <a:cubicBezTo>
                    <a:pt x="96" y="19"/>
                    <a:pt x="94" y="40"/>
                    <a:pt x="90" y="59"/>
                  </a:cubicBezTo>
                  <a:cubicBezTo>
                    <a:pt x="77" y="56"/>
                    <a:pt x="67" y="50"/>
                    <a:pt x="57" y="39"/>
                  </a:cubicBezTo>
                  <a:cubicBezTo>
                    <a:pt x="54" y="35"/>
                    <a:pt x="48" y="39"/>
                    <a:pt x="48" y="43"/>
                  </a:cubicBezTo>
                  <a:cubicBezTo>
                    <a:pt x="45" y="64"/>
                    <a:pt x="45" y="85"/>
                    <a:pt x="45" y="105"/>
                  </a:cubicBezTo>
                  <a:cubicBezTo>
                    <a:pt x="34" y="101"/>
                    <a:pt x="24" y="98"/>
                    <a:pt x="14" y="93"/>
                  </a:cubicBezTo>
                  <a:cubicBezTo>
                    <a:pt x="12" y="93"/>
                    <a:pt x="9" y="94"/>
                    <a:pt x="9" y="96"/>
                  </a:cubicBezTo>
                  <a:cubicBezTo>
                    <a:pt x="5" y="113"/>
                    <a:pt x="1" y="130"/>
                    <a:pt x="0" y="147"/>
                  </a:cubicBezTo>
                  <a:cubicBezTo>
                    <a:pt x="0" y="149"/>
                    <a:pt x="3" y="150"/>
                    <a:pt x="4" y="148"/>
                  </a:cubicBezTo>
                  <a:cubicBezTo>
                    <a:pt x="7" y="132"/>
                    <a:pt x="11" y="118"/>
                    <a:pt x="15" y="103"/>
                  </a:cubicBezTo>
                  <a:cubicBezTo>
                    <a:pt x="26" y="107"/>
                    <a:pt x="37" y="112"/>
                    <a:pt x="47" y="117"/>
                  </a:cubicBezTo>
                  <a:cubicBezTo>
                    <a:pt x="51" y="119"/>
                    <a:pt x="55" y="117"/>
                    <a:pt x="55" y="113"/>
                  </a:cubicBezTo>
                  <a:cubicBezTo>
                    <a:pt x="55" y="94"/>
                    <a:pt x="55" y="74"/>
                    <a:pt x="58" y="55"/>
                  </a:cubicBezTo>
                  <a:cubicBezTo>
                    <a:pt x="68" y="64"/>
                    <a:pt x="79" y="69"/>
                    <a:pt x="93" y="72"/>
                  </a:cubicBezTo>
                  <a:cubicBezTo>
                    <a:pt x="96" y="72"/>
                    <a:pt x="99" y="71"/>
                    <a:pt x="100" y="68"/>
                  </a:cubicBezTo>
                  <a:cubicBezTo>
                    <a:pt x="105" y="48"/>
                    <a:pt x="114" y="26"/>
                    <a:pt x="1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33"/>
          <p:cNvGrpSpPr/>
          <p:nvPr/>
        </p:nvGrpSpPr>
        <p:grpSpPr>
          <a:xfrm>
            <a:off x="9052019" y="4452257"/>
            <a:ext cx="2018753" cy="2108917"/>
            <a:chOff x="8816975" y="1304925"/>
            <a:chExt cx="2320925" cy="2295525"/>
          </a:xfrm>
        </p:grpSpPr>
        <p:sp>
          <p:nvSpPr>
            <p:cNvPr id="35" name="Freeform 8"/>
            <p:cNvSpPr/>
            <p:nvPr/>
          </p:nvSpPr>
          <p:spPr bwMode="auto">
            <a:xfrm>
              <a:off x="8816975" y="1428750"/>
              <a:ext cx="2168525" cy="2171700"/>
            </a:xfrm>
            <a:custGeom>
              <a:avLst/>
              <a:gdLst>
                <a:gd name="T0" fmla="*/ 295 w 297"/>
                <a:gd name="T1" fmla="*/ 143 h 297"/>
                <a:gd name="T2" fmla="*/ 230 w 297"/>
                <a:gd name="T3" fmla="*/ 63 h 297"/>
                <a:gd name="T4" fmla="*/ 171 w 297"/>
                <a:gd name="T5" fmla="*/ 78 h 297"/>
                <a:gd name="T6" fmla="*/ 160 w 297"/>
                <a:gd name="T7" fmla="*/ 85 h 297"/>
                <a:gd name="T8" fmla="*/ 150 w 297"/>
                <a:gd name="T9" fmla="*/ 8 h 297"/>
                <a:gd name="T10" fmla="*/ 139 w 297"/>
                <a:gd name="T11" fmla="*/ 8 h 297"/>
                <a:gd name="T12" fmla="*/ 143 w 297"/>
                <a:gd name="T13" fmla="*/ 63 h 297"/>
                <a:gd name="T14" fmla="*/ 135 w 297"/>
                <a:gd name="T15" fmla="*/ 58 h 297"/>
                <a:gd name="T16" fmla="*/ 132 w 297"/>
                <a:gd name="T17" fmla="*/ 47 h 297"/>
                <a:gd name="T18" fmla="*/ 45 w 297"/>
                <a:gd name="T19" fmla="*/ 20 h 297"/>
                <a:gd name="T20" fmla="*/ 35 w 297"/>
                <a:gd name="T21" fmla="*/ 22 h 297"/>
                <a:gd name="T22" fmla="*/ 0 w 297"/>
                <a:gd name="T23" fmla="*/ 39 h 297"/>
                <a:gd name="T24" fmla="*/ 35 w 297"/>
                <a:gd name="T25" fmla="*/ 59 h 297"/>
                <a:gd name="T26" fmla="*/ 74 w 297"/>
                <a:gd name="T27" fmla="*/ 71 h 297"/>
                <a:gd name="T28" fmla="*/ 131 w 297"/>
                <a:gd name="T29" fmla="*/ 64 h 297"/>
                <a:gd name="T30" fmla="*/ 145 w 297"/>
                <a:gd name="T31" fmla="*/ 70 h 297"/>
                <a:gd name="T32" fmla="*/ 146 w 297"/>
                <a:gd name="T33" fmla="*/ 70 h 297"/>
                <a:gd name="T34" fmla="*/ 153 w 297"/>
                <a:gd name="T35" fmla="*/ 87 h 297"/>
                <a:gd name="T36" fmla="*/ 108 w 297"/>
                <a:gd name="T37" fmla="*/ 93 h 297"/>
                <a:gd name="T38" fmla="*/ 60 w 297"/>
                <a:gd name="T39" fmla="*/ 135 h 297"/>
                <a:gd name="T40" fmla="*/ 54 w 297"/>
                <a:gd name="T41" fmla="*/ 158 h 297"/>
                <a:gd name="T42" fmla="*/ 56 w 297"/>
                <a:gd name="T43" fmla="*/ 188 h 297"/>
                <a:gd name="T44" fmla="*/ 149 w 297"/>
                <a:gd name="T45" fmla="*/ 289 h 297"/>
                <a:gd name="T46" fmla="*/ 209 w 297"/>
                <a:gd name="T47" fmla="*/ 285 h 297"/>
                <a:gd name="T48" fmla="*/ 231 w 297"/>
                <a:gd name="T49" fmla="*/ 262 h 297"/>
                <a:gd name="T50" fmla="*/ 267 w 297"/>
                <a:gd name="T51" fmla="*/ 245 h 297"/>
                <a:gd name="T52" fmla="*/ 269 w 297"/>
                <a:gd name="T53" fmla="*/ 243 h 297"/>
                <a:gd name="T54" fmla="*/ 292 w 297"/>
                <a:gd name="T55" fmla="*/ 195 h 297"/>
                <a:gd name="T56" fmla="*/ 295 w 297"/>
                <a:gd name="T57" fmla="*/ 14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" h="297">
                  <a:moveTo>
                    <a:pt x="295" y="143"/>
                  </a:moveTo>
                  <a:cubicBezTo>
                    <a:pt x="291" y="109"/>
                    <a:pt x="263" y="74"/>
                    <a:pt x="230" y="63"/>
                  </a:cubicBezTo>
                  <a:cubicBezTo>
                    <a:pt x="203" y="55"/>
                    <a:pt x="190" y="64"/>
                    <a:pt x="171" y="78"/>
                  </a:cubicBezTo>
                  <a:cubicBezTo>
                    <a:pt x="167" y="81"/>
                    <a:pt x="164" y="83"/>
                    <a:pt x="160" y="85"/>
                  </a:cubicBezTo>
                  <a:cubicBezTo>
                    <a:pt x="150" y="60"/>
                    <a:pt x="147" y="36"/>
                    <a:pt x="150" y="8"/>
                  </a:cubicBezTo>
                  <a:cubicBezTo>
                    <a:pt x="151" y="0"/>
                    <a:pt x="139" y="0"/>
                    <a:pt x="139" y="8"/>
                  </a:cubicBezTo>
                  <a:cubicBezTo>
                    <a:pt x="136" y="25"/>
                    <a:pt x="138" y="45"/>
                    <a:pt x="143" y="63"/>
                  </a:cubicBezTo>
                  <a:cubicBezTo>
                    <a:pt x="140" y="61"/>
                    <a:pt x="138" y="59"/>
                    <a:pt x="135" y="58"/>
                  </a:cubicBezTo>
                  <a:cubicBezTo>
                    <a:pt x="135" y="55"/>
                    <a:pt x="134" y="51"/>
                    <a:pt x="132" y="47"/>
                  </a:cubicBezTo>
                  <a:cubicBezTo>
                    <a:pt x="120" y="25"/>
                    <a:pt x="73" y="15"/>
                    <a:pt x="45" y="20"/>
                  </a:cubicBezTo>
                  <a:cubicBezTo>
                    <a:pt x="42" y="20"/>
                    <a:pt x="38" y="21"/>
                    <a:pt x="35" y="22"/>
                  </a:cubicBezTo>
                  <a:cubicBezTo>
                    <a:pt x="23" y="27"/>
                    <a:pt x="12" y="34"/>
                    <a:pt x="0" y="39"/>
                  </a:cubicBezTo>
                  <a:cubicBezTo>
                    <a:pt x="4" y="37"/>
                    <a:pt x="30" y="57"/>
                    <a:pt x="35" y="59"/>
                  </a:cubicBezTo>
                  <a:cubicBezTo>
                    <a:pt x="47" y="65"/>
                    <a:pt x="61" y="69"/>
                    <a:pt x="74" y="71"/>
                  </a:cubicBezTo>
                  <a:cubicBezTo>
                    <a:pt x="86" y="73"/>
                    <a:pt x="119" y="75"/>
                    <a:pt x="131" y="64"/>
                  </a:cubicBezTo>
                  <a:cubicBezTo>
                    <a:pt x="136" y="66"/>
                    <a:pt x="140" y="68"/>
                    <a:pt x="145" y="70"/>
                  </a:cubicBezTo>
                  <a:cubicBezTo>
                    <a:pt x="145" y="70"/>
                    <a:pt x="145" y="70"/>
                    <a:pt x="146" y="70"/>
                  </a:cubicBezTo>
                  <a:cubicBezTo>
                    <a:pt x="148" y="76"/>
                    <a:pt x="150" y="82"/>
                    <a:pt x="153" y="87"/>
                  </a:cubicBezTo>
                  <a:cubicBezTo>
                    <a:pt x="139" y="91"/>
                    <a:pt x="126" y="89"/>
                    <a:pt x="108" y="93"/>
                  </a:cubicBezTo>
                  <a:cubicBezTo>
                    <a:pt x="87" y="98"/>
                    <a:pt x="69" y="115"/>
                    <a:pt x="60" y="135"/>
                  </a:cubicBezTo>
                  <a:cubicBezTo>
                    <a:pt x="57" y="142"/>
                    <a:pt x="55" y="150"/>
                    <a:pt x="54" y="158"/>
                  </a:cubicBezTo>
                  <a:cubicBezTo>
                    <a:pt x="53" y="168"/>
                    <a:pt x="54" y="178"/>
                    <a:pt x="56" y="188"/>
                  </a:cubicBezTo>
                  <a:cubicBezTo>
                    <a:pt x="65" y="235"/>
                    <a:pt x="102" y="278"/>
                    <a:pt x="149" y="289"/>
                  </a:cubicBezTo>
                  <a:cubicBezTo>
                    <a:pt x="168" y="293"/>
                    <a:pt x="194" y="297"/>
                    <a:pt x="209" y="285"/>
                  </a:cubicBezTo>
                  <a:cubicBezTo>
                    <a:pt x="218" y="277"/>
                    <a:pt x="218" y="267"/>
                    <a:pt x="231" y="262"/>
                  </a:cubicBezTo>
                  <a:cubicBezTo>
                    <a:pt x="246" y="255"/>
                    <a:pt x="255" y="258"/>
                    <a:pt x="267" y="245"/>
                  </a:cubicBezTo>
                  <a:cubicBezTo>
                    <a:pt x="267" y="245"/>
                    <a:pt x="268" y="244"/>
                    <a:pt x="269" y="243"/>
                  </a:cubicBezTo>
                  <a:cubicBezTo>
                    <a:pt x="281" y="230"/>
                    <a:pt x="289" y="212"/>
                    <a:pt x="292" y="195"/>
                  </a:cubicBezTo>
                  <a:cubicBezTo>
                    <a:pt x="295" y="178"/>
                    <a:pt x="297" y="160"/>
                    <a:pt x="295" y="143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Freeform 79"/>
            <p:cNvSpPr/>
            <p:nvPr/>
          </p:nvSpPr>
          <p:spPr bwMode="auto">
            <a:xfrm>
              <a:off x="9356725" y="1698625"/>
              <a:ext cx="1781175" cy="1776413"/>
            </a:xfrm>
            <a:custGeom>
              <a:avLst/>
              <a:gdLst>
                <a:gd name="T0" fmla="*/ 239 w 244"/>
                <a:gd name="T1" fmla="*/ 140 h 243"/>
                <a:gd name="T2" fmla="*/ 216 w 244"/>
                <a:gd name="T3" fmla="*/ 189 h 243"/>
                <a:gd name="T4" fmla="*/ 214 w 244"/>
                <a:gd name="T5" fmla="*/ 191 h 243"/>
                <a:gd name="T6" fmla="*/ 178 w 244"/>
                <a:gd name="T7" fmla="*/ 207 h 243"/>
                <a:gd name="T8" fmla="*/ 156 w 244"/>
                <a:gd name="T9" fmla="*/ 230 h 243"/>
                <a:gd name="T10" fmla="*/ 97 w 244"/>
                <a:gd name="T11" fmla="*/ 234 h 243"/>
                <a:gd name="T12" fmla="*/ 3 w 244"/>
                <a:gd name="T13" fmla="*/ 133 h 243"/>
                <a:gd name="T14" fmla="*/ 1 w 244"/>
                <a:gd name="T15" fmla="*/ 104 h 243"/>
                <a:gd name="T16" fmla="*/ 7 w 244"/>
                <a:gd name="T17" fmla="*/ 81 h 243"/>
                <a:gd name="T18" fmla="*/ 56 w 244"/>
                <a:gd name="T19" fmla="*/ 39 h 243"/>
                <a:gd name="T20" fmla="*/ 118 w 244"/>
                <a:gd name="T21" fmla="*/ 24 h 243"/>
                <a:gd name="T22" fmla="*/ 177 w 244"/>
                <a:gd name="T23" fmla="*/ 9 h 243"/>
                <a:gd name="T24" fmla="*/ 242 w 244"/>
                <a:gd name="T25" fmla="*/ 89 h 243"/>
                <a:gd name="T26" fmla="*/ 239 w 244"/>
                <a:gd name="T27" fmla="*/ 14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43">
                  <a:moveTo>
                    <a:pt x="239" y="140"/>
                  </a:moveTo>
                  <a:cubicBezTo>
                    <a:pt x="236" y="157"/>
                    <a:pt x="228" y="176"/>
                    <a:pt x="216" y="189"/>
                  </a:cubicBezTo>
                  <a:cubicBezTo>
                    <a:pt x="215" y="189"/>
                    <a:pt x="215" y="190"/>
                    <a:pt x="214" y="191"/>
                  </a:cubicBezTo>
                  <a:cubicBezTo>
                    <a:pt x="202" y="203"/>
                    <a:pt x="193" y="201"/>
                    <a:pt x="178" y="207"/>
                  </a:cubicBezTo>
                  <a:cubicBezTo>
                    <a:pt x="165" y="213"/>
                    <a:pt x="166" y="222"/>
                    <a:pt x="156" y="230"/>
                  </a:cubicBezTo>
                  <a:cubicBezTo>
                    <a:pt x="141" y="243"/>
                    <a:pt x="115" y="238"/>
                    <a:pt x="97" y="234"/>
                  </a:cubicBezTo>
                  <a:cubicBezTo>
                    <a:pt x="49" y="223"/>
                    <a:pt x="12" y="180"/>
                    <a:pt x="3" y="133"/>
                  </a:cubicBezTo>
                  <a:cubicBezTo>
                    <a:pt x="1" y="123"/>
                    <a:pt x="0" y="113"/>
                    <a:pt x="1" y="104"/>
                  </a:cubicBezTo>
                  <a:cubicBezTo>
                    <a:pt x="2" y="96"/>
                    <a:pt x="4" y="88"/>
                    <a:pt x="7" y="81"/>
                  </a:cubicBezTo>
                  <a:cubicBezTo>
                    <a:pt x="16" y="61"/>
                    <a:pt x="34" y="44"/>
                    <a:pt x="56" y="39"/>
                  </a:cubicBezTo>
                  <a:cubicBezTo>
                    <a:pt x="80" y="33"/>
                    <a:pt x="98" y="40"/>
                    <a:pt x="118" y="24"/>
                  </a:cubicBezTo>
                  <a:cubicBezTo>
                    <a:pt x="137" y="10"/>
                    <a:pt x="151" y="0"/>
                    <a:pt x="177" y="9"/>
                  </a:cubicBezTo>
                  <a:cubicBezTo>
                    <a:pt x="211" y="20"/>
                    <a:pt x="238" y="54"/>
                    <a:pt x="242" y="89"/>
                  </a:cubicBezTo>
                  <a:cubicBezTo>
                    <a:pt x="244" y="106"/>
                    <a:pt x="242" y="123"/>
                    <a:pt x="239" y="140"/>
                  </a:cubicBezTo>
                  <a:close/>
                </a:path>
              </a:pathLst>
            </a:custGeom>
            <a:solidFill>
              <a:srgbClr val="FB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Freeform 80"/>
            <p:cNvSpPr/>
            <p:nvPr/>
          </p:nvSpPr>
          <p:spPr bwMode="auto">
            <a:xfrm>
              <a:off x="9356725" y="2459038"/>
              <a:ext cx="1576388" cy="1016000"/>
            </a:xfrm>
            <a:custGeom>
              <a:avLst/>
              <a:gdLst>
                <a:gd name="T0" fmla="*/ 216 w 216"/>
                <a:gd name="T1" fmla="*/ 85 h 139"/>
                <a:gd name="T2" fmla="*/ 214 w 216"/>
                <a:gd name="T3" fmla="*/ 87 h 139"/>
                <a:gd name="T4" fmla="*/ 178 w 216"/>
                <a:gd name="T5" fmla="*/ 103 h 139"/>
                <a:gd name="T6" fmla="*/ 156 w 216"/>
                <a:gd name="T7" fmla="*/ 126 h 139"/>
                <a:gd name="T8" fmla="*/ 97 w 216"/>
                <a:gd name="T9" fmla="*/ 130 h 139"/>
                <a:gd name="T10" fmla="*/ 3 w 216"/>
                <a:gd name="T11" fmla="*/ 29 h 139"/>
                <a:gd name="T12" fmla="*/ 1 w 216"/>
                <a:gd name="T13" fmla="*/ 0 h 139"/>
                <a:gd name="T14" fmla="*/ 8 w 216"/>
                <a:gd name="T15" fmla="*/ 26 h 139"/>
                <a:gd name="T16" fmla="*/ 87 w 216"/>
                <a:gd name="T17" fmla="*/ 84 h 139"/>
                <a:gd name="T18" fmla="*/ 216 w 216"/>
                <a:gd name="T19" fmla="*/ 8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139">
                  <a:moveTo>
                    <a:pt x="216" y="85"/>
                  </a:moveTo>
                  <a:cubicBezTo>
                    <a:pt x="215" y="85"/>
                    <a:pt x="215" y="86"/>
                    <a:pt x="214" y="87"/>
                  </a:cubicBezTo>
                  <a:cubicBezTo>
                    <a:pt x="202" y="99"/>
                    <a:pt x="193" y="97"/>
                    <a:pt x="178" y="103"/>
                  </a:cubicBezTo>
                  <a:cubicBezTo>
                    <a:pt x="165" y="109"/>
                    <a:pt x="166" y="118"/>
                    <a:pt x="156" y="126"/>
                  </a:cubicBezTo>
                  <a:cubicBezTo>
                    <a:pt x="141" y="139"/>
                    <a:pt x="115" y="134"/>
                    <a:pt x="97" y="130"/>
                  </a:cubicBezTo>
                  <a:cubicBezTo>
                    <a:pt x="49" y="119"/>
                    <a:pt x="12" y="76"/>
                    <a:pt x="3" y="29"/>
                  </a:cubicBezTo>
                  <a:cubicBezTo>
                    <a:pt x="1" y="19"/>
                    <a:pt x="0" y="9"/>
                    <a:pt x="1" y="0"/>
                  </a:cubicBezTo>
                  <a:cubicBezTo>
                    <a:pt x="2" y="9"/>
                    <a:pt x="4" y="18"/>
                    <a:pt x="8" y="26"/>
                  </a:cubicBezTo>
                  <a:cubicBezTo>
                    <a:pt x="24" y="55"/>
                    <a:pt x="56" y="76"/>
                    <a:pt x="87" y="84"/>
                  </a:cubicBezTo>
                  <a:cubicBezTo>
                    <a:pt x="128" y="96"/>
                    <a:pt x="173" y="91"/>
                    <a:pt x="216" y="85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Freeform 81"/>
            <p:cNvSpPr/>
            <p:nvPr/>
          </p:nvSpPr>
          <p:spPr bwMode="auto">
            <a:xfrm>
              <a:off x="9918700" y="1866900"/>
              <a:ext cx="438150" cy="255588"/>
            </a:xfrm>
            <a:custGeom>
              <a:avLst/>
              <a:gdLst>
                <a:gd name="T0" fmla="*/ 52 w 60"/>
                <a:gd name="T1" fmla="*/ 2 h 35"/>
                <a:gd name="T2" fmla="*/ 31 w 60"/>
                <a:gd name="T3" fmla="*/ 18 h 35"/>
                <a:gd name="T4" fmla="*/ 2 w 60"/>
                <a:gd name="T5" fmla="*/ 24 h 35"/>
                <a:gd name="T6" fmla="*/ 1 w 60"/>
                <a:gd name="T7" fmla="*/ 27 h 35"/>
                <a:gd name="T8" fmla="*/ 59 w 60"/>
                <a:gd name="T9" fmla="*/ 7 h 35"/>
                <a:gd name="T10" fmla="*/ 52 w 60"/>
                <a:gd name="T11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5">
                  <a:moveTo>
                    <a:pt x="52" y="2"/>
                  </a:moveTo>
                  <a:cubicBezTo>
                    <a:pt x="44" y="6"/>
                    <a:pt x="39" y="14"/>
                    <a:pt x="31" y="18"/>
                  </a:cubicBezTo>
                  <a:cubicBezTo>
                    <a:pt x="22" y="22"/>
                    <a:pt x="12" y="23"/>
                    <a:pt x="2" y="24"/>
                  </a:cubicBezTo>
                  <a:cubicBezTo>
                    <a:pt x="1" y="24"/>
                    <a:pt x="0" y="26"/>
                    <a:pt x="1" y="27"/>
                  </a:cubicBezTo>
                  <a:cubicBezTo>
                    <a:pt x="19" y="35"/>
                    <a:pt x="52" y="27"/>
                    <a:pt x="59" y="7"/>
                  </a:cubicBezTo>
                  <a:cubicBezTo>
                    <a:pt x="60" y="3"/>
                    <a:pt x="55" y="0"/>
                    <a:pt x="52" y="2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82"/>
            <p:cNvSpPr/>
            <p:nvPr/>
          </p:nvSpPr>
          <p:spPr bwMode="auto">
            <a:xfrm>
              <a:off x="8969375" y="1414463"/>
              <a:ext cx="1081088" cy="438150"/>
            </a:xfrm>
            <a:custGeom>
              <a:avLst/>
              <a:gdLst>
                <a:gd name="T0" fmla="*/ 45 w 148"/>
                <a:gd name="T1" fmla="*/ 4 h 60"/>
                <a:gd name="T2" fmla="*/ 36 w 148"/>
                <a:gd name="T3" fmla="*/ 7 h 60"/>
                <a:gd name="T4" fmla="*/ 0 w 148"/>
                <a:gd name="T5" fmla="*/ 23 h 60"/>
                <a:gd name="T6" fmla="*/ 35 w 148"/>
                <a:gd name="T7" fmla="*/ 43 h 60"/>
                <a:gd name="T8" fmla="*/ 74 w 148"/>
                <a:gd name="T9" fmla="*/ 56 h 60"/>
                <a:gd name="T10" fmla="*/ 132 w 148"/>
                <a:gd name="T11" fmla="*/ 31 h 60"/>
                <a:gd name="T12" fmla="*/ 45 w 148"/>
                <a:gd name="T13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60">
                  <a:moveTo>
                    <a:pt x="45" y="4"/>
                  </a:moveTo>
                  <a:cubicBezTo>
                    <a:pt x="42" y="5"/>
                    <a:pt x="38" y="6"/>
                    <a:pt x="36" y="7"/>
                  </a:cubicBezTo>
                  <a:cubicBezTo>
                    <a:pt x="23" y="12"/>
                    <a:pt x="12" y="19"/>
                    <a:pt x="0" y="23"/>
                  </a:cubicBezTo>
                  <a:cubicBezTo>
                    <a:pt x="4" y="22"/>
                    <a:pt x="31" y="41"/>
                    <a:pt x="35" y="43"/>
                  </a:cubicBezTo>
                  <a:cubicBezTo>
                    <a:pt x="47" y="49"/>
                    <a:pt x="61" y="53"/>
                    <a:pt x="74" y="56"/>
                  </a:cubicBezTo>
                  <a:cubicBezTo>
                    <a:pt x="91" y="59"/>
                    <a:pt x="148" y="60"/>
                    <a:pt x="132" y="31"/>
                  </a:cubicBezTo>
                  <a:cubicBezTo>
                    <a:pt x="120" y="9"/>
                    <a:pt x="73" y="0"/>
                    <a:pt x="45" y="4"/>
                  </a:cubicBezTo>
                  <a:close/>
                </a:path>
              </a:pathLst>
            </a:custGeom>
            <a:solidFill>
              <a:srgbClr val="39B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83"/>
            <p:cNvSpPr/>
            <p:nvPr/>
          </p:nvSpPr>
          <p:spPr bwMode="auto">
            <a:xfrm>
              <a:off x="9356725" y="1589088"/>
              <a:ext cx="708025" cy="227013"/>
            </a:xfrm>
            <a:custGeom>
              <a:avLst/>
              <a:gdLst>
                <a:gd name="T0" fmla="*/ 94 w 97"/>
                <a:gd name="T1" fmla="*/ 25 h 31"/>
                <a:gd name="T2" fmla="*/ 3 w 97"/>
                <a:gd name="T3" fmla="*/ 0 h 31"/>
                <a:gd name="T4" fmla="*/ 2 w 97"/>
                <a:gd name="T5" fmla="*/ 5 h 31"/>
                <a:gd name="T6" fmla="*/ 93 w 97"/>
                <a:gd name="T7" fmla="*/ 30 h 31"/>
                <a:gd name="T8" fmla="*/ 94 w 9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31">
                  <a:moveTo>
                    <a:pt x="94" y="25"/>
                  </a:moveTo>
                  <a:cubicBezTo>
                    <a:pt x="69" y="9"/>
                    <a:pt x="33" y="1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35" y="9"/>
                    <a:pt x="62" y="19"/>
                    <a:pt x="93" y="30"/>
                  </a:cubicBezTo>
                  <a:cubicBezTo>
                    <a:pt x="95" y="31"/>
                    <a:pt x="97" y="27"/>
                    <a:pt x="94" y="25"/>
                  </a:cubicBezTo>
                  <a:close/>
                </a:path>
              </a:pathLst>
            </a:custGeom>
            <a:solidFill>
              <a:srgbClr val="2DA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84"/>
            <p:cNvSpPr/>
            <p:nvPr/>
          </p:nvSpPr>
          <p:spPr bwMode="auto">
            <a:xfrm>
              <a:off x="9955213" y="1304925"/>
              <a:ext cx="241300" cy="760413"/>
            </a:xfrm>
            <a:custGeom>
              <a:avLst/>
              <a:gdLst>
                <a:gd name="T0" fmla="*/ 32 w 33"/>
                <a:gd name="T1" fmla="*/ 98 h 104"/>
                <a:gd name="T2" fmla="*/ 15 w 33"/>
                <a:gd name="T3" fmla="*/ 7 h 104"/>
                <a:gd name="T4" fmla="*/ 4 w 33"/>
                <a:gd name="T5" fmla="*/ 7 h 104"/>
                <a:gd name="T6" fmla="*/ 26 w 33"/>
                <a:gd name="T7" fmla="*/ 101 h 104"/>
                <a:gd name="T8" fmla="*/ 32 w 33"/>
                <a:gd name="T9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4">
                  <a:moveTo>
                    <a:pt x="32" y="98"/>
                  </a:moveTo>
                  <a:cubicBezTo>
                    <a:pt x="16" y="67"/>
                    <a:pt x="11" y="41"/>
                    <a:pt x="15" y="7"/>
                  </a:cubicBezTo>
                  <a:cubicBezTo>
                    <a:pt x="16" y="0"/>
                    <a:pt x="5" y="0"/>
                    <a:pt x="4" y="7"/>
                  </a:cubicBezTo>
                  <a:cubicBezTo>
                    <a:pt x="0" y="39"/>
                    <a:pt x="8" y="74"/>
                    <a:pt x="26" y="101"/>
                  </a:cubicBezTo>
                  <a:cubicBezTo>
                    <a:pt x="28" y="104"/>
                    <a:pt x="33" y="101"/>
                    <a:pt x="32" y="98"/>
                  </a:cubicBezTo>
                  <a:close/>
                </a:path>
              </a:pathLst>
            </a:custGeom>
            <a:solidFill>
              <a:srgbClr val="78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Freeform 85"/>
            <p:cNvSpPr/>
            <p:nvPr/>
          </p:nvSpPr>
          <p:spPr bwMode="auto">
            <a:xfrm>
              <a:off x="10766425" y="1998663"/>
              <a:ext cx="239713" cy="819150"/>
            </a:xfrm>
            <a:custGeom>
              <a:avLst/>
              <a:gdLst>
                <a:gd name="T0" fmla="*/ 30 w 33"/>
                <a:gd name="T1" fmla="*/ 52 h 112"/>
                <a:gd name="T2" fmla="*/ 11 w 33"/>
                <a:gd name="T3" fmla="*/ 3 h 112"/>
                <a:gd name="T4" fmla="*/ 1 w 33"/>
                <a:gd name="T5" fmla="*/ 11 h 112"/>
                <a:gd name="T6" fmla="*/ 23 w 33"/>
                <a:gd name="T7" fmla="*/ 53 h 112"/>
                <a:gd name="T8" fmla="*/ 21 w 33"/>
                <a:gd name="T9" fmla="*/ 110 h 112"/>
                <a:gd name="T10" fmla="*/ 24 w 33"/>
                <a:gd name="T11" fmla="*/ 111 h 112"/>
                <a:gd name="T12" fmla="*/ 30 w 33"/>
                <a:gd name="T13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2">
                  <a:moveTo>
                    <a:pt x="30" y="52"/>
                  </a:moveTo>
                  <a:cubicBezTo>
                    <a:pt x="28" y="35"/>
                    <a:pt x="26" y="13"/>
                    <a:pt x="11" y="3"/>
                  </a:cubicBezTo>
                  <a:cubicBezTo>
                    <a:pt x="5" y="0"/>
                    <a:pt x="0" y="5"/>
                    <a:pt x="1" y="11"/>
                  </a:cubicBezTo>
                  <a:cubicBezTo>
                    <a:pt x="4" y="27"/>
                    <a:pt x="18" y="36"/>
                    <a:pt x="23" y="53"/>
                  </a:cubicBezTo>
                  <a:cubicBezTo>
                    <a:pt x="28" y="72"/>
                    <a:pt x="25" y="90"/>
                    <a:pt x="21" y="110"/>
                  </a:cubicBezTo>
                  <a:cubicBezTo>
                    <a:pt x="21" y="111"/>
                    <a:pt x="23" y="112"/>
                    <a:pt x="24" y="111"/>
                  </a:cubicBezTo>
                  <a:cubicBezTo>
                    <a:pt x="33" y="93"/>
                    <a:pt x="33" y="71"/>
                    <a:pt x="30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86"/>
            <p:cNvSpPr>
              <a:spLocks noChangeArrowheads="1"/>
            </p:cNvSpPr>
            <p:nvPr/>
          </p:nvSpPr>
          <p:spPr bwMode="auto">
            <a:xfrm>
              <a:off x="10539413" y="1860550"/>
              <a:ext cx="160338" cy="1603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组合 51"/>
          <p:cNvGrpSpPr/>
          <p:nvPr/>
        </p:nvGrpSpPr>
        <p:grpSpPr>
          <a:xfrm>
            <a:off x="606109" y="365253"/>
            <a:ext cx="1249363" cy="1279525"/>
            <a:chOff x="10831513" y="3351213"/>
            <a:chExt cx="1249363" cy="1279525"/>
          </a:xfrm>
        </p:grpSpPr>
        <p:sp>
          <p:nvSpPr>
            <p:cNvPr id="53" name="Freeform 94"/>
            <p:cNvSpPr>
              <a:spLocks noEditPoints="1"/>
            </p:cNvSpPr>
            <p:nvPr/>
          </p:nvSpPr>
          <p:spPr bwMode="auto">
            <a:xfrm>
              <a:off x="11050588" y="3636963"/>
              <a:ext cx="584200" cy="730250"/>
            </a:xfrm>
            <a:custGeom>
              <a:avLst/>
              <a:gdLst>
                <a:gd name="T0" fmla="*/ 73 w 80"/>
                <a:gd name="T1" fmla="*/ 63 h 100"/>
                <a:gd name="T2" fmla="*/ 80 w 80"/>
                <a:gd name="T3" fmla="*/ 4 h 100"/>
                <a:gd name="T4" fmla="*/ 73 w 80"/>
                <a:gd name="T5" fmla="*/ 1 h 100"/>
                <a:gd name="T6" fmla="*/ 26 w 80"/>
                <a:gd name="T7" fmla="*/ 35 h 100"/>
                <a:gd name="T8" fmla="*/ 23 w 80"/>
                <a:gd name="T9" fmla="*/ 37 h 100"/>
                <a:gd name="T10" fmla="*/ 2 w 80"/>
                <a:gd name="T11" fmla="*/ 57 h 100"/>
                <a:gd name="T12" fmla="*/ 4 w 80"/>
                <a:gd name="T13" fmla="*/ 60 h 100"/>
                <a:gd name="T14" fmla="*/ 26 w 80"/>
                <a:gd name="T15" fmla="*/ 41 h 100"/>
                <a:gd name="T16" fmla="*/ 60 w 80"/>
                <a:gd name="T17" fmla="*/ 62 h 100"/>
                <a:gd name="T18" fmla="*/ 64 w 80"/>
                <a:gd name="T19" fmla="*/ 63 h 100"/>
                <a:gd name="T20" fmla="*/ 61 w 80"/>
                <a:gd name="T21" fmla="*/ 77 h 100"/>
                <a:gd name="T22" fmla="*/ 59 w 80"/>
                <a:gd name="T23" fmla="*/ 86 h 100"/>
                <a:gd name="T24" fmla="*/ 58 w 80"/>
                <a:gd name="T25" fmla="*/ 91 h 100"/>
                <a:gd name="T26" fmla="*/ 58 w 80"/>
                <a:gd name="T27" fmla="*/ 91 h 100"/>
                <a:gd name="T28" fmla="*/ 56 w 80"/>
                <a:gd name="T29" fmla="*/ 94 h 100"/>
                <a:gd name="T30" fmla="*/ 58 w 80"/>
                <a:gd name="T31" fmla="*/ 98 h 100"/>
                <a:gd name="T32" fmla="*/ 62 w 80"/>
                <a:gd name="T33" fmla="*/ 99 h 100"/>
                <a:gd name="T34" fmla="*/ 73 w 80"/>
                <a:gd name="T35" fmla="*/ 63 h 100"/>
                <a:gd name="T36" fmla="*/ 32 w 80"/>
                <a:gd name="T37" fmla="*/ 36 h 100"/>
                <a:gd name="T38" fmla="*/ 72 w 80"/>
                <a:gd name="T39" fmla="*/ 10 h 100"/>
                <a:gd name="T40" fmla="*/ 66 w 80"/>
                <a:gd name="T41" fmla="*/ 53 h 100"/>
                <a:gd name="T42" fmla="*/ 66 w 80"/>
                <a:gd name="T43" fmla="*/ 53 h 100"/>
                <a:gd name="T44" fmla="*/ 32 w 80"/>
                <a:gd name="T45" fmla="*/ 3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100">
                  <a:moveTo>
                    <a:pt x="73" y="63"/>
                  </a:moveTo>
                  <a:cubicBezTo>
                    <a:pt x="76" y="43"/>
                    <a:pt x="79" y="24"/>
                    <a:pt x="80" y="4"/>
                  </a:cubicBezTo>
                  <a:cubicBezTo>
                    <a:pt x="80" y="1"/>
                    <a:pt x="76" y="0"/>
                    <a:pt x="73" y="1"/>
                  </a:cubicBezTo>
                  <a:cubicBezTo>
                    <a:pt x="57" y="13"/>
                    <a:pt x="41" y="23"/>
                    <a:pt x="26" y="35"/>
                  </a:cubicBezTo>
                  <a:cubicBezTo>
                    <a:pt x="24" y="35"/>
                    <a:pt x="23" y="36"/>
                    <a:pt x="23" y="37"/>
                  </a:cubicBezTo>
                  <a:cubicBezTo>
                    <a:pt x="16" y="43"/>
                    <a:pt x="8" y="50"/>
                    <a:pt x="2" y="57"/>
                  </a:cubicBezTo>
                  <a:cubicBezTo>
                    <a:pt x="0" y="59"/>
                    <a:pt x="3" y="61"/>
                    <a:pt x="4" y="60"/>
                  </a:cubicBezTo>
                  <a:cubicBezTo>
                    <a:pt x="11" y="54"/>
                    <a:pt x="19" y="47"/>
                    <a:pt x="26" y="41"/>
                  </a:cubicBezTo>
                  <a:cubicBezTo>
                    <a:pt x="37" y="49"/>
                    <a:pt x="49" y="55"/>
                    <a:pt x="60" y="62"/>
                  </a:cubicBezTo>
                  <a:cubicBezTo>
                    <a:pt x="62" y="63"/>
                    <a:pt x="63" y="63"/>
                    <a:pt x="64" y="63"/>
                  </a:cubicBezTo>
                  <a:cubicBezTo>
                    <a:pt x="63" y="67"/>
                    <a:pt x="62" y="72"/>
                    <a:pt x="61" y="77"/>
                  </a:cubicBezTo>
                  <a:cubicBezTo>
                    <a:pt x="61" y="80"/>
                    <a:pt x="60" y="83"/>
                    <a:pt x="59" y="86"/>
                  </a:cubicBezTo>
                  <a:cubicBezTo>
                    <a:pt x="59" y="88"/>
                    <a:pt x="58" y="89"/>
                    <a:pt x="58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7" y="91"/>
                    <a:pt x="56" y="93"/>
                    <a:pt x="56" y="94"/>
                  </a:cubicBezTo>
                  <a:cubicBezTo>
                    <a:pt x="56" y="96"/>
                    <a:pt x="56" y="97"/>
                    <a:pt x="58" y="98"/>
                  </a:cubicBezTo>
                  <a:cubicBezTo>
                    <a:pt x="59" y="99"/>
                    <a:pt x="60" y="100"/>
                    <a:pt x="62" y="99"/>
                  </a:cubicBezTo>
                  <a:cubicBezTo>
                    <a:pt x="71" y="94"/>
                    <a:pt x="71" y="72"/>
                    <a:pt x="73" y="63"/>
                  </a:cubicBezTo>
                  <a:close/>
                  <a:moveTo>
                    <a:pt x="32" y="36"/>
                  </a:moveTo>
                  <a:cubicBezTo>
                    <a:pt x="45" y="26"/>
                    <a:pt x="57" y="17"/>
                    <a:pt x="72" y="10"/>
                  </a:cubicBezTo>
                  <a:cubicBezTo>
                    <a:pt x="71" y="25"/>
                    <a:pt x="69" y="39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56" y="46"/>
                    <a:pt x="44" y="40"/>
                    <a:pt x="3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Freeform 95"/>
            <p:cNvSpPr/>
            <p:nvPr/>
          </p:nvSpPr>
          <p:spPr bwMode="auto">
            <a:xfrm>
              <a:off x="10831513" y="3351213"/>
              <a:ext cx="1249363" cy="1279525"/>
            </a:xfrm>
            <a:custGeom>
              <a:avLst/>
              <a:gdLst>
                <a:gd name="T0" fmla="*/ 158 w 171"/>
                <a:gd name="T1" fmla="*/ 51 h 175"/>
                <a:gd name="T2" fmla="*/ 79 w 171"/>
                <a:gd name="T3" fmla="*/ 3 h 175"/>
                <a:gd name="T4" fmla="*/ 5 w 171"/>
                <a:gd name="T5" fmla="*/ 79 h 175"/>
                <a:gd name="T6" fmla="*/ 19 w 171"/>
                <a:gd name="T7" fmla="*/ 134 h 175"/>
                <a:gd name="T8" fmla="*/ 64 w 171"/>
                <a:gd name="T9" fmla="*/ 164 h 175"/>
                <a:gd name="T10" fmla="*/ 63 w 171"/>
                <a:gd name="T11" fmla="*/ 161 h 175"/>
                <a:gd name="T12" fmla="*/ 19 w 171"/>
                <a:gd name="T13" fmla="*/ 119 h 175"/>
                <a:gd name="T14" fmla="*/ 22 w 171"/>
                <a:gd name="T15" fmla="*/ 55 h 175"/>
                <a:gd name="T16" fmla="*/ 113 w 171"/>
                <a:gd name="T17" fmla="*/ 16 h 175"/>
                <a:gd name="T18" fmla="*/ 153 w 171"/>
                <a:gd name="T19" fmla="*/ 101 h 175"/>
                <a:gd name="T20" fmla="*/ 126 w 171"/>
                <a:gd name="T21" fmla="*/ 144 h 175"/>
                <a:gd name="T22" fmla="*/ 94 w 171"/>
                <a:gd name="T23" fmla="*/ 151 h 175"/>
                <a:gd name="T24" fmla="*/ 59 w 171"/>
                <a:gd name="T25" fmla="*/ 137 h 175"/>
                <a:gd name="T26" fmla="*/ 53 w 171"/>
                <a:gd name="T27" fmla="*/ 139 h 175"/>
                <a:gd name="T28" fmla="*/ 136 w 171"/>
                <a:gd name="T29" fmla="*/ 147 h 175"/>
                <a:gd name="T30" fmla="*/ 158 w 171"/>
                <a:gd name="T31" fmla="*/ 5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5">
                  <a:moveTo>
                    <a:pt x="158" y="51"/>
                  </a:moveTo>
                  <a:cubicBezTo>
                    <a:pt x="146" y="19"/>
                    <a:pt x="112" y="0"/>
                    <a:pt x="79" y="3"/>
                  </a:cubicBezTo>
                  <a:cubicBezTo>
                    <a:pt x="40" y="6"/>
                    <a:pt x="12" y="42"/>
                    <a:pt x="5" y="79"/>
                  </a:cubicBezTo>
                  <a:cubicBezTo>
                    <a:pt x="0" y="99"/>
                    <a:pt x="8" y="117"/>
                    <a:pt x="19" y="134"/>
                  </a:cubicBezTo>
                  <a:cubicBezTo>
                    <a:pt x="30" y="149"/>
                    <a:pt x="43" y="169"/>
                    <a:pt x="64" y="164"/>
                  </a:cubicBezTo>
                  <a:cubicBezTo>
                    <a:pt x="65" y="164"/>
                    <a:pt x="65" y="161"/>
                    <a:pt x="63" y="161"/>
                  </a:cubicBezTo>
                  <a:cubicBezTo>
                    <a:pt x="45" y="163"/>
                    <a:pt x="27" y="133"/>
                    <a:pt x="19" y="119"/>
                  </a:cubicBezTo>
                  <a:cubicBezTo>
                    <a:pt x="7" y="98"/>
                    <a:pt x="11" y="77"/>
                    <a:pt x="22" y="55"/>
                  </a:cubicBezTo>
                  <a:cubicBezTo>
                    <a:pt x="39" y="20"/>
                    <a:pt x="74" y="0"/>
                    <a:pt x="113" y="16"/>
                  </a:cubicBezTo>
                  <a:cubicBezTo>
                    <a:pt x="147" y="30"/>
                    <a:pt x="161" y="66"/>
                    <a:pt x="153" y="101"/>
                  </a:cubicBezTo>
                  <a:cubicBezTo>
                    <a:pt x="150" y="117"/>
                    <a:pt x="140" y="135"/>
                    <a:pt x="126" y="144"/>
                  </a:cubicBezTo>
                  <a:cubicBezTo>
                    <a:pt x="117" y="150"/>
                    <a:pt x="105" y="151"/>
                    <a:pt x="94" y="151"/>
                  </a:cubicBezTo>
                  <a:cubicBezTo>
                    <a:pt x="80" y="151"/>
                    <a:pt x="68" y="150"/>
                    <a:pt x="59" y="137"/>
                  </a:cubicBezTo>
                  <a:cubicBezTo>
                    <a:pt x="58" y="135"/>
                    <a:pt x="53" y="135"/>
                    <a:pt x="53" y="139"/>
                  </a:cubicBezTo>
                  <a:cubicBezTo>
                    <a:pt x="51" y="175"/>
                    <a:pt x="120" y="162"/>
                    <a:pt x="136" y="147"/>
                  </a:cubicBezTo>
                  <a:cubicBezTo>
                    <a:pt x="162" y="124"/>
                    <a:pt x="171" y="83"/>
                    <a:pt x="158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Freeform 96"/>
          <p:cNvSpPr/>
          <p:nvPr/>
        </p:nvSpPr>
        <p:spPr bwMode="auto">
          <a:xfrm>
            <a:off x="817881" y="3786625"/>
            <a:ext cx="685800" cy="612775"/>
          </a:xfrm>
          <a:custGeom>
            <a:avLst/>
            <a:gdLst>
              <a:gd name="T0" fmla="*/ 92 w 94"/>
              <a:gd name="T1" fmla="*/ 43 h 84"/>
              <a:gd name="T2" fmla="*/ 48 w 94"/>
              <a:gd name="T3" fmla="*/ 7 h 84"/>
              <a:gd name="T4" fmla="*/ 59 w 94"/>
              <a:gd name="T5" fmla="*/ 1 h 84"/>
              <a:gd name="T6" fmla="*/ 83 w 94"/>
              <a:gd name="T7" fmla="*/ 14 h 84"/>
              <a:gd name="T8" fmla="*/ 92 w 94"/>
              <a:gd name="T9" fmla="*/ 4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84">
                <a:moveTo>
                  <a:pt x="92" y="43"/>
                </a:moveTo>
                <a:cubicBezTo>
                  <a:pt x="84" y="84"/>
                  <a:pt x="0" y="46"/>
                  <a:pt x="48" y="7"/>
                </a:cubicBezTo>
                <a:cubicBezTo>
                  <a:pt x="51" y="4"/>
                  <a:pt x="55" y="2"/>
                  <a:pt x="59" y="1"/>
                </a:cubicBezTo>
                <a:cubicBezTo>
                  <a:pt x="68" y="0"/>
                  <a:pt x="77" y="6"/>
                  <a:pt x="83" y="14"/>
                </a:cubicBezTo>
                <a:cubicBezTo>
                  <a:pt x="90" y="22"/>
                  <a:pt x="94" y="33"/>
                  <a:pt x="92" y="43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Freeform 97"/>
          <p:cNvSpPr/>
          <p:nvPr/>
        </p:nvSpPr>
        <p:spPr bwMode="auto">
          <a:xfrm>
            <a:off x="6478586" y="365253"/>
            <a:ext cx="488950" cy="541338"/>
          </a:xfrm>
          <a:custGeom>
            <a:avLst/>
            <a:gdLst>
              <a:gd name="T0" fmla="*/ 35 w 67"/>
              <a:gd name="T1" fmla="*/ 8 h 74"/>
              <a:gd name="T2" fmla="*/ 13 w 67"/>
              <a:gd name="T3" fmla="*/ 45 h 74"/>
              <a:gd name="T4" fmla="*/ 35 w 67"/>
              <a:gd name="T5" fmla="*/ 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74">
                <a:moveTo>
                  <a:pt x="35" y="8"/>
                </a:moveTo>
                <a:cubicBezTo>
                  <a:pt x="67" y="19"/>
                  <a:pt x="37" y="74"/>
                  <a:pt x="13" y="45"/>
                </a:cubicBezTo>
                <a:cubicBezTo>
                  <a:pt x="0" y="29"/>
                  <a:pt x="13" y="0"/>
                  <a:pt x="35" y="8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reeform 98"/>
          <p:cNvSpPr/>
          <p:nvPr/>
        </p:nvSpPr>
        <p:spPr bwMode="auto">
          <a:xfrm>
            <a:off x="6913879" y="5878703"/>
            <a:ext cx="307975" cy="271463"/>
          </a:xfrm>
          <a:custGeom>
            <a:avLst/>
            <a:gdLst>
              <a:gd name="T0" fmla="*/ 41 w 42"/>
              <a:gd name="T1" fmla="*/ 17 h 37"/>
              <a:gd name="T2" fmla="*/ 16 w 42"/>
              <a:gd name="T3" fmla="*/ 32 h 37"/>
              <a:gd name="T4" fmla="*/ 26 w 42"/>
              <a:gd name="T5" fmla="*/ 2 h 37"/>
              <a:gd name="T6" fmla="*/ 41 w 42"/>
              <a:gd name="T7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37">
                <a:moveTo>
                  <a:pt x="41" y="17"/>
                </a:moveTo>
                <a:cubicBezTo>
                  <a:pt x="42" y="29"/>
                  <a:pt x="25" y="37"/>
                  <a:pt x="16" y="32"/>
                </a:cubicBezTo>
                <a:cubicBezTo>
                  <a:pt x="0" y="24"/>
                  <a:pt x="10" y="0"/>
                  <a:pt x="26" y="2"/>
                </a:cubicBezTo>
                <a:cubicBezTo>
                  <a:pt x="33" y="2"/>
                  <a:pt x="40" y="9"/>
                  <a:pt x="41" y="17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reeform 7"/>
          <p:cNvSpPr/>
          <p:nvPr/>
        </p:nvSpPr>
        <p:spPr bwMode="auto">
          <a:xfrm>
            <a:off x="8966893" y="1130344"/>
            <a:ext cx="1653043" cy="611664"/>
          </a:xfrm>
          <a:custGeom>
            <a:avLst/>
            <a:gdLst>
              <a:gd name="T0" fmla="*/ 158 w 160"/>
              <a:gd name="T1" fmla="*/ 35 h 59"/>
              <a:gd name="T2" fmla="*/ 134 w 160"/>
              <a:gd name="T3" fmla="*/ 8 h 59"/>
              <a:gd name="T4" fmla="*/ 112 w 160"/>
              <a:gd name="T5" fmla="*/ 34 h 59"/>
              <a:gd name="T6" fmla="*/ 90 w 160"/>
              <a:gd name="T7" fmla="*/ 3 h 59"/>
              <a:gd name="T8" fmla="*/ 81 w 160"/>
              <a:gd name="T9" fmla="*/ 4 h 59"/>
              <a:gd name="T10" fmla="*/ 57 w 160"/>
              <a:gd name="T11" fmla="*/ 38 h 59"/>
              <a:gd name="T12" fmla="*/ 38 w 160"/>
              <a:gd name="T13" fmla="*/ 17 h 59"/>
              <a:gd name="T14" fmla="*/ 25 w 160"/>
              <a:gd name="T15" fmla="*/ 13 h 59"/>
              <a:gd name="T16" fmla="*/ 1 w 160"/>
              <a:gd name="T17" fmla="*/ 52 h 59"/>
              <a:gd name="T18" fmla="*/ 6 w 160"/>
              <a:gd name="T19" fmla="*/ 56 h 59"/>
              <a:gd name="T20" fmla="*/ 15 w 160"/>
              <a:gd name="T21" fmla="*/ 44 h 59"/>
              <a:gd name="T22" fmla="*/ 32 w 160"/>
              <a:gd name="T23" fmla="*/ 31 h 59"/>
              <a:gd name="T24" fmla="*/ 41 w 160"/>
              <a:gd name="T25" fmla="*/ 42 h 59"/>
              <a:gd name="T26" fmla="*/ 56 w 160"/>
              <a:gd name="T27" fmla="*/ 52 h 59"/>
              <a:gd name="T28" fmla="*/ 64 w 160"/>
              <a:gd name="T29" fmla="*/ 50 h 59"/>
              <a:gd name="T30" fmla="*/ 86 w 160"/>
              <a:gd name="T31" fmla="*/ 15 h 59"/>
              <a:gd name="T32" fmla="*/ 108 w 160"/>
              <a:gd name="T33" fmla="*/ 48 h 59"/>
              <a:gd name="T34" fmla="*/ 117 w 160"/>
              <a:gd name="T35" fmla="*/ 48 h 59"/>
              <a:gd name="T36" fmla="*/ 135 w 160"/>
              <a:gd name="T37" fmla="*/ 24 h 59"/>
              <a:gd name="T38" fmla="*/ 149 w 160"/>
              <a:gd name="T39" fmla="*/ 41 h 59"/>
              <a:gd name="T40" fmla="*/ 158 w 160"/>
              <a:gd name="T41" fmla="*/ 35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" h="59">
                <a:moveTo>
                  <a:pt x="158" y="35"/>
                </a:moveTo>
                <a:cubicBezTo>
                  <a:pt x="154" y="27"/>
                  <a:pt x="145" y="7"/>
                  <a:pt x="134" y="8"/>
                </a:cubicBezTo>
                <a:cubicBezTo>
                  <a:pt x="126" y="8"/>
                  <a:pt x="118" y="24"/>
                  <a:pt x="112" y="34"/>
                </a:cubicBezTo>
                <a:cubicBezTo>
                  <a:pt x="105" y="24"/>
                  <a:pt x="98" y="13"/>
                  <a:pt x="90" y="3"/>
                </a:cubicBezTo>
                <a:cubicBezTo>
                  <a:pt x="87" y="0"/>
                  <a:pt x="83" y="1"/>
                  <a:pt x="81" y="4"/>
                </a:cubicBezTo>
                <a:cubicBezTo>
                  <a:pt x="73" y="15"/>
                  <a:pt x="66" y="27"/>
                  <a:pt x="57" y="38"/>
                </a:cubicBezTo>
                <a:cubicBezTo>
                  <a:pt x="50" y="32"/>
                  <a:pt x="45" y="23"/>
                  <a:pt x="38" y="17"/>
                </a:cubicBezTo>
                <a:cubicBezTo>
                  <a:pt x="34" y="14"/>
                  <a:pt x="30" y="12"/>
                  <a:pt x="25" y="13"/>
                </a:cubicBezTo>
                <a:cubicBezTo>
                  <a:pt x="14" y="16"/>
                  <a:pt x="5" y="43"/>
                  <a:pt x="1" y="52"/>
                </a:cubicBezTo>
                <a:cubicBezTo>
                  <a:pt x="0" y="55"/>
                  <a:pt x="4" y="59"/>
                  <a:pt x="6" y="56"/>
                </a:cubicBezTo>
                <a:cubicBezTo>
                  <a:pt x="9" y="52"/>
                  <a:pt x="13" y="48"/>
                  <a:pt x="15" y="44"/>
                </a:cubicBezTo>
                <a:cubicBezTo>
                  <a:pt x="20" y="37"/>
                  <a:pt x="23" y="27"/>
                  <a:pt x="32" y="31"/>
                </a:cubicBezTo>
                <a:cubicBezTo>
                  <a:pt x="35" y="32"/>
                  <a:pt x="39" y="39"/>
                  <a:pt x="41" y="42"/>
                </a:cubicBezTo>
                <a:cubicBezTo>
                  <a:pt x="46" y="46"/>
                  <a:pt x="50" y="49"/>
                  <a:pt x="56" y="52"/>
                </a:cubicBezTo>
                <a:cubicBezTo>
                  <a:pt x="58" y="54"/>
                  <a:pt x="62" y="52"/>
                  <a:pt x="64" y="50"/>
                </a:cubicBezTo>
                <a:cubicBezTo>
                  <a:pt x="71" y="38"/>
                  <a:pt x="78" y="27"/>
                  <a:pt x="86" y="15"/>
                </a:cubicBezTo>
                <a:cubicBezTo>
                  <a:pt x="94" y="26"/>
                  <a:pt x="101" y="37"/>
                  <a:pt x="108" y="48"/>
                </a:cubicBezTo>
                <a:cubicBezTo>
                  <a:pt x="110" y="52"/>
                  <a:pt x="115" y="51"/>
                  <a:pt x="117" y="48"/>
                </a:cubicBezTo>
                <a:cubicBezTo>
                  <a:pt x="120" y="43"/>
                  <a:pt x="130" y="25"/>
                  <a:pt x="135" y="24"/>
                </a:cubicBezTo>
                <a:cubicBezTo>
                  <a:pt x="136" y="24"/>
                  <a:pt x="146" y="39"/>
                  <a:pt x="149" y="41"/>
                </a:cubicBezTo>
                <a:cubicBezTo>
                  <a:pt x="154" y="46"/>
                  <a:pt x="160" y="40"/>
                  <a:pt x="158" y="35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 11"/>
          <p:cNvSpPr>
            <a:spLocks noEditPoints="1"/>
          </p:cNvSpPr>
          <p:nvPr/>
        </p:nvSpPr>
        <p:spPr bwMode="auto">
          <a:xfrm>
            <a:off x="3953026" y="636331"/>
            <a:ext cx="743288" cy="797486"/>
          </a:xfrm>
          <a:custGeom>
            <a:avLst/>
            <a:gdLst>
              <a:gd name="T0" fmla="*/ 37 w 72"/>
              <a:gd name="T1" fmla="*/ 2 h 77"/>
              <a:gd name="T2" fmla="*/ 1 w 72"/>
              <a:gd name="T3" fmla="*/ 35 h 77"/>
              <a:gd name="T4" fmla="*/ 34 w 72"/>
              <a:gd name="T5" fmla="*/ 67 h 77"/>
              <a:gd name="T6" fmla="*/ 68 w 72"/>
              <a:gd name="T7" fmla="*/ 43 h 77"/>
              <a:gd name="T8" fmla="*/ 37 w 72"/>
              <a:gd name="T9" fmla="*/ 2 h 77"/>
              <a:gd name="T10" fmla="*/ 55 w 72"/>
              <a:gd name="T11" fmla="*/ 41 h 77"/>
              <a:gd name="T12" fmla="*/ 31 w 72"/>
              <a:gd name="T13" fmla="*/ 57 h 77"/>
              <a:gd name="T14" fmla="*/ 29 w 72"/>
              <a:gd name="T15" fmla="*/ 60 h 77"/>
              <a:gd name="T16" fmla="*/ 9 w 72"/>
              <a:gd name="T17" fmla="*/ 37 h 77"/>
              <a:gd name="T18" fmla="*/ 38 w 72"/>
              <a:gd name="T19" fmla="*/ 13 h 77"/>
              <a:gd name="T20" fmla="*/ 55 w 72"/>
              <a:gd name="T21" fmla="*/ 4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77">
                <a:moveTo>
                  <a:pt x="37" y="2"/>
                </a:moveTo>
                <a:cubicBezTo>
                  <a:pt x="19" y="0"/>
                  <a:pt x="1" y="17"/>
                  <a:pt x="1" y="35"/>
                </a:cubicBezTo>
                <a:cubicBezTo>
                  <a:pt x="0" y="52"/>
                  <a:pt x="16" y="70"/>
                  <a:pt x="34" y="67"/>
                </a:cubicBezTo>
                <a:cubicBezTo>
                  <a:pt x="46" y="77"/>
                  <a:pt x="66" y="55"/>
                  <a:pt x="68" y="43"/>
                </a:cubicBezTo>
                <a:cubicBezTo>
                  <a:pt x="72" y="24"/>
                  <a:pt x="56" y="5"/>
                  <a:pt x="37" y="2"/>
                </a:cubicBezTo>
                <a:close/>
                <a:moveTo>
                  <a:pt x="55" y="41"/>
                </a:moveTo>
                <a:cubicBezTo>
                  <a:pt x="50" y="54"/>
                  <a:pt x="39" y="51"/>
                  <a:pt x="31" y="57"/>
                </a:cubicBezTo>
                <a:cubicBezTo>
                  <a:pt x="30" y="58"/>
                  <a:pt x="30" y="59"/>
                  <a:pt x="29" y="60"/>
                </a:cubicBezTo>
                <a:cubicBezTo>
                  <a:pt x="19" y="56"/>
                  <a:pt x="10" y="49"/>
                  <a:pt x="9" y="37"/>
                </a:cubicBezTo>
                <a:cubicBezTo>
                  <a:pt x="9" y="23"/>
                  <a:pt x="23" y="9"/>
                  <a:pt x="38" y="13"/>
                </a:cubicBezTo>
                <a:cubicBezTo>
                  <a:pt x="50" y="15"/>
                  <a:pt x="60" y="29"/>
                  <a:pt x="55" y="4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13"/>
          <p:cNvSpPr/>
          <p:nvPr/>
        </p:nvSpPr>
        <p:spPr bwMode="auto">
          <a:xfrm>
            <a:off x="4302007" y="5099054"/>
            <a:ext cx="267120" cy="270990"/>
          </a:xfrm>
          <a:custGeom>
            <a:avLst/>
            <a:gdLst>
              <a:gd name="T0" fmla="*/ 18 w 26"/>
              <a:gd name="T1" fmla="*/ 3 h 26"/>
              <a:gd name="T2" fmla="*/ 2 w 26"/>
              <a:gd name="T3" fmla="*/ 7 h 26"/>
              <a:gd name="T4" fmla="*/ 3 w 26"/>
              <a:gd name="T5" fmla="*/ 21 h 26"/>
              <a:gd name="T6" fmla="*/ 4 w 26"/>
              <a:gd name="T7" fmla="*/ 24 h 26"/>
              <a:gd name="T8" fmla="*/ 10 w 26"/>
              <a:gd name="T9" fmla="*/ 26 h 26"/>
              <a:gd name="T10" fmla="*/ 12 w 26"/>
              <a:gd name="T11" fmla="*/ 25 h 26"/>
              <a:gd name="T12" fmla="*/ 23 w 26"/>
              <a:gd name="T13" fmla="*/ 19 h 26"/>
              <a:gd name="T14" fmla="*/ 18 w 26"/>
              <a:gd name="T1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6">
                <a:moveTo>
                  <a:pt x="18" y="3"/>
                </a:moveTo>
                <a:cubicBezTo>
                  <a:pt x="13" y="0"/>
                  <a:pt x="5" y="2"/>
                  <a:pt x="2" y="7"/>
                </a:cubicBezTo>
                <a:cubicBezTo>
                  <a:pt x="0" y="11"/>
                  <a:pt x="0" y="17"/>
                  <a:pt x="3" y="21"/>
                </a:cubicBezTo>
                <a:cubicBezTo>
                  <a:pt x="3" y="22"/>
                  <a:pt x="4" y="23"/>
                  <a:pt x="4" y="24"/>
                </a:cubicBezTo>
                <a:cubicBezTo>
                  <a:pt x="5" y="26"/>
                  <a:pt x="8" y="26"/>
                  <a:pt x="10" y="26"/>
                </a:cubicBezTo>
                <a:cubicBezTo>
                  <a:pt x="11" y="26"/>
                  <a:pt x="11" y="25"/>
                  <a:pt x="12" y="25"/>
                </a:cubicBezTo>
                <a:cubicBezTo>
                  <a:pt x="16" y="25"/>
                  <a:pt x="20" y="23"/>
                  <a:pt x="23" y="19"/>
                </a:cubicBezTo>
                <a:cubicBezTo>
                  <a:pt x="26" y="14"/>
                  <a:pt x="24" y="6"/>
                  <a:pt x="18" y="3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Freeform 16"/>
          <p:cNvSpPr/>
          <p:nvPr/>
        </p:nvSpPr>
        <p:spPr bwMode="auto">
          <a:xfrm>
            <a:off x="7994827" y="5124214"/>
            <a:ext cx="247763" cy="247763"/>
          </a:xfrm>
          <a:custGeom>
            <a:avLst/>
            <a:gdLst>
              <a:gd name="T0" fmla="*/ 16 w 24"/>
              <a:gd name="T1" fmla="*/ 2 h 24"/>
              <a:gd name="T2" fmla="*/ 2 w 24"/>
              <a:gd name="T3" fmla="*/ 7 h 24"/>
              <a:gd name="T4" fmla="*/ 6 w 24"/>
              <a:gd name="T5" fmla="*/ 21 h 24"/>
              <a:gd name="T6" fmla="*/ 11 w 24"/>
              <a:gd name="T7" fmla="*/ 24 h 24"/>
              <a:gd name="T8" fmla="*/ 14 w 24"/>
              <a:gd name="T9" fmla="*/ 23 h 24"/>
              <a:gd name="T10" fmla="*/ 23 w 24"/>
              <a:gd name="T11" fmla="*/ 15 h 24"/>
              <a:gd name="T12" fmla="*/ 16 w 24"/>
              <a:gd name="T1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" h="24">
                <a:moveTo>
                  <a:pt x="16" y="2"/>
                </a:moveTo>
                <a:cubicBezTo>
                  <a:pt x="11" y="0"/>
                  <a:pt x="5" y="2"/>
                  <a:pt x="2" y="7"/>
                </a:cubicBezTo>
                <a:cubicBezTo>
                  <a:pt x="0" y="12"/>
                  <a:pt x="1" y="18"/>
                  <a:pt x="6" y="21"/>
                </a:cubicBezTo>
                <a:cubicBezTo>
                  <a:pt x="7" y="23"/>
                  <a:pt x="9" y="24"/>
                  <a:pt x="11" y="24"/>
                </a:cubicBezTo>
                <a:cubicBezTo>
                  <a:pt x="12" y="24"/>
                  <a:pt x="13" y="23"/>
                  <a:pt x="14" y="23"/>
                </a:cubicBezTo>
                <a:cubicBezTo>
                  <a:pt x="18" y="22"/>
                  <a:pt x="22" y="19"/>
                  <a:pt x="23" y="15"/>
                </a:cubicBezTo>
                <a:cubicBezTo>
                  <a:pt x="24" y="10"/>
                  <a:pt x="21" y="4"/>
                  <a:pt x="16" y="2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reeform 17"/>
          <p:cNvSpPr/>
          <p:nvPr/>
        </p:nvSpPr>
        <p:spPr bwMode="auto">
          <a:xfrm>
            <a:off x="1647730" y="2944311"/>
            <a:ext cx="185822" cy="228407"/>
          </a:xfrm>
          <a:custGeom>
            <a:avLst/>
            <a:gdLst>
              <a:gd name="T0" fmla="*/ 17 w 18"/>
              <a:gd name="T1" fmla="*/ 11 h 22"/>
              <a:gd name="T2" fmla="*/ 16 w 18"/>
              <a:gd name="T3" fmla="*/ 6 h 22"/>
              <a:gd name="T4" fmla="*/ 13 w 18"/>
              <a:gd name="T5" fmla="*/ 3 h 22"/>
              <a:gd name="T6" fmla="*/ 12 w 18"/>
              <a:gd name="T7" fmla="*/ 2 h 22"/>
              <a:gd name="T8" fmla="*/ 6 w 18"/>
              <a:gd name="T9" fmla="*/ 2 h 22"/>
              <a:gd name="T10" fmla="*/ 5 w 18"/>
              <a:gd name="T11" fmla="*/ 3 h 22"/>
              <a:gd name="T12" fmla="*/ 2 w 18"/>
              <a:gd name="T13" fmla="*/ 6 h 22"/>
              <a:gd name="T14" fmla="*/ 1 w 18"/>
              <a:gd name="T15" fmla="*/ 11 h 22"/>
              <a:gd name="T16" fmla="*/ 3 w 18"/>
              <a:gd name="T17" fmla="*/ 19 h 22"/>
              <a:gd name="T18" fmla="*/ 9 w 18"/>
              <a:gd name="T19" fmla="*/ 22 h 22"/>
              <a:gd name="T20" fmla="*/ 15 w 18"/>
              <a:gd name="T21" fmla="*/ 19 h 22"/>
              <a:gd name="T22" fmla="*/ 17 w 18"/>
              <a:gd name="T23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22">
                <a:moveTo>
                  <a:pt x="17" y="11"/>
                </a:moveTo>
                <a:cubicBezTo>
                  <a:pt x="17" y="9"/>
                  <a:pt x="17" y="8"/>
                  <a:pt x="16" y="6"/>
                </a:cubicBezTo>
                <a:cubicBezTo>
                  <a:pt x="15" y="5"/>
                  <a:pt x="14" y="4"/>
                  <a:pt x="13" y="3"/>
                </a:cubicBezTo>
                <a:cubicBezTo>
                  <a:pt x="13" y="3"/>
                  <a:pt x="13" y="3"/>
                  <a:pt x="12" y="2"/>
                </a:cubicBezTo>
                <a:cubicBezTo>
                  <a:pt x="11" y="0"/>
                  <a:pt x="7" y="0"/>
                  <a:pt x="6" y="2"/>
                </a:cubicBezTo>
                <a:cubicBezTo>
                  <a:pt x="5" y="3"/>
                  <a:pt x="5" y="3"/>
                  <a:pt x="5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8"/>
                  <a:pt x="1" y="9"/>
                  <a:pt x="1" y="11"/>
                </a:cubicBezTo>
                <a:cubicBezTo>
                  <a:pt x="0" y="14"/>
                  <a:pt x="0" y="17"/>
                  <a:pt x="3" y="19"/>
                </a:cubicBezTo>
                <a:cubicBezTo>
                  <a:pt x="5" y="21"/>
                  <a:pt x="7" y="22"/>
                  <a:pt x="9" y="22"/>
                </a:cubicBezTo>
                <a:cubicBezTo>
                  <a:pt x="11" y="22"/>
                  <a:pt x="14" y="21"/>
                  <a:pt x="15" y="19"/>
                </a:cubicBezTo>
                <a:cubicBezTo>
                  <a:pt x="18" y="17"/>
                  <a:pt x="18" y="14"/>
                  <a:pt x="17" y="1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Freeform 18"/>
          <p:cNvSpPr/>
          <p:nvPr/>
        </p:nvSpPr>
        <p:spPr bwMode="auto">
          <a:xfrm>
            <a:off x="2613605" y="4926873"/>
            <a:ext cx="270991" cy="205180"/>
          </a:xfrm>
          <a:custGeom>
            <a:avLst/>
            <a:gdLst>
              <a:gd name="T0" fmla="*/ 13 w 26"/>
              <a:gd name="T1" fmla="*/ 0 h 20"/>
              <a:gd name="T2" fmla="*/ 13 w 26"/>
              <a:gd name="T3" fmla="*/ 20 h 20"/>
              <a:gd name="T4" fmla="*/ 13 w 26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0">
                <a:moveTo>
                  <a:pt x="13" y="0"/>
                </a:moveTo>
                <a:cubicBezTo>
                  <a:pt x="0" y="0"/>
                  <a:pt x="0" y="20"/>
                  <a:pt x="13" y="20"/>
                </a:cubicBezTo>
                <a:cubicBezTo>
                  <a:pt x="26" y="20"/>
                  <a:pt x="26" y="0"/>
                  <a:pt x="13" y="0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Freeform 20"/>
          <p:cNvSpPr/>
          <p:nvPr/>
        </p:nvSpPr>
        <p:spPr bwMode="auto">
          <a:xfrm>
            <a:off x="7582493" y="2078665"/>
            <a:ext cx="209050" cy="209050"/>
          </a:xfrm>
          <a:custGeom>
            <a:avLst/>
            <a:gdLst>
              <a:gd name="T0" fmla="*/ 18 w 20"/>
              <a:gd name="T1" fmla="*/ 9 h 20"/>
              <a:gd name="T2" fmla="*/ 14 w 20"/>
              <a:gd name="T3" fmla="*/ 2 h 20"/>
              <a:gd name="T4" fmla="*/ 6 w 20"/>
              <a:gd name="T5" fmla="*/ 2 h 20"/>
              <a:gd name="T6" fmla="*/ 2 w 20"/>
              <a:gd name="T7" fmla="*/ 9 h 20"/>
              <a:gd name="T8" fmla="*/ 10 w 20"/>
              <a:gd name="T9" fmla="*/ 20 h 20"/>
              <a:gd name="T10" fmla="*/ 18 w 20"/>
              <a:gd name="T11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0">
                <a:moveTo>
                  <a:pt x="18" y="9"/>
                </a:moveTo>
                <a:cubicBezTo>
                  <a:pt x="17" y="6"/>
                  <a:pt x="16" y="4"/>
                  <a:pt x="14" y="2"/>
                </a:cubicBezTo>
                <a:cubicBezTo>
                  <a:pt x="12" y="0"/>
                  <a:pt x="8" y="0"/>
                  <a:pt x="6" y="2"/>
                </a:cubicBezTo>
                <a:cubicBezTo>
                  <a:pt x="4" y="4"/>
                  <a:pt x="3" y="6"/>
                  <a:pt x="2" y="9"/>
                </a:cubicBezTo>
                <a:cubicBezTo>
                  <a:pt x="0" y="14"/>
                  <a:pt x="5" y="20"/>
                  <a:pt x="10" y="20"/>
                </a:cubicBezTo>
                <a:cubicBezTo>
                  <a:pt x="15" y="20"/>
                  <a:pt x="20" y="14"/>
                  <a:pt x="18" y="9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Freeform 23"/>
          <p:cNvSpPr/>
          <p:nvPr/>
        </p:nvSpPr>
        <p:spPr bwMode="auto">
          <a:xfrm>
            <a:off x="2663049" y="1766331"/>
            <a:ext cx="197437" cy="166467"/>
          </a:xfrm>
          <a:custGeom>
            <a:avLst/>
            <a:gdLst>
              <a:gd name="T0" fmla="*/ 14 w 19"/>
              <a:gd name="T1" fmla="*/ 1 h 16"/>
              <a:gd name="T2" fmla="*/ 13 w 19"/>
              <a:gd name="T3" fmla="*/ 1 h 16"/>
              <a:gd name="T4" fmla="*/ 11 w 19"/>
              <a:gd name="T5" fmla="*/ 2 h 16"/>
              <a:gd name="T6" fmla="*/ 10 w 19"/>
              <a:gd name="T7" fmla="*/ 1 h 16"/>
              <a:gd name="T8" fmla="*/ 8 w 19"/>
              <a:gd name="T9" fmla="*/ 2 h 16"/>
              <a:gd name="T10" fmla="*/ 2 w 19"/>
              <a:gd name="T11" fmla="*/ 3 h 16"/>
              <a:gd name="T12" fmla="*/ 1 w 19"/>
              <a:gd name="T13" fmla="*/ 10 h 16"/>
              <a:gd name="T14" fmla="*/ 13 w 19"/>
              <a:gd name="T15" fmla="*/ 11 h 16"/>
              <a:gd name="T16" fmla="*/ 14 w 19"/>
              <a:gd name="T17" fmla="*/ 9 h 16"/>
              <a:gd name="T18" fmla="*/ 17 w 19"/>
              <a:gd name="T19" fmla="*/ 7 h 16"/>
              <a:gd name="T20" fmla="*/ 14 w 19"/>
              <a:gd name="T21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6"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2" y="1"/>
                  <a:pt x="12" y="2"/>
                  <a:pt x="11" y="2"/>
                </a:cubicBezTo>
                <a:cubicBezTo>
                  <a:pt x="11" y="2"/>
                  <a:pt x="10" y="1"/>
                  <a:pt x="10" y="1"/>
                </a:cubicBezTo>
                <a:cubicBezTo>
                  <a:pt x="9" y="1"/>
                  <a:pt x="8" y="2"/>
                  <a:pt x="8" y="2"/>
                </a:cubicBezTo>
                <a:cubicBezTo>
                  <a:pt x="6" y="2"/>
                  <a:pt x="4" y="2"/>
                  <a:pt x="2" y="3"/>
                </a:cubicBezTo>
                <a:cubicBezTo>
                  <a:pt x="1" y="5"/>
                  <a:pt x="0" y="8"/>
                  <a:pt x="1" y="10"/>
                </a:cubicBezTo>
                <a:cubicBezTo>
                  <a:pt x="3" y="15"/>
                  <a:pt x="10" y="16"/>
                  <a:pt x="13" y="11"/>
                </a:cubicBezTo>
                <a:cubicBezTo>
                  <a:pt x="13" y="10"/>
                  <a:pt x="14" y="10"/>
                  <a:pt x="14" y="9"/>
                </a:cubicBezTo>
                <a:cubicBezTo>
                  <a:pt x="15" y="8"/>
                  <a:pt x="16" y="7"/>
                  <a:pt x="17" y="7"/>
                </a:cubicBezTo>
                <a:cubicBezTo>
                  <a:pt x="19" y="5"/>
                  <a:pt x="18" y="0"/>
                  <a:pt x="14" y="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03587" y="839609"/>
            <a:ext cx="9916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vi-VN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1787" y="3535522"/>
            <a:ext cx="36418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Ca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76952" y="3577544"/>
            <a:ext cx="28220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tật</a:t>
            </a:r>
            <a:r>
              <a:rPr lang="vi-VN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六边形 9"/>
          <p:cNvSpPr/>
          <p:nvPr/>
        </p:nvSpPr>
        <p:spPr bwMode="auto">
          <a:xfrm>
            <a:off x="1702681" y="2117847"/>
            <a:ext cx="1324304" cy="11456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KSO_Shape"/>
          <p:cNvSpPr/>
          <p:nvPr/>
        </p:nvSpPr>
        <p:spPr bwMode="auto">
          <a:xfrm>
            <a:off x="1946228" y="2238713"/>
            <a:ext cx="702386" cy="921516"/>
          </a:xfrm>
          <a:custGeom>
            <a:avLst/>
            <a:gdLst>
              <a:gd name="T0" fmla="*/ 527033 w 2960688"/>
              <a:gd name="T1" fmla="*/ 1877159 h 3298826"/>
              <a:gd name="T2" fmla="*/ 409443 w 2960688"/>
              <a:gd name="T3" fmla="*/ 2000501 h 3298826"/>
              <a:gd name="T4" fmla="*/ 411355 w 2960688"/>
              <a:gd name="T5" fmla="*/ 2233197 h 3298826"/>
              <a:gd name="T6" fmla="*/ 351125 w 2960688"/>
              <a:gd name="T7" fmla="*/ 2312034 h 3298826"/>
              <a:gd name="T8" fmla="*/ 273369 w 2960688"/>
              <a:gd name="T9" fmla="*/ 2124161 h 3298826"/>
              <a:gd name="T10" fmla="*/ 346027 w 2960688"/>
              <a:gd name="T11" fmla="*/ 1891464 h 3298826"/>
              <a:gd name="T12" fmla="*/ 896304 w 2960688"/>
              <a:gd name="T13" fmla="*/ 1785321 h 3298826"/>
              <a:gd name="T14" fmla="*/ 1068706 w 2960688"/>
              <a:gd name="T15" fmla="*/ 2016555 h 3298826"/>
              <a:gd name="T16" fmla="*/ 1068071 w 2960688"/>
              <a:gd name="T17" fmla="*/ 2228732 h 3298826"/>
              <a:gd name="T18" fmla="*/ 959169 w 2960688"/>
              <a:gd name="T19" fmla="*/ 2409781 h 3298826"/>
              <a:gd name="T20" fmla="*/ 713741 w 2960688"/>
              <a:gd name="T21" fmla="*/ 2518728 h 3298826"/>
              <a:gd name="T22" fmla="*/ 693421 w 2960688"/>
              <a:gd name="T23" fmla="*/ 1957476 h 3298826"/>
              <a:gd name="T24" fmla="*/ 640080 w 2960688"/>
              <a:gd name="T25" fmla="*/ 1634173 h 3298826"/>
              <a:gd name="T26" fmla="*/ 392430 w 2960688"/>
              <a:gd name="T27" fmla="*/ 1729423 h 3298826"/>
              <a:gd name="T28" fmla="*/ 232092 w 2960688"/>
              <a:gd name="T29" fmla="*/ 1935163 h 3298826"/>
              <a:gd name="T30" fmla="*/ 200025 w 2960688"/>
              <a:gd name="T31" fmla="*/ 2188846 h 3298826"/>
              <a:gd name="T32" fmla="*/ 307658 w 2960688"/>
              <a:gd name="T33" fmla="*/ 2432368 h 3298826"/>
              <a:gd name="T34" fmla="*/ 520065 w 2960688"/>
              <a:gd name="T35" fmla="*/ 2581276 h 3298826"/>
              <a:gd name="T36" fmla="*/ 775335 w 2960688"/>
              <a:gd name="T37" fmla="*/ 2601279 h 3298826"/>
              <a:gd name="T38" fmla="*/ 1014095 w 2960688"/>
              <a:gd name="T39" fmla="*/ 2481581 h 3298826"/>
              <a:gd name="T40" fmla="*/ 1151890 w 2960688"/>
              <a:gd name="T41" fmla="*/ 2263141 h 3298826"/>
              <a:gd name="T42" fmla="*/ 1159510 w 2960688"/>
              <a:gd name="T43" fmla="*/ 2006283 h 3298826"/>
              <a:gd name="T44" fmla="*/ 1027748 w 2960688"/>
              <a:gd name="T45" fmla="*/ 1773556 h 3298826"/>
              <a:gd name="T46" fmla="*/ 803275 w 2960688"/>
              <a:gd name="T47" fmla="*/ 1647190 h 3298826"/>
              <a:gd name="T48" fmla="*/ 1574800 w 2960688"/>
              <a:gd name="T49" fmla="*/ 2092842 h 3298826"/>
              <a:gd name="T50" fmla="*/ 2153920 w 2960688"/>
              <a:gd name="T51" fmla="*/ 1496357 h 3298826"/>
              <a:gd name="T52" fmla="*/ 2773363 w 2960688"/>
              <a:gd name="T53" fmla="*/ 1705761 h 3298826"/>
              <a:gd name="T54" fmla="*/ 2930208 w 2960688"/>
              <a:gd name="T55" fmla="*/ 2034463 h 3298826"/>
              <a:gd name="T56" fmla="*/ 2534285 w 2960688"/>
              <a:gd name="T57" fmla="*/ 2333022 h 3298826"/>
              <a:gd name="T58" fmla="*/ 2062798 w 2960688"/>
              <a:gd name="T59" fmla="*/ 2832102 h 3298826"/>
              <a:gd name="T60" fmla="*/ 1393825 w 2960688"/>
              <a:gd name="T61" fmla="*/ 2435503 h 3298826"/>
              <a:gd name="T62" fmla="*/ 1449705 w 2960688"/>
              <a:gd name="T63" fmla="*/ 1990995 h 3298826"/>
              <a:gd name="T64" fmla="*/ 1293813 w 2960688"/>
              <a:gd name="T65" fmla="*/ 1642623 h 3298826"/>
              <a:gd name="T66" fmla="*/ 818833 w 2960688"/>
              <a:gd name="T67" fmla="*/ 1450340 h 3298826"/>
              <a:gd name="T68" fmla="*/ 1141095 w 2960688"/>
              <a:gd name="T69" fmla="*/ 1611630 h 3298826"/>
              <a:gd name="T70" fmla="*/ 1340803 w 2960688"/>
              <a:gd name="T71" fmla="*/ 1927861 h 3298826"/>
              <a:gd name="T72" fmla="*/ 1348423 w 2960688"/>
              <a:gd name="T73" fmla="*/ 2284731 h 3298826"/>
              <a:gd name="T74" fmla="*/ 1223010 w 2960688"/>
              <a:gd name="T75" fmla="*/ 2541906 h 3298826"/>
              <a:gd name="T76" fmla="*/ 1473200 w 2960688"/>
              <a:gd name="T77" fmla="*/ 3188336 h 3298826"/>
              <a:gd name="T78" fmla="*/ 1409700 w 2960688"/>
              <a:gd name="T79" fmla="*/ 3287079 h 3298826"/>
              <a:gd name="T80" fmla="*/ 1293813 w 2960688"/>
              <a:gd name="T81" fmla="*/ 3278189 h 3298826"/>
              <a:gd name="T82" fmla="*/ 780415 w 2960688"/>
              <a:gd name="T83" fmla="*/ 2798129 h 3298826"/>
              <a:gd name="T84" fmla="*/ 485775 w 2960688"/>
              <a:gd name="T85" fmla="*/ 2775904 h 3298826"/>
              <a:gd name="T86" fmla="*/ 179387 w 2960688"/>
              <a:gd name="T87" fmla="*/ 2582863 h 3298826"/>
              <a:gd name="T88" fmla="*/ 11747 w 2960688"/>
              <a:gd name="T89" fmla="*/ 2248853 h 3298826"/>
              <a:gd name="T90" fmla="*/ 39687 w 2960688"/>
              <a:gd name="T91" fmla="*/ 1891666 h 3298826"/>
              <a:gd name="T92" fmla="*/ 248285 w 2960688"/>
              <a:gd name="T93" fmla="*/ 1593533 h 3298826"/>
              <a:gd name="T94" fmla="*/ 589598 w 2960688"/>
              <a:gd name="T95" fmla="*/ 1443356 h 3298826"/>
              <a:gd name="T96" fmla="*/ 2009571 w 2960688"/>
              <a:gd name="T97" fmla="*/ 44471 h 3298826"/>
              <a:gd name="T98" fmla="*/ 2211293 w 2960688"/>
              <a:gd name="T99" fmla="*/ 227752 h 3298826"/>
              <a:gd name="T100" fmla="*/ 2308501 w 2960688"/>
              <a:gd name="T101" fmla="*/ 511410 h 3298826"/>
              <a:gd name="T102" fmla="*/ 2385695 w 2960688"/>
              <a:gd name="T103" fmla="*/ 681985 h 3298826"/>
              <a:gd name="T104" fmla="*/ 2326608 w 2960688"/>
              <a:gd name="T105" fmla="*/ 854149 h 3298826"/>
              <a:gd name="T106" fmla="*/ 2142358 w 2960688"/>
              <a:gd name="T107" fmla="*/ 1198477 h 3298826"/>
              <a:gd name="T108" fmla="*/ 1940000 w 2960688"/>
              <a:gd name="T109" fmla="*/ 1360477 h 3298826"/>
              <a:gd name="T110" fmla="*/ 1698569 w 2960688"/>
              <a:gd name="T111" fmla="*/ 1367782 h 3298826"/>
              <a:gd name="T112" fmla="*/ 1505106 w 2960688"/>
              <a:gd name="T113" fmla="*/ 1235642 h 3298826"/>
              <a:gd name="T114" fmla="*/ 1298619 w 2960688"/>
              <a:gd name="T115" fmla="*/ 873208 h 3298826"/>
              <a:gd name="T116" fmla="*/ 1219200 w 2960688"/>
              <a:gd name="T117" fmla="*/ 700409 h 3298826"/>
              <a:gd name="T118" fmla="*/ 1306560 w 2960688"/>
              <a:gd name="T119" fmla="*/ 536504 h 3298826"/>
              <a:gd name="T120" fmla="*/ 1394873 w 2960688"/>
              <a:gd name="T121" fmla="*/ 248081 h 3298826"/>
              <a:gd name="T122" fmla="*/ 1587383 w 2960688"/>
              <a:gd name="T123" fmla="*/ 54953 h 32988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960688" h="3298826">
                <a:moveTo>
                  <a:pt x="472859" y="1797050"/>
                </a:moveTo>
                <a:lnTo>
                  <a:pt x="478276" y="1797050"/>
                </a:lnTo>
                <a:lnTo>
                  <a:pt x="483375" y="1797686"/>
                </a:lnTo>
                <a:lnTo>
                  <a:pt x="488792" y="1798640"/>
                </a:lnTo>
                <a:lnTo>
                  <a:pt x="493891" y="1800229"/>
                </a:lnTo>
                <a:lnTo>
                  <a:pt x="499309" y="1802454"/>
                </a:lnTo>
                <a:lnTo>
                  <a:pt x="503770" y="1804679"/>
                </a:lnTo>
                <a:lnTo>
                  <a:pt x="508550" y="1807858"/>
                </a:lnTo>
                <a:lnTo>
                  <a:pt x="512693" y="1811355"/>
                </a:lnTo>
                <a:lnTo>
                  <a:pt x="516836" y="1815170"/>
                </a:lnTo>
                <a:lnTo>
                  <a:pt x="520341" y="1819302"/>
                </a:lnTo>
                <a:lnTo>
                  <a:pt x="523846" y="1824071"/>
                </a:lnTo>
                <a:lnTo>
                  <a:pt x="526396" y="1829157"/>
                </a:lnTo>
                <a:lnTo>
                  <a:pt x="528945" y="1834561"/>
                </a:lnTo>
                <a:lnTo>
                  <a:pt x="530220" y="1839648"/>
                </a:lnTo>
                <a:lnTo>
                  <a:pt x="531495" y="1845370"/>
                </a:lnTo>
                <a:lnTo>
                  <a:pt x="531813" y="1850774"/>
                </a:lnTo>
                <a:lnTo>
                  <a:pt x="531813" y="1855860"/>
                </a:lnTo>
                <a:lnTo>
                  <a:pt x="531495" y="1861264"/>
                </a:lnTo>
                <a:lnTo>
                  <a:pt x="530220" y="1866668"/>
                </a:lnTo>
                <a:lnTo>
                  <a:pt x="528945" y="1871755"/>
                </a:lnTo>
                <a:lnTo>
                  <a:pt x="527033" y="1877159"/>
                </a:lnTo>
                <a:lnTo>
                  <a:pt x="524165" y="1881609"/>
                </a:lnTo>
                <a:lnTo>
                  <a:pt x="520978" y="1886378"/>
                </a:lnTo>
                <a:lnTo>
                  <a:pt x="517792" y="1890510"/>
                </a:lnTo>
                <a:lnTo>
                  <a:pt x="513968" y="1894643"/>
                </a:lnTo>
                <a:lnTo>
                  <a:pt x="509506" y="1898140"/>
                </a:lnTo>
                <a:lnTo>
                  <a:pt x="504726" y="1901636"/>
                </a:lnTo>
                <a:lnTo>
                  <a:pt x="495803" y="1907358"/>
                </a:lnTo>
                <a:lnTo>
                  <a:pt x="486880" y="1913080"/>
                </a:lnTo>
                <a:lnTo>
                  <a:pt x="478913" y="1918803"/>
                </a:lnTo>
                <a:lnTo>
                  <a:pt x="471265" y="1924842"/>
                </a:lnTo>
                <a:lnTo>
                  <a:pt x="463936" y="1931200"/>
                </a:lnTo>
                <a:lnTo>
                  <a:pt x="457244" y="1937240"/>
                </a:lnTo>
                <a:lnTo>
                  <a:pt x="450870" y="1943280"/>
                </a:lnTo>
                <a:lnTo>
                  <a:pt x="444815" y="1949320"/>
                </a:lnTo>
                <a:lnTo>
                  <a:pt x="439398" y="1955678"/>
                </a:lnTo>
                <a:lnTo>
                  <a:pt x="433980" y="1962036"/>
                </a:lnTo>
                <a:lnTo>
                  <a:pt x="429519" y="1968076"/>
                </a:lnTo>
                <a:lnTo>
                  <a:pt x="424739" y="1974751"/>
                </a:lnTo>
                <a:lnTo>
                  <a:pt x="420596" y="1980791"/>
                </a:lnTo>
                <a:lnTo>
                  <a:pt x="416453" y="1987467"/>
                </a:lnTo>
                <a:lnTo>
                  <a:pt x="412948" y="1993825"/>
                </a:lnTo>
                <a:lnTo>
                  <a:pt x="409443" y="2000501"/>
                </a:lnTo>
                <a:lnTo>
                  <a:pt x="406256" y="2006858"/>
                </a:lnTo>
                <a:lnTo>
                  <a:pt x="403388" y="2013534"/>
                </a:lnTo>
                <a:lnTo>
                  <a:pt x="400838" y="2019892"/>
                </a:lnTo>
                <a:lnTo>
                  <a:pt x="398608" y="2026886"/>
                </a:lnTo>
                <a:lnTo>
                  <a:pt x="394465" y="2039919"/>
                </a:lnTo>
                <a:lnTo>
                  <a:pt x="391278" y="2053271"/>
                </a:lnTo>
                <a:lnTo>
                  <a:pt x="388729" y="2066622"/>
                </a:lnTo>
                <a:lnTo>
                  <a:pt x="387135" y="2079974"/>
                </a:lnTo>
                <a:lnTo>
                  <a:pt x="386498" y="2093007"/>
                </a:lnTo>
                <a:lnTo>
                  <a:pt x="385861" y="2106041"/>
                </a:lnTo>
                <a:lnTo>
                  <a:pt x="385861" y="2118439"/>
                </a:lnTo>
                <a:lnTo>
                  <a:pt x="386817" y="2130518"/>
                </a:lnTo>
                <a:lnTo>
                  <a:pt x="387773" y="2141962"/>
                </a:lnTo>
                <a:lnTo>
                  <a:pt x="389366" y="2153724"/>
                </a:lnTo>
                <a:lnTo>
                  <a:pt x="391278" y="2164215"/>
                </a:lnTo>
                <a:lnTo>
                  <a:pt x="393190" y="2174705"/>
                </a:lnTo>
                <a:lnTo>
                  <a:pt x="395421" y="2184242"/>
                </a:lnTo>
                <a:lnTo>
                  <a:pt x="397970" y="2193461"/>
                </a:lnTo>
                <a:lnTo>
                  <a:pt x="402432" y="2209038"/>
                </a:lnTo>
                <a:lnTo>
                  <a:pt x="406574" y="2221435"/>
                </a:lnTo>
                <a:lnTo>
                  <a:pt x="409761" y="2229383"/>
                </a:lnTo>
                <a:lnTo>
                  <a:pt x="411355" y="2233197"/>
                </a:lnTo>
                <a:lnTo>
                  <a:pt x="413585" y="2238602"/>
                </a:lnTo>
                <a:lnTo>
                  <a:pt x="415179" y="2244006"/>
                </a:lnTo>
                <a:lnTo>
                  <a:pt x="416453" y="2249728"/>
                </a:lnTo>
                <a:lnTo>
                  <a:pt x="416772" y="2255132"/>
                </a:lnTo>
                <a:lnTo>
                  <a:pt x="416772" y="2260536"/>
                </a:lnTo>
                <a:lnTo>
                  <a:pt x="415816" y="2265940"/>
                </a:lnTo>
                <a:lnTo>
                  <a:pt x="414860" y="2271026"/>
                </a:lnTo>
                <a:lnTo>
                  <a:pt x="413267" y="2276113"/>
                </a:lnTo>
                <a:lnTo>
                  <a:pt x="411036" y="2281199"/>
                </a:lnTo>
                <a:lnTo>
                  <a:pt x="408168" y="2285967"/>
                </a:lnTo>
                <a:lnTo>
                  <a:pt x="405300" y="2290736"/>
                </a:lnTo>
                <a:lnTo>
                  <a:pt x="401794" y="2294868"/>
                </a:lnTo>
                <a:lnTo>
                  <a:pt x="397970" y="2298683"/>
                </a:lnTo>
                <a:lnTo>
                  <a:pt x="393509" y="2302180"/>
                </a:lnTo>
                <a:lnTo>
                  <a:pt x="389047" y="2305359"/>
                </a:lnTo>
                <a:lnTo>
                  <a:pt x="383630" y="2307902"/>
                </a:lnTo>
                <a:lnTo>
                  <a:pt x="378213" y="2309809"/>
                </a:lnTo>
                <a:lnTo>
                  <a:pt x="372795" y="2311717"/>
                </a:lnTo>
                <a:lnTo>
                  <a:pt x="367696" y="2312670"/>
                </a:lnTo>
                <a:lnTo>
                  <a:pt x="361642" y="2312988"/>
                </a:lnTo>
                <a:lnTo>
                  <a:pt x="356543" y="2312988"/>
                </a:lnTo>
                <a:lnTo>
                  <a:pt x="351125" y="2312034"/>
                </a:lnTo>
                <a:lnTo>
                  <a:pt x="345708" y="2311081"/>
                </a:lnTo>
                <a:lnTo>
                  <a:pt x="340609" y="2309491"/>
                </a:lnTo>
                <a:lnTo>
                  <a:pt x="335829" y="2307584"/>
                </a:lnTo>
                <a:lnTo>
                  <a:pt x="330730" y="2304723"/>
                </a:lnTo>
                <a:lnTo>
                  <a:pt x="326587" y="2301862"/>
                </a:lnTo>
                <a:lnTo>
                  <a:pt x="322126" y="2298365"/>
                </a:lnTo>
                <a:lnTo>
                  <a:pt x="318302" y="2294550"/>
                </a:lnTo>
                <a:lnTo>
                  <a:pt x="314478" y="2289782"/>
                </a:lnTo>
                <a:lnTo>
                  <a:pt x="311610" y="2285332"/>
                </a:lnTo>
                <a:lnTo>
                  <a:pt x="308742" y="2280245"/>
                </a:lnTo>
                <a:lnTo>
                  <a:pt x="306830" y="2275795"/>
                </a:lnTo>
                <a:lnTo>
                  <a:pt x="302687" y="2264987"/>
                </a:lnTo>
                <a:lnTo>
                  <a:pt x="296951" y="2249092"/>
                </a:lnTo>
                <a:lnTo>
                  <a:pt x="293764" y="2239237"/>
                </a:lnTo>
                <a:lnTo>
                  <a:pt x="290259" y="2228111"/>
                </a:lnTo>
                <a:lnTo>
                  <a:pt x="287391" y="2216349"/>
                </a:lnTo>
                <a:lnTo>
                  <a:pt x="284204" y="2202998"/>
                </a:lnTo>
                <a:lnTo>
                  <a:pt x="281017" y="2189328"/>
                </a:lnTo>
                <a:lnTo>
                  <a:pt x="278468" y="2173752"/>
                </a:lnTo>
                <a:lnTo>
                  <a:pt x="276556" y="2158175"/>
                </a:lnTo>
                <a:lnTo>
                  <a:pt x="274644" y="2141645"/>
                </a:lnTo>
                <a:lnTo>
                  <a:pt x="273369" y="2124161"/>
                </a:lnTo>
                <a:lnTo>
                  <a:pt x="273050" y="2106041"/>
                </a:lnTo>
                <a:lnTo>
                  <a:pt x="273369" y="2088239"/>
                </a:lnTo>
                <a:lnTo>
                  <a:pt x="274325" y="2078384"/>
                </a:lnTo>
                <a:lnTo>
                  <a:pt x="274962" y="2069483"/>
                </a:lnTo>
                <a:lnTo>
                  <a:pt x="275918" y="2059629"/>
                </a:lnTo>
                <a:lnTo>
                  <a:pt x="277193" y="2049774"/>
                </a:lnTo>
                <a:lnTo>
                  <a:pt x="278786" y="2040237"/>
                </a:lnTo>
                <a:lnTo>
                  <a:pt x="280698" y="2030382"/>
                </a:lnTo>
                <a:lnTo>
                  <a:pt x="282929" y="2020846"/>
                </a:lnTo>
                <a:lnTo>
                  <a:pt x="285479" y="2010673"/>
                </a:lnTo>
                <a:lnTo>
                  <a:pt x="288347" y="2000819"/>
                </a:lnTo>
                <a:lnTo>
                  <a:pt x="291533" y="1990328"/>
                </a:lnTo>
                <a:lnTo>
                  <a:pt x="295039" y="1980473"/>
                </a:lnTo>
                <a:lnTo>
                  <a:pt x="299181" y="1970619"/>
                </a:lnTo>
                <a:lnTo>
                  <a:pt x="303324" y="1960446"/>
                </a:lnTo>
                <a:lnTo>
                  <a:pt x="308423" y="1950274"/>
                </a:lnTo>
                <a:lnTo>
                  <a:pt x="313522" y="1940419"/>
                </a:lnTo>
                <a:lnTo>
                  <a:pt x="319258" y="1930247"/>
                </a:lnTo>
                <a:lnTo>
                  <a:pt x="325313" y="1920710"/>
                </a:lnTo>
                <a:lnTo>
                  <a:pt x="331368" y="1910855"/>
                </a:lnTo>
                <a:lnTo>
                  <a:pt x="338697" y="1901318"/>
                </a:lnTo>
                <a:lnTo>
                  <a:pt x="346027" y="1891464"/>
                </a:lnTo>
                <a:lnTo>
                  <a:pt x="353675" y="1881927"/>
                </a:lnTo>
                <a:lnTo>
                  <a:pt x="362279" y="1872708"/>
                </a:lnTo>
                <a:lnTo>
                  <a:pt x="370883" y="1863807"/>
                </a:lnTo>
                <a:lnTo>
                  <a:pt x="380125" y="1854906"/>
                </a:lnTo>
                <a:lnTo>
                  <a:pt x="389685" y="1846005"/>
                </a:lnTo>
                <a:lnTo>
                  <a:pt x="400201" y="1837740"/>
                </a:lnTo>
                <a:lnTo>
                  <a:pt x="411036" y="1829157"/>
                </a:lnTo>
                <a:lnTo>
                  <a:pt x="422190" y="1820892"/>
                </a:lnTo>
                <a:lnTo>
                  <a:pt x="433980" y="1813263"/>
                </a:lnTo>
                <a:lnTo>
                  <a:pt x="446409" y="1805315"/>
                </a:lnTo>
                <a:lnTo>
                  <a:pt x="451189" y="1802772"/>
                </a:lnTo>
                <a:lnTo>
                  <a:pt x="456606" y="1800547"/>
                </a:lnTo>
                <a:lnTo>
                  <a:pt x="461705" y="1798957"/>
                </a:lnTo>
                <a:lnTo>
                  <a:pt x="467441" y="1797686"/>
                </a:lnTo>
                <a:lnTo>
                  <a:pt x="472859" y="1797050"/>
                </a:lnTo>
                <a:close/>
                <a:moveTo>
                  <a:pt x="799783" y="1741488"/>
                </a:moveTo>
                <a:lnTo>
                  <a:pt x="816611" y="1747205"/>
                </a:lnTo>
                <a:lnTo>
                  <a:pt x="833438" y="1753558"/>
                </a:lnTo>
                <a:lnTo>
                  <a:pt x="849631" y="1760228"/>
                </a:lnTo>
                <a:lnTo>
                  <a:pt x="865506" y="1767851"/>
                </a:lnTo>
                <a:lnTo>
                  <a:pt x="881064" y="1776427"/>
                </a:lnTo>
                <a:lnTo>
                  <a:pt x="896304" y="1785321"/>
                </a:lnTo>
                <a:lnTo>
                  <a:pt x="910909" y="1795167"/>
                </a:lnTo>
                <a:lnTo>
                  <a:pt x="925514" y="1805332"/>
                </a:lnTo>
                <a:lnTo>
                  <a:pt x="939166" y="1816131"/>
                </a:lnTo>
                <a:lnTo>
                  <a:pt x="952819" y="1827566"/>
                </a:lnTo>
                <a:lnTo>
                  <a:pt x="965201" y="1839953"/>
                </a:lnTo>
                <a:lnTo>
                  <a:pt x="977584" y="1852976"/>
                </a:lnTo>
                <a:lnTo>
                  <a:pt x="989331" y="1866317"/>
                </a:lnTo>
                <a:lnTo>
                  <a:pt x="1000444" y="1879975"/>
                </a:lnTo>
                <a:lnTo>
                  <a:pt x="1011239" y="1894586"/>
                </a:lnTo>
                <a:lnTo>
                  <a:pt x="1021081" y="1909514"/>
                </a:lnTo>
                <a:lnTo>
                  <a:pt x="1026479" y="1918090"/>
                </a:lnTo>
                <a:lnTo>
                  <a:pt x="1031559" y="1926666"/>
                </a:lnTo>
                <a:lnTo>
                  <a:pt x="1036004" y="1935242"/>
                </a:lnTo>
                <a:lnTo>
                  <a:pt x="1040766" y="1944136"/>
                </a:lnTo>
                <a:lnTo>
                  <a:pt x="1044894" y="1952712"/>
                </a:lnTo>
                <a:lnTo>
                  <a:pt x="1049021" y="1961605"/>
                </a:lnTo>
                <a:lnTo>
                  <a:pt x="1052831" y="1970817"/>
                </a:lnTo>
                <a:lnTo>
                  <a:pt x="1056324" y="1979710"/>
                </a:lnTo>
                <a:lnTo>
                  <a:pt x="1059816" y="1988922"/>
                </a:lnTo>
                <a:lnTo>
                  <a:pt x="1062991" y="1997815"/>
                </a:lnTo>
                <a:lnTo>
                  <a:pt x="1065849" y="2007026"/>
                </a:lnTo>
                <a:lnTo>
                  <a:pt x="1068706" y="2016555"/>
                </a:lnTo>
                <a:lnTo>
                  <a:pt x="1070929" y="2025767"/>
                </a:lnTo>
                <a:lnTo>
                  <a:pt x="1073151" y="2035295"/>
                </a:lnTo>
                <a:lnTo>
                  <a:pt x="1075056" y="2044507"/>
                </a:lnTo>
                <a:lnTo>
                  <a:pt x="1076961" y="2054353"/>
                </a:lnTo>
                <a:lnTo>
                  <a:pt x="1078549" y="2063882"/>
                </a:lnTo>
                <a:lnTo>
                  <a:pt x="1079819" y="2073411"/>
                </a:lnTo>
                <a:lnTo>
                  <a:pt x="1080771" y="2082940"/>
                </a:lnTo>
                <a:lnTo>
                  <a:pt x="1081724" y="2092786"/>
                </a:lnTo>
                <a:lnTo>
                  <a:pt x="1082359" y="2102315"/>
                </a:lnTo>
                <a:lnTo>
                  <a:pt x="1082676" y="2111844"/>
                </a:lnTo>
                <a:lnTo>
                  <a:pt x="1082676" y="2122008"/>
                </a:lnTo>
                <a:lnTo>
                  <a:pt x="1082676" y="2131537"/>
                </a:lnTo>
                <a:lnTo>
                  <a:pt x="1082359" y="2141066"/>
                </a:lnTo>
                <a:lnTo>
                  <a:pt x="1081724" y="2150913"/>
                </a:lnTo>
                <a:lnTo>
                  <a:pt x="1080771" y="2160442"/>
                </a:lnTo>
                <a:lnTo>
                  <a:pt x="1079819" y="2170606"/>
                </a:lnTo>
                <a:lnTo>
                  <a:pt x="1078231" y="2180135"/>
                </a:lnTo>
                <a:lnTo>
                  <a:pt x="1076644" y="2189981"/>
                </a:lnTo>
                <a:lnTo>
                  <a:pt x="1075056" y="2199510"/>
                </a:lnTo>
                <a:lnTo>
                  <a:pt x="1072834" y="2209674"/>
                </a:lnTo>
                <a:lnTo>
                  <a:pt x="1070611" y="2219203"/>
                </a:lnTo>
                <a:lnTo>
                  <a:pt x="1068071" y="2228732"/>
                </a:lnTo>
                <a:lnTo>
                  <a:pt x="1065214" y="2238261"/>
                </a:lnTo>
                <a:lnTo>
                  <a:pt x="1062356" y="2247472"/>
                </a:lnTo>
                <a:lnTo>
                  <a:pt x="1058864" y="2257001"/>
                </a:lnTo>
                <a:lnTo>
                  <a:pt x="1055689" y="2266212"/>
                </a:lnTo>
                <a:lnTo>
                  <a:pt x="1052196" y="2275106"/>
                </a:lnTo>
                <a:lnTo>
                  <a:pt x="1048386" y="2284317"/>
                </a:lnTo>
                <a:lnTo>
                  <a:pt x="1044259" y="2292893"/>
                </a:lnTo>
                <a:lnTo>
                  <a:pt x="1039814" y="2301787"/>
                </a:lnTo>
                <a:lnTo>
                  <a:pt x="1035369" y="2310045"/>
                </a:lnTo>
                <a:lnTo>
                  <a:pt x="1030606" y="2318621"/>
                </a:lnTo>
                <a:lnTo>
                  <a:pt x="1025844" y="2327197"/>
                </a:lnTo>
                <a:lnTo>
                  <a:pt x="1020764" y="2335456"/>
                </a:lnTo>
                <a:lnTo>
                  <a:pt x="1015366" y="2343396"/>
                </a:lnTo>
                <a:lnTo>
                  <a:pt x="1009969" y="2351655"/>
                </a:lnTo>
                <a:lnTo>
                  <a:pt x="1004254" y="2359278"/>
                </a:lnTo>
                <a:lnTo>
                  <a:pt x="998539" y="2366901"/>
                </a:lnTo>
                <a:lnTo>
                  <a:pt x="992506" y="2374524"/>
                </a:lnTo>
                <a:lnTo>
                  <a:pt x="985839" y="2381830"/>
                </a:lnTo>
                <a:lnTo>
                  <a:pt x="979806" y="2389135"/>
                </a:lnTo>
                <a:lnTo>
                  <a:pt x="972821" y="2396440"/>
                </a:lnTo>
                <a:lnTo>
                  <a:pt x="966471" y="2403111"/>
                </a:lnTo>
                <a:lnTo>
                  <a:pt x="959169" y="2409781"/>
                </a:lnTo>
                <a:lnTo>
                  <a:pt x="952184" y="2416451"/>
                </a:lnTo>
                <a:lnTo>
                  <a:pt x="944564" y="2423121"/>
                </a:lnTo>
                <a:lnTo>
                  <a:pt x="937261" y="2429156"/>
                </a:lnTo>
                <a:lnTo>
                  <a:pt x="929641" y="2435191"/>
                </a:lnTo>
                <a:lnTo>
                  <a:pt x="921704" y="2441544"/>
                </a:lnTo>
                <a:lnTo>
                  <a:pt x="913766" y="2447261"/>
                </a:lnTo>
                <a:lnTo>
                  <a:pt x="905511" y="2452661"/>
                </a:lnTo>
                <a:lnTo>
                  <a:pt x="897256" y="2458061"/>
                </a:lnTo>
                <a:lnTo>
                  <a:pt x="884874" y="2465684"/>
                </a:lnTo>
                <a:lnTo>
                  <a:pt x="872809" y="2472354"/>
                </a:lnTo>
                <a:lnTo>
                  <a:pt x="860426" y="2478707"/>
                </a:lnTo>
                <a:lnTo>
                  <a:pt x="847726" y="2484742"/>
                </a:lnTo>
                <a:lnTo>
                  <a:pt x="834708" y="2490141"/>
                </a:lnTo>
                <a:lnTo>
                  <a:pt x="821691" y="2495541"/>
                </a:lnTo>
                <a:lnTo>
                  <a:pt x="808991" y="2499988"/>
                </a:lnTo>
                <a:lnTo>
                  <a:pt x="795338" y="2503799"/>
                </a:lnTo>
                <a:lnTo>
                  <a:pt x="782003" y="2507611"/>
                </a:lnTo>
                <a:lnTo>
                  <a:pt x="768668" y="2510787"/>
                </a:lnTo>
                <a:lnTo>
                  <a:pt x="755016" y="2513328"/>
                </a:lnTo>
                <a:lnTo>
                  <a:pt x="741046" y="2515552"/>
                </a:lnTo>
                <a:lnTo>
                  <a:pt x="727393" y="2517140"/>
                </a:lnTo>
                <a:lnTo>
                  <a:pt x="713741" y="2518728"/>
                </a:lnTo>
                <a:lnTo>
                  <a:pt x="699771" y="2519363"/>
                </a:lnTo>
                <a:lnTo>
                  <a:pt x="685801" y="2519363"/>
                </a:lnTo>
                <a:lnTo>
                  <a:pt x="675958" y="2519363"/>
                </a:lnTo>
                <a:lnTo>
                  <a:pt x="666116" y="2519046"/>
                </a:lnTo>
                <a:lnTo>
                  <a:pt x="646113" y="2517140"/>
                </a:lnTo>
                <a:lnTo>
                  <a:pt x="647701" y="2406922"/>
                </a:lnTo>
                <a:lnTo>
                  <a:pt x="648971" y="2312586"/>
                </a:lnTo>
                <a:lnTo>
                  <a:pt x="650241" y="2242708"/>
                </a:lnTo>
                <a:lnTo>
                  <a:pt x="650876" y="2220156"/>
                </a:lnTo>
                <a:lnTo>
                  <a:pt x="651193" y="2207133"/>
                </a:lnTo>
                <a:lnTo>
                  <a:pt x="653416" y="2182040"/>
                </a:lnTo>
                <a:lnTo>
                  <a:pt x="656273" y="2157583"/>
                </a:lnTo>
                <a:lnTo>
                  <a:pt x="658813" y="2134078"/>
                </a:lnTo>
                <a:lnTo>
                  <a:pt x="661988" y="2111209"/>
                </a:lnTo>
                <a:lnTo>
                  <a:pt x="665481" y="2089293"/>
                </a:lnTo>
                <a:lnTo>
                  <a:pt x="668973" y="2068329"/>
                </a:lnTo>
                <a:lnTo>
                  <a:pt x="672148" y="2048001"/>
                </a:lnTo>
                <a:lnTo>
                  <a:pt x="675958" y="2028625"/>
                </a:lnTo>
                <a:lnTo>
                  <a:pt x="680403" y="2009885"/>
                </a:lnTo>
                <a:lnTo>
                  <a:pt x="684531" y="1991463"/>
                </a:lnTo>
                <a:lnTo>
                  <a:pt x="688658" y="1974311"/>
                </a:lnTo>
                <a:lnTo>
                  <a:pt x="693421" y="1957476"/>
                </a:lnTo>
                <a:lnTo>
                  <a:pt x="697866" y="1941595"/>
                </a:lnTo>
                <a:lnTo>
                  <a:pt x="702946" y="1926031"/>
                </a:lnTo>
                <a:lnTo>
                  <a:pt x="707708" y="1911420"/>
                </a:lnTo>
                <a:lnTo>
                  <a:pt x="712788" y="1897444"/>
                </a:lnTo>
                <a:lnTo>
                  <a:pt x="717868" y="1883786"/>
                </a:lnTo>
                <a:lnTo>
                  <a:pt x="723266" y="1870763"/>
                </a:lnTo>
                <a:lnTo>
                  <a:pt x="728663" y="1858693"/>
                </a:lnTo>
                <a:lnTo>
                  <a:pt x="733743" y="1846941"/>
                </a:lnTo>
                <a:lnTo>
                  <a:pt x="739141" y="1835824"/>
                </a:lnTo>
                <a:lnTo>
                  <a:pt x="744538" y="1825025"/>
                </a:lnTo>
                <a:lnTo>
                  <a:pt x="750253" y="1814543"/>
                </a:lnTo>
                <a:lnTo>
                  <a:pt x="755651" y="1804696"/>
                </a:lnTo>
                <a:lnTo>
                  <a:pt x="761366" y="1795485"/>
                </a:lnTo>
                <a:lnTo>
                  <a:pt x="766763" y="1786591"/>
                </a:lnTo>
                <a:lnTo>
                  <a:pt x="777876" y="1770392"/>
                </a:lnTo>
                <a:lnTo>
                  <a:pt x="788988" y="1755464"/>
                </a:lnTo>
                <a:lnTo>
                  <a:pt x="799783" y="1741488"/>
                </a:lnTo>
                <a:close/>
                <a:moveTo>
                  <a:pt x="687070" y="1632268"/>
                </a:moveTo>
                <a:lnTo>
                  <a:pt x="675640" y="1632585"/>
                </a:lnTo>
                <a:lnTo>
                  <a:pt x="663575" y="1632585"/>
                </a:lnTo>
                <a:lnTo>
                  <a:pt x="651828" y="1633538"/>
                </a:lnTo>
                <a:lnTo>
                  <a:pt x="640080" y="1634173"/>
                </a:lnTo>
                <a:lnTo>
                  <a:pt x="628015" y="1635760"/>
                </a:lnTo>
                <a:lnTo>
                  <a:pt x="616585" y="1637348"/>
                </a:lnTo>
                <a:lnTo>
                  <a:pt x="604838" y="1638935"/>
                </a:lnTo>
                <a:lnTo>
                  <a:pt x="592773" y="1641158"/>
                </a:lnTo>
                <a:lnTo>
                  <a:pt x="581343" y="1643381"/>
                </a:lnTo>
                <a:lnTo>
                  <a:pt x="569595" y="1645920"/>
                </a:lnTo>
                <a:lnTo>
                  <a:pt x="558165" y="1649095"/>
                </a:lnTo>
                <a:lnTo>
                  <a:pt x="546735" y="1652270"/>
                </a:lnTo>
                <a:lnTo>
                  <a:pt x="534670" y="1655763"/>
                </a:lnTo>
                <a:lnTo>
                  <a:pt x="523240" y="1659573"/>
                </a:lnTo>
                <a:lnTo>
                  <a:pt x="512128" y="1663700"/>
                </a:lnTo>
                <a:lnTo>
                  <a:pt x="500698" y="1668145"/>
                </a:lnTo>
                <a:lnTo>
                  <a:pt x="489268" y="1672908"/>
                </a:lnTo>
                <a:lnTo>
                  <a:pt x="478155" y="1678305"/>
                </a:lnTo>
                <a:lnTo>
                  <a:pt x="467043" y="1683703"/>
                </a:lnTo>
                <a:lnTo>
                  <a:pt x="455930" y="1689418"/>
                </a:lnTo>
                <a:lnTo>
                  <a:pt x="444818" y="1695133"/>
                </a:lnTo>
                <a:lnTo>
                  <a:pt x="434023" y="1701483"/>
                </a:lnTo>
                <a:lnTo>
                  <a:pt x="423545" y="1708150"/>
                </a:lnTo>
                <a:lnTo>
                  <a:pt x="412750" y="1714818"/>
                </a:lnTo>
                <a:lnTo>
                  <a:pt x="402273" y="1721803"/>
                </a:lnTo>
                <a:lnTo>
                  <a:pt x="392430" y="1729423"/>
                </a:lnTo>
                <a:lnTo>
                  <a:pt x="382588" y="1736726"/>
                </a:lnTo>
                <a:lnTo>
                  <a:pt x="373063" y="1744663"/>
                </a:lnTo>
                <a:lnTo>
                  <a:pt x="363220" y="1752283"/>
                </a:lnTo>
                <a:lnTo>
                  <a:pt x="354330" y="1760856"/>
                </a:lnTo>
                <a:lnTo>
                  <a:pt x="345440" y="1768793"/>
                </a:lnTo>
                <a:lnTo>
                  <a:pt x="336550" y="1777683"/>
                </a:lnTo>
                <a:lnTo>
                  <a:pt x="328295" y="1785938"/>
                </a:lnTo>
                <a:lnTo>
                  <a:pt x="320040" y="1795146"/>
                </a:lnTo>
                <a:lnTo>
                  <a:pt x="312103" y="1804036"/>
                </a:lnTo>
                <a:lnTo>
                  <a:pt x="304483" y="1813243"/>
                </a:lnTo>
                <a:lnTo>
                  <a:pt x="297180" y="1822768"/>
                </a:lnTo>
                <a:lnTo>
                  <a:pt x="289878" y="1832293"/>
                </a:lnTo>
                <a:lnTo>
                  <a:pt x="282893" y="1841818"/>
                </a:lnTo>
                <a:lnTo>
                  <a:pt x="276225" y="1851978"/>
                </a:lnTo>
                <a:lnTo>
                  <a:pt x="269875" y="1861821"/>
                </a:lnTo>
                <a:lnTo>
                  <a:pt x="263842" y="1871663"/>
                </a:lnTo>
                <a:lnTo>
                  <a:pt x="257810" y="1882141"/>
                </a:lnTo>
                <a:lnTo>
                  <a:pt x="252095" y="1892301"/>
                </a:lnTo>
                <a:lnTo>
                  <a:pt x="246697" y="1903096"/>
                </a:lnTo>
                <a:lnTo>
                  <a:pt x="241617" y="1913573"/>
                </a:lnTo>
                <a:lnTo>
                  <a:pt x="236855" y="1924051"/>
                </a:lnTo>
                <a:lnTo>
                  <a:pt x="232092" y="1935163"/>
                </a:lnTo>
                <a:lnTo>
                  <a:pt x="227965" y="1945958"/>
                </a:lnTo>
                <a:lnTo>
                  <a:pt x="223837" y="1957071"/>
                </a:lnTo>
                <a:lnTo>
                  <a:pt x="220027" y="1968183"/>
                </a:lnTo>
                <a:lnTo>
                  <a:pt x="216535" y="1979296"/>
                </a:lnTo>
                <a:lnTo>
                  <a:pt x="213360" y="1990726"/>
                </a:lnTo>
                <a:lnTo>
                  <a:pt x="210502" y="2001838"/>
                </a:lnTo>
                <a:lnTo>
                  <a:pt x="207645" y="2013268"/>
                </a:lnTo>
                <a:lnTo>
                  <a:pt x="205105" y="2024698"/>
                </a:lnTo>
                <a:lnTo>
                  <a:pt x="203200" y="2036763"/>
                </a:lnTo>
                <a:lnTo>
                  <a:pt x="201295" y="2048193"/>
                </a:lnTo>
                <a:lnTo>
                  <a:pt x="199390" y="2059623"/>
                </a:lnTo>
                <a:lnTo>
                  <a:pt x="198120" y="2071371"/>
                </a:lnTo>
                <a:lnTo>
                  <a:pt x="196850" y="2082801"/>
                </a:lnTo>
                <a:lnTo>
                  <a:pt x="196215" y="2094866"/>
                </a:lnTo>
                <a:lnTo>
                  <a:pt x="195897" y="2106613"/>
                </a:lnTo>
                <a:lnTo>
                  <a:pt x="195580" y="2118043"/>
                </a:lnTo>
                <a:lnTo>
                  <a:pt x="195580" y="2129791"/>
                </a:lnTo>
                <a:lnTo>
                  <a:pt x="195897" y="2141856"/>
                </a:lnTo>
                <a:lnTo>
                  <a:pt x="196532" y="2153603"/>
                </a:lnTo>
                <a:lnTo>
                  <a:pt x="197485" y="2165668"/>
                </a:lnTo>
                <a:lnTo>
                  <a:pt x="198437" y="2177098"/>
                </a:lnTo>
                <a:lnTo>
                  <a:pt x="200025" y="2188846"/>
                </a:lnTo>
                <a:lnTo>
                  <a:pt x="201930" y="2200593"/>
                </a:lnTo>
                <a:lnTo>
                  <a:pt x="203835" y="2212023"/>
                </a:lnTo>
                <a:lnTo>
                  <a:pt x="206057" y="2224088"/>
                </a:lnTo>
                <a:lnTo>
                  <a:pt x="208915" y="2235518"/>
                </a:lnTo>
                <a:lnTo>
                  <a:pt x="211772" y="2247266"/>
                </a:lnTo>
                <a:lnTo>
                  <a:pt x="215265" y="2258696"/>
                </a:lnTo>
                <a:lnTo>
                  <a:pt x="218757" y="2270443"/>
                </a:lnTo>
                <a:lnTo>
                  <a:pt x="222567" y="2281873"/>
                </a:lnTo>
                <a:lnTo>
                  <a:pt x="226695" y="2293303"/>
                </a:lnTo>
                <a:lnTo>
                  <a:pt x="231140" y="2304733"/>
                </a:lnTo>
                <a:lnTo>
                  <a:pt x="235902" y="2315846"/>
                </a:lnTo>
                <a:lnTo>
                  <a:pt x="240982" y="2327276"/>
                </a:lnTo>
                <a:lnTo>
                  <a:pt x="246380" y="2338388"/>
                </a:lnTo>
                <a:lnTo>
                  <a:pt x="252095" y="2349501"/>
                </a:lnTo>
                <a:lnTo>
                  <a:pt x="257810" y="2360296"/>
                </a:lnTo>
                <a:lnTo>
                  <a:pt x="264160" y="2371408"/>
                </a:lnTo>
                <a:lnTo>
                  <a:pt x="270827" y="2381886"/>
                </a:lnTo>
                <a:lnTo>
                  <a:pt x="277813" y="2392681"/>
                </a:lnTo>
                <a:lnTo>
                  <a:pt x="284798" y="2403158"/>
                </a:lnTo>
                <a:lnTo>
                  <a:pt x="292100" y="2413001"/>
                </a:lnTo>
                <a:lnTo>
                  <a:pt x="299720" y="2422843"/>
                </a:lnTo>
                <a:lnTo>
                  <a:pt x="307658" y="2432368"/>
                </a:lnTo>
                <a:lnTo>
                  <a:pt x="315595" y="2442211"/>
                </a:lnTo>
                <a:lnTo>
                  <a:pt x="323533" y="2451101"/>
                </a:lnTo>
                <a:lnTo>
                  <a:pt x="332105" y="2459991"/>
                </a:lnTo>
                <a:lnTo>
                  <a:pt x="340360" y="2468881"/>
                </a:lnTo>
                <a:lnTo>
                  <a:pt x="349250" y="2477136"/>
                </a:lnTo>
                <a:lnTo>
                  <a:pt x="358140" y="2485391"/>
                </a:lnTo>
                <a:lnTo>
                  <a:pt x="367348" y="2493328"/>
                </a:lnTo>
                <a:lnTo>
                  <a:pt x="376238" y="2500948"/>
                </a:lnTo>
                <a:lnTo>
                  <a:pt x="385445" y="2508251"/>
                </a:lnTo>
                <a:lnTo>
                  <a:pt x="394970" y="2515553"/>
                </a:lnTo>
                <a:lnTo>
                  <a:pt x="405130" y="2522538"/>
                </a:lnTo>
                <a:lnTo>
                  <a:pt x="414655" y="2528888"/>
                </a:lnTo>
                <a:lnTo>
                  <a:pt x="424498" y="2535556"/>
                </a:lnTo>
                <a:lnTo>
                  <a:pt x="434975" y="2541588"/>
                </a:lnTo>
                <a:lnTo>
                  <a:pt x="445135" y="2547621"/>
                </a:lnTo>
                <a:lnTo>
                  <a:pt x="455613" y="2553018"/>
                </a:lnTo>
                <a:lnTo>
                  <a:pt x="465773" y="2558416"/>
                </a:lnTo>
                <a:lnTo>
                  <a:pt x="476568" y="2563813"/>
                </a:lnTo>
                <a:lnTo>
                  <a:pt x="487363" y="2568258"/>
                </a:lnTo>
                <a:lnTo>
                  <a:pt x="498158" y="2573021"/>
                </a:lnTo>
                <a:lnTo>
                  <a:pt x="509270" y="2577466"/>
                </a:lnTo>
                <a:lnTo>
                  <a:pt x="520065" y="2581276"/>
                </a:lnTo>
                <a:lnTo>
                  <a:pt x="531178" y="2585086"/>
                </a:lnTo>
                <a:lnTo>
                  <a:pt x="542290" y="2588896"/>
                </a:lnTo>
                <a:lnTo>
                  <a:pt x="553720" y="2592071"/>
                </a:lnTo>
                <a:lnTo>
                  <a:pt x="564833" y="2594928"/>
                </a:lnTo>
                <a:lnTo>
                  <a:pt x="576580" y="2597786"/>
                </a:lnTo>
                <a:lnTo>
                  <a:pt x="588010" y="2600326"/>
                </a:lnTo>
                <a:lnTo>
                  <a:pt x="599440" y="2602231"/>
                </a:lnTo>
                <a:lnTo>
                  <a:pt x="611188" y="2604136"/>
                </a:lnTo>
                <a:lnTo>
                  <a:pt x="622618" y="2605724"/>
                </a:lnTo>
                <a:lnTo>
                  <a:pt x="634683" y="2607311"/>
                </a:lnTo>
                <a:lnTo>
                  <a:pt x="646113" y="2608581"/>
                </a:lnTo>
                <a:lnTo>
                  <a:pt x="657860" y="2609216"/>
                </a:lnTo>
                <a:lnTo>
                  <a:pt x="669925" y="2609534"/>
                </a:lnTo>
                <a:lnTo>
                  <a:pt x="681355" y="2609851"/>
                </a:lnTo>
                <a:lnTo>
                  <a:pt x="693103" y="2609851"/>
                </a:lnTo>
                <a:lnTo>
                  <a:pt x="704850" y="2609534"/>
                </a:lnTo>
                <a:lnTo>
                  <a:pt x="716915" y="2608899"/>
                </a:lnTo>
                <a:lnTo>
                  <a:pt x="728345" y="2607946"/>
                </a:lnTo>
                <a:lnTo>
                  <a:pt x="740093" y="2606676"/>
                </a:lnTo>
                <a:lnTo>
                  <a:pt x="752158" y="2605406"/>
                </a:lnTo>
                <a:lnTo>
                  <a:pt x="763905" y="2603501"/>
                </a:lnTo>
                <a:lnTo>
                  <a:pt x="775335" y="2601279"/>
                </a:lnTo>
                <a:lnTo>
                  <a:pt x="787083" y="2598738"/>
                </a:lnTo>
                <a:lnTo>
                  <a:pt x="798830" y="2596198"/>
                </a:lnTo>
                <a:lnTo>
                  <a:pt x="810578" y="2593658"/>
                </a:lnTo>
                <a:lnTo>
                  <a:pt x="822008" y="2590166"/>
                </a:lnTo>
                <a:lnTo>
                  <a:pt x="833438" y="2586673"/>
                </a:lnTo>
                <a:lnTo>
                  <a:pt x="844868" y="2582863"/>
                </a:lnTo>
                <a:lnTo>
                  <a:pt x="856615" y="2578736"/>
                </a:lnTo>
                <a:lnTo>
                  <a:pt x="867410" y="2573973"/>
                </a:lnTo>
                <a:lnTo>
                  <a:pt x="879158" y="2569528"/>
                </a:lnTo>
                <a:lnTo>
                  <a:pt x="890270" y="2564131"/>
                </a:lnTo>
                <a:lnTo>
                  <a:pt x="901383" y="2558733"/>
                </a:lnTo>
                <a:lnTo>
                  <a:pt x="912178" y="2553336"/>
                </a:lnTo>
                <a:lnTo>
                  <a:pt x="923290" y="2547303"/>
                </a:lnTo>
                <a:lnTo>
                  <a:pt x="934085" y="2540636"/>
                </a:lnTo>
                <a:lnTo>
                  <a:pt x="944880" y="2534286"/>
                </a:lnTo>
                <a:lnTo>
                  <a:pt x="955675" y="2527301"/>
                </a:lnTo>
                <a:lnTo>
                  <a:pt x="965835" y="2520633"/>
                </a:lnTo>
                <a:lnTo>
                  <a:pt x="976313" y="2512696"/>
                </a:lnTo>
                <a:lnTo>
                  <a:pt x="986155" y="2505711"/>
                </a:lnTo>
                <a:lnTo>
                  <a:pt x="995680" y="2497456"/>
                </a:lnTo>
                <a:lnTo>
                  <a:pt x="1005205" y="2489836"/>
                </a:lnTo>
                <a:lnTo>
                  <a:pt x="1014095" y="2481581"/>
                </a:lnTo>
                <a:lnTo>
                  <a:pt x="1023303" y="2473326"/>
                </a:lnTo>
                <a:lnTo>
                  <a:pt x="1031558" y="2464753"/>
                </a:lnTo>
                <a:lnTo>
                  <a:pt x="1040130" y="2456181"/>
                </a:lnTo>
                <a:lnTo>
                  <a:pt x="1048385" y="2446973"/>
                </a:lnTo>
                <a:lnTo>
                  <a:pt x="1056640" y="2438083"/>
                </a:lnTo>
                <a:lnTo>
                  <a:pt x="1064260" y="2429193"/>
                </a:lnTo>
                <a:lnTo>
                  <a:pt x="1071563" y="2419351"/>
                </a:lnTo>
                <a:lnTo>
                  <a:pt x="1078865" y="2409826"/>
                </a:lnTo>
                <a:lnTo>
                  <a:pt x="1085533" y="2400301"/>
                </a:lnTo>
                <a:lnTo>
                  <a:pt x="1092200" y="2390458"/>
                </a:lnTo>
                <a:lnTo>
                  <a:pt x="1098550" y="2380616"/>
                </a:lnTo>
                <a:lnTo>
                  <a:pt x="1104583" y="2370456"/>
                </a:lnTo>
                <a:lnTo>
                  <a:pt x="1110933" y="2360296"/>
                </a:lnTo>
                <a:lnTo>
                  <a:pt x="1116330" y="2349818"/>
                </a:lnTo>
                <a:lnTo>
                  <a:pt x="1121728" y="2339023"/>
                </a:lnTo>
                <a:lnTo>
                  <a:pt x="1126808" y="2328863"/>
                </a:lnTo>
                <a:lnTo>
                  <a:pt x="1131570" y="2318068"/>
                </a:lnTo>
                <a:lnTo>
                  <a:pt x="1136015" y="2306956"/>
                </a:lnTo>
                <a:lnTo>
                  <a:pt x="1140778" y="2296478"/>
                </a:lnTo>
                <a:lnTo>
                  <a:pt x="1144588" y="2285366"/>
                </a:lnTo>
                <a:lnTo>
                  <a:pt x="1148398" y="2274253"/>
                </a:lnTo>
                <a:lnTo>
                  <a:pt x="1151890" y="2263141"/>
                </a:lnTo>
                <a:lnTo>
                  <a:pt x="1155383" y="2251711"/>
                </a:lnTo>
                <a:lnTo>
                  <a:pt x="1158240" y="2240598"/>
                </a:lnTo>
                <a:lnTo>
                  <a:pt x="1161098" y="2228851"/>
                </a:lnTo>
                <a:lnTo>
                  <a:pt x="1163320" y="2217421"/>
                </a:lnTo>
                <a:lnTo>
                  <a:pt x="1165543" y="2205673"/>
                </a:lnTo>
                <a:lnTo>
                  <a:pt x="1167448" y="2194243"/>
                </a:lnTo>
                <a:lnTo>
                  <a:pt x="1169035" y="2182813"/>
                </a:lnTo>
                <a:lnTo>
                  <a:pt x="1170305" y="2170748"/>
                </a:lnTo>
                <a:lnTo>
                  <a:pt x="1171258" y="2159318"/>
                </a:lnTo>
                <a:lnTo>
                  <a:pt x="1172210" y="2147571"/>
                </a:lnTo>
                <a:lnTo>
                  <a:pt x="1172845" y="2135823"/>
                </a:lnTo>
                <a:lnTo>
                  <a:pt x="1172845" y="2123758"/>
                </a:lnTo>
                <a:lnTo>
                  <a:pt x="1172845" y="2112328"/>
                </a:lnTo>
                <a:lnTo>
                  <a:pt x="1172528" y="2100581"/>
                </a:lnTo>
                <a:lnTo>
                  <a:pt x="1172210" y="2088516"/>
                </a:lnTo>
                <a:lnTo>
                  <a:pt x="1170940" y="2076768"/>
                </a:lnTo>
                <a:lnTo>
                  <a:pt x="1169670" y="2065021"/>
                </a:lnTo>
                <a:lnTo>
                  <a:pt x="1168083" y="2053591"/>
                </a:lnTo>
                <a:lnTo>
                  <a:pt x="1166813" y="2041526"/>
                </a:lnTo>
                <a:lnTo>
                  <a:pt x="1164273" y="2029778"/>
                </a:lnTo>
                <a:lnTo>
                  <a:pt x="1162050" y="2018348"/>
                </a:lnTo>
                <a:lnTo>
                  <a:pt x="1159510" y="2006283"/>
                </a:lnTo>
                <a:lnTo>
                  <a:pt x="1156335" y="1994853"/>
                </a:lnTo>
                <a:lnTo>
                  <a:pt x="1153478" y="1983423"/>
                </a:lnTo>
                <a:lnTo>
                  <a:pt x="1149985" y="1971993"/>
                </a:lnTo>
                <a:lnTo>
                  <a:pt x="1145540" y="1960563"/>
                </a:lnTo>
                <a:lnTo>
                  <a:pt x="1141730" y="1949133"/>
                </a:lnTo>
                <a:lnTo>
                  <a:pt x="1137285" y="1937386"/>
                </a:lnTo>
                <a:lnTo>
                  <a:pt x="1132205" y="1926591"/>
                </a:lnTo>
                <a:lnTo>
                  <a:pt x="1127443" y="1914843"/>
                </a:lnTo>
                <a:lnTo>
                  <a:pt x="1122045" y="1903731"/>
                </a:lnTo>
                <a:lnTo>
                  <a:pt x="1116330" y="1892936"/>
                </a:lnTo>
                <a:lnTo>
                  <a:pt x="1110615" y="1882141"/>
                </a:lnTo>
                <a:lnTo>
                  <a:pt x="1103948" y="1871028"/>
                </a:lnTo>
                <a:lnTo>
                  <a:pt x="1097598" y="1860233"/>
                </a:lnTo>
                <a:lnTo>
                  <a:pt x="1090613" y="1849438"/>
                </a:lnTo>
                <a:lnTo>
                  <a:pt x="1083310" y="1839278"/>
                </a:lnTo>
                <a:lnTo>
                  <a:pt x="1076008" y="1829436"/>
                </a:lnTo>
                <a:lnTo>
                  <a:pt x="1068388" y="1819276"/>
                </a:lnTo>
                <a:lnTo>
                  <a:pt x="1060768" y="1809751"/>
                </a:lnTo>
                <a:lnTo>
                  <a:pt x="1053148" y="1800226"/>
                </a:lnTo>
                <a:lnTo>
                  <a:pt x="1044575" y="1791018"/>
                </a:lnTo>
                <a:lnTo>
                  <a:pt x="1036320" y="1782128"/>
                </a:lnTo>
                <a:lnTo>
                  <a:pt x="1027748" y="1773556"/>
                </a:lnTo>
                <a:lnTo>
                  <a:pt x="1019175" y="1764983"/>
                </a:lnTo>
                <a:lnTo>
                  <a:pt x="1010285" y="1757046"/>
                </a:lnTo>
                <a:lnTo>
                  <a:pt x="1001395" y="1749108"/>
                </a:lnTo>
                <a:lnTo>
                  <a:pt x="992188" y="1741171"/>
                </a:lnTo>
                <a:lnTo>
                  <a:pt x="982663" y="1734186"/>
                </a:lnTo>
                <a:lnTo>
                  <a:pt x="973138" y="1726883"/>
                </a:lnTo>
                <a:lnTo>
                  <a:pt x="963613" y="1719898"/>
                </a:lnTo>
                <a:lnTo>
                  <a:pt x="953770" y="1713230"/>
                </a:lnTo>
                <a:lnTo>
                  <a:pt x="943610" y="1706880"/>
                </a:lnTo>
                <a:lnTo>
                  <a:pt x="933768" y="1700848"/>
                </a:lnTo>
                <a:lnTo>
                  <a:pt x="923290" y="1695133"/>
                </a:lnTo>
                <a:lnTo>
                  <a:pt x="913130" y="1689418"/>
                </a:lnTo>
                <a:lnTo>
                  <a:pt x="902335" y="1684020"/>
                </a:lnTo>
                <a:lnTo>
                  <a:pt x="892175" y="1678623"/>
                </a:lnTo>
                <a:lnTo>
                  <a:pt x="881380" y="1673860"/>
                </a:lnTo>
                <a:lnTo>
                  <a:pt x="870268" y="1669415"/>
                </a:lnTo>
                <a:lnTo>
                  <a:pt x="859473" y="1664653"/>
                </a:lnTo>
                <a:lnTo>
                  <a:pt x="848360" y="1660843"/>
                </a:lnTo>
                <a:lnTo>
                  <a:pt x="837248" y="1657033"/>
                </a:lnTo>
                <a:lnTo>
                  <a:pt x="825818" y="1653858"/>
                </a:lnTo>
                <a:lnTo>
                  <a:pt x="814705" y="1650365"/>
                </a:lnTo>
                <a:lnTo>
                  <a:pt x="803275" y="1647190"/>
                </a:lnTo>
                <a:lnTo>
                  <a:pt x="791845" y="1644651"/>
                </a:lnTo>
                <a:lnTo>
                  <a:pt x="780415" y="1642111"/>
                </a:lnTo>
                <a:lnTo>
                  <a:pt x="768985" y="1639888"/>
                </a:lnTo>
                <a:lnTo>
                  <a:pt x="757238" y="1637983"/>
                </a:lnTo>
                <a:lnTo>
                  <a:pt x="745490" y="1636395"/>
                </a:lnTo>
                <a:lnTo>
                  <a:pt x="734060" y="1635125"/>
                </a:lnTo>
                <a:lnTo>
                  <a:pt x="722313" y="1633855"/>
                </a:lnTo>
                <a:lnTo>
                  <a:pt x="710565" y="1632903"/>
                </a:lnTo>
                <a:lnTo>
                  <a:pt x="698818" y="1632585"/>
                </a:lnTo>
                <a:lnTo>
                  <a:pt x="687070" y="1632268"/>
                </a:lnTo>
                <a:close/>
                <a:moveTo>
                  <a:pt x="1446848" y="1466850"/>
                </a:moveTo>
                <a:lnTo>
                  <a:pt x="1448435" y="1479858"/>
                </a:lnTo>
                <a:lnTo>
                  <a:pt x="1450658" y="1496357"/>
                </a:lnTo>
                <a:lnTo>
                  <a:pt x="1453833" y="1515711"/>
                </a:lnTo>
                <a:lnTo>
                  <a:pt x="1457960" y="1538238"/>
                </a:lnTo>
                <a:lnTo>
                  <a:pt x="1468120" y="1591541"/>
                </a:lnTo>
                <a:lnTo>
                  <a:pt x="1480185" y="1653093"/>
                </a:lnTo>
                <a:lnTo>
                  <a:pt x="1494155" y="1721308"/>
                </a:lnTo>
                <a:lnTo>
                  <a:pt x="1509713" y="1794282"/>
                </a:lnTo>
                <a:lnTo>
                  <a:pt x="1525905" y="1870112"/>
                </a:lnTo>
                <a:lnTo>
                  <a:pt x="1542098" y="1946576"/>
                </a:lnTo>
                <a:lnTo>
                  <a:pt x="1574800" y="2092842"/>
                </a:lnTo>
                <a:lnTo>
                  <a:pt x="1602740" y="2217533"/>
                </a:lnTo>
                <a:lnTo>
                  <a:pt x="1629410" y="2336830"/>
                </a:lnTo>
                <a:lnTo>
                  <a:pt x="1730693" y="1746690"/>
                </a:lnTo>
                <a:lnTo>
                  <a:pt x="1671003" y="1606453"/>
                </a:lnTo>
                <a:lnTo>
                  <a:pt x="1768475" y="1514442"/>
                </a:lnTo>
                <a:lnTo>
                  <a:pt x="1798955" y="1514442"/>
                </a:lnTo>
                <a:lnTo>
                  <a:pt x="1806258" y="1514442"/>
                </a:lnTo>
                <a:lnTo>
                  <a:pt x="1836420" y="1514442"/>
                </a:lnTo>
                <a:lnTo>
                  <a:pt x="1933575" y="1606453"/>
                </a:lnTo>
                <a:lnTo>
                  <a:pt x="1873885" y="1746690"/>
                </a:lnTo>
                <a:lnTo>
                  <a:pt x="1975168" y="2336830"/>
                </a:lnTo>
                <a:lnTo>
                  <a:pt x="2002155" y="2217533"/>
                </a:lnTo>
                <a:lnTo>
                  <a:pt x="2030095" y="2092842"/>
                </a:lnTo>
                <a:lnTo>
                  <a:pt x="2062480" y="1946576"/>
                </a:lnTo>
                <a:lnTo>
                  <a:pt x="2078990" y="1870112"/>
                </a:lnTo>
                <a:lnTo>
                  <a:pt x="2094865" y="1794282"/>
                </a:lnTo>
                <a:lnTo>
                  <a:pt x="2110740" y="1721308"/>
                </a:lnTo>
                <a:lnTo>
                  <a:pt x="2124393" y="1653093"/>
                </a:lnTo>
                <a:lnTo>
                  <a:pt x="2136775" y="1591541"/>
                </a:lnTo>
                <a:lnTo>
                  <a:pt x="2146618" y="1538238"/>
                </a:lnTo>
                <a:lnTo>
                  <a:pt x="2150428" y="1515711"/>
                </a:lnTo>
                <a:lnTo>
                  <a:pt x="2153920" y="1496357"/>
                </a:lnTo>
                <a:lnTo>
                  <a:pt x="2156143" y="1479858"/>
                </a:lnTo>
                <a:lnTo>
                  <a:pt x="2157730" y="1466850"/>
                </a:lnTo>
                <a:lnTo>
                  <a:pt x="2164398" y="1469071"/>
                </a:lnTo>
                <a:lnTo>
                  <a:pt x="2173923" y="1471609"/>
                </a:lnTo>
                <a:lnTo>
                  <a:pt x="2226628" y="1488108"/>
                </a:lnTo>
                <a:lnTo>
                  <a:pt x="2293620" y="1509683"/>
                </a:lnTo>
                <a:lnTo>
                  <a:pt x="2331085" y="1522374"/>
                </a:lnTo>
                <a:lnTo>
                  <a:pt x="2370455" y="1535700"/>
                </a:lnTo>
                <a:lnTo>
                  <a:pt x="2411730" y="1549660"/>
                </a:lnTo>
                <a:lnTo>
                  <a:pt x="2453323" y="1564255"/>
                </a:lnTo>
                <a:lnTo>
                  <a:pt x="2495868" y="1579801"/>
                </a:lnTo>
                <a:lnTo>
                  <a:pt x="2538413" y="1595665"/>
                </a:lnTo>
                <a:lnTo>
                  <a:pt x="2580005" y="1612164"/>
                </a:lnTo>
                <a:lnTo>
                  <a:pt x="2620645" y="1628345"/>
                </a:lnTo>
                <a:lnTo>
                  <a:pt x="2659698" y="1644844"/>
                </a:lnTo>
                <a:lnTo>
                  <a:pt x="2678430" y="1653410"/>
                </a:lnTo>
                <a:lnTo>
                  <a:pt x="2696210" y="1661342"/>
                </a:lnTo>
                <a:lnTo>
                  <a:pt x="2713990" y="1669909"/>
                </a:lnTo>
                <a:lnTo>
                  <a:pt x="2730818" y="1678158"/>
                </a:lnTo>
                <a:lnTo>
                  <a:pt x="2747010" y="1686090"/>
                </a:lnTo>
                <a:lnTo>
                  <a:pt x="2761933" y="1694339"/>
                </a:lnTo>
                <a:lnTo>
                  <a:pt x="2773363" y="1705761"/>
                </a:lnTo>
                <a:lnTo>
                  <a:pt x="2785110" y="1718770"/>
                </a:lnTo>
                <a:lnTo>
                  <a:pt x="2798128" y="1733364"/>
                </a:lnTo>
                <a:lnTo>
                  <a:pt x="2805113" y="1741296"/>
                </a:lnTo>
                <a:lnTo>
                  <a:pt x="2811780" y="1749546"/>
                </a:lnTo>
                <a:lnTo>
                  <a:pt x="2818766" y="1758747"/>
                </a:lnTo>
                <a:lnTo>
                  <a:pt x="2825750" y="1768265"/>
                </a:lnTo>
                <a:lnTo>
                  <a:pt x="2833053" y="1778735"/>
                </a:lnTo>
                <a:lnTo>
                  <a:pt x="2839720" y="1789840"/>
                </a:lnTo>
                <a:lnTo>
                  <a:pt x="2847023" y="1801262"/>
                </a:lnTo>
                <a:lnTo>
                  <a:pt x="2854326" y="1813636"/>
                </a:lnTo>
                <a:lnTo>
                  <a:pt x="2861310" y="1826962"/>
                </a:lnTo>
                <a:lnTo>
                  <a:pt x="2867978" y="1840922"/>
                </a:lnTo>
                <a:lnTo>
                  <a:pt x="2874963" y="1855517"/>
                </a:lnTo>
                <a:lnTo>
                  <a:pt x="2881948" y="1871698"/>
                </a:lnTo>
                <a:lnTo>
                  <a:pt x="2888933" y="1887880"/>
                </a:lnTo>
                <a:lnTo>
                  <a:pt x="2895283" y="1905964"/>
                </a:lnTo>
                <a:lnTo>
                  <a:pt x="2901316" y="1924367"/>
                </a:lnTo>
                <a:lnTo>
                  <a:pt x="2907666" y="1944355"/>
                </a:lnTo>
                <a:lnTo>
                  <a:pt x="2913698" y="1964978"/>
                </a:lnTo>
                <a:lnTo>
                  <a:pt x="2919413" y="1986871"/>
                </a:lnTo>
                <a:lnTo>
                  <a:pt x="2924810" y="2010032"/>
                </a:lnTo>
                <a:lnTo>
                  <a:pt x="2930208" y="2034463"/>
                </a:lnTo>
                <a:lnTo>
                  <a:pt x="2934653" y="2059528"/>
                </a:lnTo>
                <a:lnTo>
                  <a:pt x="2939416" y="2086496"/>
                </a:lnTo>
                <a:lnTo>
                  <a:pt x="2943543" y="2114734"/>
                </a:lnTo>
                <a:lnTo>
                  <a:pt x="2947353" y="2144241"/>
                </a:lnTo>
                <a:lnTo>
                  <a:pt x="2950846" y="2175017"/>
                </a:lnTo>
                <a:lnTo>
                  <a:pt x="2953703" y="2207062"/>
                </a:lnTo>
                <a:lnTo>
                  <a:pt x="2954338" y="2215946"/>
                </a:lnTo>
                <a:lnTo>
                  <a:pt x="2954656" y="2230858"/>
                </a:lnTo>
                <a:lnTo>
                  <a:pt x="2955608" y="2275595"/>
                </a:lnTo>
                <a:lnTo>
                  <a:pt x="2957196" y="2411390"/>
                </a:lnTo>
                <a:lnTo>
                  <a:pt x="2959100" y="2583673"/>
                </a:lnTo>
                <a:lnTo>
                  <a:pt x="2960688" y="2760715"/>
                </a:lnTo>
                <a:lnTo>
                  <a:pt x="2908936" y="2767695"/>
                </a:lnTo>
                <a:lnTo>
                  <a:pt x="2857818" y="2773723"/>
                </a:lnTo>
                <a:lnTo>
                  <a:pt x="2806383" y="2779434"/>
                </a:lnTo>
                <a:lnTo>
                  <a:pt x="2755266" y="2784511"/>
                </a:lnTo>
                <a:lnTo>
                  <a:pt x="2702878" y="2788952"/>
                </a:lnTo>
                <a:lnTo>
                  <a:pt x="2649220" y="2793712"/>
                </a:lnTo>
                <a:lnTo>
                  <a:pt x="2536825" y="2802278"/>
                </a:lnTo>
                <a:lnTo>
                  <a:pt x="2535555" y="2668704"/>
                </a:lnTo>
                <a:lnTo>
                  <a:pt x="2534920" y="2527832"/>
                </a:lnTo>
                <a:lnTo>
                  <a:pt x="2534285" y="2333022"/>
                </a:lnTo>
                <a:lnTo>
                  <a:pt x="2534285" y="2318745"/>
                </a:lnTo>
                <a:lnTo>
                  <a:pt x="2533333" y="2305102"/>
                </a:lnTo>
                <a:lnTo>
                  <a:pt x="2531745" y="2291776"/>
                </a:lnTo>
                <a:lnTo>
                  <a:pt x="2530475" y="2279085"/>
                </a:lnTo>
                <a:lnTo>
                  <a:pt x="2527935" y="2266711"/>
                </a:lnTo>
                <a:lnTo>
                  <a:pt x="2525713" y="2254654"/>
                </a:lnTo>
                <a:lnTo>
                  <a:pt x="2522538" y="2243232"/>
                </a:lnTo>
                <a:lnTo>
                  <a:pt x="2519680" y="2232127"/>
                </a:lnTo>
                <a:lnTo>
                  <a:pt x="2515870" y="2221340"/>
                </a:lnTo>
                <a:lnTo>
                  <a:pt x="2512060" y="2210870"/>
                </a:lnTo>
                <a:lnTo>
                  <a:pt x="2508250" y="2200717"/>
                </a:lnTo>
                <a:lnTo>
                  <a:pt x="2503488" y="2191198"/>
                </a:lnTo>
                <a:lnTo>
                  <a:pt x="2499360" y="2181680"/>
                </a:lnTo>
                <a:lnTo>
                  <a:pt x="2494280" y="2172796"/>
                </a:lnTo>
                <a:lnTo>
                  <a:pt x="2489835" y="2163912"/>
                </a:lnTo>
                <a:lnTo>
                  <a:pt x="2484755" y="2155346"/>
                </a:lnTo>
                <a:lnTo>
                  <a:pt x="2484755" y="2813383"/>
                </a:lnTo>
                <a:lnTo>
                  <a:pt x="2405698" y="2818459"/>
                </a:lnTo>
                <a:lnTo>
                  <a:pt x="2323148" y="2822584"/>
                </a:lnTo>
                <a:lnTo>
                  <a:pt x="2238058" y="2826391"/>
                </a:lnTo>
                <a:lnTo>
                  <a:pt x="2150745" y="2829881"/>
                </a:lnTo>
                <a:lnTo>
                  <a:pt x="2062798" y="2832102"/>
                </a:lnTo>
                <a:lnTo>
                  <a:pt x="1974850" y="2834006"/>
                </a:lnTo>
                <a:lnTo>
                  <a:pt x="1887538" y="2835275"/>
                </a:lnTo>
                <a:lnTo>
                  <a:pt x="1802448" y="2835275"/>
                </a:lnTo>
                <a:lnTo>
                  <a:pt x="1750378" y="2835275"/>
                </a:lnTo>
                <a:lnTo>
                  <a:pt x="1697673" y="2834958"/>
                </a:lnTo>
                <a:lnTo>
                  <a:pt x="1644333" y="2834006"/>
                </a:lnTo>
                <a:lnTo>
                  <a:pt x="1590358" y="2833372"/>
                </a:lnTo>
                <a:lnTo>
                  <a:pt x="1536065" y="2832102"/>
                </a:lnTo>
                <a:lnTo>
                  <a:pt x="1482090" y="2830516"/>
                </a:lnTo>
                <a:lnTo>
                  <a:pt x="1427798" y="2829247"/>
                </a:lnTo>
                <a:lnTo>
                  <a:pt x="1374775" y="2826709"/>
                </a:lnTo>
                <a:lnTo>
                  <a:pt x="1257300" y="2643639"/>
                </a:lnTo>
                <a:lnTo>
                  <a:pt x="1274128" y="2624919"/>
                </a:lnTo>
                <a:lnTo>
                  <a:pt x="1290003" y="2605882"/>
                </a:lnTo>
                <a:lnTo>
                  <a:pt x="1305560" y="2585894"/>
                </a:lnTo>
                <a:lnTo>
                  <a:pt x="1319848" y="2565588"/>
                </a:lnTo>
                <a:lnTo>
                  <a:pt x="1334135" y="2544965"/>
                </a:lnTo>
                <a:lnTo>
                  <a:pt x="1347470" y="2524024"/>
                </a:lnTo>
                <a:lnTo>
                  <a:pt x="1360170" y="2502132"/>
                </a:lnTo>
                <a:lnTo>
                  <a:pt x="1371918" y="2480557"/>
                </a:lnTo>
                <a:lnTo>
                  <a:pt x="1383348" y="2458348"/>
                </a:lnTo>
                <a:lnTo>
                  <a:pt x="1393825" y="2435503"/>
                </a:lnTo>
                <a:lnTo>
                  <a:pt x="1403668" y="2412342"/>
                </a:lnTo>
                <a:lnTo>
                  <a:pt x="1412558" y="2389181"/>
                </a:lnTo>
                <a:lnTo>
                  <a:pt x="1420813" y="2365385"/>
                </a:lnTo>
                <a:lnTo>
                  <a:pt x="1428115" y="2341589"/>
                </a:lnTo>
                <a:lnTo>
                  <a:pt x="1435100" y="2317158"/>
                </a:lnTo>
                <a:lnTo>
                  <a:pt x="1441133" y="2293045"/>
                </a:lnTo>
                <a:lnTo>
                  <a:pt x="1444943" y="2274008"/>
                </a:lnTo>
                <a:lnTo>
                  <a:pt x="1448753" y="2254972"/>
                </a:lnTo>
                <a:lnTo>
                  <a:pt x="1451928" y="2236252"/>
                </a:lnTo>
                <a:lnTo>
                  <a:pt x="1454785" y="2217215"/>
                </a:lnTo>
                <a:lnTo>
                  <a:pt x="1456690" y="2198179"/>
                </a:lnTo>
                <a:lnTo>
                  <a:pt x="1458595" y="2179142"/>
                </a:lnTo>
                <a:lnTo>
                  <a:pt x="1459548" y="2160105"/>
                </a:lnTo>
                <a:lnTo>
                  <a:pt x="1460500" y="2141068"/>
                </a:lnTo>
                <a:lnTo>
                  <a:pt x="1460818" y="2122349"/>
                </a:lnTo>
                <a:lnTo>
                  <a:pt x="1460500" y="2103312"/>
                </a:lnTo>
                <a:lnTo>
                  <a:pt x="1459548" y="2084593"/>
                </a:lnTo>
                <a:lnTo>
                  <a:pt x="1458913" y="2065873"/>
                </a:lnTo>
                <a:lnTo>
                  <a:pt x="1457008" y="2046519"/>
                </a:lnTo>
                <a:lnTo>
                  <a:pt x="1455103" y="2027800"/>
                </a:lnTo>
                <a:lnTo>
                  <a:pt x="1452880" y="2009715"/>
                </a:lnTo>
                <a:lnTo>
                  <a:pt x="1449705" y="1990995"/>
                </a:lnTo>
                <a:lnTo>
                  <a:pt x="1446213" y="1971958"/>
                </a:lnTo>
                <a:lnTo>
                  <a:pt x="1442403" y="1953874"/>
                </a:lnTo>
                <a:lnTo>
                  <a:pt x="1437958" y="1935471"/>
                </a:lnTo>
                <a:lnTo>
                  <a:pt x="1433195" y="1917069"/>
                </a:lnTo>
                <a:lnTo>
                  <a:pt x="1427798" y="1898984"/>
                </a:lnTo>
                <a:lnTo>
                  <a:pt x="1422083" y="1881217"/>
                </a:lnTo>
                <a:lnTo>
                  <a:pt x="1416050" y="1863132"/>
                </a:lnTo>
                <a:lnTo>
                  <a:pt x="1409383" y="1845364"/>
                </a:lnTo>
                <a:lnTo>
                  <a:pt x="1402715" y="1827596"/>
                </a:lnTo>
                <a:lnTo>
                  <a:pt x="1395095" y="1810146"/>
                </a:lnTo>
                <a:lnTo>
                  <a:pt x="1386840" y="1792696"/>
                </a:lnTo>
                <a:lnTo>
                  <a:pt x="1378585" y="1775563"/>
                </a:lnTo>
                <a:lnTo>
                  <a:pt x="1369695" y="1758429"/>
                </a:lnTo>
                <a:lnTo>
                  <a:pt x="1360488" y="1741614"/>
                </a:lnTo>
                <a:lnTo>
                  <a:pt x="1350963" y="1724798"/>
                </a:lnTo>
                <a:lnTo>
                  <a:pt x="1340485" y="1708299"/>
                </a:lnTo>
                <a:lnTo>
                  <a:pt x="1333500" y="1696877"/>
                </a:lnTo>
                <a:lnTo>
                  <a:pt x="1325563" y="1685773"/>
                </a:lnTo>
                <a:lnTo>
                  <a:pt x="1317943" y="1674668"/>
                </a:lnTo>
                <a:lnTo>
                  <a:pt x="1310323" y="1663563"/>
                </a:lnTo>
                <a:lnTo>
                  <a:pt x="1302385" y="1653093"/>
                </a:lnTo>
                <a:lnTo>
                  <a:pt x="1293813" y="1642623"/>
                </a:lnTo>
                <a:lnTo>
                  <a:pt x="1285558" y="1632152"/>
                </a:lnTo>
                <a:lnTo>
                  <a:pt x="1276985" y="1621999"/>
                </a:lnTo>
                <a:lnTo>
                  <a:pt x="1259523" y="1602011"/>
                </a:lnTo>
                <a:lnTo>
                  <a:pt x="1241425" y="1582657"/>
                </a:lnTo>
                <a:lnTo>
                  <a:pt x="1222693" y="1564255"/>
                </a:lnTo>
                <a:lnTo>
                  <a:pt x="1203325" y="1546170"/>
                </a:lnTo>
                <a:lnTo>
                  <a:pt x="1270953" y="1523008"/>
                </a:lnTo>
                <a:lnTo>
                  <a:pt x="1332865" y="1502702"/>
                </a:lnTo>
                <a:lnTo>
                  <a:pt x="1386840" y="1485569"/>
                </a:lnTo>
                <a:lnTo>
                  <a:pt x="1430655" y="1471609"/>
                </a:lnTo>
                <a:lnTo>
                  <a:pt x="1440815" y="1468754"/>
                </a:lnTo>
                <a:lnTo>
                  <a:pt x="1446848" y="1466850"/>
                </a:lnTo>
                <a:close/>
                <a:moveTo>
                  <a:pt x="671830" y="1436688"/>
                </a:moveTo>
                <a:lnTo>
                  <a:pt x="688658" y="1436688"/>
                </a:lnTo>
                <a:lnTo>
                  <a:pt x="704850" y="1437323"/>
                </a:lnTo>
                <a:lnTo>
                  <a:pt x="721360" y="1437958"/>
                </a:lnTo>
                <a:lnTo>
                  <a:pt x="737870" y="1439228"/>
                </a:lnTo>
                <a:lnTo>
                  <a:pt x="754380" y="1440816"/>
                </a:lnTo>
                <a:lnTo>
                  <a:pt x="770255" y="1442721"/>
                </a:lnTo>
                <a:lnTo>
                  <a:pt x="786765" y="1444943"/>
                </a:lnTo>
                <a:lnTo>
                  <a:pt x="802958" y="1447483"/>
                </a:lnTo>
                <a:lnTo>
                  <a:pt x="818833" y="1450340"/>
                </a:lnTo>
                <a:lnTo>
                  <a:pt x="835025" y="1453515"/>
                </a:lnTo>
                <a:lnTo>
                  <a:pt x="851218" y="1457643"/>
                </a:lnTo>
                <a:lnTo>
                  <a:pt x="866775" y="1461771"/>
                </a:lnTo>
                <a:lnTo>
                  <a:pt x="882333" y="1466215"/>
                </a:lnTo>
                <a:lnTo>
                  <a:pt x="898208" y="1471295"/>
                </a:lnTo>
                <a:lnTo>
                  <a:pt x="913765" y="1476693"/>
                </a:lnTo>
                <a:lnTo>
                  <a:pt x="929005" y="1482408"/>
                </a:lnTo>
                <a:lnTo>
                  <a:pt x="944563" y="1488440"/>
                </a:lnTo>
                <a:lnTo>
                  <a:pt x="959803" y="1495108"/>
                </a:lnTo>
                <a:lnTo>
                  <a:pt x="974725" y="1501458"/>
                </a:lnTo>
                <a:lnTo>
                  <a:pt x="989648" y="1508760"/>
                </a:lnTo>
                <a:lnTo>
                  <a:pt x="1004253" y="1516380"/>
                </a:lnTo>
                <a:lnTo>
                  <a:pt x="1018540" y="1524318"/>
                </a:lnTo>
                <a:lnTo>
                  <a:pt x="1033145" y="1532573"/>
                </a:lnTo>
                <a:lnTo>
                  <a:pt x="1047433" y="1541146"/>
                </a:lnTo>
                <a:lnTo>
                  <a:pt x="1061085" y="1550035"/>
                </a:lnTo>
                <a:lnTo>
                  <a:pt x="1075373" y="1559560"/>
                </a:lnTo>
                <a:lnTo>
                  <a:pt x="1088708" y="1569085"/>
                </a:lnTo>
                <a:lnTo>
                  <a:pt x="1102043" y="1579245"/>
                </a:lnTo>
                <a:lnTo>
                  <a:pt x="1115378" y="1589723"/>
                </a:lnTo>
                <a:lnTo>
                  <a:pt x="1128078" y="1600518"/>
                </a:lnTo>
                <a:lnTo>
                  <a:pt x="1141095" y="1611630"/>
                </a:lnTo>
                <a:lnTo>
                  <a:pt x="1153478" y="1623061"/>
                </a:lnTo>
                <a:lnTo>
                  <a:pt x="1165543" y="1634490"/>
                </a:lnTo>
                <a:lnTo>
                  <a:pt x="1177290" y="1646873"/>
                </a:lnTo>
                <a:lnTo>
                  <a:pt x="1189355" y="1659573"/>
                </a:lnTo>
                <a:lnTo>
                  <a:pt x="1200785" y="1671955"/>
                </a:lnTo>
                <a:lnTo>
                  <a:pt x="1211898" y="1685608"/>
                </a:lnTo>
                <a:lnTo>
                  <a:pt x="1222693" y="1698943"/>
                </a:lnTo>
                <a:lnTo>
                  <a:pt x="1233170" y="1712595"/>
                </a:lnTo>
                <a:lnTo>
                  <a:pt x="1243330" y="1726883"/>
                </a:lnTo>
                <a:lnTo>
                  <a:pt x="1253173" y="1741171"/>
                </a:lnTo>
                <a:lnTo>
                  <a:pt x="1262698" y="1755776"/>
                </a:lnTo>
                <a:lnTo>
                  <a:pt x="1272223" y="1771016"/>
                </a:lnTo>
                <a:lnTo>
                  <a:pt x="1280795" y="1785938"/>
                </a:lnTo>
                <a:lnTo>
                  <a:pt x="1289050" y="1801496"/>
                </a:lnTo>
                <a:lnTo>
                  <a:pt x="1297305" y="1817053"/>
                </a:lnTo>
                <a:lnTo>
                  <a:pt x="1304925" y="1832293"/>
                </a:lnTo>
                <a:lnTo>
                  <a:pt x="1311593" y="1848168"/>
                </a:lnTo>
                <a:lnTo>
                  <a:pt x="1318578" y="1864043"/>
                </a:lnTo>
                <a:lnTo>
                  <a:pt x="1324610" y="1879918"/>
                </a:lnTo>
                <a:lnTo>
                  <a:pt x="1330325" y="1895793"/>
                </a:lnTo>
                <a:lnTo>
                  <a:pt x="1335723" y="1911986"/>
                </a:lnTo>
                <a:lnTo>
                  <a:pt x="1340803" y="1927861"/>
                </a:lnTo>
                <a:lnTo>
                  <a:pt x="1345248" y="1944371"/>
                </a:lnTo>
                <a:lnTo>
                  <a:pt x="1349693" y="1960881"/>
                </a:lnTo>
                <a:lnTo>
                  <a:pt x="1353503" y="1977073"/>
                </a:lnTo>
                <a:lnTo>
                  <a:pt x="1356360" y="1993266"/>
                </a:lnTo>
                <a:lnTo>
                  <a:pt x="1359535" y="2009776"/>
                </a:lnTo>
                <a:lnTo>
                  <a:pt x="1361758" y="2026286"/>
                </a:lnTo>
                <a:lnTo>
                  <a:pt x="1363980" y="2042796"/>
                </a:lnTo>
                <a:lnTo>
                  <a:pt x="1365568" y="2059623"/>
                </a:lnTo>
                <a:lnTo>
                  <a:pt x="1367155" y="2076133"/>
                </a:lnTo>
                <a:lnTo>
                  <a:pt x="1367790" y="2092326"/>
                </a:lnTo>
                <a:lnTo>
                  <a:pt x="1368425" y="2108836"/>
                </a:lnTo>
                <a:lnTo>
                  <a:pt x="1368425" y="2125346"/>
                </a:lnTo>
                <a:lnTo>
                  <a:pt x="1368425" y="2141856"/>
                </a:lnTo>
                <a:lnTo>
                  <a:pt x="1367473" y="2158366"/>
                </a:lnTo>
                <a:lnTo>
                  <a:pt x="1366520" y="2174558"/>
                </a:lnTo>
                <a:lnTo>
                  <a:pt x="1364933" y="2191068"/>
                </a:lnTo>
                <a:lnTo>
                  <a:pt x="1363028" y="2207578"/>
                </a:lnTo>
                <a:lnTo>
                  <a:pt x="1360805" y="2223771"/>
                </a:lnTo>
                <a:lnTo>
                  <a:pt x="1357948" y="2239963"/>
                </a:lnTo>
                <a:lnTo>
                  <a:pt x="1354773" y="2256156"/>
                </a:lnTo>
                <a:lnTo>
                  <a:pt x="1351598" y="2272348"/>
                </a:lnTo>
                <a:lnTo>
                  <a:pt x="1348423" y="2284731"/>
                </a:lnTo>
                <a:lnTo>
                  <a:pt x="1345248" y="2297431"/>
                </a:lnTo>
                <a:lnTo>
                  <a:pt x="1342073" y="2309813"/>
                </a:lnTo>
                <a:lnTo>
                  <a:pt x="1337945" y="2322196"/>
                </a:lnTo>
                <a:lnTo>
                  <a:pt x="1334135" y="2334578"/>
                </a:lnTo>
                <a:lnTo>
                  <a:pt x="1330008" y="2347278"/>
                </a:lnTo>
                <a:lnTo>
                  <a:pt x="1325563" y="2359343"/>
                </a:lnTo>
                <a:lnTo>
                  <a:pt x="1320800" y="2371408"/>
                </a:lnTo>
                <a:lnTo>
                  <a:pt x="1316038" y="2383473"/>
                </a:lnTo>
                <a:lnTo>
                  <a:pt x="1310958" y="2395538"/>
                </a:lnTo>
                <a:lnTo>
                  <a:pt x="1305560" y="2407286"/>
                </a:lnTo>
                <a:lnTo>
                  <a:pt x="1299845" y="2419033"/>
                </a:lnTo>
                <a:lnTo>
                  <a:pt x="1294130" y="2431098"/>
                </a:lnTo>
                <a:lnTo>
                  <a:pt x="1288098" y="2442528"/>
                </a:lnTo>
                <a:lnTo>
                  <a:pt x="1281430" y="2453958"/>
                </a:lnTo>
                <a:lnTo>
                  <a:pt x="1275080" y="2465388"/>
                </a:lnTo>
                <a:lnTo>
                  <a:pt x="1268413" y="2476818"/>
                </a:lnTo>
                <a:lnTo>
                  <a:pt x="1261110" y="2487931"/>
                </a:lnTo>
                <a:lnTo>
                  <a:pt x="1253808" y="2499043"/>
                </a:lnTo>
                <a:lnTo>
                  <a:pt x="1246505" y="2509838"/>
                </a:lnTo>
                <a:lnTo>
                  <a:pt x="1238885" y="2520951"/>
                </a:lnTo>
                <a:lnTo>
                  <a:pt x="1230948" y="2531428"/>
                </a:lnTo>
                <a:lnTo>
                  <a:pt x="1223010" y="2541906"/>
                </a:lnTo>
                <a:lnTo>
                  <a:pt x="1214438" y="2552383"/>
                </a:lnTo>
                <a:lnTo>
                  <a:pt x="1206183" y="2562543"/>
                </a:lnTo>
                <a:lnTo>
                  <a:pt x="1197293" y="2573021"/>
                </a:lnTo>
                <a:lnTo>
                  <a:pt x="1188403" y="2582863"/>
                </a:lnTo>
                <a:lnTo>
                  <a:pt x="1179195" y="2592388"/>
                </a:lnTo>
                <a:lnTo>
                  <a:pt x="1169670" y="2602231"/>
                </a:lnTo>
                <a:lnTo>
                  <a:pt x="1160145" y="2611439"/>
                </a:lnTo>
                <a:lnTo>
                  <a:pt x="1150303" y="2620964"/>
                </a:lnTo>
                <a:lnTo>
                  <a:pt x="1140460" y="2630171"/>
                </a:lnTo>
                <a:lnTo>
                  <a:pt x="1455420" y="3124201"/>
                </a:lnTo>
                <a:lnTo>
                  <a:pt x="1458595" y="3128964"/>
                </a:lnTo>
                <a:lnTo>
                  <a:pt x="1461135" y="3134044"/>
                </a:lnTo>
                <a:lnTo>
                  <a:pt x="1463675" y="3139441"/>
                </a:lnTo>
                <a:lnTo>
                  <a:pt x="1465898" y="3144839"/>
                </a:lnTo>
                <a:lnTo>
                  <a:pt x="1467803" y="3150236"/>
                </a:lnTo>
                <a:lnTo>
                  <a:pt x="1469390" y="3155316"/>
                </a:lnTo>
                <a:lnTo>
                  <a:pt x="1470343" y="3160714"/>
                </a:lnTo>
                <a:lnTo>
                  <a:pt x="1471613" y="3166111"/>
                </a:lnTo>
                <a:lnTo>
                  <a:pt x="1472248" y="3171826"/>
                </a:lnTo>
                <a:lnTo>
                  <a:pt x="1472883" y="3177224"/>
                </a:lnTo>
                <a:lnTo>
                  <a:pt x="1473200" y="3182621"/>
                </a:lnTo>
                <a:lnTo>
                  <a:pt x="1473200" y="3188336"/>
                </a:lnTo>
                <a:lnTo>
                  <a:pt x="1472883" y="3193734"/>
                </a:lnTo>
                <a:lnTo>
                  <a:pt x="1471930" y="3199131"/>
                </a:lnTo>
                <a:lnTo>
                  <a:pt x="1471295" y="3204529"/>
                </a:lnTo>
                <a:lnTo>
                  <a:pt x="1470025" y="3209609"/>
                </a:lnTo>
                <a:lnTo>
                  <a:pt x="1469073" y="3215006"/>
                </a:lnTo>
                <a:lnTo>
                  <a:pt x="1467485" y="3220404"/>
                </a:lnTo>
                <a:lnTo>
                  <a:pt x="1465580" y="3225484"/>
                </a:lnTo>
                <a:lnTo>
                  <a:pt x="1463675" y="3230881"/>
                </a:lnTo>
                <a:lnTo>
                  <a:pt x="1461135" y="3235644"/>
                </a:lnTo>
                <a:lnTo>
                  <a:pt x="1458595" y="3240406"/>
                </a:lnTo>
                <a:lnTo>
                  <a:pt x="1455420" y="3245486"/>
                </a:lnTo>
                <a:lnTo>
                  <a:pt x="1452563" y="3249931"/>
                </a:lnTo>
                <a:lnTo>
                  <a:pt x="1449388" y="3254376"/>
                </a:lnTo>
                <a:lnTo>
                  <a:pt x="1445895" y="3258821"/>
                </a:lnTo>
                <a:lnTo>
                  <a:pt x="1442085" y="3262949"/>
                </a:lnTo>
                <a:lnTo>
                  <a:pt x="1437958" y="3266759"/>
                </a:lnTo>
                <a:lnTo>
                  <a:pt x="1433830" y="3270886"/>
                </a:lnTo>
                <a:lnTo>
                  <a:pt x="1429385" y="3274379"/>
                </a:lnTo>
                <a:lnTo>
                  <a:pt x="1424940" y="3277871"/>
                </a:lnTo>
                <a:lnTo>
                  <a:pt x="1419860" y="3281364"/>
                </a:lnTo>
                <a:lnTo>
                  <a:pt x="1415098" y="3283904"/>
                </a:lnTo>
                <a:lnTo>
                  <a:pt x="1409700" y="3287079"/>
                </a:lnTo>
                <a:lnTo>
                  <a:pt x="1404620" y="3289301"/>
                </a:lnTo>
                <a:lnTo>
                  <a:pt x="1399223" y="3291524"/>
                </a:lnTo>
                <a:lnTo>
                  <a:pt x="1393825" y="3293429"/>
                </a:lnTo>
                <a:lnTo>
                  <a:pt x="1388428" y="3295016"/>
                </a:lnTo>
                <a:lnTo>
                  <a:pt x="1382713" y="3296286"/>
                </a:lnTo>
                <a:lnTo>
                  <a:pt x="1377633" y="3297239"/>
                </a:lnTo>
                <a:lnTo>
                  <a:pt x="1372235" y="3298191"/>
                </a:lnTo>
                <a:lnTo>
                  <a:pt x="1366520" y="3298509"/>
                </a:lnTo>
                <a:lnTo>
                  <a:pt x="1361123" y="3298826"/>
                </a:lnTo>
                <a:lnTo>
                  <a:pt x="1355725" y="3298826"/>
                </a:lnTo>
                <a:lnTo>
                  <a:pt x="1350010" y="3298509"/>
                </a:lnTo>
                <a:lnTo>
                  <a:pt x="1344613" y="3297874"/>
                </a:lnTo>
                <a:lnTo>
                  <a:pt x="1339215" y="3296921"/>
                </a:lnTo>
                <a:lnTo>
                  <a:pt x="1333818" y="3295969"/>
                </a:lnTo>
                <a:lnTo>
                  <a:pt x="1328420" y="3294699"/>
                </a:lnTo>
                <a:lnTo>
                  <a:pt x="1323658" y="3293111"/>
                </a:lnTo>
                <a:lnTo>
                  <a:pt x="1318260" y="3291206"/>
                </a:lnTo>
                <a:lnTo>
                  <a:pt x="1313180" y="3289301"/>
                </a:lnTo>
                <a:lnTo>
                  <a:pt x="1308100" y="3287079"/>
                </a:lnTo>
                <a:lnTo>
                  <a:pt x="1303338" y="3284221"/>
                </a:lnTo>
                <a:lnTo>
                  <a:pt x="1298575" y="3281364"/>
                </a:lnTo>
                <a:lnTo>
                  <a:pt x="1293813" y="3278189"/>
                </a:lnTo>
                <a:lnTo>
                  <a:pt x="1289368" y="3275014"/>
                </a:lnTo>
                <a:lnTo>
                  <a:pt x="1284923" y="3271839"/>
                </a:lnTo>
                <a:lnTo>
                  <a:pt x="1280795" y="3268029"/>
                </a:lnTo>
                <a:lnTo>
                  <a:pt x="1276985" y="3263584"/>
                </a:lnTo>
                <a:lnTo>
                  <a:pt x="1273175" y="3259456"/>
                </a:lnTo>
                <a:lnTo>
                  <a:pt x="1269365" y="3255329"/>
                </a:lnTo>
                <a:lnTo>
                  <a:pt x="1265873" y="3250249"/>
                </a:lnTo>
                <a:lnTo>
                  <a:pt x="1262698" y="3245804"/>
                </a:lnTo>
                <a:lnTo>
                  <a:pt x="947420" y="2751774"/>
                </a:lnTo>
                <a:lnTo>
                  <a:pt x="935038" y="2756854"/>
                </a:lnTo>
                <a:lnTo>
                  <a:pt x="922338" y="2761934"/>
                </a:lnTo>
                <a:lnTo>
                  <a:pt x="909638" y="2766379"/>
                </a:lnTo>
                <a:lnTo>
                  <a:pt x="896938" y="2770506"/>
                </a:lnTo>
                <a:lnTo>
                  <a:pt x="883920" y="2774951"/>
                </a:lnTo>
                <a:lnTo>
                  <a:pt x="871538" y="2778761"/>
                </a:lnTo>
                <a:lnTo>
                  <a:pt x="858520" y="2782254"/>
                </a:lnTo>
                <a:lnTo>
                  <a:pt x="845503" y="2785429"/>
                </a:lnTo>
                <a:lnTo>
                  <a:pt x="832485" y="2788604"/>
                </a:lnTo>
                <a:lnTo>
                  <a:pt x="819468" y="2791144"/>
                </a:lnTo>
                <a:lnTo>
                  <a:pt x="806450" y="2794001"/>
                </a:lnTo>
                <a:lnTo>
                  <a:pt x="793433" y="2796224"/>
                </a:lnTo>
                <a:lnTo>
                  <a:pt x="780415" y="2798129"/>
                </a:lnTo>
                <a:lnTo>
                  <a:pt x="767398" y="2799716"/>
                </a:lnTo>
                <a:lnTo>
                  <a:pt x="754063" y="2801304"/>
                </a:lnTo>
                <a:lnTo>
                  <a:pt x="741045" y="2802891"/>
                </a:lnTo>
                <a:lnTo>
                  <a:pt x="728028" y="2803526"/>
                </a:lnTo>
                <a:lnTo>
                  <a:pt x="715010" y="2804161"/>
                </a:lnTo>
                <a:lnTo>
                  <a:pt x="701675" y="2804796"/>
                </a:lnTo>
                <a:lnTo>
                  <a:pt x="688658" y="2805114"/>
                </a:lnTo>
                <a:lnTo>
                  <a:pt x="675640" y="2805114"/>
                </a:lnTo>
                <a:lnTo>
                  <a:pt x="662623" y="2804796"/>
                </a:lnTo>
                <a:lnTo>
                  <a:pt x="649605" y="2804161"/>
                </a:lnTo>
                <a:lnTo>
                  <a:pt x="636588" y="2803526"/>
                </a:lnTo>
                <a:lnTo>
                  <a:pt x="623570" y="2802256"/>
                </a:lnTo>
                <a:lnTo>
                  <a:pt x="610553" y="2801304"/>
                </a:lnTo>
                <a:lnTo>
                  <a:pt x="597535" y="2799716"/>
                </a:lnTo>
                <a:lnTo>
                  <a:pt x="584518" y="2797811"/>
                </a:lnTo>
                <a:lnTo>
                  <a:pt x="571818" y="2795906"/>
                </a:lnTo>
                <a:lnTo>
                  <a:pt x="558800" y="2793684"/>
                </a:lnTo>
                <a:lnTo>
                  <a:pt x="546100" y="2791144"/>
                </a:lnTo>
                <a:lnTo>
                  <a:pt x="533718" y="2788286"/>
                </a:lnTo>
                <a:lnTo>
                  <a:pt x="517525" y="2784794"/>
                </a:lnTo>
                <a:lnTo>
                  <a:pt x="501968" y="2780666"/>
                </a:lnTo>
                <a:lnTo>
                  <a:pt x="485775" y="2775904"/>
                </a:lnTo>
                <a:lnTo>
                  <a:pt x="470218" y="2771141"/>
                </a:lnTo>
                <a:lnTo>
                  <a:pt x="454660" y="2765744"/>
                </a:lnTo>
                <a:lnTo>
                  <a:pt x="439103" y="2760029"/>
                </a:lnTo>
                <a:lnTo>
                  <a:pt x="424180" y="2753679"/>
                </a:lnTo>
                <a:lnTo>
                  <a:pt x="408940" y="2747329"/>
                </a:lnTo>
                <a:lnTo>
                  <a:pt x="394018" y="2740661"/>
                </a:lnTo>
                <a:lnTo>
                  <a:pt x="379095" y="2733676"/>
                </a:lnTo>
                <a:lnTo>
                  <a:pt x="364173" y="2725739"/>
                </a:lnTo>
                <a:lnTo>
                  <a:pt x="349568" y="2717801"/>
                </a:lnTo>
                <a:lnTo>
                  <a:pt x="335598" y="2709864"/>
                </a:lnTo>
                <a:lnTo>
                  <a:pt x="321310" y="2700974"/>
                </a:lnTo>
                <a:lnTo>
                  <a:pt x="307023" y="2692084"/>
                </a:lnTo>
                <a:lnTo>
                  <a:pt x="293370" y="2682559"/>
                </a:lnTo>
                <a:lnTo>
                  <a:pt x="279718" y="2673034"/>
                </a:lnTo>
                <a:lnTo>
                  <a:pt x="266065" y="2663191"/>
                </a:lnTo>
                <a:lnTo>
                  <a:pt x="253047" y="2652396"/>
                </a:lnTo>
                <a:lnTo>
                  <a:pt x="240347" y="2641601"/>
                </a:lnTo>
                <a:lnTo>
                  <a:pt x="227647" y="2630489"/>
                </a:lnTo>
                <a:lnTo>
                  <a:pt x="214947" y="2619059"/>
                </a:lnTo>
                <a:lnTo>
                  <a:pt x="203200" y="2607629"/>
                </a:lnTo>
                <a:lnTo>
                  <a:pt x="190817" y="2595563"/>
                </a:lnTo>
                <a:lnTo>
                  <a:pt x="179387" y="2582863"/>
                </a:lnTo>
                <a:lnTo>
                  <a:pt x="167957" y="2570163"/>
                </a:lnTo>
                <a:lnTo>
                  <a:pt x="156845" y="2556828"/>
                </a:lnTo>
                <a:lnTo>
                  <a:pt x="146050" y="2543493"/>
                </a:lnTo>
                <a:lnTo>
                  <a:pt x="135255" y="2529523"/>
                </a:lnTo>
                <a:lnTo>
                  <a:pt x="125095" y="2515553"/>
                </a:lnTo>
                <a:lnTo>
                  <a:pt x="115252" y="2500948"/>
                </a:lnTo>
                <a:lnTo>
                  <a:pt x="105410" y="2486343"/>
                </a:lnTo>
                <a:lnTo>
                  <a:pt x="96202" y="2471103"/>
                </a:lnTo>
                <a:lnTo>
                  <a:pt x="87630" y="2456181"/>
                </a:lnTo>
                <a:lnTo>
                  <a:pt x="79057" y="2440941"/>
                </a:lnTo>
                <a:lnTo>
                  <a:pt x="71437" y="2425383"/>
                </a:lnTo>
                <a:lnTo>
                  <a:pt x="63817" y="2409826"/>
                </a:lnTo>
                <a:lnTo>
                  <a:pt x="56515" y="2394268"/>
                </a:lnTo>
                <a:lnTo>
                  <a:pt x="50165" y="2378076"/>
                </a:lnTo>
                <a:lnTo>
                  <a:pt x="43815" y="2362518"/>
                </a:lnTo>
                <a:lnTo>
                  <a:pt x="38100" y="2346326"/>
                </a:lnTo>
                <a:lnTo>
                  <a:pt x="32385" y="2330451"/>
                </a:lnTo>
                <a:lnTo>
                  <a:pt x="27622" y="2313941"/>
                </a:lnTo>
                <a:lnTo>
                  <a:pt x="23177" y="2297748"/>
                </a:lnTo>
                <a:lnTo>
                  <a:pt x="19050" y="2281556"/>
                </a:lnTo>
                <a:lnTo>
                  <a:pt x="15240" y="2265363"/>
                </a:lnTo>
                <a:lnTo>
                  <a:pt x="11747" y="2248853"/>
                </a:lnTo>
                <a:lnTo>
                  <a:pt x="9207" y="2232343"/>
                </a:lnTo>
                <a:lnTo>
                  <a:pt x="6350" y="2216151"/>
                </a:lnTo>
                <a:lnTo>
                  <a:pt x="4445" y="2199641"/>
                </a:lnTo>
                <a:lnTo>
                  <a:pt x="2540" y="2182813"/>
                </a:lnTo>
                <a:lnTo>
                  <a:pt x="1587" y="2166303"/>
                </a:lnTo>
                <a:lnTo>
                  <a:pt x="635" y="2149793"/>
                </a:lnTo>
                <a:lnTo>
                  <a:pt x="0" y="2133283"/>
                </a:lnTo>
                <a:lnTo>
                  <a:pt x="0" y="2117091"/>
                </a:lnTo>
                <a:lnTo>
                  <a:pt x="317" y="2100581"/>
                </a:lnTo>
                <a:lnTo>
                  <a:pt x="952" y="2084071"/>
                </a:lnTo>
                <a:lnTo>
                  <a:pt x="2222" y="2067561"/>
                </a:lnTo>
                <a:lnTo>
                  <a:pt x="3810" y="2051051"/>
                </a:lnTo>
                <a:lnTo>
                  <a:pt x="5715" y="2034541"/>
                </a:lnTo>
                <a:lnTo>
                  <a:pt x="7937" y="2018666"/>
                </a:lnTo>
                <a:lnTo>
                  <a:pt x="10795" y="2002473"/>
                </a:lnTo>
                <a:lnTo>
                  <a:pt x="13652" y="1986598"/>
                </a:lnTo>
                <a:lnTo>
                  <a:pt x="17145" y="1970406"/>
                </a:lnTo>
                <a:lnTo>
                  <a:pt x="20955" y="1954213"/>
                </a:lnTo>
                <a:lnTo>
                  <a:pt x="24765" y="1938656"/>
                </a:lnTo>
                <a:lnTo>
                  <a:pt x="29527" y="1922463"/>
                </a:lnTo>
                <a:lnTo>
                  <a:pt x="34290" y="1906906"/>
                </a:lnTo>
                <a:lnTo>
                  <a:pt x="39687" y="1891666"/>
                </a:lnTo>
                <a:lnTo>
                  <a:pt x="45402" y="1876426"/>
                </a:lnTo>
                <a:lnTo>
                  <a:pt x="51752" y="1861186"/>
                </a:lnTo>
                <a:lnTo>
                  <a:pt x="58102" y="1845628"/>
                </a:lnTo>
                <a:lnTo>
                  <a:pt x="64452" y="1830706"/>
                </a:lnTo>
                <a:lnTo>
                  <a:pt x="71755" y="1815783"/>
                </a:lnTo>
                <a:lnTo>
                  <a:pt x="79375" y="1800861"/>
                </a:lnTo>
                <a:lnTo>
                  <a:pt x="87630" y="1786573"/>
                </a:lnTo>
                <a:lnTo>
                  <a:pt x="95567" y="1772286"/>
                </a:lnTo>
                <a:lnTo>
                  <a:pt x="104457" y="1757998"/>
                </a:lnTo>
                <a:lnTo>
                  <a:pt x="113030" y="1744028"/>
                </a:lnTo>
                <a:lnTo>
                  <a:pt x="122872" y="1730376"/>
                </a:lnTo>
                <a:lnTo>
                  <a:pt x="132397" y="1716723"/>
                </a:lnTo>
                <a:lnTo>
                  <a:pt x="142240" y="1703388"/>
                </a:lnTo>
                <a:lnTo>
                  <a:pt x="152717" y="1690053"/>
                </a:lnTo>
                <a:lnTo>
                  <a:pt x="163195" y="1677353"/>
                </a:lnTo>
                <a:lnTo>
                  <a:pt x="174307" y="1664335"/>
                </a:lnTo>
                <a:lnTo>
                  <a:pt x="185737" y="1652270"/>
                </a:lnTo>
                <a:lnTo>
                  <a:pt x="197802" y="1639888"/>
                </a:lnTo>
                <a:lnTo>
                  <a:pt x="209867" y="1628140"/>
                </a:lnTo>
                <a:lnTo>
                  <a:pt x="222250" y="1616075"/>
                </a:lnTo>
                <a:lnTo>
                  <a:pt x="235267" y="1604646"/>
                </a:lnTo>
                <a:lnTo>
                  <a:pt x="248285" y="1593533"/>
                </a:lnTo>
                <a:lnTo>
                  <a:pt x="261937" y="1583056"/>
                </a:lnTo>
                <a:lnTo>
                  <a:pt x="275908" y="1572260"/>
                </a:lnTo>
                <a:lnTo>
                  <a:pt x="289878" y="1561783"/>
                </a:lnTo>
                <a:lnTo>
                  <a:pt x="304165" y="1552258"/>
                </a:lnTo>
                <a:lnTo>
                  <a:pt x="319088" y="1542416"/>
                </a:lnTo>
                <a:lnTo>
                  <a:pt x="334010" y="1533208"/>
                </a:lnTo>
                <a:lnTo>
                  <a:pt x="349250" y="1524318"/>
                </a:lnTo>
                <a:lnTo>
                  <a:pt x="364490" y="1516063"/>
                </a:lnTo>
                <a:lnTo>
                  <a:pt x="379730" y="1508443"/>
                </a:lnTo>
                <a:lnTo>
                  <a:pt x="395605" y="1500823"/>
                </a:lnTo>
                <a:lnTo>
                  <a:pt x="411163" y="1493838"/>
                </a:lnTo>
                <a:lnTo>
                  <a:pt x="426720" y="1486853"/>
                </a:lnTo>
                <a:lnTo>
                  <a:pt x="442913" y="1480821"/>
                </a:lnTo>
                <a:lnTo>
                  <a:pt x="459105" y="1475105"/>
                </a:lnTo>
                <a:lnTo>
                  <a:pt x="474980" y="1469708"/>
                </a:lnTo>
                <a:lnTo>
                  <a:pt x="491173" y="1464628"/>
                </a:lnTo>
                <a:lnTo>
                  <a:pt x="507365" y="1460183"/>
                </a:lnTo>
                <a:lnTo>
                  <a:pt x="523558" y="1456055"/>
                </a:lnTo>
                <a:lnTo>
                  <a:pt x="540068" y="1452245"/>
                </a:lnTo>
                <a:lnTo>
                  <a:pt x="556578" y="1449070"/>
                </a:lnTo>
                <a:lnTo>
                  <a:pt x="573088" y="1445895"/>
                </a:lnTo>
                <a:lnTo>
                  <a:pt x="589598" y="1443356"/>
                </a:lnTo>
                <a:lnTo>
                  <a:pt x="605790" y="1441451"/>
                </a:lnTo>
                <a:lnTo>
                  <a:pt x="622300" y="1439546"/>
                </a:lnTo>
                <a:lnTo>
                  <a:pt x="638810" y="1438275"/>
                </a:lnTo>
                <a:lnTo>
                  <a:pt x="655320" y="1437640"/>
                </a:lnTo>
                <a:lnTo>
                  <a:pt x="671830" y="1436688"/>
                </a:lnTo>
                <a:close/>
                <a:moveTo>
                  <a:pt x="1808801" y="0"/>
                </a:moveTo>
                <a:lnTo>
                  <a:pt x="1822779" y="318"/>
                </a:lnTo>
                <a:lnTo>
                  <a:pt x="1836121" y="635"/>
                </a:lnTo>
                <a:lnTo>
                  <a:pt x="1849463" y="1588"/>
                </a:lnTo>
                <a:lnTo>
                  <a:pt x="1862806" y="3177"/>
                </a:lnTo>
                <a:lnTo>
                  <a:pt x="1875830" y="4447"/>
                </a:lnTo>
                <a:lnTo>
                  <a:pt x="1888855" y="6353"/>
                </a:lnTo>
                <a:lnTo>
                  <a:pt x="1901562" y="8894"/>
                </a:lnTo>
                <a:lnTo>
                  <a:pt x="1914269" y="11435"/>
                </a:lnTo>
                <a:lnTo>
                  <a:pt x="1926658" y="14612"/>
                </a:lnTo>
                <a:lnTo>
                  <a:pt x="1939047" y="17471"/>
                </a:lnTo>
                <a:lnTo>
                  <a:pt x="1951119" y="21282"/>
                </a:lnTo>
                <a:lnTo>
                  <a:pt x="1963190" y="25412"/>
                </a:lnTo>
                <a:lnTo>
                  <a:pt x="1974944" y="29859"/>
                </a:lnTo>
                <a:lnTo>
                  <a:pt x="1986698" y="34306"/>
                </a:lnTo>
                <a:lnTo>
                  <a:pt x="1998452" y="39071"/>
                </a:lnTo>
                <a:lnTo>
                  <a:pt x="2009571" y="44471"/>
                </a:lnTo>
                <a:lnTo>
                  <a:pt x="2020689" y="49870"/>
                </a:lnTo>
                <a:lnTo>
                  <a:pt x="2031490" y="55906"/>
                </a:lnTo>
                <a:lnTo>
                  <a:pt x="2042291" y="61941"/>
                </a:lnTo>
                <a:lnTo>
                  <a:pt x="2053092" y="67976"/>
                </a:lnTo>
                <a:lnTo>
                  <a:pt x="2063257" y="74964"/>
                </a:lnTo>
                <a:lnTo>
                  <a:pt x="2073741" y="81953"/>
                </a:lnTo>
                <a:lnTo>
                  <a:pt x="2083589" y="89259"/>
                </a:lnTo>
                <a:lnTo>
                  <a:pt x="2093754" y="96564"/>
                </a:lnTo>
                <a:lnTo>
                  <a:pt x="2103284" y="104506"/>
                </a:lnTo>
                <a:lnTo>
                  <a:pt x="2112814" y="112447"/>
                </a:lnTo>
                <a:lnTo>
                  <a:pt x="2122027" y="120388"/>
                </a:lnTo>
                <a:lnTo>
                  <a:pt x="2131239" y="129282"/>
                </a:lnTo>
                <a:lnTo>
                  <a:pt x="2139816" y="138176"/>
                </a:lnTo>
                <a:lnTo>
                  <a:pt x="2148711" y="147070"/>
                </a:lnTo>
                <a:lnTo>
                  <a:pt x="2157288" y="156282"/>
                </a:lnTo>
                <a:lnTo>
                  <a:pt x="2165548" y="165811"/>
                </a:lnTo>
                <a:lnTo>
                  <a:pt x="2173490" y="175658"/>
                </a:lnTo>
                <a:lnTo>
                  <a:pt x="2181749" y="185505"/>
                </a:lnTo>
                <a:lnTo>
                  <a:pt x="2189373" y="195987"/>
                </a:lnTo>
                <a:lnTo>
                  <a:pt x="2196680" y="206152"/>
                </a:lnTo>
                <a:lnTo>
                  <a:pt x="2203986" y="216952"/>
                </a:lnTo>
                <a:lnTo>
                  <a:pt x="2211293" y="227752"/>
                </a:lnTo>
                <a:lnTo>
                  <a:pt x="2217646" y="238870"/>
                </a:lnTo>
                <a:lnTo>
                  <a:pt x="2224635" y="249987"/>
                </a:lnTo>
                <a:lnTo>
                  <a:pt x="2230671" y="261423"/>
                </a:lnTo>
                <a:lnTo>
                  <a:pt x="2237024" y="273175"/>
                </a:lnTo>
                <a:lnTo>
                  <a:pt x="2243060" y="285246"/>
                </a:lnTo>
                <a:lnTo>
                  <a:pt x="2248778" y="296999"/>
                </a:lnTo>
                <a:lnTo>
                  <a:pt x="2253861" y="309069"/>
                </a:lnTo>
                <a:lnTo>
                  <a:pt x="2259261" y="321458"/>
                </a:lnTo>
                <a:lnTo>
                  <a:pt x="2264344" y="334163"/>
                </a:lnTo>
                <a:lnTo>
                  <a:pt x="2269427" y="347187"/>
                </a:lnTo>
                <a:lnTo>
                  <a:pt x="2273874" y="359575"/>
                </a:lnTo>
                <a:lnTo>
                  <a:pt x="2278004" y="372599"/>
                </a:lnTo>
                <a:lnTo>
                  <a:pt x="2282452" y="386257"/>
                </a:lnTo>
                <a:lnTo>
                  <a:pt x="2286264" y="399598"/>
                </a:lnTo>
                <a:lnTo>
                  <a:pt x="2290076" y="412939"/>
                </a:lnTo>
                <a:lnTo>
                  <a:pt x="2292935" y="426598"/>
                </a:lnTo>
                <a:lnTo>
                  <a:pt x="2296429" y="440575"/>
                </a:lnTo>
                <a:lnTo>
                  <a:pt x="2299288" y="454233"/>
                </a:lnTo>
                <a:lnTo>
                  <a:pt x="2301830" y="468527"/>
                </a:lnTo>
                <a:lnTo>
                  <a:pt x="2304053" y="482504"/>
                </a:lnTo>
                <a:lnTo>
                  <a:pt x="2306595" y="497116"/>
                </a:lnTo>
                <a:lnTo>
                  <a:pt x="2308501" y="511410"/>
                </a:lnTo>
                <a:lnTo>
                  <a:pt x="2309772" y="526339"/>
                </a:lnTo>
                <a:lnTo>
                  <a:pt x="2311360" y="540633"/>
                </a:lnTo>
                <a:lnTo>
                  <a:pt x="2312630" y="555245"/>
                </a:lnTo>
                <a:lnTo>
                  <a:pt x="2313266" y="570174"/>
                </a:lnTo>
                <a:lnTo>
                  <a:pt x="2320255" y="573033"/>
                </a:lnTo>
                <a:lnTo>
                  <a:pt x="2327244" y="576209"/>
                </a:lnTo>
                <a:lnTo>
                  <a:pt x="2333597" y="579704"/>
                </a:lnTo>
                <a:lnTo>
                  <a:pt x="2339633" y="583515"/>
                </a:lnTo>
                <a:lnTo>
                  <a:pt x="2345351" y="587645"/>
                </a:lnTo>
                <a:lnTo>
                  <a:pt x="2350751" y="592727"/>
                </a:lnTo>
                <a:lnTo>
                  <a:pt x="2356152" y="597809"/>
                </a:lnTo>
                <a:lnTo>
                  <a:pt x="2361234" y="603527"/>
                </a:lnTo>
                <a:lnTo>
                  <a:pt x="2365364" y="609562"/>
                </a:lnTo>
                <a:lnTo>
                  <a:pt x="2369494" y="616233"/>
                </a:lnTo>
                <a:lnTo>
                  <a:pt x="2372988" y="622903"/>
                </a:lnTo>
                <a:lnTo>
                  <a:pt x="2376483" y="630527"/>
                </a:lnTo>
                <a:lnTo>
                  <a:pt x="2379024" y="638786"/>
                </a:lnTo>
                <a:lnTo>
                  <a:pt x="2381566" y="647362"/>
                </a:lnTo>
                <a:lnTo>
                  <a:pt x="2383472" y="656574"/>
                </a:lnTo>
                <a:lnTo>
                  <a:pt x="2384425" y="666103"/>
                </a:lnTo>
                <a:lnTo>
                  <a:pt x="2385378" y="674362"/>
                </a:lnTo>
                <a:lnTo>
                  <a:pt x="2385695" y="681985"/>
                </a:lnTo>
                <a:lnTo>
                  <a:pt x="2386013" y="689927"/>
                </a:lnTo>
                <a:lnTo>
                  <a:pt x="2385695" y="698503"/>
                </a:lnTo>
                <a:lnTo>
                  <a:pt x="2385378" y="706444"/>
                </a:lnTo>
                <a:lnTo>
                  <a:pt x="2384425" y="714703"/>
                </a:lnTo>
                <a:lnTo>
                  <a:pt x="2383472" y="723279"/>
                </a:lnTo>
                <a:lnTo>
                  <a:pt x="2381883" y="731538"/>
                </a:lnTo>
                <a:lnTo>
                  <a:pt x="2380295" y="740115"/>
                </a:lnTo>
                <a:lnTo>
                  <a:pt x="2378389" y="748373"/>
                </a:lnTo>
                <a:lnTo>
                  <a:pt x="2376483" y="756950"/>
                </a:lnTo>
                <a:lnTo>
                  <a:pt x="2374259" y="765526"/>
                </a:lnTo>
                <a:lnTo>
                  <a:pt x="2371400" y="773467"/>
                </a:lnTo>
                <a:lnTo>
                  <a:pt x="2368541" y="781726"/>
                </a:lnTo>
                <a:lnTo>
                  <a:pt x="2365364" y="789985"/>
                </a:lnTo>
                <a:lnTo>
                  <a:pt x="2361870" y="797926"/>
                </a:lnTo>
                <a:lnTo>
                  <a:pt x="2358376" y="805550"/>
                </a:lnTo>
                <a:lnTo>
                  <a:pt x="2354563" y="813173"/>
                </a:lnTo>
                <a:lnTo>
                  <a:pt x="2350434" y="820479"/>
                </a:lnTo>
                <a:lnTo>
                  <a:pt x="2346304" y="827785"/>
                </a:lnTo>
                <a:lnTo>
                  <a:pt x="2341539" y="834773"/>
                </a:lnTo>
                <a:lnTo>
                  <a:pt x="2337091" y="841444"/>
                </a:lnTo>
                <a:lnTo>
                  <a:pt x="2332009" y="848114"/>
                </a:lnTo>
                <a:lnTo>
                  <a:pt x="2326608" y="854149"/>
                </a:lnTo>
                <a:lnTo>
                  <a:pt x="2321843" y="859867"/>
                </a:lnTo>
                <a:lnTo>
                  <a:pt x="2316125" y="865585"/>
                </a:lnTo>
                <a:lnTo>
                  <a:pt x="2310407" y="870667"/>
                </a:lnTo>
                <a:lnTo>
                  <a:pt x="2304689" y="875432"/>
                </a:lnTo>
                <a:lnTo>
                  <a:pt x="2298335" y="879879"/>
                </a:lnTo>
                <a:lnTo>
                  <a:pt x="2292300" y="884008"/>
                </a:lnTo>
                <a:lnTo>
                  <a:pt x="2285628" y="887502"/>
                </a:lnTo>
                <a:lnTo>
                  <a:pt x="2279275" y="890996"/>
                </a:lnTo>
                <a:lnTo>
                  <a:pt x="2273239" y="915137"/>
                </a:lnTo>
                <a:lnTo>
                  <a:pt x="2266250" y="938643"/>
                </a:lnTo>
                <a:lnTo>
                  <a:pt x="2258626" y="962467"/>
                </a:lnTo>
                <a:lnTo>
                  <a:pt x="2251002" y="986290"/>
                </a:lnTo>
                <a:lnTo>
                  <a:pt x="2242425" y="1009161"/>
                </a:lnTo>
                <a:lnTo>
                  <a:pt x="2233212" y="1032031"/>
                </a:lnTo>
                <a:lnTo>
                  <a:pt x="2223682" y="1054584"/>
                </a:lnTo>
                <a:lnTo>
                  <a:pt x="2213834" y="1076819"/>
                </a:lnTo>
                <a:lnTo>
                  <a:pt x="2203351" y="1098419"/>
                </a:lnTo>
                <a:lnTo>
                  <a:pt x="2192232" y="1119701"/>
                </a:lnTo>
                <a:lnTo>
                  <a:pt x="2180479" y="1140348"/>
                </a:lnTo>
                <a:lnTo>
                  <a:pt x="2168407" y="1160360"/>
                </a:lnTo>
                <a:lnTo>
                  <a:pt x="2155700" y="1179736"/>
                </a:lnTo>
                <a:lnTo>
                  <a:pt x="2142358" y="1198477"/>
                </a:lnTo>
                <a:lnTo>
                  <a:pt x="2128380" y="1216901"/>
                </a:lnTo>
                <a:lnTo>
                  <a:pt x="2114403" y="1234054"/>
                </a:lnTo>
                <a:lnTo>
                  <a:pt x="2106779" y="1242630"/>
                </a:lnTo>
                <a:lnTo>
                  <a:pt x="2099472" y="1250889"/>
                </a:lnTo>
                <a:lnTo>
                  <a:pt x="2091848" y="1259148"/>
                </a:lnTo>
                <a:lnTo>
                  <a:pt x="2083589" y="1266771"/>
                </a:lnTo>
                <a:lnTo>
                  <a:pt x="2075647" y="1274395"/>
                </a:lnTo>
                <a:lnTo>
                  <a:pt x="2067705" y="1282018"/>
                </a:lnTo>
                <a:lnTo>
                  <a:pt x="2059445" y="1289006"/>
                </a:lnTo>
                <a:lnTo>
                  <a:pt x="2051186" y="1295994"/>
                </a:lnTo>
                <a:lnTo>
                  <a:pt x="2042609" y="1302665"/>
                </a:lnTo>
                <a:lnTo>
                  <a:pt x="2034032" y="1309018"/>
                </a:lnTo>
                <a:lnTo>
                  <a:pt x="2025137" y="1315688"/>
                </a:lnTo>
                <a:lnTo>
                  <a:pt x="2016242" y="1321724"/>
                </a:lnTo>
                <a:lnTo>
                  <a:pt x="2007029" y="1327441"/>
                </a:lnTo>
                <a:lnTo>
                  <a:pt x="1997817" y="1332841"/>
                </a:lnTo>
                <a:lnTo>
                  <a:pt x="1988922" y="1338241"/>
                </a:lnTo>
                <a:lnTo>
                  <a:pt x="1979074" y="1343324"/>
                </a:lnTo>
                <a:lnTo>
                  <a:pt x="1969544" y="1348088"/>
                </a:lnTo>
                <a:lnTo>
                  <a:pt x="1960014" y="1352535"/>
                </a:lnTo>
                <a:lnTo>
                  <a:pt x="1950166" y="1356665"/>
                </a:lnTo>
                <a:lnTo>
                  <a:pt x="1940000" y="1360477"/>
                </a:lnTo>
                <a:lnTo>
                  <a:pt x="1929835" y="1364288"/>
                </a:lnTo>
                <a:lnTo>
                  <a:pt x="1919352" y="1367782"/>
                </a:lnTo>
                <a:lnTo>
                  <a:pt x="1909186" y="1370641"/>
                </a:lnTo>
                <a:lnTo>
                  <a:pt x="1898703" y="1373500"/>
                </a:lnTo>
                <a:lnTo>
                  <a:pt x="1888220" y="1375724"/>
                </a:lnTo>
                <a:lnTo>
                  <a:pt x="1877101" y="1377947"/>
                </a:lnTo>
                <a:lnTo>
                  <a:pt x="1865982" y="1379853"/>
                </a:lnTo>
                <a:lnTo>
                  <a:pt x="1854864" y="1381123"/>
                </a:lnTo>
                <a:lnTo>
                  <a:pt x="1843745" y="1382712"/>
                </a:lnTo>
                <a:lnTo>
                  <a:pt x="1832309" y="1383347"/>
                </a:lnTo>
                <a:lnTo>
                  <a:pt x="1820873" y="1383665"/>
                </a:lnTo>
                <a:lnTo>
                  <a:pt x="1808801" y="1384300"/>
                </a:lnTo>
                <a:lnTo>
                  <a:pt x="1797365" y="1383665"/>
                </a:lnTo>
                <a:lnTo>
                  <a:pt x="1785929" y="1383347"/>
                </a:lnTo>
                <a:lnTo>
                  <a:pt x="1774493" y="1382712"/>
                </a:lnTo>
                <a:lnTo>
                  <a:pt x="1763374" y="1381441"/>
                </a:lnTo>
                <a:lnTo>
                  <a:pt x="1752256" y="1379853"/>
                </a:lnTo>
                <a:lnTo>
                  <a:pt x="1741137" y="1377947"/>
                </a:lnTo>
                <a:lnTo>
                  <a:pt x="1730336" y="1375724"/>
                </a:lnTo>
                <a:lnTo>
                  <a:pt x="1719535" y="1373500"/>
                </a:lnTo>
                <a:lnTo>
                  <a:pt x="1709052" y="1370641"/>
                </a:lnTo>
                <a:lnTo>
                  <a:pt x="1698569" y="1367782"/>
                </a:lnTo>
                <a:lnTo>
                  <a:pt x="1688721" y="1364606"/>
                </a:lnTo>
                <a:lnTo>
                  <a:pt x="1678238" y="1360794"/>
                </a:lnTo>
                <a:lnTo>
                  <a:pt x="1668390" y="1356982"/>
                </a:lnTo>
                <a:lnTo>
                  <a:pt x="1658542" y="1352853"/>
                </a:lnTo>
                <a:lnTo>
                  <a:pt x="1649012" y="1348088"/>
                </a:lnTo>
                <a:lnTo>
                  <a:pt x="1639164" y="1343641"/>
                </a:lnTo>
                <a:lnTo>
                  <a:pt x="1630269" y="1338559"/>
                </a:lnTo>
                <a:lnTo>
                  <a:pt x="1620421" y="1333794"/>
                </a:lnTo>
                <a:lnTo>
                  <a:pt x="1611526" y="1327759"/>
                </a:lnTo>
                <a:lnTo>
                  <a:pt x="1602632" y="1322042"/>
                </a:lnTo>
                <a:lnTo>
                  <a:pt x="1593737" y="1316324"/>
                </a:lnTo>
                <a:lnTo>
                  <a:pt x="1584842" y="1309971"/>
                </a:lnTo>
                <a:lnTo>
                  <a:pt x="1576265" y="1303936"/>
                </a:lnTo>
                <a:lnTo>
                  <a:pt x="1567688" y="1296947"/>
                </a:lnTo>
                <a:lnTo>
                  <a:pt x="1559746" y="1289959"/>
                </a:lnTo>
                <a:lnTo>
                  <a:pt x="1551169" y="1282653"/>
                </a:lnTo>
                <a:lnTo>
                  <a:pt x="1543227" y="1275348"/>
                </a:lnTo>
                <a:lnTo>
                  <a:pt x="1535285" y="1267724"/>
                </a:lnTo>
                <a:lnTo>
                  <a:pt x="1527661" y="1260100"/>
                </a:lnTo>
                <a:lnTo>
                  <a:pt x="1520037" y="1252159"/>
                </a:lnTo>
                <a:lnTo>
                  <a:pt x="1512095" y="1244218"/>
                </a:lnTo>
                <a:lnTo>
                  <a:pt x="1505106" y="1235642"/>
                </a:lnTo>
                <a:lnTo>
                  <a:pt x="1490811" y="1218489"/>
                </a:lnTo>
                <a:lnTo>
                  <a:pt x="1477151" y="1200383"/>
                </a:lnTo>
                <a:lnTo>
                  <a:pt x="1463491" y="1181642"/>
                </a:lnTo>
                <a:lnTo>
                  <a:pt x="1451102" y="1162583"/>
                </a:lnTo>
                <a:lnTo>
                  <a:pt x="1438712" y="1142572"/>
                </a:lnTo>
                <a:lnTo>
                  <a:pt x="1426958" y="1121925"/>
                </a:lnTo>
                <a:lnTo>
                  <a:pt x="1415840" y="1101278"/>
                </a:lnTo>
                <a:lnTo>
                  <a:pt x="1405357" y="1079678"/>
                </a:lnTo>
                <a:lnTo>
                  <a:pt x="1395191" y="1057760"/>
                </a:lnTo>
                <a:lnTo>
                  <a:pt x="1385979" y="1035525"/>
                </a:lnTo>
                <a:lnTo>
                  <a:pt x="1376766" y="1012972"/>
                </a:lnTo>
                <a:lnTo>
                  <a:pt x="1368189" y="989467"/>
                </a:lnTo>
                <a:lnTo>
                  <a:pt x="1360247" y="966278"/>
                </a:lnTo>
                <a:lnTo>
                  <a:pt x="1352941" y="943090"/>
                </a:lnTo>
                <a:lnTo>
                  <a:pt x="1346269" y="919267"/>
                </a:lnTo>
                <a:lnTo>
                  <a:pt x="1339598" y="895126"/>
                </a:lnTo>
                <a:lnTo>
                  <a:pt x="1332292" y="892902"/>
                </a:lnTo>
                <a:lnTo>
                  <a:pt x="1324985" y="889726"/>
                </a:lnTo>
                <a:lnTo>
                  <a:pt x="1318314" y="886232"/>
                </a:lnTo>
                <a:lnTo>
                  <a:pt x="1311325" y="882420"/>
                </a:lnTo>
                <a:lnTo>
                  <a:pt x="1304654" y="878290"/>
                </a:lnTo>
                <a:lnTo>
                  <a:pt x="1298619" y="873208"/>
                </a:lnTo>
                <a:lnTo>
                  <a:pt x="1292265" y="867808"/>
                </a:lnTo>
                <a:lnTo>
                  <a:pt x="1286547" y="862726"/>
                </a:lnTo>
                <a:lnTo>
                  <a:pt x="1280829" y="856373"/>
                </a:lnTo>
                <a:lnTo>
                  <a:pt x="1274793" y="850020"/>
                </a:lnTo>
                <a:lnTo>
                  <a:pt x="1269710" y="843032"/>
                </a:lnTo>
                <a:lnTo>
                  <a:pt x="1264627" y="836044"/>
                </a:lnTo>
                <a:lnTo>
                  <a:pt x="1259545" y="828738"/>
                </a:lnTo>
                <a:lnTo>
                  <a:pt x="1255097" y="821114"/>
                </a:lnTo>
                <a:lnTo>
                  <a:pt x="1250968" y="813491"/>
                </a:lnTo>
                <a:lnTo>
                  <a:pt x="1246520" y="805550"/>
                </a:lnTo>
                <a:lnTo>
                  <a:pt x="1242708" y="796973"/>
                </a:lnTo>
                <a:lnTo>
                  <a:pt x="1239214" y="788714"/>
                </a:lnTo>
                <a:lnTo>
                  <a:pt x="1236037" y="780138"/>
                </a:lnTo>
                <a:lnTo>
                  <a:pt x="1232860" y="771562"/>
                </a:lnTo>
                <a:lnTo>
                  <a:pt x="1230001" y="762667"/>
                </a:lnTo>
                <a:lnTo>
                  <a:pt x="1227460" y="753773"/>
                </a:lnTo>
                <a:lnTo>
                  <a:pt x="1225554" y="745197"/>
                </a:lnTo>
                <a:lnTo>
                  <a:pt x="1223648" y="735985"/>
                </a:lnTo>
                <a:lnTo>
                  <a:pt x="1222059" y="727091"/>
                </a:lnTo>
                <a:lnTo>
                  <a:pt x="1220471" y="718197"/>
                </a:lnTo>
                <a:lnTo>
                  <a:pt x="1219836" y="708985"/>
                </a:lnTo>
                <a:lnTo>
                  <a:pt x="1219200" y="700409"/>
                </a:lnTo>
                <a:lnTo>
                  <a:pt x="1219200" y="691832"/>
                </a:lnTo>
                <a:lnTo>
                  <a:pt x="1219200" y="682938"/>
                </a:lnTo>
                <a:lnTo>
                  <a:pt x="1219518" y="674680"/>
                </a:lnTo>
                <a:lnTo>
                  <a:pt x="1220153" y="666103"/>
                </a:lnTo>
                <a:lnTo>
                  <a:pt x="1221742" y="655621"/>
                </a:lnTo>
                <a:lnTo>
                  <a:pt x="1223648" y="645456"/>
                </a:lnTo>
                <a:lnTo>
                  <a:pt x="1226824" y="635927"/>
                </a:lnTo>
                <a:lnTo>
                  <a:pt x="1229683" y="627350"/>
                </a:lnTo>
                <a:lnTo>
                  <a:pt x="1233496" y="618774"/>
                </a:lnTo>
                <a:lnTo>
                  <a:pt x="1237943" y="611468"/>
                </a:lnTo>
                <a:lnTo>
                  <a:pt x="1242708" y="604162"/>
                </a:lnTo>
                <a:lnTo>
                  <a:pt x="1248108" y="598127"/>
                </a:lnTo>
                <a:lnTo>
                  <a:pt x="1253827" y="592409"/>
                </a:lnTo>
                <a:lnTo>
                  <a:pt x="1259862" y="587009"/>
                </a:lnTo>
                <a:lnTo>
                  <a:pt x="1266534" y="581927"/>
                </a:lnTo>
                <a:lnTo>
                  <a:pt x="1273522" y="577798"/>
                </a:lnTo>
                <a:lnTo>
                  <a:pt x="1280829" y="574304"/>
                </a:lnTo>
                <a:lnTo>
                  <a:pt x="1288453" y="570809"/>
                </a:lnTo>
                <a:lnTo>
                  <a:pt x="1296395" y="568268"/>
                </a:lnTo>
                <a:lnTo>
                  <a:pt x="1304654" y="566045"/>
                </a:lnTo>
                <a:lnTo>
                  <a:pt x="1305607" y="551115"/>
                </a:lnTo>
                <a:lnTo>
                  <a:pt x="1306560" y="536504"/>
                </a:lnTo>
                <a:lnTo>
                  <a:pt x="1308149" y="521892"/>
                </a:lnTo>
                <a:lnTo>
                  <a:pt x="1310055" y="507598"/>
                </a:lnTo>
                <a:lnTo>
                  <a:pt x="1311961" y="493304"/>
                </a:lnTo>
                <a:lnTo>
                  <a:pt x="1314502" y="479010"/>
                </a:lnTo>
                <a:lnTo>
                  <a:pt x="1316726" y="465033"/>
                </a:lnTo>
                <a:lnTo>
                  <a:pt x="1319267" y="450739"/>
                </a:lnTo>
                <a:lnTo>
                  <a:pt x="1322444" y="437081"/>
                </a:lnTo>
                <a:lnTo>
                  <a:pt x="1325303" y="423104"/>
                </a:lnTo>
                <a:lnTo>
                  <a:pt x="1328797" y="409763"/>
                </a:lnTo>
                <a:lnTo>
                  <a:pt x="1332610" y="396422"/>
                </a:lnTo>
                <a:lnTo>
                  <a:pt x="1336422" y="383081"/>
                </a:lnTo>
                <a:lnTo>
                  <a:pt x="1340869" y="370057"/>
                </a:lnTo>
                <a:lnTo>
                  <a:pt x="1344999" y="357034"/>
                </a:lnTo>
                <a:lnTo>
                  <a:pt x="1349446" y="344010"/>
                </a:lnTo>
                <a:lnTo>
                  <a:pt x="1354529" y="331305"/>
                </a:lnTo>
                <a:lnTo>
                  <a:pt x="1359612" y="319234"/>
                </a:lnTo>
                <a:lnTo>
                  <a:pt x="1365012" y="306528"/>
                </a:lnTo>
                <a:lnTo>
                  <a:pt x="1370095" y="294775"/>
                </a:lnTo>
                <a:lnTo>
                  <a:pt x="1376131" y="282705"/>
                </a:lnTo>
                <a:lnTo>
                  <a:pt x="1382167" y="270952"/>
                </a:lnTo>
                <a:lnTo>
                  <a:pt x="1388202" y="259517"/>
                </a:lnTo>
                <a:lnTo>
                  <a:pt x="1394873" y="248081"/>
                </a:lnTo>
                <a:lnTo>
                  <a:pt x="1401227" y="236964"/>
                </a:lnTo>
                <a:lnTo>
                  <a:pt x="1408216" y="225846"/>
                </a:lnTo>
                <a:lnTo>
                  <a:pt x="1414887" y="215046"/>
                </a:lnTo>
                <a:lnTo>
                  <a:pt x="1422193" y="204246"/>
                </a:lnTo>
                <a:lnTo>
                  <a:pt x="1429817" y="194082"/>
                </a:lnTo>
                <a:lnTo>
                  <a:pt x="1437759" y="183917"/>
                </a:lnTo>
                <a:lnTo>
                  <a:pt x="1445701" y="174070"/>
                </a:lnTo>
                <a:lnTo>
                  <a:pt x="1453643" y="164541"/>
                </a:lnTo>
                <a:lnTo>
                  <a:pt x="1461585" y="155011"/>
                </a:lnTo>
                <a:lnTo>
                  <a:pt x="1470480" y="145799"/>
                </a:lnTo>
                <a:lnTo>
                  <a:pt x="1479057" y="136588"/>
                </a:lnTo>
                <a:lnTo>
                  <a:pt x="1488269" y="128329"/>
                </a:lnTo>
                <a:lnTo>
                  <a:pt x="1496846" y="119753"/>
                </a:lnTo>
                <a:lnTo>
                  <a:pt x="1506377" y="111494"/>
                </a:lnTo>
                <a:lnTo>
                  <a:pt x="1515589" y="103235"/>
                </a:lnTo>
                <a:lnTo>
                  <a:pt x="1525755" y="95611"/>
                </a:lnTo>
                <a:lnTo>
                  <a:pt x="1535285" y="88306"/>
                </a:lnTo>
                <a:lnTo>
                  <a:pt x="1545133" y="81000"/>
                </a:lnTo>
                <a:lnTo>
                  <a:pt x="1555616" y="74329"/>
                </a:lnTo>
                <a:lnTo>
                  <a:pt x="1565781" y="67659"/>
                </a:lnTo>
                <a:lnTo>
                  <a:pt x="1576582" y="61306"/>
                </a:lnTo>
                <a:lnTo>
                  <a:pt x="1587383" y="54953"/>
                </a:lnTo>
                <a:lnTo>
                  <a:pt x="1597866" y="49235"/>
                </a:lnTo>
                <a:lnTo>
                  <a:pt x="1608985" y="44153"/>
                </a:lnTo>
                <a:lnTo>
                  <a:pt x="1620421" y="38753"/>
                </a:lnTo>
                <a:lnTo>
                  <a:pt x="1632175" y="33988"/>
                </a:lnTo>
                <a:lnTo>
                  <a:pt x="1643611" y="29541"/>
                </a:lnTo>
                <a:lnTo>
                  <a:pt x="1655365" y="25412"/>
                </a:lnTo>
                <a:lnTo>
                  <a:pt x="1667119" y="20965"/>
                </a:lnTo>
                <a:lnTo>
                  <a:pt x="1679508" y="17471"/>
                </a:lnTo>
                <a:lnTo>
                  <a:pt x="1691898" y="14294"/>
                </a:lnTo>
                <a:lnTo>
                  <a:pt x="1703969" y="11435"/>
                </a:lnTo>
                <a:lnTo>
                  <a:pt x="1716676" y="8894"/>
                </a:lnTo>
                <a:lnTo>
                  <a:pt x="1729383" y="6353"/>
                </a:lnTo>
                <a:lnTo>
                  <a:pt x="1742408" y="4447"/>
                </a:lnTo>
                <a:lnTo>
                  <a:pt x="1755432" y="3177"/>
                </a:lnTo>
                <a:lnTo>
                  <a:pt x="1768457" y="1588"/>
                </a:lnTo>
                <a:lnTo>
                  <a:pt x="1781799" y="635"/>
                </a:lnTo>
                <a:lnTo>
                  <a:pt x="1795459" y="318"/>
                </a:lnTo>
                <a:lnTo>
                  <a:pt x="180880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0" name="六边形 12"/>
          <p:cNvSpPr/>
          <p:nvPr/>
        </p:nvSpPr>
        <p:spPr bwMode="auto">
          <a:xfrm>
            <a:off x="5454878" y="2144112"/>
            <a:ext cx="1277006" cy="108782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KSO_Shape"/>
          <p:cNvSpPr/>
          <p:nvPr/>
        </p:nvSpPr>
        <p:spPr bwMode="auto">
          <a:xfrm>
            <a:off x="5785950" y="2301069"/>
            <a:ext cx="653113" cy="694380"/>
          </a:xfrm>
          <a:custGeom>
            <a:avLst/>
            <a:gdLst>
              <a:gd name="T0" fmla="*/ 1264650 w 2063750"/>
              <a:gd name="T1" fmla="*/ 933236 h 1925638"/>
              <a:gd name="T2" fmla="*/ 1205010 w 2063750"/>
              <a:gd name="T3" fmla="*/ 981200 h 1925638"/>
              <a:gd name="T4" fmla="*/ 1169637 w 2063750"/>
              <a:gd name="T5" fmla="*/ 913641 h 1925638"/>
              <a:gd name="T6" fmla="*/ 1863628 w 2063750"/>
              <a:gd name="T7" fmla="*/ 619424 h 1925638"/>
              <a:gd name="T8" fmla="*/ 1873035 w 2063750"/>
              <a:gd name="T9" fmla="*/ 667280 h 1925638"/>
              <a:gd name="T10" fmla="*/ 1691374 w 2063750"/>
              <a:gd name="T11" fmla="*/ 669322 h 1925638"/>
              <a:gd name="T12" fmla="*/ 1696077 w 2063750"/>
              <a:gd name="T13" fmla="*/ 621175 h 1925638"/>
              <a:gd name="T14" fmla="*/ 742063 w 2063750"/>
              <a:gd name="T15" fmla="*/ 629637 h 1925638"/>
              <a:gd name="T16" fmla="*/ 727975 w 2063750"/>
              <a:gd name="T17" fmla="*/ 676034 h 1925638"/>
              <a:gd name="T18" fmla="*/ 550987 w 2063750"/>
              <a:gd name="T19" fmla="*/ 656483 h 1925638"/>
              <a:gd name="T20" fmla="*/ 577990 w 2063750"/>
              <a:gd name="T21" fmla="*/ 615922 h 1925638"/>
              <a:gd name="T22" fmla="*/ 1273128 w 2063750"/>
              <a:gd name="T23" fmla="*/ 560052 h 1925638"/>
              <a:gd name="T24" fmla="*/ 1196826 w 2063750"/>
              <a:gd name="T25" fmla="*/ 846374 h 1925638"/>
              <a:gd name="T26" fmla="*/ 1157651 w 2063750"/>
              <a:gd name="T27" fmla="*/ 551279 h 1925638"/>
              <a:gd name="T28" fmla="*/ 1196634 w 2063750"/>
              <a:gd name="T29" fmla="*/ 394965 h 1925638"/>
              <a:gd name="T30" fmla="*/ 1004375 w 2063750"/>
              <a:gd name="T31" fmla="*/ 453667 h 1925638"/>
              <a:gd name="T32" fmla="*/ 916159 w 2063750"/>
              <a:gd name="T33" fmla="*/ 617446 h 1925638"/>
              <a:gd name="T34" fmla="*/ 942243 w 2063750"/>
              <a:gd name="T35" fmla="*/ 775648 h 1925638"/>
              <a:gd name="T36" fmla="*/ 1065042 w 2063750"/>
              <a:gd name="T37" fmla="*/ 952636 h 1925638"/>
              <a:gd name="T38" fmla="*/ 1352258 w 2063750"/>
              <a:gd name="T39" fmla="*/ 1009577 h 1925638"/>
              <a:gd name="T40" fmla="*/ 1456007 w 2063750"/>
              <a:gd name="T41" fmla="*/ 831122 h 1925638"/>
              <a:gd name="T42" fmla="*/ 1514915 w 2063750"/>
              <a:gd name="T43" fmla="*/ 694346 h 1925638"/>
              <a:gd name="T44" fmla="*/ 1484729 w 2063750"/>
              <a:gd name="T45" fmla="*/ 506499 h 1925638"/>
              <a:gd name="T46" fmla="*/ 1323829 w 2063750"/>
              <a:gd name="T47" fmla="*/ 407879 h 1925638"/>
              <a:gd name="T48" fmla="*/ 1277230 w 2063750"/>
              <a:gd name="T49" fmla="*/ 330686 h 1925638"/>
              <a:gd name="T50" fmla="*/ 1483556 w 2063750"/>
              <a:gd name="T51" fmla="*/ 408467 h 1925638"/>
              <a:gd name="T52" fmla="*/ 1585840 w 2063750"/>
              <a:gd name="T53" fmla="*/ 598074 h 1925638"/>
              <a:gd name="T54" fmla="*/ 1556532 w 2063750"/>
              <a:gd name="T55" fmla="*/ 799717 h 1925638"/>
              <a:gd name="T56" fmla="*/ 1444577 w 2063750"/>
              <a:gd name="T57" fmla="*/ 953809 h 1925638"/>
              <a:gd name="T58" fmla="*/ 1379514 w 2063750"/>
              <a:gd name="T59" fmla="*/ 1234993 h 1925638"/>
              <a:gd name="T60" fmla="*/ 1224769 w 2063750"/>
              <a:gd name="T61" fmla="*/ 1299859 h 1925638"/>
              <a:gd name="T62" fmla="*/ 973458 w 2063750"/>
              <a:gd name="T63" fmla="*/ 1301550 h 1925638"/>
              <a:gd name="T64" fmla="*/ 884643 w 2063750"/>
              <a:gd name="T65" fmla="*/ 1352828 h 1925638"/>
              <a:gd name="T66" fmla="*/ 1171315 w 2063750"/>
              <a:gd name="T67" fmla="*/ 1381250 h 1925638"/>
              <a:gd name="T68" fmla="*/ 1609826 w 2063750"/>
              <a:gd name="T69" fmla="*/ 1205732 h 1925638"/>
              <a:gd name="T70" fmla="*/ 1769285 w 2063750"/>
              <a:gd name="T71" fmla="*/ 1202215 h 1925638"/>
              <a:gd name="T72" fmla="*/ 1698033 w 2063750"/>
              <a:gd name="T73" fmla="*/ 1343539 h 1925638"/>
              <a:gd name="T74" fmla="*/ 1830840 w 2063750"/>
              <a:gd name="T75" fmla="*/ 1309461 h 1925638"/>
              <a:gd name="T76" fmla="*/ 1902362 w 2063750"/>
              <a:gd name="T77" fmla="*/ 1344330 h 1925638"/>
              <a:gd name="T78" fmla="*/ 1805632 w 2063750"/>
              <a:gd name="T79" fmla="*/ 1426962 h 1925638"/>
              <a:gd name="T80" fmla="*/ 1115916 w 2063750"/>
              <a:gd name="T81" fmla="*/ 1759833 h 1925638"/>
              <a:gd name="T82" fmla="*/ 544327 w 2063750"/>
              <a:gd name="T83" fmla="*/ 1713829 h 1925638"/>
              <a:gd name="T84" fmla="*/ 50124 w 2063750"/>
              <a:gd name="T85" fmla="*/ 1388576 h 1925638"/>
              <a:gd name="T86" fmla="*/ 277587 w 2063750"/>
              <a:gd name="T87" fmla="*/ 1364841 h 1925638"/>
              <a:gd name="T88" fmla="*/ 557812 w 2063750"/>
              <a:gd name="T89" fmla="*/ 1209541 h 1925638"/>
              <a:gd name="T90" fmla="*/ 1023426 w 2063750"/>
              <a:gd name="T91" fmla="*/ 1057126 h 1925638"/>
              <a:gd name="T92" fmla="*/ 919090 w 2063750"/>
              <a:gd name="T93" fmla="*/ 864876 h 1925638"/>
              <a:gd name="T94" fmla="*/ 854320 w 2063750"/>
              <a:gd name="T95" fmla="*/ 707847 h 1925638"/>
              <a:gd name="T96" fmla="*/ 887730 w 2063750"/>
              <a:gd name="T97" fmla="*/ 478909 h 1925638"/>
              <a:gd name="T98" fmla="*/ 1065042 w 2063750"/>
              <a:gd name="T99" fmla="*/ 350938 h 1925638"/>
              <a:gd name="T100" fmla="*/ 1690144 w 2063750"/>
              <a:gd name="T101" fmla="*/ 203159 h 1925638"/>
              <a:gd name="T102" fmla="*/ 1700127 w 2063750"/>
              <a:gd name="T103" fmla="*/ 250943 h 1925638"/>
              <a:gd name="T104" fmla="*/ 1558014 w 2063750"/>
              <a:gd name="T105" fmla="*/ 348271 h 1925638"/>
              <a:gd name="T106" fmla="*/ 1655497 w 2063750"/>
              <a:gd name="T107" fmla="*/ 206383 h 1925638"/>
              <a:gd name="T108" fmla="*/ 904489 w 2063750"/>
              <a:gd name="T109" fmla="*/ 306056 h 1925638"/>
              <a:gd name="T110" fmla="*/ 895180 w 2063750"/>
              <a:gd name="T111" fmla="*/ 353841 h 1925638"/>
              <a:gd name="T112" fmla="*/ 757001 w 2063750"/>
              <a:gd name="T113" fmla="*/ 243028 h 1925638"/>
              <a:gd name="T114" fmla="*/ 779982 w 2063750"/>
              <a:gd name="T115" fmla="*/ 199933 h 1925638"/>
              <a:gd name="T116" fmla="*/ 1248509 w 2063750"/>
              <a:gd name="T117" fmla="*/ 28478 h 1925638"/>
              <a:gd name="T118" fmla="*/ 1217149 w 2063750"/>
              <a:gd name="T119" fmla="*/ 197882 h 1925638"/>
              <a:gd name="T120" fmla="*/ 1185497 w 2063750"/>
              <a:gd name="T121" fmla="*/ 28478 h 19256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2063750" h="1925638">
                <a:moveTo>
                  <a:pt x="1310496" y="957198"/>
                </a:moveTo>
                <a:lnTo>
                  <a:pt x="1315880" y="957198"/>
                </a:lnTo>
                <a:lnTo>
                  <a:pt x="1321581" y="957198"/>
                </a:lnTo>
                <a:lnTo>
                  <a:pt x="1326965" y="958465"/>
                </a:lnTo>
                <a:lnTo>
                  <a:pt x="1332032" y="959732"/>
                </a:lnTo>
                <a:lnTo>
                  <a:pt x="1337099" y="961316"/>
                </a:lnTo>
                <a:lnTo>
                  <a:pt x="1341850" y="963533"/>
                </a:lnTo>
                <a:lnTo>
                  <a:pt x="1346284" y="966383"/>
                </a:lnTo>
                <a:lnTo>
                  <a:pt x="1350718" y="969234"/>
                </a:lnTo>
                <a:lnTo>
                  <a:pt x="1354202" y="973035"/>
                </a:lnTo>
                <a:lnTo>
                  <a:pt x="1357685" y="976519"/>
                </a:lnTo>
                <a:lnTo>
                  <a:pt x="1360536" y="980637"/>
                </a:lnTo>
                <a:lnTo>
                  <a:pt x="1363386" y="985072"/>
                </a:lnTo>
                <a:lnTo>
                  <a:pt x="1365603" y="989506"/>
                </a:lnTo>
                <a:lnTo>
                  <a:pt x="1367503" y="994574"/>
                </a:lnTo>
                <a:lnTo>
                  <a:pt x="1369087" y="999959"/>
                </a:lnTo>
                <a:lnTo>
                  <a:pt x="1369720" y="1005344"/>
                </a:lnTo>
                <a:lnTo>
                  <a:pt x="1370037" y="1010728"/>
                </a:lnTo>
                <a:lnTo>
                  <a:pt x="1369720" y="1016113"/>
                </a:lnTo>
                <a:lnTo>
                  <a:pt x="1369087" y="1021181"/>
                </a:lnTo>
                <a:lnTo>
                  <a:pt x="1367503" y="1026566"/>
                </a:lnTo>
                <a:lnTo>
                  <a:pt x="1365603" y="1031634"/>
                </a:lnTo>
                <a:lnTo>
                  <a:pt x="1363386" y="1036385"/>
                </a:lnTo>
                <a:lnTo>
                  <a:pt x="1360536" y="1040503"/>
                </a:lnTo>
                <a:lnTo>
                  <a:pt x="1357685" y="1044620"/>
                </a:lnTo>
                <a:lnTo>
                  <a:pt x="1354202" y="1048738"/>
                </a:lnTo>
                <a:lnTo>
                  <a:pt x="1350718" y="1051906"/>
                </a:lnTo>
                <a:lnTo>
                  <a:pt x="1346284" y="1055073"/>
                </a:lnTo>
                <a:lnTo>
                  <a:pt x="1341850" y="1057290"/>
                </a:lnTo>
                <a:lnTo>
                  <a:pt x="1337099" y="1059507"/>
                </a:lnTo>
                <a:lnTo>
                  <a:pt x="1332032" y="1061408"/>
                </a:lnTo>
                <a:lnTo>
                  <a:pt x="1326965" y="1062675"/>
                </a:lnTo>
                <a:lnTo>
                  <a:pt x="1321581" y="1063308"/>
                </a:lnTo>
                <a:lnTo>
                  <a:pt x="1315880" y="1063625"/>
                </a:lnTo>
                <a:lnTo>
                  <a:pt x="1310496" y="1063308"/>
                </a:lnTo>
                <a:lnTo>
                  <a:pt x="1305428" y="1062675"/>
                </a:lnTo>
                <a:lnTo>
                  <a:pt x="1300361" y="1061408"/>
                </a:lnTo>
                <a:lnTo>
                  <a:pt x="1295294" y="1059507"/>
                </a:lnTo>
                <a:lnTo>
                  <a:pt x="1290543" y="1057290"/>
                </a:lnTo>
                <a:lnTo>
                  <a:pt x="1286109" y="1055073"/>
                </a:lnTo>
                <a:lnTo>
                  <a:pt x="1281992" y="1051906"/>
                </a:lnTo>
                <a:lnTo>
                  <a:pt x="1278191" y="1048738"/>
                </a:lnTo>
                <a:lnTo>
                  <a:pt x="1275024" y="1044620"/>
                </a:lnTo>
                <a:lnTo>
                  <a:pt x="1271857" y="1040503"/>
                </a:lnTo>
                <a:lnTo>
                  <a:pt x="1269324" y="1036385"/>
                </a:lnTo>
                <a:lnTo>
                  <a:pt x="1267107" y="1031634"/>
                </a:lnTo>
                <a:lnTo>
                  <a:pt x="1265206" y="1026566"/>
                </a:lnTo>
                <a:lnTo>
                  <a:pt x="1263940" y="1021181"/>
                </a:lnTo>
                <a:lnTo>
                  <a:pt x="1263306" y="1016113"/>
                </a:lnTo>
                <a:lnTo>
                  <a:pt x="1262989" y="1010728"/>
                </a:lnTo>
                <a:lnTo>
                  <a:pt x="1263306" y="1005344"/>
                </a:lnTo>
                <a:lnTo>
                  <a:pt x="1263940" y="999959"/>
                </a:lnTo>
                <a:lnTo>
                  <a:pt x="1265206" y="994574"/>
                </a:lnTo>
                <a:lnTo>
                  <a:pt x="1267107" y="989506"/>
                </a:lnTo>
                <a:lnTo>
                  <a:pt x="1269324" y="985072"/>
                </a:lnTo>
                <a:lnTo>
                  <a:pt x="1271857" y="980637"/>
                </a:lnTo>
                <a:lnTo>
                  <a:pt x="1275024" y="976519"/>
                </a:lnTo>
                <a:lnTo>
                  <a:pt x="1278191" y="973035"/>
                </a:lnTo>
                <a:lnTo>
                  <a:pt x="1281992" y="969234"/>
                </a:lnTo>
                <a:lnTo>
                  <a:pt x="1286109" y="966383"/>
                </a:lnTo>
                <a:lnTo>
                  <a:pt x="1290543" y="963533"/>
                </a:lnTo>
                <a:lnTo>
                  <a:pt x="1295294" y="961316"/>
                </a:lnTo>
                <a:lnTo>
                  <a:pt x="1300361" y="959732"/>
                </a:lnTo>
                <a:lnTo>
                  <a:pt x="1305428" y="958465"/>
                </a:lnTo>
                <a:lnTo>
                  <a:pt x="1310496" y="957198"/>
                </a:lnTo>
                <a:close/>
                <a:moveTo>
                  <a:pt x="1856524" y="666750"/>
                </a:moveTo>
                <a:lnTo>
                  <a:pt x="2002690" y="666750"/>
                </a:lnTo>
                <a:lnTo>
                  <a:pt x="2005874" y="667066"/>
                </a:lnTo>
                <a:lnTo>
                  <a:pt x="2009695" y="667382"/>
                </a:lnTo>
                <a:lnTo>
                  <a:pt x="2012561" y="668330"/>
                </a:lnTo>
                <a:lnTo>
                  <a:pt x="2016064" y="669595"/>
                </a:lnTo>
                <a:lnTo>
                  <a:pt x="2018930" y="670859"/>
                </a:lnTo>
                <a:lnTo>
                  <a:pt x="2021796" y="672755"/>
                </a:lnTo>
                <a:lnTo>
                  <a:pt x="2024344" y="674335"/>
                </a:lnTo>
                <a:lnTo>
                  <a:pt x="2026891" y="676863"/>
                </a:lnTo>
                <a:lnTo>
                  <a:pt x="2029121" y="679076"/>
                </a:lnTo>
                <a:lnTo>
                  <a:pt x="2031031" y="681920"/>
                </a:lnTo>
                <a:lnTo>
                  <a:pt x="2032623" y="684764"/>
                </a:lnTo>
                <a:lnTo>
                  <a:pt x="2034216" y="687292"/>
                </a:lnTo>
                <a:lnTo>
                  <a:pt x="2035489" y="690769"/>
                </a:lnTo>
                <a:lnTo>
                  <a:pt x="2036126" y="693929"/>
                </a:lnTo>
                <a:lnTo>
                  <a:pt x="2036763" y="697405"/>
                </a:lnTo>
                <a:lnTo>
                  <a:pt x="2036763" y="700566"/>
                </a:lnTo>
                <a:lnTo>
                  <a:pt x="2036763" y="704358"/>
                </a:lnTo>
                <a:lnTo>
                  <a:pt x="2036126" y="707834"/>
                </a:lnTo>
                <a:lnTo>
                  <a:pt x="2035489" y="710995"/>
                </a:lnTo>
                <a:lnTo>
                  <a:pt x="2034216" y="714155"/>
                </a:lnTo>
                <a:lnTo>
                  <a:pt x="2032623" y="716999"/>
                </a:lnTo>
                <a:lnTo>
                  <a:pt x="2031031" y="720160"/>
                </a:lnTo>
                <a:lnTo>
                  <a:pt x="2029121" y="722688"/>
                </a:lnTo>
                <a:lnTo>
                  <a:pt x="2026891" y="724900"/>
                </a:lnTo>
                <a:lnTo>
                  <a:pt x="2024344" y="727112"/>
                </a:lnTo>
                <a:lnTo>
                  <a:pt x="2021796" y="729009"/>
                </a:lnTo>
                <a:lnTo>
                  <a:pt x="2018930" y="730905"/>
                </a:lnTo>
                <a:lnTo>
                  <a:pt x="2016064" y="732169"/>
                </a:lnTo>
                <a:lnTo>
                  <a:pt x="2012561" y="733433"/>
                </a:lnTo>
                <a:lnTo>
                  <a:pt x="2009695" y="734381"/>
                </a:lnTo>
                <a:lnTo>
                  <a:pt x="2005874" y="734697"/>
                </a:lnTo>
                <a:lnTo>
                  <a:pt x="2002690" y="735013"/>
                </a:lnTo>
                <a:lnTo>
                  <a:pt x="1856524" y="735013"/>
                </a:lnTo>
                <a:lnTo>
                  <a:pt x="1853339" y="734697"/>
                </a:lnTo>
                <a:lnTo>
                  <a:pt x="1849518" y="734381"/>
                </a:lnTo>
                <a:lnTo>
                  <a:pt x="1846652" y="733433"/>
                </a:lnTo>
                <a:lnTo>
                  <a:pt x="1843149" y="732169"/>
                </a:lnTo>
                <a:lnTo>
                  <a:pt x="1840283" y="730905"/>
                </a:lnTo>
                <a:lnTo>
                  <a:pt x="1837417" y="729009"/>
                </a:lnTo>
                <a:lnTo>
                  <a:pt x="1834870" y="727112"/>
                </a:lnTo>
                <a:lnTo>
                  <a:pt x="1832322" y="724900"/>
                </a:lnTo>
                <a:lnTo>
                  <a:pt x="1830093" y="722688"/>
                </a:lnTo>
                <a:lnTo>
                  <a:pt x="1828182" y="720160"/>
                </a:lnTo>
                <a:lnTo>
                  <a:pt x="1826590" y="716999"/>
                </a:lnTo>
                <a:lnTo>
                  <a:pt x="1824998" y="714155"/>
                </a:lnTo>
                <a:lnTo>
                  <a:pt x="1823724" y="710995"/>
                </a:lnTo>
                <a:lnTo>
                  <a:pt x="1823087" y="707834"/>
                </a:lnTo>
                <a:lnTo>
                  <a:pt x="1822450" y="704358"/>
                </a:lnTo>
                <a:lnTo>
                  <a:pt x="1822450" y="700566"/>
                </a:lnTo>
                <a:lnTo>
                  <a:pt x="1822450" y="697405"/>
                </a:lnTo>
                <a:lnTo>
                  <a:pt x="1823087" y="693929"/>
                </a:lnTo>
                <a:lnTo>
                  <a:pt x="1823724" y="690769"/>
                </a:lnTo>
                <a:lnTo>
                  <a:pt x="1824998" y="687292"/>
                </a:lnTo>
                <a:lnTo>
                  <a:pt x="1826590" y="684764"/>
                </a:lnTo>
                <a:lnTo>
                  <a:pt x="1828182" y="681920"/>
                </a:lnTo>
                <a:lnTo>
                  <a:pt x="1830093" y="679076"/>
                </a:lnTo>
                <a:lnTo>
                  <a:pt x="1832322" y="676863"/>
                </a:lnTo>
                <a:lnTo>
                  <a:pt x="1834870" y="674335"/>
                </a:lnTo>
                <a:lnTo>
                  <a:pt x="1837417" y="672755"/>
                </a:lnTo>
                <a:lnTo>
                  <a:pt x="1840283" y="670859"/>
                </a:lnTo>
                <a:lnTo>
                  <a:pt x="1843149" y="669595"/>
                </a:lnTo>
                <a:lnTo>
                  <a:pt x="1846652" y="668330"/>
                </a:lnTo>
                <a:lnTo>
                  <a:pt x="1849518" y="667382"/>
                </a:lnTo>
                <a:lnTo>
                  <a:pt x="1853339" y="667066"/>
                </a:lnTo>
                <a:lnTo>
                  <a:pt x="1856524" y="666750"/>
                </a:lnTo>
                <a:close/>
                <a:moveTo>
                  <a:pt x="629654" y="666750"/>
                </a:moveTo>
                <a:lnTo>
                  <a:pt x="775285" y="666750"/>
                </a:lnTo>
                <a:lnTo>
                  <a:pt x="778783" y="667066"/>
                </a:lnTo>
                <a:lnTo>
                  <a:pt x="781962" y="667382"/>
                </a:lnTo>
                <a:lnTo>
                  <a:pt x="785460" y="668330"/>
                </a:lnTo>
                <a:lnTo>
                  <a:pt x="788640" y="669595"/>
                </a:lnTo>
                <a:lnTo>
                  <a:pt x="791819" y="670859"/>
                </a:lnTo>
                <a:lnTo>
                  <a:pt x="794363" y="672755"/>
                </a:lnTo>
                <a:lnTo>
                  <a:pt x="797225" y="674335"/>
                </a:lnTo>
                <a:lnTo>
                  <a:pt x="799451" y="676863"/>
                </a:lnTo>
                <a:lnTo>
                  <a:pt x="801677" y="679076"/>
                </a:lnTo>
                <a:lnTo>
                  <a:pt x="803902" y="681920"/>
                </a:lnTo>
                <a:lnTo>
                  <a:pt x="805492" y="684764"/>
                </a:lnTo>
                <a:lnTo>
                  <a:pt x="806764" y="687292"/>
                </a:lnTo>
                <a:lnTo>
                  <a:pt x="808036" y="690769"/>
                </a:lnTo>
                <a:lnTo>
                  <a:pt x="808990" y="693929"/>
                </a:lnTo>
                <a:lnTo>
                  <a:pt x="809626" y="697405"/>
                </a:lnTo>
                <a:lnTo>
                  <a:pt x="809626" y="700566"/>
                </a:lnTo>
                <a:lnTo>
                  <a:pt x="809626" y="704358"/>
                </a:lnTo>
                <a:lnTo>
                  <a:pt x="808990" y="707834"/>
                </a:lnTo>
                <a:lnTo>
                  <a:pt x="808036" y="710995"/>
                </a:lnTo>
                <a:lnTo>
                  <a:pt x="806764" y="714155"/>
                </a:lnTo>
                <a:lnTo>
                  <a:pt x="805492" y="716999"/>
                </a:lnTo>
                <a:lnTo>
                  <a:pt x="803902" y="720160"/>
                </a:lnTo>
                <a:lnTo>
                  <a:pt x="801677" y="722688"/>
                </a:lnTo>
                <a:lnTo>
                  <a:pt x="799451" y="724900"/>
                </a:lnTo>
                <a:lnTo>
                  <a:pt x="797225" y="727112"/>
                </a:lnTo>
                <a:lnTo>
                  <a:pt x="794363" y="729009"/>
                </a:lnTo>
                <a:lnTo>
                  <a:pt x="791819" y="730905"/>
                </a:lnTo>
                <a:lnTo>
                  <a:pt x="788640" y="732169"/>
                </a:lnTo>
                <a:lnTo>
                  <a:pt x="785460" y="733433"/>
                </a:lnTo>
                <a:lnTo>
                  <a:pt x="781962" y="734381"/>
                </a:lnTo>
                <a:lnTo>
                  <a:pt x="778783" y="734697"/>
                </a:lnTo>
                <a:lnTo>
                  <a:pt x="775285" y="735013"/>
                </a:lnTo>
                <a:lnTo>
                  <a:pt x="629654" y="735013"/>
                </a:lnTo>
                <a:lnTo>
                  <a:pt x="626156" y="734697"/>
                </a:lnTo>
                <a:lnTo>
                  <a:pt x="622976" y="734381"/>
                </a:lnTo>
                <a:lnTo>
                  <a:pt x="619479" y="733433"/>
                </a:lnTo>
                <a:lnTo>
                  <a:pt x="616299" y="732169"/>
                </a:lnTo>
                <a:lnTo>
                  <a:pt x="613119" y="730905"/>
                </a:lnTo>
                <a:lnTo>
                  <a:pt x="610576" y="729009"/>
                </a:lnTo>
                <a:lnTo>
                  <a:pt x="607714" y="727112"/>
                </a:lnTo>
                <a:lnTo>
                  <a:pt x="605488" y="724900"/>
                </a:lnTo>
                <a:lnTo>
                  <a:pt x="603262" y="722688"/>
                </a:lnTo>
                <a:lnTo>
                  <a:pt x="601036" y="720160"/>
                </a:lnTo>
                <a:lnTo>
                  <a:pt x="599447" y="716999"/>
                </a:lnTo>
                <a:lnTo>
                  <a:pt x="598175" y="714155"/>
                </a:lnTo>
                <a:lnTo>
                  <a:pt x="596903" y="710995"/>
                </a:lnTo>
                <a:lnTo>
                  <a:pt x="596267" y="707834"/>
                </a:lnTo>
                <a:lnTo>
                  <a:pt x="595313" y="704358"/>
                </a:lnTo>
                <a:lnTo>
                  <a:pt x="595313" y="700566"/>
                </a:lnTo>
                <a:lnTo>
                  <a:pt x="595313" y="697405"/>
                </a:lnTo>
                <a:lnTo>
                  <a:pt x="596267" y="693929"/>
                </a:lnTo>
                <a:lnTo>
                  <a:pt x="596903" y="690769"/>
                </a:lnTo>
                <a:lnTo>
                  <a:pt x="598175" y="687292"/>
                </a:lnTo>
                <a:lnTo>
                  <a:pt x="599447" y="684764"/>
                </a:lnTo>
                <a:lnTo>
                  <a:pt x="601036" y="681920"/>
                </a:lnTo>
                <a:lnTo>
                  <a:pt x="603262" y="679076"/>
                </a:lnTo>
                <a:lnTo>
                  <a:pt x="605488" y="676863"/>
                </a:lnTo>
                <a:lnTo>
                  <a:pt x="607714" y="674335"/>
                </a:lnTo>
                <a:lnTo>
                  <a:pt x="610576" y="672755"/>
                </a:lnTo>
                <a:lnTo>
                  <a:pt x="613119" y="670859"/>
                </a:lnTo>
                <a:lnTo>
                  <a:pt x="616299" y="669595"/>
                </a:lnTo>
                <a:lnTo>
                  <a:pt x="619479" y="668330"/>
                </a:lnTo>
                <a:lnTo>
                  <a:pt x="622976" y="667382"/>
                </a:lnTo>
                <a:lnTo>
                  <a:pt x="626156" y="667066"/>
                </a:lnTo>
                <a:lnTo>
                  <a:pt x="629654" y="666750"/>
                </a:lnTo>
                <a:close/>
                <a:moveTo>
                  <a:pt x="1315880" y="528637"/>
                </a:moveTo>
                <a:lnTo>
                  <a:pt x="1321897" y="528954"/>
                </a:lnTo>
                <a:lnTo>
                  <a:pt x="1327598" y="529904"/>
                </a:lnTo>
                <a:lnTo>
                  <a:pt x="1333615" y="531805"/>
                </a:lnTo>
                <a:lnTo>
                  <a:pt x="1339316" y="534655"/>
                </a:lnTo>
                <a:lnTo>
                  <a:pt x="1345017" y="537823"/>
                </a:lnTo>
                <a:lnTo>
                  <a:pt x="1350084" y="541941"/>
                </a:lnTo>
                <a:lnTo>
                  <a:pt x="1354835" y="546375"/>
                </a:lnTo>
                <a:lnTo>
                  <a:pt x="1359586" y="551760"/>
                </a:lnTo>
                <a:lnTo>
                  <a:pt x="1364020" y="557778"/>
                </a:lnTo>
                <a:lnTo>
                  <a:pt x="1367503" y="564430"/>
                </a:lnTo>
                <a:lnTo>
                  <a:pt x="1370987" y="571398"/>
                </a:lnTo>
                <a:lnTo>
                  <a:pt x="1373837" y="579634"/>
                </a:lnTo>
                <a:lnTo>
                  <a:pt x="1375104" y="583751"/>
                </a:lnTo>
                <a:lnTo>
                  <a:pt x="1376371" y="588186"/>
                </a:lnTo>
                <a:lnTo>
                  <a:pt x="1377955" y="597055"/>
                </a:lnTo>
                <a:lnTo>
                  <a:pt x="1379222" y="606557"/>
                </a:lnTo>
                <a:lnTo>
                  <a:pt x="1379538" y="616377"/>
                </a:lnTo>
                <a:lnTo>
                  <a:pt x="1379222" y="627463"/>
                </a:lnTo>
                <a:lnTo>
                  <a:pt x="1378905" y="637915"/>
                </a:lnTo>
                <a:lnTo>
                  <a:pt x="1378588" y="647101"/>
                </a:lnTo>
                <a:lnTo>
                  <a:pt x="1377955" y="655970"/>
                </a:lnTo>
                <a:lnTo>
                  <a:pt x="1376054" y="673074"/>
                </a:lnTo>
                <a:lnTo>
                  <a:pt x="1373204" y="690179"/>
                </a:lnTo>
                <a:lnTo>
                  <a:pt x="1370037" y="706967"/>
                </a:lnTo>
                <a:lnTo>
                  <a:pt x="1366237" y="725021"/>
                </a:lnTo>
                <a:lnTo>
                  <a:pt x="1361803" y="745293"/>
                </a:lnTo>
                <a:lnTo>
                  <a:pt x="1357369" y="769366"/>
                </a:lnTo>
                <a:lnTo>
                  <a:pt x="1352301" y="797873"/>
                </a:lnTo>
                <a:lnTo>
                  <a:pt x="1346917" y="830815"/>
                </a:lnTo>
                <a:lnTo>
                  <a:pt x="1344384" y="849503"/>
                </a:lnTo>
                <a:lnTo>
                  <a:pt x="1341533" y="870092"/>
                </a:lnTo>
                <a:lnTo>
                  <a:pt x="1338683" y="892264"/>
                </a:lnTo>
                <a:lnTo>
                  <a:pt x="1335832" y="916654"/>
                </a:lnTo>
                <a:lnTo>
                  <a:pt x="1296561" y="916654"/>
                </a:lnTo>
                <a:lnTo>
                  <a:pt x="1293710" y="892264"/>
                </a:lnTo>
                <a:lnTo>
                  <a:pt x="1290860" y="870092"/>
                </a:lnTo>
                <a:lnTo>
                  <a:pt x="1288326" y="849820"/>
                </a:lnTo>
                <a:lnTo>
                  <a:pt x="1285792" y="831132"/>
                </a:lnTo>
                <a:lnTo>
                  <a:pt x="1280092" y="797873"/>
                </a:lnTo>
                <a:lnTo>
                  <a:pt x="1275341" y="769366"/>
                </a:lnTo>
                <a:lnTo>
                  <a:pt x="1270590" y="745293"/>
                </a:lnTo>
                <a:lnTo>
                  <a:pt x="1266473" y="725021"/>
                </a:lnTo>
                <a:lnTo>
                  <a:pt x="1262356" y="706967"/>
                </a:lnTo>
                <a:lnTo>
                  <a:pt x="1258872" y="690179"/>
                </a:lnTo>
                <a:lnTo>
                  <a:pt x="1256339" y="673074"/>
                </a:lnTo>
                <a:lnTo>
                  <a:pt x="1254438" y="655970"/>
                </a:lnTo>
                <a:lnTo>
                  <a:pt x="1253805" y="647101"/>
                </a:lnTo>
                <a:lnTo>
                  <a:pt x="1252855" y="637915"/>
                </a:lnTo>
                <a:lnTo>
                  <a:pt x="1252538" y="627463"/>
                </a:lnTo>
                <a:lnTo>
                  <a:pt x="1252538" y="616377"/>
                </a:lnTo>
                <a:lnTo>
                  <a:pt x="1252855" y="606557"/>
                </a:lnTo>
                <a:lnTo>
                  <a:pt x="1254122" y="597055"/>
                </a:lnTo>
                <a:lnTo>
                  <a:pt x="1255705" y="588186"/>
                </a:lnTo>
                <a:lnTo>
                  <a:pt x="1256972" y="583751"/>
                </a:lnTo>
                <a:lnTo>
                  <a:pt x="1258239" y="579634"/>
                </a:lnTo>
                <a:lnTo>
                  <a:pt x="1261406" y="571398"/>
                </a:lnTo>
                <a:lnTo>
                  <a:pt x="1264573" y="564430"/>
                </a:lnTo>
                <a:lnTo>
                  <a:pt x="1268374" y="557778"/>
                </a:lnTo>
                <a:lnTo>
                  <a:pt x="1272807" y="551760"/>
                </a:lnTo>
                <a:lnTo>
                  <a:pt x="1277241" y="546375"/>
                </a:lnTo>
                <a:lnTo>
                  <a:pt x="1281992" y="541941"/>
                </a:lnTo>
                <a:lnTo>
                  <a:pt x="1287376" y="537823"/>
                </a:lnTo>
                <a:lnTo>
                  <a:pt x="1293077" y="534655"/>
                </a:lnTo>
                <a:lnTo>
                  <a:pt x="1298778" y="531805"/>
                </a:lnTo>
                <a:lnTo>
                  <a:pt x="1304162" y="529904"/>
                </a:lnTo>
                <a:lnTo>
                  <a:pt x="1310179" y="528954"/>
                </a:lnTo>
                <a:lnTo>
                  <a:pt x="1315880" y="528637"/>
                </a:lnTo>
                <a:close/>
                <a:moveTo>
                  <a:pt x="1316038" y="427125"/>
                </a:moveTo>
                <a:lnTo>
                  <a:pt x="1306196" y="427443"/>
                </a:lnTo>
                <a:lnTo>
                  <a:pt x="1296353" y="427761"/>
                </a:lnTo>
                <a:lnTo>
                  <a:pt x="1283971" y="428715"/>
                </a:lnTo>
                <a:lnTo>
                  <a:pt x="1269048" y="430622"/>
                </a:lnTo>
                <a:lnTo>
                  <a:pt x="1252221" y="432529"/>
                </a:lnTo>
                <a:lnTo>
                  <a:pt x="1233806" y="435390"/>
                </a:lnTo>
                <a:lnTo>
                  <a:pt x="1224281" y="437615"/>
                </a:lnTo>
                <a:lnTo>
                  <a:pt x="1214121" y="439523"/>
                </a:lnTo>
                <a:lnTo>
                  <a:pt x="1204278" y="441748"/>
                </a:lnTo>
                <a:lnTo>
                  <a:pt x="1193483" y="444609"/>
                </a:lnTo>
                <a:lnTo>
                  <a:pt x="1183323" y="447470"/>
                </a:lnTo>
                <a:lnTo>
                  <a:pt x="1172528" y="450967"/>
                </a:lnTo>
                <a:lnTo>
                  <a:pt x="1161733" y="454463"/>
                </a:lnTo>
                <a:lnTo>
                  <a:pt x="1150938" y="458914"/>
                </a:lnTo>
                <a:lnTo>
                  <a:pt x="1140143" y="463364"/>
                </a:lnTo>
                <a:lnTo>
                  <a:pt x="1129348" y="467814"/>
                </a:lnTo>
                <a:lnTo>
                  <a:pt x="1118871" y="473218"/>
                </a:lnTo>
                <a:lnTo>
                  <a:pt x="1108393" y="478940"/>
                </a:lnTo>
                <a:lnTo>
                  <a:pt x="1097916" y="484980"/>
                </a:lnTo>
                <a:lnTo>
                  <a:pt x="1088073" y="491338"/>
                </a:lnTo>
                <a:lnTo>
                  <a:pt x="1078231" y="498331"/>
                </a:lnTo>
                <a:lnTo>
                  <a:pt x="1069023" y="505960"/>
                </a:lnTo>
                <a:lnTo>
                  <a:pt x="1059498" y="514225"/>
                </a:lnTo>
                <a:lnTo>
                  <a:pt x="1050926" y="522808"/>
                </a:lnTo>
                <a:lnTo>
                  <a:pt x="1043623" y="530755"/>
                </a:lnTo>
                <a:lnTo>
                  <a:pt x="1036638" y="539656"/>
                </a:lnTo>
                <a:lnTo>
                  <a:pt x="1029971" y="548557"/>
                </a:lnTo>
                <a:lnTo>
                  <a:pt x="1023938" y="557775"/>
                </a:lnTo>
                <a:lnTo>
                  <a:pt x="1018541" y="567312"/>
                </a:lnTo>
                <a:lnTo>
                  <a:pt x="1013461" y="577166"/>
                </a:lnTo>
                <a:lnTo>
                  <a:pt x="1009333" y="587656"/>
                </a:lnTo>
                <a:lnTo>
                  <a:pt x="1005206" y="598464"/>
                </a:lnTo>
                <a:lnTo>
                  <a:pt x="1001713" y="608954"/>
                </a:lnTo>
                <a:lnTo>
                  <a:pt x="998856" y="620398"/>
                </a:lnTo>
                <a:lnTo>
                  <a:pt x="996633" y="632160"/>
                </a:lnTo>
                <a:lnTo>
                  <a:pt x="994728" y="643922"/>
                </a:lnTo>
                <a:lnTo>
                  <a:pt x="993458" y="656319"/>
                </a:lnTo>
                <a:lnTo>
                  <a:pt x="992506" y="668716"/>
                </a:lnTo>
                <a:lnTo>
                  <a:pt x="992506" y="681750"/>
                </a:lnTo>
                <a:lnTo>
                  <a:pt x="992506" y="694783"/>
                </a:lnTo>
                <a:lnTo>
                  <a:pt x="993141" y="707498"/>
                </a:lnTo>
                <a:lnTo>
                  <a:pt x="994093" y="719260"/>
                </a:lnTo>
                <a:lnTo>
                  <a:pt x="994728" y="730704"/>
                </a:lnTo>
                <a:lnTo>
                  <a:pt x="996316" y="741829"/>
                </a:lnTo>
                <a:lnTo>
                  <a:pt x="997586" y="752002"/>
                </a:lnTo>
                <a:lnTo>
                  <a:pt x="998856" y="762174"/>
                </a:lnTo>
                <a:lnTo>
                  <a:pt x="1000443" y="771393"/>
                </a:lnTo>
                <a:lnTo>
                  <a:pt x="1002031" y="780611"/>
                </a:lnTo>
                <a:lnTo>
                  <a:pt x="1003936" y="789194"/>
                </a:lnTo>
                <a:lnTo>
                  <a:pt x="1005841" y="797777"/>
                </a:lnTo>
                <a:lnTo>
                  <a:pt x="1008063" y="805724"/>
                </a:lnTo>
                <a:lnTo>
                  <a:pt x="1010603" y="813035"/>
                </a:lnTo>
                <a:lnTo>
                  <a:pt x="1012826" y="820347"/>
                </a:lnTo>
                <a:lnTo>
                  <a:pt x="1015683" y="827022"/>
                </a:lnTo>
                <a:lnTo>
                  <a:pt x="1018223" y="833698"/>
                </a:lnTo>
                <a:lnTo>
                  <a:pt x="1020763" y="840055"/>
                </a:lnTo>
                <a:lnTo>
                  <a:pt x="1023621" y="846095"/>
                </a:lnTo>
                <a:lnTo>
                  <a:pt x="1026478" y="851817"/>
                </a:lnTo>
                <a:lnTo>
                  <a:pt x="1032828" y="862943"/>
                </a:lnTo>
                <a:lnTo>
                  <a:pt x="1039496" y="872797"/>
                </a:lnTo>
                <a:lnTo>
                  <a:pt x="1046481" y="882652"/>
                </a:lnTo>
                <a:lnTo>
                  <a:pt x="1053466" y="891552"/>
                </a:lnTo>
                <a:lnTo>
                  <a:pt x="1061086" y="900135"/>
                </a:lnTo>
                <a:lnTo>
                  <a:pt x="1076643" y="917301"/>
                </a:lnTo>
                <a:lnTo>
                  <a:pt x="1091883" y="934467"/>
                </a:lnTo>
                <a:lnTo>
                  <a:pt x="1099821" y="943367"/>
                </a:lnTo>
                <a:lnTo>
                  <a:pt x="1107441" y="952904"/>
                </a:lnTo>
                <a:lnTo>
                  <a:pt x="1115061" y="962758"/>
                </a:lnTo>
                <a:lnTo>
                  <a:pt x="1122681" y="973566"/>
                </a:lnTo>
                <a:lnTo>
                  <a:pt x="1129983" y="985010"/>
                </a:lnTo>
                <a:lnTo>
                  <a:pt x="1136968" y="996772"/>
                </a:lnTo>
                <a:lnTo>
                  <a:pt x="1143953" y="1009805"/>
                </a:lnTo>
                <a:lnTo>
                  <a:pt x="1150938" y="1024427"/>
                </a:lnTo>
                <a:lnTo>
                  <a:pt x="1153796" y="1031739"/>
                </a:lnTo>
                <a:lnTo>
                  <a:pt x="1157288" y="1039686"/>
                </a:lnTo>
                <a:lnTo>
                  <a:pt x="1160146" y="1047633"/>
                </a:lnTo>
                <a:lnTo>
                  <a:pt x="1162686" y="1056216"/>
                </a:lnTo>
                <a:lnTo>
                  <a:pt x="1165543" y="1064799"/>
                </a:lnTo>
                <a:lnTo>
                  <a:pt x="1168083" y="1074017"/>
                </a:lnTo>
                <a:lnTo>
                  <a:pt x="1170941" y="1083554"/>
                </a:lnTo>
                <a:lnTo>
                  <a:pt x="1173163" y="1093408"/>
                </a:lnTo>
                <a:lnTo>
                  <a:pt x="1175386" y="1103580"/>
                </a:lnTo>
                <a:lnTo>
                  <a:pt x="1177608" y="1114388"/>
                </a:lnTo>
                <a:lnTo>
                  <a:pt x="1179513" y="1125196"/>
                </a:lnTo>
                <a:lnTo>
                  <a:pt x="1181418" y="1136958"/>
                </a:lnTo>
                <a:lnTo>
                  <a:pt x="1181680" y="1141412"/>
                </a:lnTo>
                <a:lnTo>
                  <a:pt x="1456680" y="1141412"/>
                </a:lnTo>
                <a:lnTo>
                  <a:pt x="1456691" y="1136958"/>
                </a:lnTo>
                <a:lnTo>
                  <a:pt x="1458596" y="1125196"/>
                </a:lnTo>
                <a:lnTo>
                  <a:pt x="1460818" y="1114388"/>
                </a:lnTo>
                <a:lnTo>
                  <a:pt x="1462723" y="1103580"/>
                </a:lnTo>
                <a:lnTo>
                  <a:pt x="1464946" y="1093408"/>
                </a:lnTo>
                <a:lnTo>
                  <a:pt x="1467486" y="1083554"/>
                </a:lnTo>
                <a:lnTo>
                  <a:pt x="1470026" y="1074017"/>
                </a:lnTo>
                <a:lnTo>
                  <a:pt x="1472883" y="1064799"/>
                </a:lnTo>
                <a:lnTo>
                  <a:pt x="1475423" y="1056216"/>
                </a:lnTo>
                <a:lnTo>
                  <a:pt x="1478281" y="1047633"/>
                </a:lnTo>
                <a:lnTo>
                  <a:pt x="1481456" y="1039686"/>
                </a:lnTo>
                <a:lnTo>
                  <a:pt x="1484313" y="1031739"/>
                </a:lnTo>
                <a:lnTo>
                  <a:pt x="1487806" y="1024427"/>
                </a:lnTo>
                <a:lnTo>
                  <a:pt x="1494156" y="1009805"/>
                </a:lnTo>
                <a:lnTo>
                  <a:pt x="1501141" y="996772"/>
                </a:lnTo>
                <a:lnTo>
                  <a:pt x="1508443" y="985010"/>
                </a:lnTo>
                <a:lnTo>
                  <a:pt x="1515746" y="973566"/>
                </a:lnTo>
                <a:lnTo>
                  <a:pt x="1523048" y="962758"/>
                </a:lnTo>
                <a:lnTo>
                  <a:pt x="1530986" y="952904"/>
                </a:lnTo>
                <a:lnTo>
                  <a:pt x="1538606" y="943367"/>
                </a:lnTo>
                <a:lnTo>
                  <a:pt x="1546543" y="934467"/>
                </a:lnTo>
                <a:lnTo>
                  <a:pt x="1561466" y="917301"/>
                </a:lnTo>
                <a:lnTo>
                  <a:pt x="1577341" y="900135"/>
                </a:lnTo>
                <a:lnTo>
                  <a:pt x="1584643" y="891552"/>
                </a:lnTo>
                <a:lnTo>
                  <a:pt x="1591946" y="882652"/>
                </a:lnTo>
                <a:lnTo>
                  <a:pt x="1598613" y="872797"/>
                </a:lnTo>
                <a:lnTo>
                  <a:pt x="1605281" y="862943"/>
                </a:lnTo>
                <a:lnTo>
                  <a:pt x="1611631" y="851817"/>
                </a:lnTo>
                <a:lnTo>
                  <a:pt x="1614806" y="846095"/>
                </a:lnTo>
                <a:lnTo>
                  <a:pt x="1617346" y="840055"/>
                </a:lnTo>
                <a:lnTo>
                  <a:pt x="1620203" y="833698"/>
                </a:lnTo>
                <a:lnTo>
                  <a:pt x="1623061" y="827022"/>
                </a:lnTo>
                <a:lnTo>
                  <a:pt x="1625283" y="820347"/>
                </a:lnTo>
                <a:lnTo>
                  <a:pt x="1628141" y="813035"/>
                </a:lnTo>
                <a:lnTo>
                  <a:pt x="1630046" y="805724"/>
                </a:lnTo>
                <a:lnTo>
                  <a:pt x="1632268" y="797777"/>
                </a:lnTo>
                <a:lnTo>
                  <a:pt x="1634491" y="789194"/>
                </a:lnTo>
                <a:lnTo>
                  <a:pt x="1636396" y="780611"/>
                </a:lnTo>
                <a:lnTo>
                  <a:pt x="1637983" y="771393"/>
                </a:lnTo>
                <a:lnTo>
                  <a:pt x="1639571" y="762174"/>
                </a:lnTo>
                <a:lnTo>
                  <a:pt x="1641158" y="752002"/>
                </a:lnTo>
                <a:lnTo>
                  <a:pt x="1642428" y="741829"/>
                </a:lnTo>
                <a:lnTo>
                  <a:pt x="1643381" y="730704"/>
                </a:lnTo>
                <a:lnTo>
                  <a:pt x="1644333" y="719260"/>
                </a:lnTo>
                <a:lnTo>
                  <a:pt x="1644968" y="707498"/>
                </a:lnTo>
                <a:lnTo>
                  <a:pt x="1645603" y="694783"/>
                </a:lnTo>
                <a:lnTo>
                  <a:pt x="1645921" y="681750"/>
                </a:lnTo>
                <a:lnTo>
                  <a:pt x="1645603" y="668716"/>
                </a:lnTo>
                <a:lnTo>
                  <a:pt x="1644968" y="656319"/>
                </a:lnTo>
                <a:lnTo>
                  <a:pt x="1643698" y="643922"/>
                </a:lnTo>
                <a:lnTo>
                  <a:pt x="1641793" y="632160"/>
                </a:lnTo>
                <a:lnTo>
                  <a:pt x="1639253" y="620398"/>
                </a:lnTo>
                <a:lnTo>
                  <a:pt x="1636396" y="608954"/>
                </a:lnTo>
                <a:lnTo>
                  <a:pt x="1632903" y="598464"/>
                </a:lnTo>
                <a:lnTo>
                  <a:pt x="1629411" y="587656"/>
                </a:lnTo>
                <a:lnTo>
                  <a:pt x="1624648" y="577166"/>
                </a:lnTo>
                <a:lnTo>
                  <a:pt x="1619568" y="567312"/>
                </a:lnTo>
                <a:lnTo>
                  <a:pt x="1614488" y="557775"/>
                </a:lnTo>
                <a:lnTo>
                  <a:pt x="1608456" y="548557"/>
                </a:lnTo>
                <a:lnTo>
                  <a:pt x="1602106" y="539656"/>
                </a:lnTo>
                <a:lnTo>
                  <a:pt x="1595121" y="530755"/>
                </a:lnTo>
                <a:lnTo>
                  <a:pt x="1587183" y="522808"/>
                </a:lnTo>
                <a:lnTo>
                  <a:pt x="1578611" y="514225"/>
                </a:lnTo>
                <a:lnTo>
                  <a:pt x="1569721" y="505960"/>
                </a:lnTo>
                <a:lnTo>
                  <a:pt x="1559878" y="498331"/>
                </a:lnTo>
                <a:lnTo>
                  <a:pt x="1550353" y="491338"/>
                </a:lnTo>
                <a:lnTo>
                  <a:pt x="1540193" y="484980"/>
                </a:lnTo>
                <a:lnTo>
                  <a:pt x="1529716" y="478622"/>
                </a:lnTo>
                <a:lnTo>
                  <a:pt x="1519556" y="473218"/>
                </a:lnTo>
                <a:lnTo>
                  <a:pt x="1508761" y="467814"/>
                </a:lnTo>
                <a:lnTo>
                  <a:pt x="1497966" y="463046"/>
                </a:lnTo>
                <a:lnTo>
                  <a:pt x="1487488" y="458596"/>
                </a:lnTo>
                <a:lnTo>
                  <a:pt x="1476376" y="454463"/>
                </a:lnTo>
                <a:lnTo>
                  <a:pt x="1465581" y="450967"/>
                </a:lnTo>
                <a:lnTo>
                  <a:pt x="1455103" y="447470"/>
                </a:lnTo>
                <a:lnTo>
                  <a:pt x="1444308" y="444609"/>
                </a:lnTo>
                <a:lnTo>
                  <a:pt x="1434148" y="441748"/>
                </a:lnTo>
                <a:lnTo>
                  <a:pt x="1423988" y="439523"/>
                </a:lnTo>
                <a:lnTo>
                  <a:pt x="1413828" y="437615"/>
                </a:lnTo>
                <a:lnTo>
                  <a:pt x="1404303" y="435390"/>
                </a:lnTo>
                <a:lnTo>
                  <a:pt x="1385888" y="432529"/>
                </a:lnTo>
                <a:lnTo>
                  <a:pt x="1369061" y="430304"/>
                </a:lnTo>
                <a:lnTo>
                  <a:pt x="1354456" y="428715"/>
                </a:lnTo>
                <a:lnTo>
                  <a:pt x="1342073" y="427761"/>
                </a:lnTo>
                <a:lnTo>
                  <a:pt x="1332866" y="427443"/>
                </a:lnTo>
                <a:lnTo>
                  <a:pt x="1323023" y="427125"/>
                </a:lnTo>
                <a:lnTo>
                  <a:pt x="1316038" y="427125"/>
                </a:lnTo>
                <a:close/>
                <a:moveTo>
                  <a:pt x="1309371" y="354012"/>
                </a:moveTo>
                <a:lnTo>
                  <a:pt x="1315403" y="354012"/>
                </a:lnTo>
                <a:lnTo>
                  <a:pt x="1322071" y="354012"/>
                </a:lnTo>
                <a:lnTo>
                  <a:pt x="1328103" y="354012"/>
                </a:lnTo>
                <a:lnTo>
                  <a:pt x="1337628" y="354330"/>
                </a:lnTo>
                <a:lnTo>
                  <a:pt x="1350011" y="354966"/>
                </a:lnTo>
                <a:lnTo>
                  <a:pt x="1365568" y="356237"/>
                </a:lnTo>
                <a:lnTo>
                  <a:pt x="1383666" y="358145"/>
                </a:lnTo>
                <a:lnTo>
                  <a:pt x="1403351" y="361006"/>
                </a:lnTo>
                <a:lnTo>
                  <a:pt x="1413828" y="362913"/>
                </a:lnTo>
                <a:lnTo>
                  <a:pt x="1424941" y="364820"/>
                </a:lnTo>
                <a:lnTo>
                  <a:pt x="1436371" y="367363"/>
                </a:lnTo>
                <a:lnTo>
                  <a:pt x="1448118" y="369906"/>
                </a:lnTo>
                <a:lnTo>
                  <a:pt x="1460183" y="373085"/>
                </a:lnTo>
                <a:lnTo>
                  <a:pt x="1471931" y="376264"/>
                </a:lnTo>
                <a:lnTo>
                  <a:pt x="1484313" y="380079"/>
                </a:lnTo>
                <a:lnTo>
                  <a:pt x="1497013" y="383893"/>
                </a:lnTo>
                <a:lnTo>
                  <a:pt x="1509396" y="388661"/>
                </a:lnTo>
                <a:lnTo>
                  <a:pt x="1522096" y="393748"/>
                </a:lnTo>
                <a:lnTo>
                  <a:pt x="1534478" y="399152"/>
                </a:lnTo>
                <a:lnTo>
                  <a:pt x="1547178" y="405191"/>
                </a:lnTo>
                <a:lnTo>
                  <a:pt x="1559561" y="411549"/>
                </a:lnTo>
                <a:lnTo>
                  <a:pt x="1571943" y="418542"/>
                </a:lnTo>
                <a:lnTo>
                  <a:pt x="1584008" y="425854"/>
                </a:lnTo>
                <a:lnTo>
                  <a:pt x="1595756" y="433801"/>
                </a:lnTo>
                <a:lnTo>
                  <a:pt x="1607186" y="442384"/>
                </a:lnTo>
                <a:lnTo>
                  <a:pt x="1618616" y="451602"/>
                </a:lnTo>
                <a:lnTo>
                  <a:pt x="1629728" y="461139"/>
                </a:lnTo>
                <a:lnTo>
                  <a:pt x="1640206" y="471629"/>
                </a:lnTo>
                <a:lnTo>
                  <a:pt x="1650366" y="483073"/>
                </a:lnTo>
                <a:lnTo>
                  <a:pt x="1659891" y="494199"/>
                </a:lnTo>
                <a:lnTo>
                  <a:pt x="1668463" y="506278"/>
                </a:lnTo>
                <a:lnTo>
                  <a:pt x="1672591" y="512318"/>
                </a:lnTo>
                <a:lnTo>
                  <a:pt x="1676401" y="518676"/>
                </a:lnTo>
                <a:lnTo>
                  <a:pt x="1680211" y="525033"/>
                </a:lnTo>
                <a:lnTo>
                  <a:pt x="1683703" y="531391"/>
                </a:lnTo>
                <a:lnTo>
                  <a:pt x="1690371" y="544424"/>
                </a:lnTo>
                <a:lnTo>
                  <a:pt x="1696403" y="558093"/>
                </a:lnTo>
                <a:lnTo>
                  <a:pt x="1701801" y="572398"/>
                </a:lnTo>
                <a:lnTo>
                  <a:pt x="1706563" y="586703"/>
                </a:lnTo>
                <a:lnTo>
                  <a:pt x="1710056" y="601325"/>
                </a:lnTo>
                <a:lnTo>
                  <a:pt x="1713548" y="616266"/>
                </a:lnTo>
                <a:lnTo>
                  <a:pt x="1715771" y="631842"/>
                </a:lnTo>
                <a:lnTo>
                  <a:pt x="1717993" y="647736"/>
                </a:lnTo>
                <a:lnTo>
                  <a:pt x="1718946" y="663948"/>
                </a:lnTo>
                <a:lnTo>
                  <a:pt x="1719263" y="680478"/>
                </a:lnTo>
                <a:lnTo>
                  <a:pt x="1718946" y="697644"/>
                </a:lnTo>
                <a:lnTo>
                  <a:pt x="1718311" y="712584"/>
                </a:lnTo>
                <a:lnTo>
                  <a:pt x="1717041" y="727207"/>
                </a:lnTo>
                <a:lnTo>
                  <a:pt x="1716088" y="740876"/>
                </a:lnTo>
                <a:lnTo>
                  <a:pt x="1714501" y="753909"/>
                </a:lnTo>
                <a:lnTo>
                  <a:pt x="1712913" y="766624"/>
                </a:lnTo>
                <a:lnTo>
                  <a:pt x="1711326" y="778704"/>
                </a:lnTo>
                <a:lnTo>
                  <a:pt x="1709103" y="790148"/>
                </a:lnTo>
                <a:lnTo>
                  <a:pt x="1706881" y="801274"/>
                </a:lnTo>
                <a:lnTo>
                  <a:pt x="1704658" y="812082"/>
                </a:lnTo>
                <a:lnTo>
                  <a:pt x="1701801" y="821936"/>
                </a:lnTo>
                <a:lnTo>
                  <a:pt x="1698943" y="831790"/>
                </a:lnTo>
                <a:lnTo>
                  <a:pt x="1696086" y="841009"/>
                </a:lnTo>
                <a:lnTo>
                  <a:pt x="1692911" y="849910"/>
                </a:lnTo>
                <a:lnTo>
                  <a:pt x="1689736" y="858175"/>
                </a:lnTo>
                <a:lnTo>
                  <a:pt x="1686243" y="866122"/>
                </a:lnTo>
                <a:lnTo>
                  <a:pt x="1682751" y="874069"/>
                </a:lnTo>
                <a:lnTo>
                  <a:pt x="1679258" y="881698"/>
                </a:lnTo>
                <a:lnTo>
                  <a:pt x="1675448" y="888691"/>
                </a:lnTo>
                <a:lnTo>
                  <a:pt x="1671321" y="895367"/>
                </a:lnTo>
                <a:lnTo>
                  <a:pt x="1667828" y="902042"/>
                </a:lnTo>
                <a:lnTo>
                  <a:pt x="1659573" y="914440"/>
                </a:lnTo>
                <a:lnTo>
                  <a:pt x="1651001" y="925884"/>
                </a:lnTo>
                <a:lnTo>
                  <a:pt x="1642428" y="936692"/>
                </a:lnTo>
                <a:lnTo>
                  <a:pt x="1633856" y="947182"/>
                </a:lnTo>
                <a:lnTo>
                  <a:pt x="1624648" y="957036"/>
                </a:lnTo>
                <a:lnTo>
                  <a:pt x="1615758" y="966891"/>
                </a:lnTo>
                <a:lnTo>
                  <a:pt x="1602423" y="981831"/>
                </a:lnTo>
                <a:lnTo>
                  <a:pt x="1595756" y="989460"/>
                </a:lnTo>
                <a:lnTo>
                  <a:pt x="1589406" y="997407"/>
                </a:lnTo>
                <a:lnTo>
                  <a:pt x="1583056" y="1005672"/>
                </a:lnTo>
                <a:lnTo>
                  <a:pt x="1576706" y="1014255"/>
                </a:lnTo>
                <a:lnTo>
                  <a:pt x="1570991" y="1023474"/>
                </a:lnTo>
                <a:lnTo>
                  <a:pt x="1564958" y="1033010"/>
                </a:lnTo>
                <a:lnTo>
                  <a:pt x="1559561" y="1043818"/>
                </a:lnTo>
                <a:lnTo>
                  <a:pt x="1554163" y="1054626"/>
                </a:lnTo>
                <a:lnTo>
                  <a:pt x="1549083" y="1067024"/>
                </a:lnTo>
                <a:lnTo>
                  <a:pt x="1544638" y="1080057"/>
                </a:lnTo>
                <a:lnTo>
                  <a:pt x="1540193" y="1094680"/>
                </a:lnTo>
                <a:lnTo>
                  <a:pt x="1536383" y="1110256"/>
                </a:lnTo>
                <a:lnTo>
                  <a:pt x="1532891" y="1127104"/>
                </a:lnTo>
                <a:lnTo>
                  <a:pt x="1529716" y="1144905"/>
                </a:lnTo>
                <a:lnTo>
                  <a:pt x="1529716" y="1286999"/>
                </a:lnTo>
                <a:lnTo>
                  <a:pt x="1526858" y="1293992"/>
                </a:lnTo>
                <a:lnTo>
                  <a:pt x="1525906" y="1296535"/>
                </a:lnTo>
                <a:lnTo>
                  <a:pt x="1523366" y="1300986"/>
                </a:lnTo>
                <a:lnTo>
                  <a:pt x="1520508" y="1306072"/>
                </a:lnTo>
                <a:lnTo>
                  <a:pt x="1516063" y="1312747"/>
                </a:lnTo>
                <a:lnTo>
                  <a:pt x="1510348" y="1320694"/>
                </a:lnTo>
                <a:lnTo>
                  <a:pt x="1503046" y="1328641"/>
                </a:lnTo>
                <a:lnTo>
                  <a:pt x="1499236" y="1333410"/>
                </a:lnTo>
                <a:lnTo>
                  <a:pt x="1494473" y="1337542"/>
                </a:lnTo>
                <a:lnTo>
                  <a:pt x="1489393" y="1342310"/>
                </a:lnTo>
                <a:lnTo>
                  <a:pt x="1483996" y="1346761"/>
                </a:lnTo>
                <a:lnTo>
                  <a:pt x="1478281" y="1351211"/>
                </a:lnTo>
                <a:lnTo>
                  <a:pt x="1471931" y="1355979"/>
                </a:lnTo>
                <a:lnTo>
                  <a:pt x="1465263" y="1360748"/>
                </a:lnTo>
                <a:lnTo>
                  <a:pt x="1457961" y="1365516"/>
                </a:lnTo>
                <a:lnTo>
                  <a:pt x="1450341" y="1369648"/>
                </a:lnTo>
                <a:lnTo>
                  <a:pt x="1442086" y="1374417"/>
                </a:lnTo>
                <a:lnTo>
                  <a:pt x="1432878" y="1378867"/>
                </a:lnTo>
                <a:lnTo>
                  <a:pt x="1423671" y="1382682"/>
                </a:lnTo>
                <a:lnTo>
                  <a:pt x="1413511" y="1386814"/>
                </a:lnTo>
                <a:lnTo>
                  <a:pt x="1403351" y="1390311"/>
                </a:lnTo>
                <a:lnTo>
                  <a:pt x="1392238" y="1394125"/>
                </a:lnTo>
                <a:lnTo>
                  <a:pt x="1380173" y="1397622"/>
                </a:lnTo>
                <a:lnTo>
                  <a:pt x="1367791" y="1400483"/>
                </a:lnTo>
                <a:lnTo>
                  <a:pt x="1354773" y="1403662"/>
                </a:lnTo>
                <a:lnTo>
                  <a:pt x="1341121" y="1405887"/>
                </a:lnTo>
                <a:lnTo>
                  <a:pt x="1326833" y="1407794"/>
                </a:lnTo>
                <a:lnTo>
                  <a:pt x="1324611" y="1408112"/>
                </a:lnTo>
                <a:lnTo>
                  <a:pt x="1311276" y="1407794"/>
                </a:lnTo>
                <a:lnTo>
                  <a:pt x="1296988" y="1405887"/>
                </a:lnTo>
                <a:lnTo>
                  <a:pt x="1283336" y="1403662"/>
                </a:lnTo>
                <a:lnTo>
                  <a:pt x="1270318" y="1400483"/>
                </a:lnTo>
                <a:lnTo>
                  <a:pt x="1257936" y="1397622"/>
                </a:lnTo>
                <a:lnTo>
                  <a:pt x="1246188" y="1394125"/>
                </a:lnTo>
                <a:lnTo>
                  <a:pt x="1235076" y="1390311"/>
                </a:lnTo>
                <a:lnTo>
                  <a:pt x="1224598" y="1386814"/>
                </a:lnTo>
                <a:lnTo>
                  <a:pt x="1214438" y="1382682"/>
                </a:lnTo>
                <a:lnTo>
                  <a:pt x="1205231" y="1378867"/>
                </a:lnTo>
                <a:lnTo>
                  <a:pt x="1196658" y="1374417"/>
                </a:lnTo>
                <a:lnTo>
                  <a:pt x="1192940" y="1372348"/>
                </a:lnTo>
                <a:lnTo>
                  <a:pt x="1177471" y="1376937"/>
                </a:lnTo>
                <a:lnTo>
                  <a:pt x="1156831" y="1382967"/>
                </a:lnTo>
                <a:lnTo>
                  <a:pt x="1135872" y="1388679"/>
                </a:lnTo>
                <a:lnTo>
                  <a:pt x="1094591" y="1399787"/>
                </a:lnTo>
                <a:lnTo>
                  <a:pt x="1054580" y="1409625"/>
                </a:lnTo>
                <a:lnTo>
                  <a:pt x="1017744" y="1419462"/>
                </a:lnTo>
                <a:lnTo>
                  <a:pt x="985672" y="1428031"/>
                </a:lnTo>
                <a:lnTo>
                  <a:pt x="971700" y="1432157"/>
                </a:lnTo>
                <a:lnTo>
                  <a:pt x="959633" y="1436282"/>
                </a:lnTo>
                <a:lnTo>
                  <a:pt x="949471" y="1439773"/>
                </a:lnTo>
                <a:lnTo>
                  <a:pt x="941215" y="1443581"/>
                </a:lnTo>
                <a:lnTo>
                  <a:pt x="938357" y="1445168"/>
                </a:lnTo>
                <a:lnTo>
                  <a:pt x="935499" y="1446755"/>
                </a:lnTo>
                <a:lnTo>
                  <a:pt x="933594" y="1448024"/>
                </a:lnTo>
                <a:lnTo>
                  <a:pt x="932324" y="1449928"/>
                </a:lnTo>
                <a:lnTo>
                  <a:pt x="932006" y="1451198"/>
                </a:lnTo>
                <a:lnTo>
                  <a:pt x="932006" y="1452784"/>
                </a:lnTo>
                <a:lnTo>
                  <a:pt x="932641" y="1454054"/>
                </a:lnTo>
                <a:lnTo>
                  <a:pt x="934229" y="1455641"/>
                </a:lnTo>
                <a:lnTo>
                  <a:pt x="938675" y="1457862"/>
                </a:lnTo>
                <a:lnTo>
                  <a:pt x="944390" y="1460401"/>
                </a:lnTo>
                <a:lnTo>
                  <a:pt x="950741" y="1462940"/>
                </a:lnTo>
                <a:lnTo>
                  <a:pt x="958363" y="1465161"/>
                </a:lnTo>
                <a:lnTo>
                  <a:pt x="966619" y="1467065"/>
                </a:lnTo>
                <a:lnTo>
                  <a:pt x="976145" y="1469604"/>
                </a:lnTo>
                <a:lnTo>
                  <a:pt x="985672" y="1471508"/>
                </a:lnTo>
                <a:lnTo>
                  <a:pt x="996468" y="1473412"/>
                </a:lnTo>
                <a:lnTo>
                  <a:pt x="1019014" y="1477538"/>
                </a:lnTo>
                <a:lnTo>
                  <a:pt x="1043783" y="1481029"/>
                </a:lnTo>
                <a:lnTo>
                  <a:pt x="1069505" y="1484202"/>
                </a:lnTo>
                <a:lnTo>
                  <a:pt x="1095861" y="1486741"/>
                </a:lnTo>
                <a:lnTo>
                  <a:pt x="1122218" y="1489597"/>
                </a:lnTo>
                <a:lnTo>
                  <a:pt x="1147939" y="1491819"/>
                </a:lnTo>
                <a:lnTo>
                  <a:pt x="1172708" y="1493723"/>
                </a:lnTo>
                <a:lnTo>
                  <a:pt x="1195889" y="1495309"/>
                </a:lnTo>
                <a:lnTo>
                  <a:pt x="1233995" y="1497214"/>
                </a:lnTo>
                <a:lnTo>
                  <a:pt x="1247967" y="1497848"/>
                </a:lnTo>
                <a:lnTo>
                  <a:pt x="1257811" y="1497848"/>
                </a:lnTo>
                <a:lnTo>
                  <a:pt x="1260034" y="1497848"/>
                </a:lnTo>
                <a:lnTo>
                  <a:pt x="1262574" y="1497531"/>
                </a:lnTo>
                <a:lnTo>
                  <a:pt x="1268925" y="1495944"/>
                </a:lnTo>
                <a:lnTo>
                  <a:pt x="1276864" y="1493723"/>
                </a:lnTo>
                <a:lnTo>
                  <a:pt x="1286391" y="1490549"/>
                </a:lnTo>
                <a:lnTo>
                  <a:pt x="1297187" y="1486106"/>
                </a:lnTo>
                <a:lnTo>
                  <a:pt x="1309254" y="1481663"/>
                </a:lnTo>
                <a:lnTo>
                  <a:pt x="1337516" y="1470239"/>
                </a:lnTo>
                <a:lnTo>
                  <a:pt x="1369588" y="1456593"/>
                </a:lnTo>
                <a:lnTo>
                  <a:pt x="1404836" y="1440725"/>
                </a:lnTo>
                <a:lnTo>
                  <a:pt x="1483271" y="1406768"/>
                </a:lnTo>
                <a:lnTo>
                  <a:pt x="1524870" y="1388679"/>
                </a:lnTo>
                <a:lnTo>
                  <a:pt x="1566786" y="1370908"/>
                </a:lnTo>
                <a:lnTo>
                  <a:pt x="1608703" y="1354088"/>
                </a:lnTo>
                <a:lnTo>
                  <a:pt x="1629343" y="1346154"/>
                </a:lnTo>
                <a:lnTo>
                  <a:pt x="1649666" y="1337903"/>
                </a:lnTo>
                <a:lnTo>
                  <a:pt x="1669672" y="1330604"/>
                </a:lnTo>
                <a:lnTo>
                  <a:pt x="1689043" y="1323622"/>
                </a:lnTo>
                <a:lnTo>
                  <a:pt x="1708095" y="1317275"/>
                </a:lnTo>
                <a:lnTo>
                  <a:pt x="1726513" y="1311246"/>
                </a:lnTo>
                <a:lnTo>
                  <a:pt x="1743978" y="1305851"/>
                </a:lnTo>
                <a:lnTo>
                  <a:pt x="1760491" y="1301725"/>
                </a:lnTo>
                <a:lnTo>
                  <a:pt x="1776368" y="1297599"/>
                </a:lnTo>
                <a:lnTo>
                  <a:pt x="1790976" y="1294743"/>
                </a:lnTo>
                <a:lnTo>
                  <a:pt x="1804630" y="1292204"/>
                </a:lnTo>
                <a:lnTo>
                  <a:pt x="1817650" y="1290618"/>
                </a:lnTo>
                <a:lnTo>
                  <a:pt x="1829717" y="1289031"/>
                </a:lnTo>
                <a:lnTo>
                  <a:pt x="1840831" y="1288396"/>
                </a:lnTo>
                <a:lnTo>
                  <a:pt x="1851310" y="1287762"/>
                </a:lnTo>
                <a:lnTo>
                  <a:pt x="1860836" y="1287127"/>
                </a:lnTo>
                <a:lnTo>
                  <a:pt x="1869728" y="1287762"/>
                </a:lnTo>
                <a:lnTo>
                  <a:pt x="1877984" y="1288396"/>
                </a:lnTo>
                <a:lnTo>
                  <a:pt x="1885605" y="1289348"/>
                </a:lnTo>
                <a:lnTo>
                  <a:pt x="1892274" y="1290618"/>
                </a:lnTo>
                <a:lnTo>
                  <a:pt x="1898307" y="1292204"/>
                </a:lnTo>
                <a:lnTo>
                  <a:pt x="1904023" y="1294426"/>
                </a:lnTo>
                <a:lnTo>
                  <a:pt x="1908469" y="1296647"/>
                </a:lnTo>
                <a:lnTo>
                  <a:pt x="1912914" y="1298869"/>
                </a:lnTo>
                <a:lnTo>
                  <a:pt x="1916725" y="1302042"/>
                </a:lnTo>
                <a:lnTo>
                  <a:pt x="1919901" y="1304899"/>
                </a:lnTo>
                <a:lnTo>
                  <a:pt x="1922441" y="1308389"/>
                </a:lnTo>
                <a:lnTo>
                  <a:pt x="1924664" y="1311880"/>
                </a:lnTo>
                <a:lnTo>
                  <a:pt x="1926252" y="1315688"/>
                </a:lnTo>
                <a:lnTo>
                  <a:pt x="1927522" y="1319497"/>
                </a:lnTo>
                <a:lnTo>
                  <a:pt x="1928157" y="1323622"/>
                </a:lnTo>
                <a:lnTo>
                  <a:pt x="1928474" y="1328065"/>
                </a:lnTo>
                <a:lnTo>
                  <a:pt x="1928474" y="1332825"/>
                </a:lnTo>
                <a:lnTo>
                  <a:pt x="1928157" y="1336951"/>
                </a:lnTo>
                <a:lnTo>
                  <a:pt x="1927522" y="1342029"/>
                </a:lnTo>
                <a:lnTo>
                  <a:pt x="1926252" y="1346789"/>
                </a:lnTo>
                <a:lnTo>
                  <a:pt x="1924981" y="1351549"/>
                </a:lnTo>
                <a:lnTo>
                  <a:pt x="1923711" y="1356627"/>
                </a:lnTo>
                <a:lnTo>
                  <a:pt x="1921488" y="1361704"/>
                </a:lnTo>
                <a:lnTo>
                  <a:pt x="1919583" y="1366782"/>
                </a:lnTo>
                <a:lnTo>
                  <a:pt x="1917728" y="1370490"/>
                </a:lnTo>
                <a:lnTo>
                  <a:pt x="1673225" y="1539875"/>
                </a:lnTo>
                <a:lnTo>
                  <a:pt x="1839536" y="1455101"/>
                </a:lnTo>
                <a:lnTo>
                  <a:pt x="1835829" y="1457509"/>
                </a:lnTo>
                <a:lnTo>
                  <a:pt x="1835750" y="1457545"/>
                </a:lnTo>
                <a:lnTo>
                  <a:pt x="1831940" y="1459449"/>
                </a:lnTo>
                <a:lnTo>
                  <a:pt x="1834797" y="1458179"/>
                </a:lnTo>
                <a:lnTo>
                  <a:pt x="1835829" y="1457509"/>
                </a:lnTo>
                <a:lnTo>
                  <a:pt x="1846229" y="1452784"/>
                </a:lnTo>
                <a:lnTo>
                  <a:pt x="1861789" y="1446437"/>
                </a:lnTo>
                <a:lnTo>
                  <a:pt x="1871633" y="1442629"/>
                </a:lnTo>
                <a:lnTo>
                  <a:pt x="1882112" y="1438821"/>
                </a:lnTo>
                <a:lnTo>
                  <a:pt x="1893226" y="1435013"/>
                </a:lnTo>
                <a:lnTo>
                  <a:pt x="1905293" y="1431204"/>
                </a:lnTo>
                <a:lnTo>
                  <a:pt x="1917995" y="1427714"/>
                </a:lnTo>
                <a:lnTo>
                  <a:pt x="1930697" y="1424857"/>
                </a:lnTo>
                <a:lnTo>
                  <a:pt x="1944034" y="1422001"/>
                </a:lnTo>
                <a:lnTo>
                  <a:pt x="1957054" y="1420097"/>
                </a:lnTo>
                <a:lnTo>
                  <a:pt x="1970391" y="1418828"/>
                </a:lnTo>
                <a:lnTo>
                  <a:pt x="1977059" y="1418510"/>
                </a:lnTo>
                <a:lnTo>
                  <a:pt x="1983410" y="1418193"/>
                </a:lnTo>
                <a:lnTo>
                  <a:pt x="1989761" y="1418510"/>
                </a:lnTo>
                <a:lnTo>
                  <a:pt x="1995795" y="1418828"/>
                </a:lnTo>
                <a:lnTo>
                  <a:pt x="2001828" y="1419780"/>
                </a:lnTo>
                <a:lnTo>
                  <a:pt x="2007862" y="1420732"/>
                </a:lnTo>
                <a:lnTo>
                  <a:pt x="2013577" y="1421684"/>
                </a:lnTo>
                <a:lnTo>
                  <a:pt x="2018658" y="1423588"/>
                </a:lnTo>
                <a:lnTo>
                  <a:pt x="2023739" y="1425175"/>
                </a:lnTo>
                <a:lnTo>
                  <a:pt x="2028820" y="1427079"/>
                </a:lnTo>
                <a:lnTo>
                  <a:pt x="2033265" y="1429618"/>
                </a:lnTo>
                <a:lnTo>
                  <a:pt x="2037394" y="1431839"/>
                </a:lnTo>
                <a:lnTo>
                  <a:pt x="2041839" y="1434378"/>
                </a:lnTo>
                <a:lnTo>
                  <a:pt x="2045650" y="1437234"/>
                </a:lnTo>
                <a:lnTo>
                  <a:pt x="2048825" y="1439773"/>
                </a:lnTo>
                <a:lnTo>
                  <a:pt x="2052001" y="1442946"/>
                </a:lnTo>
                <a:lnTo>
                  <a:pt x="2054859" y="1445803"/>
                </a:lnTo>
                <a:lnTo>
                  <a:pt x="2057082" y="1449294"/>
                </a:lnTo>
                <a:lnTo>
                  <a:pt x="2059305" y="1452467"/>
                </a:lnTo>
                <a:lnTo>
                  <a:pt x="2060892" y="1455958"/>
                </a:lnTo>
                <a:lnTo>
                  <a:pt x="2062162" y="1459131"/>
                </a:lnTo>
                <a:lnTo>
                  <a:pt x="2063115" y="1462622"/>
                </a:lnTo>
                <a:lnTo>
                  <a:pt x="2063433" y="1465796"/>
                </a:lnTo>
                <a:lnTo>
                  <a:pt x="2063750" y="1469287"/>
                </a:lnTo>
                <a:lnTo>
                  <a:pt x="2063433" y="1472778"/>
                </a:lnTo>
                <a:lnTo>
                  <a:pt x="2062480" y="1476268"/>
                </a:lnTo>
                <a:lnTo>
                  <a:pt x="2061210" y="1479442"/>
                </a:lnTo>
                <a:lnTo>
                  <a:pt x="2059622" y="1482933"/>
                </a:lnTo>
                <a:lnTo>
                  <a:pt x="2057082" y="1485789"/>
                </a:lnTo>
                <a:lnTo>
                  <a:pt x="2054541" y="1489280"/>
                </a:lnTo>
                <a:lnTo>
                  <a:pt x="2051048" y="1492136"/>
                </a:lnTo>
                <a:lnTo>
                  <a:pt x="2047555" y="1495309"/>
                </a:lnTo>
                <a:lnTo>
                  <a:pt x="2043110" y="1497848"/>
                </a:lnTo>
                <a:lnTo>
                  <a:pt x="2038029" y="1500704"/>
                </a:lnTo>
                <a:lnTo>
                  <a:pt x="2017071" y="1511494"/>
                </a:lnTo>
                <a:lnTo>
                  <a:pt x="1995795" y="1522919"/>
                </a:lnTo>
                <a:lnTo>
                  <a:pt x="1975154" y="1534344"/>
                </a:lnTo>
                <a:lnTo>
                  <a:pt x="1956101" y="1545451"/>
                </a:lnTo>
                <a:lnTo>
                  <a:pt x="1926252" y="1562271"/>
                </a:lnTo>
                <a:lnTo>
                  <a:pt x="1914502" y="1569252"/>
                </a:lnTo>
                <a:lnTo>
                  <a:pt x="1983410" y="1527997"/>
                </a:lnTo>
                <a:lnTo>
                  <a:pt x="1511215" y="1778704"/>
                </a:lnTo>
                <a:lnTo>
                  <a:pt x="1498196" y="1785369"/>
                </a:lnTo>
                <a:lnTo>
                  <a:pt x="1482953" y="1792985"/>
                </a:lnTo>
                <a:lnTo>
                  <a:pt x="1462948" y="1802823"/>
                </a:lnTo>
                <a:lnTo>
                  <a:pt x="1438814" y="1814248"/>
                </a:lnTo>
                <a:lnTo>
                  <a:pt x="1410870" y="1827259"/>
                </a:lnTo>
                <a:lnTo>
                  <a:pt x="1380385" y="1841223"/>
                </a:lnTo>
                <a:lnTo>
                  <a:pt x="1347678" y="1855186"/>
                </a:lnTo>
                <a:lnTo>
                  <a:pt x="1313382" y="1869150"/>
                </a:lnTo>
                <a:lnTo>
                  <a:pt x="1295917" y="1876131"/>
                </a:lnTo>
                <a:lnTo>
                  <a:pt x="1278769" y="1882796"/>
                </a:lnTo>
                <a:lnTo>
                  <a:pt x="1260987" y="1889143"/>
                </a:lnTo>
                <a:lnTo>
                  <a:pt x="1243204" y="1895172"/>
                </a:lnTo>
                <a:lnTo>
                  <a:pt x="1225739" y="1900885"/>
                </a:lnTo>
                <a:lnTo>
                  <a:pt x="1208909" y="1905962"/>
                </a:lnTo>
                <a:lnTo>
                  <a:pt x="1191761" y="1910723"/>
                </a:lnTo>
                <a:lnTo>
                  <a:pt x="1175248" y="1914848"/>
                </a:lnTo>
                <a:lnTo>
                  <a:pt x="1159371" y="1918656"/>
                </a:lnTo>
                <a:lnTo>
                  <a:pt x="1144129" y="1921513"/>
                </a:lnTo>
                <a:lnTo>
                  <a:pt x="1129204" y="1923417"/>
                </a:lnTo>
                <a:lnTo>
                  <a:pt x="1115232" y="1925004"/>
                </a:lnTo>
                <a:lnTo>
                  <a:pt x="1108563" y="1925321"/>
                </a:lnTo>
                <a:lnTo>
                  <a:pt x="1102212" y="1925638"/>
                </a:lnTo>
                <a:lnTo>
                  <a:pt x="1095861" y="1925638"/>
                </a:lnTo>
                <a:lnTo>
                  <a:pt x="1089828" y="1925321"/>
                </a:lnTo>
                <a:lnTo>
                  <a:pt x="1076808" y="1924051"/>
                </a:lnTo>
                <a:lnTo>
                  <a:pt x="1061884" y="1922465"/>
                </a:lnTo>
                <a:lnTo>
                  <a:pt x="1025683" y="1918656"/>
                </a:lnTo>
                <a:lnTo>
                  <a:pt x="983131" y="1912944"/>
                </a:lnTo>
                <a:lnTo>
                  <a:pt x="934546" y="1906280"/>
                </a:lnTo>
                <a:lnTo>
                  <a:pt x="824992" y="1890412"/>
                </a:lnTo>
                <a:lnTo>
                  <a:pt x="707181" y="1872958"/>
                </a:lnTo>
                <a:lnTo>
                  <a:pt x="589688" y="1856138"/>
                </a:lnTo>
                <a:lnTo>
                  <a:pt x="534117" y="1848522"/>
                </a:lnTo>
                <a:lnTo>
                  <a:pt x="482357" y="1841540"/>
                </a:lnTo>
                <a:lnTo>
                  <a:pt x="435677" y="1835828"/>
                </a:lnTo>
                <a:lnTo>
                  <a:pt x="394713" y="1831385"/>
                </a:lnTo>
                <a:lnTo>
                  <a:pt x="376613" y="1829798"/>
                </a:lnTo>
                <a:lnTo>
                  <a:pt x="361053" y="1828529"/>
                </a:lnTo>
                <a:lnTo>
                  <a:pt x="347399" y="1827577"/>
                </a:lnTo>
                <a:lnTo>
                  <a:pt x="335967" y="1827259"/>
                </a:lnTo>
                <a:lnTo>
                  <a:pt x="314056" y="1827577"/>
                </a:lnTo>
                <a:lnTo>
                  <a:pt x="289922" y="1827894"/>
                </a:lnTo>
                <a:lnTo>
                  <a:pt x="237209" y="1829481"/>
                </a:lnTo>
                <a:lnTo>
                  <a:pt x="181321" y="1831385"/>
                </a:lnTo>
                <a:lnTo>
                  <a:pt x="126702" y="1833606"/>
                </a:lnTo>
                <a:lnTo>
                  <a:pt x="37153" y="1837732"/>
                </a:lnTo>
                <a:lnTo>
                  <a:pt x="0" y="1839636"/>
                </a:lnTo>
                <a:lnTo>
                  <a:pt x="19053" y="1500704"/>
                </a:lnTo>
                <a:lnTo>
                  <a:pt x="28580" y="1501657"/>
                </a:lnTo>
                <a:lnTo>
                  <a:pt x="54301" y="1503878"/>
                </a:lnTo>
                <a:lnTo>
                  <a:pt x="72084" y="1505147"/>
                </a:lnTo>
                <a:lnTo>
                  <a:pt x="92089" y="1506099"/>
                </a:lnTo>
                <a:lnTo>
                  <a:pt x="114318" y="1507369"/>
                </a:lnTo>
                <a:lnTo>
                  <a:pt x="137499" y="1507686"/>
                </a:lnTo>
                <a:lnTo>
                  <a:pt x="161632" y="1507369"/>
                </a:lnTo>
                <a:lnTo>
                  <a:pt x="173699" y="1506734"/>
                </a:lnTo>
                <a:lnTo>
                  <a:pt x="186084" y="1505782"/>
                </a:lnTo>
                <a:lnTo>
                  <a:pt x="198151" y="1504830"/>
                </a:lnTo>
                <a:lnTo>
                  <a:pt x="210217" y="1503878"/>
                </a:lnTo>
                <a:lnTo>
                  <a:pt x="221649" y="1502291"/>
                </a:lnTo>
                <a:lnTo>
                  <a:pt x="233399" y="1500704"/>
                </a:lnTo>
                <a:lnTo>
                  <a:pt x="244513" y="1498483"/>
                </a:lnTo>
                <a:lnTo>
                  <a:pt x="255627" y="1496262"/>
                </a:lnTo>
                <a:lnTo>
                  <a:pt x="265471" y="1493088"/>
                </a:lnTo>
                <a:lnTo>
                  <a:pt x="275315" y="1490232"/>
                </a:lnTo>
                <a:lnTo>
                  <a:pt x="284524" y="1486424"/>
                </a:lnTo>
                <a:lnTo>
                  <a:pt x="292780" y="1482615"/>
                </a:lnTo>
                <a:lnTo>
                  <a:pt x="300719" y="1478172"/>
                </a:lnTo>
                <a:lnTo>
                  <a:pt x="304212" y="1475634"/>
                </a:lnTo>
                <a:lnTo>
                  <a:pt x="307705" y="1473095"/>
                </a:lnTo>
                <a:lnTo>
                  <a:pt x="321677" y="1462622"/>
                </a:lnTo>
                <a:lnTo>
                  <a:pt x="337872" y="1450880"/>
                </a:lnTo>
                <a:lnTo>
                  <a:pt x="355972" y="1438821"/>
                </a:lnTo>
                <a:lnTo>
                  <a:pt x="375978" y="1426127"/>
                </a:lnTo>
                <a:lnTo>
                  <a:pt x="396936" y="1413433"/>
                </a:lnTo>
                <a:lnTo>
                  <a:pt x="418847" y="1400421"/>
                </a:lnTo>
                <a:lnTo>
                  <a:pt x="441075" y="1387727"/>
                </a:lnTo>
                <a:lnTo>
                  <a:pt x="463621" y="1375351"/>
                </a:lnTo>
                <a:lnTo>
                  <a:pt x="485850" y="1363291"/>
                </a:lnTo>
                <a:lnTo>
                  <a:pt x="508078" y="1352184"/>
                </a:lnTo>
                <a:lnTo>
                  <a:pt x="529037" y="1341711"/>
                </a:lnTo>
                <a:lnTo>
                  <a:pt x="549042" y="1332191"/>
                </a:lnTo>
                <a:lnTo>
                  <a:pt x="567142" y="1323940"/>
                </a:lnTo>
                <a:lnTo>
                  <a:pt x="583972" y="1317275"/>
                </a:lnTo>
                <a:lnTo>
                  <a:pt x="597945" y="1311880"/>
                </a:lnTo>
                <a:lnTo>
                  <a:pt x="604296" y="1309976"/>
                </a:lnTo>
                <a:lnTo>
                  <a:pt x="609694" y="1308389"/>
                </a:lnTo>
                <a:lnTo>
                  <a:pt x="616680" y="1307120"/>
                </a:lnTo>
                <a:lnTo>
                  <a:pt x="626524" y="1304899"/>
                </a:lnTo>
                <a:lnTo>
                  <a:pt x="655103" y="1299821"/>
                </a:lnTo>
                <a:lnTo>
                  <a:pt x="693844" y="1293474"/>
                </a:lnTo>
                <a:lnTo>
                  <a:pt x="740842" y="1286492"/>
                </a:lnTo>
                <a:lnTo>
                  <a:pt x="794507" y="1279193"/>
                </a:lnTo>
                <a:lnTo>
                  <a:pt x="853254" y="1271894"/>
                </a:lnTo>
                <a:lnTo>
                  <a:pt x="884056" y="1268403"/>
                </a:lnTo>
                <a:lnTo>
                  <a:pt x="915176" y="1264912"/>
                </a:lnTo>
                <a:lnTo>
                  <a:pt x="946931" y="1261421"/>
                </a:lnTo>
                <a:lnTo>
                  <a:pt x="979003" y="1258565"/>
                </a:lnTo>
                <a:lnTo>
                  <a:pt x="1010758" y="1256026"/>
                </a:lnTo>
                <a:lnTo>
                  <a:pt x="1042195" y="1253488"/>
                </a:lnTo>
                <a:lnTo>
                  <a:pt x="1073633" y="1251583"/>
                </a:lnTo>
                <a:lnTo>
                  <a:pt x="1103800" y="1249997"/>
                </a:lnTo>
                <a:lnTo>
                  <a:pt x="1108711" y="1249733"/>
                </a:lnTo>
                <a:lnTo>
                  <a:pt x="1108711" y="1144905"/>
                </a:lnTo>
                <a:lnTo>
                  <a:pt x="1105218" y="1127104"/>
                </a:lnTo>
                <a:lnTo>
                  <a:pt x="1102043" y="1110256"/>
                </a:lnTo>
                <a:lnTo>
                  <a:pt x="1097916" y="1094680"/>
                </a:lnTo>
                <a:lnTo>
                  <a:pt x="1093788" y="1080057"/>
                </a:lnTo>
                <a:lnTo>
                  <a:pt x="1089026" y="1067024"/>
                </a:lnTo>
                <a:lnTo>
                  <a:pt x="1083946" y="1054626"/>
                </a:lnTo>
                <a:lnTo>
                  <a:pt x="1078866" y="1043818"/>
                </a:lnTo>
                <a:lnTo>
                  <a:pt x="1073468" y="1033010"/>
                </a:lnTo>
                <a:lnTo>
                  <a:pt x="1067753" y="1023474"/>
                </a:lnTo>
                <a:lnTo>
                  <a:pt x="1061721" y="1014255"/>
                </a:lnTo>
                <a:lnTo>
                  <a:pt x="1055371" y="1005672"/>
                </a:lnTo>
                <a:lnTo>
                  <a:pt x="1049021" y="997407"/>
                </a:lnTo>
                <a:lnTo>
                  <a:pt x="1042671" y="989460"/>
                </a:lnTo>
                <a:lnTo>
                  <a:pt x="1036003" y="981831"/>
                </a:lnTo>
                <a:lnTo>
                  <a:pt x="1022668" y="966891"/>
                </a:lnTo>
                <a:lnTo>
                  <a:pt x="1013461" y="957036"/>
                </a:lnTo>
                <a:lnTo>
                  <a:pt x="1004888" y="947182"/>
                </a:lnTo>
                <a:lnTo>
                  <a:pt x="995681" y="936692"/>
                </a:lnTo>
                <a:lnTo>
                  <a:pt x="987108" y="925884"/>
                </a:lnTo>
                <a:lnTo>
                  <a:pt x="978853" y="914440"/>
                </a:lnTo>
                <a:lnTo>
                  <a:pt x="970916" y="902042"/>
                </a:lnTo>
                <a:lnTo>
                  <a:pt x="966788" y="895367"/>
                </a:lnTo>
                <a:lnTo>
                  <a:pt x="962978" y="888691"/>
                </a:lnTo>
                <a:lnTo>
                  <a:pt x="959168" y="881698"/>
                </a:lnTo>
                <a:lnTo>
                  <a:pt x="955676" y="874069"/>
                </a:lnTo>
                <a:lnTo>
                  <a:pt x="952183" y="866122"/>
                </a:lnTo>
                <a:lnTo>
                  <a:pt x="948691" y="858175"/>
                </a:lnTo>
                <a:lnTo>
                  <a:pt x="945516" y="849910"/>
                </a:lnTo>
                <a:lnTo>
                  <a:pt x="942341" y="841009"/>
                </a:lnTo>
                <a:lnTo>
                  <a:pt x="939483" y="831790"/>
                </a:lnTo>
                <a:lnTo>
                  <a:pt x="936626" y="821936"/>
                </a:lnTo>
                <a:lnTo>
                  <a:pt x="934086" y="812082"/>
                </a:lnTo>
                <a:lnTo>
                  <a:pt x="931863" y="801274"/>
                </a:lnTo>
                <a:lnTo>
                  <a:pt x="929323" y="790148"/>
                </a:lnTo>
                <a:lnTo>
                  <a:pt x="927418" y="778704"/>
                </a:lnTo>
                <a:lnTo>
                  <a:pt x="925513" y="766624"/>
                </a:lnTo>
                <a:lnTo>
                  <a:pt x="923608" y="753909"/>
                </a:lnTo>
                <a:lnTo>
                  <a:pt x="922338" y="740876"/>
                </a:lnTo>
                <a:lnTo>
                  <a:pt x="921068" y="727207"/>
                </a:lnTo>
                <a:lnTo>
                  <a:pt x="920433" y="712584"/>
                </a:lnTo>
                <a:lnTo>
                  <a:pt x="919481" y="697644"/>
                </a:lnTo>
                <a:lnTo>
                  <a:pt x="919163" y="680478"/>
                </a:lnTo>
                <a:lnTo>
                  <a:pt x="919481" y="663948"/>
                </a:lnTo>
                <a:lnTo>
                  <a:pt x="920751" y="647736"/>
                </a:lnTo>
                <a:lnTo>
                  <a:pt x="922338" y="631842"/>
                </a:lnTo>
                <a:lnTo>
                  <a:pt x="924561" y="616266"/>
                </a:lnTo>
                <a:lnTo>
                  <a:pt x="928053" y="601325"/>
                </a:lnTo>
                <a:lnTo>
                  <a:pt x="932181" y="586703"/>
                </a:lnTo>
                <a:lnTo>
                  <a:pt x="936308" y="572398"/>
                </a:lnTo>
                <a:lnTo>
                  <a:pt x="941706" y="558093"/>
                </a:lnTo>
                <a:lnTo>
                  <a:pt x="947738" y="544424"/>
                </a:lnTo>
                <a:lnTo>
                  <a:pt x="954406" y="531391"/>
                </a:lnTo>
                <a:lnTo>
                  <a:pt x="958216" y="525033"/>
                </a:lnTo>
                <a:lnTo>
                  <a:pt x="961708" y="518676"/>
                </a:lnTo>
                <a:lnTo>
                  <a:pt x="965836" y="512318"/>
                </a:lnTo>
                <a:lnTo>
                  <a:pt x="969646" y="506278"/>
                </a:lnTo>
                <a:lnTo>
                  <a:pt x="978853" y="494199"/>
                </a:lnTo>
                <a:lnTo>
                  <a:pt x="988061" y="483073"/>
                </a:lnTo>
                <a:lnTo>
                  <a:pt x="998221" y="471629"/>
                </a:lnTo>
                <a:lnTo>
                  <a:pt x="1008698" y="461139"/>
                </a:lnTo>
                <a:lnTo>
                  <a:pt x="1019811" y="451602"/>
                </a:lnTo>
                <a:lnTo>
                  <a:pt x="1030923" y="442384"/>
                </a:lnTo>
                <a:lnTo>
                  <a:pt x="1042671" y="433801"/>
                </a:lnTo>
                <a:lnTo>
                  <a:pt x="1054736" y="425854"/>
                </a:lnTo>
                <a:lnTo>
                  <a:pt x="1066483" y="418542"/>
                </a:lnTo>
                <a:lnTo>
                  <a:pt x="1078866" y="411549"/>
                </a:lnTo>
                <a:lnTo>
                  <a:pt x="1091248" y="405191"/>
                </a:lnTo>
                <a:lnTo>
                  <a:pt x="1103631" y="399152"/>
                </a:lnTo>
                <a:lnTo>
                  <a:pt x="1116331" y="393748"/>
                </a:lnTo>
                <a:lnTo>
                  <a:pt x="1128713" y="388661"/>
                </a:lnTo>
                <a:lnTo>
                  <a:pt x="1141413" y="383893"/>
                </a:lnTo>
                <a:lnTo>
                  <a:pt x="1153796" y="380079"/>
                </a:lnTo>
                <a:lnTo>
                  <a:pt x="1166178" y="376264"/>
                </a:lnTo>
                <a:lnTo>
                  <a:pt x="1178243" y="373085"/>
                </a:lnTo>
                <a:lnTo>
                  <a:pt x="1190308" y="369906"/>
                </a:lnTo>
                <a:lnTo>
                  <a:pt x="1201738" y="367363"/>
                </a:lnTo>
                <a:lnTo>
                  <a:pt x="1213168" y="364820"/>
                </a:lnTo>
                <a:lnTo>
                  <a:pt x="1224281" y="362595"/>
                </a:lnTo>
                <a:lnTo>
                  <a:pt x="1235076" y="361006"/>
                </a:lnTo>
                <a:lnTo>
                  <a:pt x="1254761" y="358145"/>
                </a:lnTo>
                <a:lnTo>
                  <a:pt x="1272223" y="356237"/>
                </a:lnTo>
                <a:lnTo>
                  <a:pt x="1287781" y="354966"/>
                </a:lnTo>
                <a:lnTo>
                  <a:pt x="1300163" y="354330"/>
                </a:lnTo>
                <a:lnTo>
                  <a:pt x="1309371" y="354012"/>
                </a:lnTo>
                <a:close/>
                <a:moveTo>
                  <a:pt x="1815403" y="215900"/>
                </a:moveTo>
                <a:lnTo>
                  <a:pt x="1818266" y="216218"/>
                </a:lnTo>
                <a:lnTo>
                  <a:pt x="1821764" y="216535"/>
                </a:lnTo>
                <a:lnTo>
                  <a:pt x="1824945" y="217170"/>
                </a:lnTo>
                <a:lnTo>
                  <a:pt x="1828126" y="218758"/>
                </a:lnTo>
                <a:lnTo>
                  <a:pt x="1830989" y="220028"/>
                </a:lnTo>
                <a:lnTo>
                  <a:pt x="1834170" y="221615"/>
                </a:lnTo>
                <a:lnTo>
                  <a:pt x="1836715" y="223520"/>
                </a:lnTo>
                <a:lnTo>
                  <a:pt x="1839577" y="226060"/>
                </a:lnTo>
                <a:lnTo>
                  <a:pt x="1841804" y="228600"/>
                </a:lnTo>
                <a:lnTo>
                  <a:pt x="1843713" y="231458"/>
                </a:lnTo>
                <a:lnTo>
                  <a:pt x="1845621" y="234315"/>
                </a:lnTo>
                <a:lnTo>
                  <a:pt x="1847212" y="237490"/>
                </a:lnTo>
                <a:lnTo>
                  <a:pt x="1848166" y="240348"/>
                </a:lnTo>
                <a:lnTo>
                  <a:pt x="1848802" y="243523"/>
                </a:lnTo>
                <a:lnTo>
                  <a:pt x="1849438" y="247015"/>
                </a:lnTo>
                <a:lnTo>
                  <a:pt x="1849438" y="250508"/>
                </a:lnTo>
                <a:lnTo>
                  <a:pt x="1849438" y="253365"/>
                </a:lnTo>
                <a:lnTo>
                  <a:pt x="1848802" y="256858"/>
                </a:lnTo>
                <a:lnTo>
                  <a:pt x="1848166" y="260033"/>
                </a:lnTo>
                <a:lnTo>
                  <a:pt x="1847212" y="263208"/>
                </a:lnTo>
                <a:lnTo>
                  <a:pt x="1845621" y="266065"/>
                </a:lnTo>
                <a:lnTo>
                  <a:pt x="1843713" y="268923"/>
                </a:lnTo>
                <a:lnTo>
                  <a:pt x="1841804" y="271780"/>
                </a:lnTo>
                <a:lnTo>
                  <a:pt x="1839577" y="274320"/>
                </a:lnTo>
                <a:lnTo>
                  <a:pt x="1736517" y="377190"/>
                </a:lnTo>
                <a:lnTo>
                  <a:pt x="1733654" y="379730"/>
                </a:lnTo>
                <a:lnTo>
                  <a:pt x="1731109" y="381635"/>
                </a:lnTo>
                <a:lnTo>
                  <a:pt x="1727928" y="383223"/>
                </a:lnTo>
                <a:lnTo>
                  <a:pt x="1725065" y="384810"/>
                </a:lnTo>
                <a:lnTo>
                  <a:pt x="1721885" y="386080"/>
                </a:lnTo>
                <a:lnTo>
                  <a:pt x="1718704" y="386715"/>
                </a:lnTo>
                <a:lnTo>
                  <a:pt x="1715205" y="387350"/>
                </a:lnTo>
                <a:lnTo>
                  <a:pt x="1712342" y="387350"/>
                </a:lnTo>
                <a:lnTo>
                  <a:pt x="1708843" y="387350"/>
                </a:lnTo>
                <a:lnTo>
                  <a:pt x="1705662" y="386715"/>
                </a:lnTo>
                <a:lnTo>
                  <a:pt x="1702163" y="386080"/>
                </a:lnTo>
                <a:lnTo>
                  <a:pt x="1699300" y="384810"/>
                </a:lnTo>
                <a:lnTo>
                  <a:pt x="1696119" y="383223"/>
                </a:lnTo>
                <a:lnTo>
                  <a:pt x="1693257" y="381635"/>
                </a:lnTo>
                <a:lnTo>
                  <a:pt x="1690394" y="379730"/>
                </a:lnTo>
                <a:lnTo>
                  <a:pt x="1687849" y="377190"/>
                </a:lnTo>
                <a:lnTo>
                  <a:pt x="1685622" y="374650"/>
                </a:lnTo>
                <a:lnTo>
                  <a:pt x="1683396" y="371793"/>
                </a:lnTo>
                <a:lnTo>
                  <a:pt x="1681805" y="368935"/>
                </a:lnTo>
                <a:lnTo>
                  <a:pt x="1680533" y="365760"/>
                </a:lnTo>
                <a:lnTo>
                  <a:pt x="1679261" y="362903"/>
                </a:lnTo>
                <a:lnTo>
                  <a:pt x="1678624" y="359410"/>
                </a:lnTo>
                <a:lnTo>
                  <a:pt x="1678306" y="356235"/>
                </a:lnTo>
                <a:lnTo>
                  <a:pt x="1677988" y="353378"/>
                </a:lnTo>
                <a:lnTo>
                  <a:pt x="1678306" y="349885"/>
                </a:lnTo>
                <a:lnTo>
                  <a:pt x="1678624" y="346393"/>
                </a:lnTo>
                <a:lnTo>
                  <a:pt x="1679261" y="343218"/>
                </a:lnTo>
                <a:lnTo>
                  <a:pt x="1680533" y="340043"/>
                </a:lnTo>
                <a:lnTo>
                  <a:pt x="1681805" y="337185"/>
                </a:lnTo>
                <a:lnTo>
                  <a:pt x="1683396" y="334328"/>
                </a:lnTo>
                <a:lnTo>
                  <a:pt x="1685622" y="331470"/>
                </a:lnTo>
                <a:lnTo>
                  <a:pt x="1687849" y="328930"/>
                </a:lnTo>
                <a:lnTo>
                  <a:pt x="1790910" y="226060"/>
                </a:lnTo>
                <a:lnTo>
                  <a:pt x="1793455" y="223520"/>
                </a:lnTo>
                <a:lnTo>
                  <a:pt x="1796317" y="221615"/>
                </a:lnTo>
                <a:lnTo>
                  <a:pt x="1799180" y="220028"/>
                </a:lnTo>
                <a:lnTo>
                  <a:pt x="1802361" y="218758"/>
                </a:lnTo>
                <a:lnTo>
                  <a:pt x="1805224" y="217170"/>
                </a:lnTo>
                <a:lnTo>
                  <a:pt x="1808723" y="216535"/>
                </a:lnTo>
                <a:lnTo>
                  <a:pt x="1811904" y="216218"/>
                </a:lnTo>
                <a:lnTo>
                  <a:pt x="1815403" y="215900"/>
                </a:lnTo>
                <a:close/>
                <a:moveTo>
                  <a:pt x="851599" y="215900"/>
                </a:moveTo>
                <a:lnTo>
                  <a:pt x="855065" y="216218"/>
                </a:lnTo>
                <a:lnTo>
                  <a:pt x="857902" y="216535"/>
                </a:lnTo>
                <a:lnTo>
                  <a:pt x="861368" y="217170"/>
                </a:lnTo>
                <a:lnTo>
                  <a:pt x="864205" y="218758"/>
                </a:lnTo>
                <a:lnTo>
                  <a:pt x="867356" y="220028"/>
                </a:lnTo>
                <a:lnTo>
                  <a:pt x="870192" y="221615"/>
                </a:lnTo>
                <a:lnTo>
                  <a:pt x="872713" y="223520"/>
                </a:lnTo>
                <a:lnTo>
                  <a:pt x="875550" y="226060"/>
                </a:lnTo>
                <a:lnTo>
                  <a:pt x="977657" y="328930"/>
                </a:lnTo>
                <a:lnTo>
                  <a:pt x="979863" y="331470"/>
                </a:lnTo>
                <a:lnTo>
                  <a:pt x="981754" y="334328"/>
                </a:lnTo>
                <a:lnTo>
                  <a:pt x="983960" y="337185"/>
                </a:lnTo>
                <a:lnTo>
                  <a:pt x="985220" y="340043"/>
                </a:lnTo>
                <a:lnTo>
                  <a:pt x="986166" y="343218"/>
                </a:lnTo>
                <a:lnTo>
                  <a:pt x="986796" y="346393"/>
                </a:lnTo>
                <a:lnTo>
                  <a:pt x="987426" y="349885"/>
                </a:lnTo>
                <a:lnTo>
                  <a:pt x="987426" y="353378"/>
                </a:lnTo>
                <a:lnTo>
                  <a:pt x="987426" y="356235"/>
                </a:lnTo>
                <a:lnTo>
                  <a:pt x="986796" y="359410"/>
                </a:lnTo>
                <a:lnTo>
                  <a:pt x="986166" y="362903"/>
                </a:lnTo>
                <a:lnTo>
                  <a:pt x="985220" y="365760"/>
                </a:lnTo>
                <a:lnTo>
                  <a:pt x="983960" y="368935"/>
                </a:lnTo>
                <a:lnTo>
                  <a:pt x="981754" y="371793"/>
                </a:lnTo>
                <a:lnTo>
                  <a:pt x="979863" y="374650"/>
                </a:lnTo>
                <a:lnTo>
                  <a:pt x="977657" y="377190"/>
                </a:lnTo>
                <a:lnTo>
                  <a:pt x="975135" y="379730"/>
                </a:lnTo>
                <a:lnTo>
                  <a:pt x="972299" y="381635"/>
                </a:lnTo>
                <a:lnTo>
                  <a:pt x="969778" y="383223"/>
                </a:lnTo>
                <a:lnTo>
                  <a:pt x="966627" y="384810"/>
                </a:lnTo>
                <a:lnTo>
                  <a:pt x="963475" y="386080"/>
                </a:lnTo>
                <a:lnTo>
                  <a:pt x="960324" y="386715"/>
                </a:lnTo>
                <a:lnTo>
                  <a:pt x="957172" y="387350"/>
                </a:lnTo>
                <a:lnTo>
                  <a:pt x="953706" y="387350"/>
                </a:lnTo>
                <a:lnTo>
                  <a:pt x="950554" y="387350"/>
                </a:lnTo>
                <a:lnTo>
                  <a:pt x="947088" y="386715"/>
                </a:lnTo>
                <a:lnTo>
                  <a:pt x="944251" y="386080"/>
                </a:lnTo>
                <a:lnTo>
                  <a:pt x="940785" y="384810"/>
                </a:lnTo>
                <a:lnTo>
                  <a:pt x="937948" y="383223"/>
                </a:lnTo>
                <a:lnTo>
                  <a:pt x="935112" y="381635"/>
                </a:lnTo>
                <a:lnTo>
                  <a:pt x="932276" y="379730"/>
                </a:lnTo>
                <a:lnTo>
                  <a:pt x="929440" y="377190"/>
                </a:lnTo>
                <a:lnTo>
                  <a:pt x="827333" y="274320"/>
                </a:lnTo>
                <a:lnTo>
                  <a:pt x="825127" y="271780"/>
                </a:lnTo>
                <a:lnTo>
                  <a:pt x="823236" y="268923"/>
                </a:lnTo>
                <a:lnTo>
                  <a:pt x="821345" y="266065"/>
                </a:lnTo>
                <a:lnTo>
                  <a:pt x="820084" y="263208"/>
                </a:lnTo>
                <a:lnTo>
                  <a:pt x="819139" y="260033"/>
                </a:lnTo>
                <a:lnTo>
                  <a:pt x="818193" y="256858"/>
                </a:lnTo>
                <a:lnTo>
                  <a:pt x="817878" y="253365"/>
                </a:lnTo>
                <a:lnTo>
                  <a:pt x="817563" y="250508"/>
                </a:lnTo>
                <a:lnTo>
                  <a:pt x="817878" y="247015"/>
                </a:lnTo>
                <a:lnTo>
                  <a:pt x="818193" y="243523"/>
                </a:lnTo>
                <a:lnTo>
                  <a:pt x="819139" y="240348"/>
                </a:lnTo>
                <a:lnTo>
                  <a:pt x="820084" y="237490"/>
                </a:lnTo>
                <a:lnTo>
                  <a:pt x="821345" y="234315"/>
                </a:lnTo>
                <a:lnTo>
                  <a:pt x="823236" y="231458"/>
                </a:lnTo>
                <a:lnTo>
                  <a:pt x="825127" y="228600"/>
                </a:lnTo>
                <a:lnTo>
                  <a:pt x="827333" y="226060"/>
                </a:lnTo>
                <a:lnTo>
                  <a:pt x="830169" y="223520"/>
                </a:lnTo>
                <a:lnTo>
                  <a:pt x="832690" y="221615"/>
                </a:lnTo>
                <a:lnTo>
                  <a:pt x="835842" y="220028"/>
                </a:lnTo>
                <a:lnTo>
                  <a:pt x="838678" y="218758"/>
                </a:lnTo>
                <a:lnTo>
                  <a:pt x="842144" y="217170"/>
                </a:lnTo>
                <a:lnTo>
                  <a:pt x="844981" y="216535"/>
                </a:lnTo>
                <a:lnTo>
                  <a:pt x="848447" y="216218"/>
                </a:lnTo>
                <a:lnTo>
                  <a:pt x="851599" y="215900"/>
                </a:lnTo>
                <a:close/>
                <a:moveTo>
                  <a:pt x="1318578" y="0"/>
                </a:moveTo>
                <a:lnTo>
                  <a:pt x="1321753" y="318"/>
                </a:lnTo>
                <a:lnTo>
                  <a:pt x="1325563" y="636"/>
                </a:lnTo>
                <a:lnTo>
                  <a:pt x="1328421" y="1590"/>
                </a:lnTo>
                <a:lnTo>
                  <a:pt x="1331913" y="2544"/>
                </a:lnTo>
                <a:lnTo>
                  <a:pt x="1334771" y="4133"/>
                </a:lnTo>
                <a:lnTo>
                  <a:pt x="1337629" y="6041"/>
                </a:lnTo>
                <a:lnTo>
                  <a:pt x="1340169" y="7949"/>
                </a:lnTo>
                <a:lnTo>
                  <a:pt x="1342391" y="9857"/>
                </a:lnTo>
                <a:lnTo>
                  <a:pt x="1344931" y="12719"/>
                </a:lnTo>
                <a:lnTo>
                  <a:pt x="1346836" y="15262"/>
                </a:lnTo>
                <a:lnTo>
                  <a:pt x="1348424" y="18124"/>
                </a:lnTo>
                <a:lnTo>
                  <a:pt x="1350011" y="20986"/>
                </a:lnTo>
                <a:lnTo>
                  <a:pt x="1351281" y="23848"/>
                </a:lnTo>
                <a:lnTo>
                  <a:pt x="1351916" y="27345"/>
                </a:lnTo>
                <a:lnTo>
                  <a:pt x="1352551" y="30843"/>
                </a:lnTo>
                <a:lnTo>
                  <a:pt x="1352551" y="34341"/>
                </a:lnTo>
                <a:lnTo>
                  <a:pt x="1352551" y="180290"/>
                </a:lnTo>
                <a:lnTo>
                  <a:pt x="1352551" y="183469"/>
                </a:lnTo>
                <a:lnTo>
                  <a:pt x="1351916" y="186967"/>
                </a:lnTo>
                <a:lnTo>
                  <a:pt x="1351281" y="190147"/>
                </a:lnTo>
                <a:lnTo>
                  <a:pt x="1350011" y="193327"/>
                </a:lnTo>
                <a:lnTo>
                  <a:pt x="1348424" y="196188"/>
                </a:lnTo>
                <a:lnTo>
                  <a:pt x="1346836" y="199368"/>
                </a:lnTo>
                <a:lnTo>
                  <a:pt x="1344931" y="201912"/>
                </a:lnTo>
                <a:lnTo>
                  <a:pt x="1342391" y="204138"/>
                </a:lnTo>
                <a:lnTo>
                  <a:pt x="1340169" y="206681"/>
                </a:lnTo>
                <a:lnTo>
                  <a:pt x="1337629" y="208271"/>
                </a:lnTo>
                <a:lnTo>
                  <a:pt x="1334771" y="210179"/>
                </a:lnTo>
                <a:lnTo>
                  <a:pt x="1331913" y="211769"/>
                </a:lnTo>
                <a:lnTo>
                  <a:pt x="1328421" y="212723"/>
                </a:lnTo>
                <a:lnTo>
                  <a:pt x="1325563" y="213677"/>
                </a:lnTo>
                <a:lnTo>
                  <a:pt x="1321753" y="213995"/>
                </a:lnTo>
                <a:lnTo>
                  <a:pt x="1318578" y="214313"/>
                </a:lnTo>
                <a:lnTo>
                  <a:pt x="1315086" y="213995"/>
                </a:lnTo>
                <a:lnTo>
                  <a:pt x="1311593" y="213677"/>
                </a:lnTo>
                <a:lnTo>
                  <a:pt x="1308418" y="212723"/>
                </a:lnTo>
                <a:lnTo>
                  <a:pt x="1305243" y="211769"/>
                </a:lnTo>
                <a:lnTo>
                  <a:pt x="1302068" y="210179"/>
                </a:lnTo>
                <a:lnTo>
                  <a:pt x="1299528" y="208271"/>
                </a:lnTo>
                <a:lnTo>
                  <a:pt x="1296671" y="206681"/>
                </a:lnTo>
                <a:lnTo>
                  <a:pt x="1294448" y="204138"/>
                </a:lnTo>
                <a:lnTo>
                  <a:pt x="1292226" y="201912"/>
                </a:lnTo>
                <a:lnTo>
                  <a:pt x="1290003" y="199368"/>
                </a:lnTo>
                <a:lnTo>
                  <a:pt x="1288416" y="196188"/>
                </a:lnTo>
                <a:lnTo>
                  <a:pt x="1287146" y="193327"/>
                </a:lnTo>
                <a:lnTo>
                  <a:pt x="1285876" y="190147"/>
                </a:lnTo>
                <a:lnTo>
                  <a:pt x="1285241" y="186967"/>
                </a:lnTo>
                <a:lnTo>
                  <a:pt x="1284288" y="183469"/>
                </a:lnTo>
                <a:lnTo>
                  <a:pt x="1284288" y="180290"/>
                </a:lnTo>
                <a:lnTo>
                  <a:pt x="1284288" y="34341"/>
                </a:lnTo>
                <a:lnTo>
                  <a:pt x="1284288" y="30843"/>
                </a:lnTo>
                <a:lnTo>
                  <a:pt x="1285241" y="27345"/>
                </a:lnTo>
                <a:lnTo>
                  <a:pt x="1285876" y="23848"/>
                </a:lnTo>
                <a:lnTo>
                  <a:pt x="1287146" y="20986"/>
                </a:lnTo>
                <a:lnTo>
                  <a:pt x="1288416" y="18124"/>
                </a:lnTo>
                <a:lnTo>
                  <a:pt x="1290003" y="15262"/>
                </a:lnTo>
                <a:lnTo>
                  <a:pt x="1292226" y="12719"/>
                </a:lnTo>
                <a:lnTo>
                  <a:pt x="1294448" y="9857"/>
                </a:lnTo>
                <a:lnTo>
                  <a:pt x="1296671" y="7949"/>
                </a:lnTo>
                <a:lnTo>
                  <a:pt x="1299528" y="6041"/>
                </a:lnTo>
                <a:lnTo>
                  <a:pt x="1302068" y="4133"/>
                </a:lnTo>
                <a:lnTo>
                  <a:pt x="1305243" y="2544"/>
                </a:lnTo>
                <a:lnTo>
                  <a:pt x="1308418" y="1590"/>
                </a:lnTo>
                <a:lnTo>
                  <a:pt x="1311593" y="636"/>
                </a:lnTo>
                <a:lnTo>
                  <a:pt x="1315086" y="318"/>
                </a:lnTo>
                <a:lnTo>
                  <a:pt x="13185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2" name="L 形 7"/>
          <p:cNvSpPr/>
          <p:nvPr/>
        </p:nvSpPr>
        <p:spPr>
          <a:xfrm rot="13509573">
            <a:off x="7624179" y="2476353"/>
            <a:ext cx="491313" cy="497831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3" name="L 形 7"/>
          <p:cNvSpPr/>
          <p:nvPr/>
        </p:nvSpPr>
        <p:spPr>
          <a:xfrm rot="13509573">
            <a:off x="3866727" y="2455330"/>
            <a:ext cx="491313" cy="497831"/>
          </a:xfrm>
          <a:prstGeom prst="corner">
            <a:avLst>
              <a:gd name="adj1" fmla="val 33246"/>
              <a:gd name="adj2" fmla="val 3024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34" name="六边形 15"/>
          <p:cNvSpPr/>
          <p:nvPr/>
        </p:nvSpPr>
        <p:spPr bwMode="auto">
          <a:xfrm>
            <a:off x="9384977" y="2175642"/>
            <a:ext cx="1225221" cy="99322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5" name="KSO_Shape"/>
          <p:cNvSpPr/>
          <p:nvPr/>
        </p:nvSpPr>
        <p:spPr bwMode="auto">
          <a:xfrm>
            <a:off x="9621293" y="2371729"/>
            <a:ext cx="802998" cy="573032"/>
          </a:xfrm>
          <a:custGeom>
            <a:avLst/>
            <a:gdLst>
              <a:gd name="T0" fmla="*/ 1733867 w 2074863"/>
              <a:gd name="T1" fmla="*/ 579834 h 1449388"/>
              <a:gd name="T2" fmla="*/ 1791884 w 2074863"/>
              <a:gd name="T3" fmla="*/ 600246 h 1449388"/>
              <a:gd name="T4" fmla="*/ 1794804 w 2074863"/>
              <a:gd name="T5" fmla="*/ 538648 h 1449388"/>
              <a:gd name="T6" fmla="*/ 510830 w 2074863"/>
              <a:gd name="T7" fmla="*/ 162256 h 1449388"/>
              <a:gd name="T8" fmla="*/ 492893 w 2074863"/>
              <a:gd name="T9" fmla="*/ 222976 h 1449388"/>
              <a:gd name="T10" fmla="*/ 438718 w 2074863"/>
              <a:gd name="T11" fmla="*/ 188484 h 1449388"/>
              <a:gd name="T12" fmla="*/ 1598128 w 2074863"/>
              <a:gd name="T13" fmla="*/ 142089 h 1449388"/>
              <a:gd name="T14" fmla="*/ 1885296 w 2074863"/>
              <a:gd name="T15" fmla="*/ 549583 h 1449388"/>
              <a:gd name="T16" fmla="*/ 1586087 w 2074863"/>
              <a:gd name="T17" fmla="*/ 450078 h 1449388"/>
              <a:gd name="T18" fmla="*/ 486453 w 2074863"/>
              <a:gd name="T19" fmla="*/ 72185 h 1449388"/>
              <a:gd name="T20" fmla="*/ 151219 w 2074863"/>
              <a:gd name="T21" fmla="*/ 357281 h 1449388"/>
              <a:gd name="T22" fmla="*/ 295879 w 2074863"/>
              <a:gd name="T23" fmla="*/ 407592 h 1449388"/>
              <a:gd name="T24" fmla="*/ 486453 w 2074863"/>
              <a:gd name="T25" fmla="*/ 72185 h 1449388"/>
              <a:gd name="T26" fmla="*/ 681762 w 2074863"/>
              <a:gd name="T27" fmla="*/ 209994 h 1449388"/>
              <a:gd name="T28" fmla="*/ 910960 w 2074863"/>
              <a:gd name="T29" fmla="*/ 275617 h 1449388"/>
              <a:gd name="T30" fmla="*/ 1184248 w 2074863"/>
              <a:gd name="T31" fmla="*/ 351448 h 1449388"/>
              <a:gd name="T32" fmla="*/ 1396319 w 2074863"/>
              <a:gd name="T33" fmla="*/ 332855 h 1449388"/>
              <a:gd name="T34" fmla="*/ 1606205 w 2074863"/>
              <a:gd name="T35" fmla="*/ 562536 h 1449388"/>
              <a:gd name="T36" fmla="*/ 1640821 w 2074863"/>
              <a:gd name="T37" fmla="*/ 739718 h 1449388"/>
              <a:gd name="T38" fmla="*/ 1379558 w 2074863"/>
              <a:gd name="T39" fmla="*/ 843985 h 1449388"/>
              <a:gd name="T40" fmla="*/ 1124853 w 2074863"/>
              <a:gd name="T41" fmla="*/ 641283 h 1449388"/>
              <a:gd name="T42" fmla="*/ 720387 w 2074863"/>
              <a:gd name="T43" fmla="*/ 519516 h 1449388"/>
              <a:gd name="T44" fmla="*/ 653705 w 2074863"/>
              <a:gd name="T45" fmla="*/ 311345 h 1449388"/>
              <a:gd name="T46" fmla="*/ 325395 w 2074863"/>
              <a:gd name="T47" fmla="*/ 480871 h 1449388"/>
              <a:gd name="T48" fmla="*/ 435438 w 2074863"/>
              <a:gd name="T49" fmla="*/ 683574 h 1449388"/>
              <a:gd name="T50" fmla="*/ 530543 w 2074863"/>
              <a:gd name="T51" fmla="*/ 794768 h 1449388"/>
              <a:gd name="T52" fmla="*/ 611436 w 2074863"/>
              <a:gd name="T53" fmla="*/ 890286 h 1449388"/>
              <a:gd name="T54" fmla="*/ 688686 w 2074863"/>
              <a:gd name="T55" fmla="*/ 1001480 h 1449388"/>
              <a:gd name="T56" fmla="*/ 800188 w 2074863"/>
              <a:gd name="T57" fmla="*/ 1230068 h 1449388"/>
              <a:gd name="T58" fmla="*/ 913511 w 2074863"/>
              <a:gd name="T59" fmla="*/ 1255588 h 1449388"/>
              <a:gd name="T60" fmla="*/ 768486 w 2074863"/>
              <a:gd name="T61" fmla="*/ 1063458 h 1449388"/>
              <a:gd name="T62" fmla="*/ 798730 w 2074863"/>
              <a:gd name="T63" fmla="*/ 1022261 h 1449388"/>
              <a:gd name="T64" fmla="*/ 1047604 w 2074863"/>
              <a:gd name="T65" fmla="*/ 1245015 h 1449388"/>
              <a:gd name="T66" fmla="*/ 1112465 w 2074863"/>
              <a:gd name="T67" fmla="*/ 1184496 h 1449388"/>
              <a:gd name="T68" fmla="*/ 841727 w 2074863"/>
              <a:gd name="T69" fmla="*/ 896119 h 1449388"/>
              <a:gd name="T70" fmla="*/ 886182 w 2074863"/>
              <a:gd name="T71" fmla="*/ 868047 h 1449388"/>
              <a:gd name="T72" fmla="*/ 1205383 w 2074863"/>
              <a:gd name="T73" fmla="*/ 1138195 h 1449388"/>
              <a:gd name="T74" fmla="*/ 1202468 w 2074863"/>
              <a:gd name="T75" fmla="*/ 1026636 h 1449388"/>
              <a:gd name="T76" fmla="*/ 955779 w 2074863"/>
              <a:gd name="T77" fmla="*/ 749197 h 1449388"/>
              <a:gd name="T78" fmla="*/ 1006793 w 2074863"/>
              <a:gd name="T79" fmla="*/ 736437 h 1449388"/>
              <a:gd name="T80" fmla="*/ 1311053 w 2074863"/>
              <a:gd name="T81" fmla="*/ 1001480 h 1449388"/>
              <a:gd name="T82" fmla="*/ 1303037 w 2074863"/>
              <a:gd name="T83" fmla="*/ 890286 h 1449388"/>
              <a:gd name="T84" fmla="*/ 1310325 w 2074863"/>
              <a:gd name="T85" fmla="*/ 838516 h 1449388"/>
              <a:gd name="T86" fmla="*/ 1409802 w 2074863"/>
              <a:gd name="T87" fmla="*/ 919087 h 1449388"/>
              <a:gd name="T88" fmla="*/ 1378829 w 2074863"/>
              <a:gd name="T89" fmla="*/ 1028094 h 1449388"/>
              <a:gd name="T90" fmla="*/ 1306317 w 2074863"/>
              <a:gd name="T91" fmla="*/ 1123248 h 1449388"/>
              <a:gd name="T92" fmla="*/ 1210119 w 2074863"/>
              <a:gd name="T93" fmla="*/ 1205641 h 1449388"/>
              <a:gd name="T94" fmla="*/ 1113922 w 2074863"/>
              <a:gd name="T95" fmla="*/ 1290222 h 1449388"/>
              <a:gd name="T96" fmla="*/ 1016631 w 2074863"/>
              <a:gd name="T97" fmla="*/ 1300795 h 1449388"/>
              <a:gd name="T98" fmla="*/ 897478 w 2074863"/>
              <a:gd name="T99" fmla="*/ 1327044 h 1449388"/>
              <a:gd name="T100" fmla="*/ 625648 w 2074863"/>
              <a:gd name="T101" fmla="*/ 1160798 h 1449388"/>
              <a:gd name="T102" fmla="*/ 491918 w 2074863"/>
              <a:gd name="T103" fmla="*/ 1202360 h 1449388"/>
              <a:gd name="T104" fmla="*/ 458760 w 2074863"/>
              <a:gd name="T105" fmla="*/ 1134550 h 1449388"/>
              <a:gd name="T106" fmla="*/ 365477 w 2074863"/>
              <a:gd name="T107" fmla="*/ 1057260 h 1449388"/>
              <a:gd name="T108" fmla="*/ 317378 w 2074863"/>
              <a:gd name="T109" fmla="*/ 969763 h 1449388"/>
              <a:gd name="T110" fmla="*/ 233206 w 2074863"/>
              <a:gd name="T111" fmla="*/ 865131 h 1449388"/>
              <a:gd name="T112" fmla="*/ 268916 w 2074863"/>
              <a:gd name="T113" fmla="*/ 733520 h 1449388"/>
              <a:gd name="T114" fmla="*/ 186565 w 2074863"/>
              <a:gd name="T115" fmla="*/ 647845 h 1449388"/>
              <a:gd name="T116" fmla="*/ 1822 w 2074863"/>
              <a:gd name="T117" fmla="*/ 438580 h 1449388"/>
              <a:gd name="T118" fmla="*/ 272923 w 2074863"/>
              <a:gd name="T119" fmla="*/ 139996 h 144938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074863" h="1449388">
                <a:moveTo>
                  <a:pt x="1923841" y="577723"/>
                </a:moveTo>
                <a:lnTo>
                  <a:pt x="1919867" y="578517"/>
                </a:lnTo>
                <a:lnTo>
                  <a:pt x="1915893" y="579312"/>
                </a:lnTo>
                <a:lnTo>
                  <a:pt x="1911919" y="580503"/>
                </a:lnTo>
                <a:lnTo>
                  <a:pt x="1907944" y="582488"/>
                </a:lnTo>
                <a:lnTo>
                  <a:pt x="1904765" y="584871"/>
                </a:lnTo>
                <a:lnTo>
                  <a:pt x="1901983" y="586857"/>
                </a:lnTo>
                <a:lnTo>
                  <a:pt x="1898804" y="589636"/>
                </a:lnTo>
                <a:lnTo>
                  <a:pt x="1896022" y="592813"/>
                </a:lnTo>
                <a:lnTo>
                  <a:pt x="1893240" y="595593"/>
                </a:lnTo>
                <a:lnTo>
                  <a:pt x="1891253" y="599167"/>
                </a:lnTo>
                <a:lnTo>
                  <a:pt x="1889663" y="602741"/>
                </a:lnTo>
                <a:lnTo>
                  <a:pt x="1888471" y="606712"/>
                </a:lnTo>
                <a:lnTo>
                  <a:pt x="1887278" y="610683"/>
                </a:lnTo>
                <a:lnTo>
                  <a:pt x="1886483" y="615051"/>
                </a:lnTo>
                <a:lnTo>
                  <a:pt x="1886483" y="619419"/>
                </a:lnTo>
                <a:lnTo>
                  <a:pt x="1886483" y="623390"/>
                </a:lnTo>
                <a:lnTo>
                  <a:pt x="1887278" y="627758"/>
                </a:lnTo>
                <a:lnTo>
                  <a:pt x="1888471" y="631729"/>
                </a:lnTo>
                <a:lnTo>
                  <a:pt x="1889663" y="635303"/>
                </a:lnTo>
                <a:lnTo>
                  <a:pt x="1891253" y="639274"/>
                </a:lnTo>
                <a:lnTo>
                  <a:pt x="1893240" y="642451"/>
                </a:lnTo>
                <a:lnTo>
                  <a:pt x="1896022" y="646025"/>
                </a:lnTo>
                <a:lnTo>
                  <a:pt x="1898804" y="648805"/>
                </a:lnTo>
                <a:lnTo>
                  <a:pt x="1901983" y="651188"/>
                </a:lnTo>
                <a:lnTo>
                  <a:pt x="1904765" y="653967"/>
                </a:lnTo>
                <a:lnTo>
                  <a:pt x="1907944" y="655953"/>
                </a:lnTo>
                <a:lnTo>
                  <a:pt x="1911919" y="657541"/>
                </a:lnTo>
                <a:lnTo>
                  <a:pt x="1915893" y="659130"/>
                </a:lnTo>
                <a:lnTo>
                  <a:pt x="1919867" y="660321"/>
                </a:lnTo>
                <a:lnTo>
                  <a:pt x="1923841" y="660718"/>
                </a:lnTo>
                <a:lnTo>
                  <a:pt x="1928213" y="661115"/>
                </a:lnTo>
                <a:lnTo>
                  <a:pt x="1932585" y="660718"/>
                </a:lnTo>
                <a:lnTo>
                  <a:pt x="1936956" y="660321"/>
                </a:lnTo>
                <a:lnTo>
                  <a:pt x="1940533" y="659130"/>
                </a:lnTo>
                <a:lnTo>
                  <a:pt x="1944508" y="657541"/>
                </a:lnTo>
                <a:lnTo>
                  <a:pt x="1948084" y="655953"/>
                </a:lnTo>
                <a:lnTo>
                  <a:pt x="1951661" y="653967"/>
                </a:lnTo>
                <a:lnTo>
                  <a:pt x="1954841" y="651188"/>
                </a:lnTo>
                <a:lnTo>
                  <a:pt x="1958020" y="648805"/>
                </a:lnTo>
                <a:lnTo>
                  <a:pt x="1960405" y="646025"/>
                </a:lnTo>
                <a:lnTo>
                  <a:pt x="1963187" y="642451"/>
                </a:lnTo>
                <a:lnTo>
                  <a:pt x="1965174" y="639274"/>
                </a:lnTo>
                <a:lnTo>
                  <a:pt x="1966763" y="635303"/>
                </a:lnTo>
                <a:lnTo>
                  <a:pt x="1967956" y="631729"/>
                </a:lnTo>
                <a:lnTo>
                  <a:pt x="1969148" y="627758"/>
                </a:lnTo>
                <a:lnTo>
                  <a:pt x="1969943" y="623390"/>
                </a:lnTo>
                <a:lnTo>
                  <a:pt x="1970340" y="619419"/>
                </a:lnTo>
                <a:lnTo>
                  <a:pt x="1969943" y="615051"/>
                </a:lnTo>
                <a:lnTo>
                  <a:pt x="1969148" y="610683"/>
                </a:lnTo>
                <a:lnTo>
                  <a:pt x="1967956" y="606712"/>
                </a:lnTo>
                <a:lnTo>
                  <a:pt x="1966763" y="602741"/>
                </a:lnTo>
                <a:lnTo>
                  <a:pt x="1965174" y="599167"/>
                </a:lnTo>
                <a:lnTo>
                  <a:pt x="1963187" y="595593"/>
                </a:lnTo>
                <a:lnTo>
                  <a:pt x="1960405" y="592813"/>
                </a:lnTo>
                <a:lnTo>
                  <a:pt x="1958020" y="589636"/>
                </a:lnTo>
                <a:lnTo>
                  <a:pt x="1954841" y="586857"/>
                </a:lnTo>
                <a:lnTo>
                  <a:pt x="1951661" y="584871"/>
                </a:lnTo>
                <a:lnTo>
                  <a:pt x="1948084" y="582488"/>
                </a:lnTo>
                <a:lnTo>
                  <a:pt x="1944508" y="580503"/>
                </a:lnTo>
                <a:lnTo>
                  <a:pt x="1940533" y="579312"/>
                </a:lnTo>
                <a:lnTo>
                  <a:pt x="1936956" y="578517"/>
                </a:lnTo>
                <a:lnTo>
                  <a:pt x="1932585" y="577723"/>
                </a:lnTo>
                <a:lnTo>
                  <a:pt x="1928213" y="577723"/>
                </a:lnTo>
                <a:lnTo>
                  <a:pt x="1923841" y="577723"/>
                </a:lnTo>
                <a:close/>
                <a:moveTo>
                  <a:pt x="519301" y="160338"/>
                </a:moveTo>
                <a:lnTo>
                  <a:pt x="523687" y="160338"/>
                </a:lnTo>
                <a:lnTo>
                  <a:pt x="528072" y="160729"/>
                </a:lnTo>
                <a:lnTo>
                  <a:pt x="532059" y="161512"/>
                </a:lnTo>
                <a:lnTo>
                  <a:pt x="536445" y="162687"/>
                </a:lnTo>
                <a:lnTo>
                  <a:pt x="540033" y="163861"/>
                </a:lnTo>
                <a:lnTo>
                  <a:pt x="544020" y="166210"/>
                </a:lnTo>
                <a:lnTo>
                  <a:pt x="547209" y="168558"/>
                </a:lnTo>
                <a:lnTo>
                  <a:pt x="550399" y="170907"/>
                </a:lnTo>
                <a:lnTo>
                  <a:pt x="553588" y="174038"/>
                </a:lnTo>
                <a:lnTo>
                  <a:pt x="556379" y="176778"/>
                </a:lnTo>
                <a:lnTo>
                  <a:pt x="558771" y="180693"/>
                </a:lnTo>
                <a:lnTo>
                  <a:pt x="560366" y="183824"/>
                </a:lnTo>
                <a:lnTo>
                  <a:pt x="562359" y="188130"/>
                </a:lnTo>
                <a:lnTo>
                  <a:pt x="563954" y="192436"/>
                </a:lnTo>
                <a:lnTo>
                  <a:pt x="564752" y="196350"/>
                </a:lnTo>
                <a:lnTo>
                  <a:pt x="565150" y="201048"/>
                </a:lnTo>
                <a:lnTo>
                  <a:pt x="565150" y="205353"/>
                </a:lnTo>
                <a:lnTo>
                  <a:pt x="564752" y="209268"/>
                </a:lnTo>
                <a:lnTo>
                  <a:pt x="563954" y="213574"/>
                </a:lnTo>
                <a:lnTo>
                  <a:pt x="562758" y="217488"/>
                </a:lnTo>
                <a:lnTo>
                  <a:pt x="560765" y="221402"/>
                </a:lnTo>
                <a:lnTo>
                  <a:pt x="558771" y="224925"/>
                </a:lnTo>
                <a:lnTo>
                  <a:pt x="556778" y="228448"/>
                </a:lnTo>
                <a:lnTo>
                  <a:pt x="553987" y="231188"/>
                </a:lnTo>
                <a:lnTo>
                  <a:pt x="551196" y="234711"/>
                </a:lnTo>
                <a:lnTo>
                  <a:pt x="547608" y="237060"/>
                </a:lnTo>
                <a:lnTo>
                  <a:pt x="544418" y="239800"/>
                </a:lnTo>
                <a:lnTo>
                  <a:pt x="540431" y="241366"/>
                </a:lnTo>
                <a:lnTo>
                  <a:pt x="536843" y="242932"/>
                </a:lnTo>
                <a:lnTo>
                  <a:pt x="532458" y="244497"/>
                </a:lnTo>
                <a:lnTo>
                  <a:pt x="528072" y="245672"/>
                </a:lnTo>
                <a:lnTo>
                  <a:pt x="523687" y="246063"/>
                </a:lnTo>
                <a:lnTo>
                  <a:pt x="518902" y="246063"/>
                </a:lnTo>
                <a:lnTo>
                  <a:pt x="514915" y="245672"/>
                </a:lnTo>
                <a:lnTo>
                  <a:pt x="510530" y="244497"/>
                </a:lnTo>
                <a:lnTo>
                  <a:pt x="506543" y="243323"/>
                </a:lnTo>
                <a:lnTo>
                  <a:pt x="502955" y="241757"/>
                </a:lnTo>
                <a:lnTo>
                  <a:pt x="498968" y="239800"/>
                </a:lnTo>
                <a:lnTo>
                  <a:pt x="495778" y="237451"/>
                </a:lnTo>
                <a:lnTo>
                  <a:pt x="492190" y="235103"/>
                </a:lnTo>
                <a:lnTo>
                  <a:pt x="489399" y="232363"/>
                </a:lnTo>
                <a:lnTo>
                  <a:pt x="486210" y="228840"/>
                </a:lnTo>
                <a:lnTo>
                  <a:pt x="484216" y="225708"/>
                </a:lnTo>
                <a:lnTo>
                  <a:pt x="482223" y="221794"/>
                </a:lnTo>
                <a:lnTo>
                  <a:pt x="480628" y="217879"/>
                </a:lnTo>
                <a:lnTo>
                  <a:pt x="479033" y="213965"/>
                </a:lnTo>
                <a:lnTo>
                  <a:pt x="478236" y="209268"/>
                </a:lnTo>
                <a:lnTo>
                  <a:pt x="477837" y="205353"/>
                </a:lnTo>
                <a:lnTo>
                  <a:pt x="477837" y="200656"/>
                </a:lnTo>
                <a:lnTo>
                  <a:pt x="478236" y="196350"/>
                </a:lnTo>
                <a:lnTo>
                  <a:pt x="479033" y="192436"/>
                </a:lnTo>
                <a:lnTo>
                  <a:pt x="480628" y="188522"/>
                </a:lnTo>
                <a:lnTo>
                  <a:pt x="481824" y="184607"/>
                </a:lnTo>
                <a:lnTo>
                  <a:pt x="483818" y="181084"/>
                </a:lnTo>
                <a:lnTo>
                  <a:pt x="486210" y="177561"/>
                </a:lnTo>
                <a:lnTo>
                  <a:pt x="489001" y="174430"/>
                </a:lnTo>
                <a:lnTo>
                  <a:pt x="491791" y="171298"/>
                </a:lnTo>
                <a:lnTo>
                  <a:pt x="494981" y="168558"/>
                </a:lnTo>
                <a:lnTo>
                  <a:pt x="498569" y="166601"/>
                </a:lnTo>
                <a:lnTo>
                  <a:pt x="502157" y="164252"/>
                </a:lnTo>
                <a:lnTo>
                  <a:pt x="506144" y="162687"/>
                </a:lnTo>
                <a:lnTo>
                  <a:pt x="510530" y="161512"/>
                </a:lnTo>
                <a:lnTo>
                  <a:pt x="514915" y="160729"/>
                </a:lnTo>
                <a:lnTo>
                  <a:pt x="519301" y="160338"/>
                </a:lnTo>
                <a:close/>
                <a:moveTo>
                  <a:pt x="1699693" y="111125"/>
                </a:moveTo>
                <a:lnTo>
                  <a:pt x="1718770" y="131377"/>
                </a:lnTo>
                <a:lnTo>
                  <a:pt x="1740628" y="154806"/>
                </a:lnTo>
                <a:lnTo>
                  <a:pt x="1768448" y="186178"/>
                </a:lnTo>
                <a:lnTo>
                  <a:pt x="1784345" y="204842"/>
                </a:lnTo>
                <a:lnTo>
                  <a:pt x="1801832" y="224697"/>
                </a:lnTo>
                <a:lnTo>
                  <a:pt x="1819318" y="246538"/>
                </a:lnTo>
                <a:lnTo>
                  <a:pt x="1838395" y="269173"/>
                </a:lnTo>
                <a:lnTo>
                  <a:pt x="1857471" y="293793"/>
                </a:lnTo>
                <a:lnTo>
                  <a:pt x="1877343" y="318811"/>
                </a:lnTo>
                <a:lnTo>
                  <a:pt x="1897611" y="345417"/>
                </a:lnTo>
                <a:lnTo>
                  <a:pt x="1917483" y="372420"/>
                </a:lnTo>
                <a:lnTo>
                  <a:pt x="1936956" y="400217"/>
                </a:lnTo>
                <a:lnTo>
                  <a:pt x="1954841" y="426823"/>
                </a:lnTo>
                <a:lnTo>
                  <a:pt x="1971930" y="453032"/>
                </a:lnTo>
                <a:lnTo>
                  <a:pt x="1987032" y="478050"/>
                </a:lnTo>
                <a:lnTo>
                  <a:pt x="2001339" y="501479"/>
                </a:lnTo>
                <a:lnTo>
                  <a:pt x="2014057" y="524511"/>
                </a:lnTo>
                <a:lnTo>
                  <a:pt x="2025980" y="545558"/>
                </a:lnTo>
                <a:lnTo>
                  <a:pt x="2036313" y="565016"/>
                </a:lnTo>
                <a:lnTo>
                  <a:pt x="2045454" y="582488"/>
                </a:lnTo>
                <a:lnTo>
                  <a:pt x="2053402" y="598770"/>
                </a:lnTo>
                <a:lnTo>
                  <a:pt x="2065325" y="623787"/>
                </a:lnTo>
                <a:lnTo>
                  <a:pt x="2072479" y="640069"/>
                </a:lnTo>
                <a:lnTo>
                  <a:pt x="2074863" y="646025"/>
                </a:lnTo>
                <a:lnTo>
                  <a:pt x="1870189" y="796925"/>
                </a:lnTo>
                <a:lnTo>
                  <a:pt x="1867407" y="789380"/>
                </a:lnTo>
                <a:lnTo>
                  <a:pt x="1859856" y="767142"/>
                </a:lnTo>
                <a:lnTo>
                  <a:pt x="1854689" y="751258"/>
                </a:lnTo>
                <a:lnTo>
                  <a:pt x="1847933" y="733388"/>
                </a:lnTo>
                <a:lnTo>
                  <a:pt x="1839985" y="712342"/>
                </a:lnTo>
                <a:lnTo>
                  <a:pt x="1830844" y="690104"/>
                </a:lnTo>
                <a:lnTo>
                  <a:pt x="1820908" y="666278"/>
                </a:lnTo>
                <a:lnTo>
                  <a:pt x="1809383" y="640466"/>
                </a:lnTo>
                <a:lnTo>
                  <a:pt x="1797063" y="614257"/>
                </a:lnTo>
                <a:lnTo>
                  <a:pt x="1783550" y="586857"/>
                </a:lnTo>
                <a:lnTo>
                  <a:pt x="1768845" y="559059"/>
                </a:lnTo>
                <a:lnTo>
                  <a:pt x="1753346" y="531262"/>
                </a:lnTo>
                <a:lnTo>
                  <a:pt x="1744602" y="517363"/>
                </a:lnTo>
                <a:lnTo>
                  <a:pt x="1736256" y="503862"/>
                </a:lnTo>
                <a:lnTo>
                  <a:pt x="1727513" y="490360"/>
                </a:lnTo>
                <a:lnTo>
                  <a:pt x="1718770" y="476859"/>
                </a:lnTo>
                <a:lnTo>
                  <a:pt x="1709232" y="463357"/>
                </a:lnTo>
                <a:lnTo>
                  <a:pt x="1700091" y="450650"/>
                </a:lnTo>
                <a:lnTo>
                  <a:pt x="1690552" y="438339"/>
                </a:lnTo>
                <a:lnTo>
                  <a:pt x="1681014" y="426029"/>
                </a:lnTo>
                <a:lnTo>
                  <a:pt x="1661938" y="403394"/>
                </a:lnTo>
                <a:lnTo>
                  <a:pt x="1643259" y="381951"/>
                </a:lnTo>
                <a:lnTo>
                  <a:pt x="1624977" y="362095"/>
                </a:lnTo>
                <a:lnTo>
                  <a:pt x="1606696" y="343431"/>
                </a:lnTo>
                <a:lnTo>
                  <a:pt x="1590004" y="327150"/>
                </a:lnTo>
                <a:lnTo>
                  <a:pt x="1573312" y="311663"/>
                </a:lnTo>
                <a:lnTo>
                  <a:pt x="1558210" y="298559"/>
                </a:lnTo>
                <a:lnTo>
                  <a:pt x="1544697" y="287042"/>
                </a:lnTo>
                <a:lnTo>
                  <a:pt x="1532377" y="276718"/>
                </a:lnTo>
                <a:lnTo>
                  <a:pt x="1522044" y="268776"/>
                </a:lnTo>
                <a:lnTo>
                  <a:pt x="1506942" y="257657"/>
                </a:lnTo>
                <a:lnTo>
                  <a:pt x="1501775" y="254083"/>
                </a:lnTo>
                <a:lnTo>
                  <a:pt x="1699693" y="111125"/>
                </a:lnTo>
                <a:close/>
                <a:moveTo>
                  <a:pt x="529828" y="78646"/>
                </a:moveTo>
                <a:lnTo>
                  <a:pt x="511572" y="88179"/>
                </a:lnTo>
                <a:lnTo>
                  <a:pt x="489347" y="100889"/>
                </a:lnTo>
                <a:lnTo>
                  <a:pt x="476647" y="108436"/>
                </a:lnTo>
                <a:lnTo>
                  <a:pt x="463153" y="116777"/>
                </a:lnTo>
                <a:lnTo>
                  <a:pt x="448865" y="126310"/>
                </a:lnTo>
                <a:lnTo>
                  <a:pt x="433784" y="136240"/>
                </a:lnTo>
                <a:lnTo>
                  <a:pt x="417512" y="147759"/>
                </a:lnTo>
                <a:lnTo>
                  <a:pt x="401637" y="159675"/>
                </a:lnTo>
                <a:lnTo>
                  <a:pt x="384175" y="172783"/>
                </a:lnTo>
                <a:lnTo>
                  <a:pt x="367109" y="186288"/>
                </a:lnTo>
                <a:lnTo>
                  <a:pt x="349250" y="200984"/>
                </a:lnTo>
                <a:lnTo>
                  <a:pt x="331787" y="216475"/>
                </a:lnTo>
                <a:lnTo>
                  <a:pt x="313531" y="233157"/>
                </a:lnTo>
                <a:lnTo>
                  <a:pt x="294878" y="250634"/>
                </a:lnTo>
                <a:lnTo>
                  <a:pt x="277019" y="268905"/>
                </a:lnTo>
                <a:lnTo>
                  <a:pt x="259159" y="287177"/>
                </a:lnTo>
                <a:lnTo>
                  <a:pt x="225028" y="322528"/>
                </a:lnTo>
                <a:lnTo>
                  <a:pt x="193278" y="356687"/>
                </a:lnTo>
                <a:lnTo>
                  <a:pt x="164703" y="389257"/>
                </a:lnTo>
                <a:lnTo>
                  <a:pt x="138906" y="419445"/>
                </a:lnTo>
                <a:lnTo>
                  <a:pt x="116284" y="446057"/>
                </a:lnTo>
                <a:lnTo>
                  <a:pt x="97234" y="469095"/>
                </a:lnTo>
                <a:lnTo>
                  <a:pt x="82550" y="488161"/>
                </a:lnTo>
                <a:lnTo>
                  <a:pt x="205184" y="612882"/>
                </a:lnTo>
                <a:lnTo>
                  <a:pt x="213915" y="597391"/>
                </a:lnTo>
                <a:lnTo>
                  <a:pt x="224631" y="581106"/>
                </a:lnTo>
                <a:lnTo>
                  <a:pt x="236934" y="562437"/>
                </a:lnTo>
                <a:lnTo>
                  <a:pt x="250428" y="542974"/>
                </a:lnTo>
                <a:lnTo>
                  <a:pt x="256381" y="531456"/>
                </a:lnTo>
                <a:lnTo>
                  <a:pt x="260350" y="524306"/>
                </a:lnTo>
                <a:lnTo>
                  <a:pt x="265112" y="515965"/>
                </a:lnTo>
                <a:lnTo>
                  <a:pt x="270669" y="507623"/>
                </a:lnTo>
                <a:lnTo>
                  <a:pt x="277019" y="498885"/>
                </a:lnTo>
                <a:lnTo>
                  <a:pt x="284162" y="488558"/>
                </a:lnTo>
                <a:lnTo>
                  <a:pt x="292100" y="478628"/>
                </a:lnTo>
                <a:lnTo>
                  <a:pt x="301228" y="467506"/>
                </a:lnTo>
                <a:lnTo>
                  <a:pt x="311547" y="456385"/>
                </a:lnTo>
                <a:lnTo>
                  <a:pt x="322262" y="444071"/>
                </a:lnTo>
                <a:lnTo>
                  <a:pt x="334565" y="431758"/>
                </a:lnTo>
                <a:lnTo>
                  <a:pt x="348059" y="418650"/>
                </a:lnTo>
                <a:lnTo>
                  <a:pt x="362347" y="405543"/>
                </a:lnTo>
                <a:lnTo>
                  <a:pt x="378619" y="391641"/>
                </a:lnTo>
                <a:lnTo>
                  <a:pt x="395684" y="377739"/>
                </a:lnTo>
                <a:lnTo>
                  <a:pt x="413147" y="362248"/>
                </a:lnTo>
                <a:lnTo>
                  <a:pt x="430609" y="347154"/>
                </a:lnTo>
                <a:lnTo>
                  <a:pt x="448469" y="332855"/>
                </a:lnTo>
                <a:lnTo>
                  <a:pt x="466328" y="318953"/>
                </a:lnTo>
                <a:lnTo>
                  <a:pt x="484188" y="305448"/>
                </a:lnTo>
                <a:lnTo>
                  <a:pt x="502047" y="292737"/>
                </a:lnTo>
                <a:lnTo>
                  <a:pt x="519510" y="280821"/>
                </a:lnTo>
                <a:lnTo>
                  <a:pt x="536972" y="268905"/>
                </a:lnTo>
                <a:lnTo>
                  <a:pt x="553641" y="257784"/>
                </a:lnTo>
                <a:lnTo>
                  <a:pt x="570310" y="247457"/>
                </a:lnTo>
                <a:lnTo>
                  <a:pt x="601663" y="228391"/>
                </a:lnTo>
                <a:lnTo>
                  <a:pt x="629841" y="212106"/>
                </a:lnTo>
                <a:lnTo>
                  <a:pt x="654050" y="198601"/>
                </a:lnTo>
                <a:lnTo>
                  <a:pt x="529828" y="78646"/>
                </a:lnTo>
                <a:close/>
                <a:moveTo>
                  <a:pt x="537766" y="0"/>
                </a:moveTo>
                <a:lnTo>
                  <a:pt x="542925" y="794"/>
                </a:lnTo>
                <a:lnTo>
                  <a:pt x="548085" y="2383"/>
                </a:lnTo>
                <a:lnTo>
                  <a:pt x="552450" y="4369"/>
                </a:lnTo>
                <a:lnTo>
                  <a:pt x="557213" y="6752"/>
                </a:lnTo>
                <a:lnTo>
                  <a:pt x="561181" y="10327"/>
                </a:lnTo>
                <a:lnTo>
                  <a:pt x="738981" y="181521"/>
                </a:lnTo>
                <a:lnTo>
                  <a:pt x="741760" y="185096"/>
                </a:lnTo>
                <a:lnTo>
                  <a:pt x="744538" y="188274"/>
                </a:lnTo>
                <a:lnTo>
                  <a:pt x="746522" y="192246"/>
                </a:lnTo>
                <a:lnTo>
                  <a:pt x="748110" y="195820"/>
                </a:lnTo>
                <a:lnTo>
                  <a:pt x="748903" y="200190"/>
                </a:lnTo>
                <a:lnTo>
                  <a:pt x="749697" y="204162"/>
                </a:lnTo>
                <a:lnTo>
                  <a:pt x="749697" y="208531"/>
                </a:lnTo>
                <a:lnTo>
                  <a:pt x="749300" y="213297"/>
                </a:lnTo>
                <a:lnTo>
                  <a:pt x="748506" y="217269"/>
                </a:lnTo>
                <a:lnTo>
                  <a:pt x="746919" y="221241"/>
                </a:lnTo>
                <a:lnTo>
                  <a:pt x="745331" y="224816"/>
                </a:lnTo>
                <a:lnTo>
                  <a:pt x="742553" y="228788"/>
                </a:lnTo>
                <a:lnTo>
                  <a:pt x="740172" y="231568"/>
                </a:lnTo>
                <a:lnTo>
                  <a:pt x="736600" y="234746"/>
                </a:lnTo>
                <a:lnTo>
                  <a:pt x="733425" y="237129"/>
                </a:lnTo>
                <a:lnTo>
                  <a:pt x="729456" y="239512"/>
                </a:lnTo>
                <a:lnTo>
                  <a:pt x="722710" y="242690"/>
                </a:lnTo>
                <a:lnTo>
                  <a:pt x="705247" y="251429"/>
                </a:lnTo>
                <a:lnTo>
                  <a:pt x="776685" y="295915"/>
                </a:lnTo>
                <a:lnTo>
                  <a:pt x="813594" y="318953"/>
                </a:lnTo>
                <a:lnTo>
                  <a:pt x="843756" y="338416"/>
                </a:lnTo>
                <a:lnTo>
                  <a:pt x="855266" y="332458"/>
                </a:lnTo>
                <a:lnTo>
                  <a:pt x="867569" y="326500"/>
                </a:lnTo>
                <a:lnTo>
                  <a:pt x="879872" y="321733"/>
                </a:lnTo>
                <a:lnTo>
                  <a:pt x="892175" y="317364"/>
                </a:lnTo>
                <a:lnTo>
                  <a:pt x="905669" y="312995"/>
                </a:lnTo>
                <a:lnTo>
                  <a:pt x="919163" y="309817"/>
                </a:lnTo>
                <a:lnTo>
                  <a:pt x="933847" y="307037"/>
                </a:lnTo>
                <a:lnTo>
                  <a:pt x="948135" y="304256"/>
                </a:lnTo>
                <a:lnTo>
                  <a:pt x="970756" y="301873"/>
                </a:lnTo>
                <a:lnTo>
                  <a:pt x="992188" y="300284"/>
                </a:lnTo>
                <a:lnTo>
                  <a:pt x="1013222" y="299093"/>
                </a:lnTo>
                <a:lnTo>
                  <a:pt x="1033066" y="298696"/>
                </a:lnTo>
                <a:lnTo>
                  <a:pt x="1052513" y="299490"/>
                </a:lnTo>
                <a:lnTo>
                  <a:pt x="1070769" y="301079"/>
                </a:lnTo>
                <a:lnTo>
                  <a:pt x="1088231" y="302668"/>
                </a:lnTo>
                <a:lnTo>
                  <a:pt x="1105297" y="305051"/>
                </a:lnTo>
                <a:lnTo>
                  <a:pt x="1121172" y="308228"/>
                </a:lnTo>
                <a:lnTo>
                  <a:pt x="1137047" y="311803"/>
                </a:lnTo>
                <a:lnTo>
                  <a:pt x="1151731" y="315775"/>
                </a:lnTo>
                <a:lnTo>
                  <a:pt x="1165622" y="320542"/>
                </a:lnTo>
                <a:lnTo>
                  <a:pt x="1179116" y="324911"/>
                </a:lnTo>
                <a:lnTo>
                  <a:pt x="1191816" y="329677"/>
                </a:lnTo>
                <a:lnTo>
                  <a:pt x="1203722" y="335238"/>
                </a:lnTo>
                <a:lnTo>
                  <a:pt x="1215231" y="340004"/>
                </a:lnTo>
                <a:lnTo>
                  <a:pt x="1226741" y="345565"/>
                </a:lnTo>
                <a:lnTo>
                  <a:pt x="1237060" y="351126"/>
                </a:lnTo>
                <a:lnTo>
                  <a:pt x="1256506" y="362645"/>
                </a:lnTo>
                <a:lnTo>
                  <a:pt x="1274366" y="372972"/>
                </a:lnTo>
                <a:lnTo>
                  <a:pt x="1289844" y="382902"/>
                </a:lnTo>
                <a:lnTo>
                  <a:pt x="1304131" y="391641"/>
                </a:lnTo>
                <a:lnTo>
                  <a:pt x="1310878" y="395613"/>
                </a:lnTo>
                <a:lnTo>
                  <a:pt x="1317228" y="398790"/>
                </a:lnTo>
                <a:lnTo>
                  <a:pt x="1323578" y="401968"/>
                </a:lnTo>
                <a:lnTo>
                  <a:pt x="1329135" y="403954"/>
                </a:lnTo>
                <a:lnTo>
                  <a:pt x="1334691" y="405543"/>
                </a:lnTo>
                <a:lnTo>
                  <a:pt x="1340247" y="406337"/>
                </a:lnTo>
                <a:lnTo>
                  <a:pt x="1345406" y="407132"/>
                </a:lnTo>
                <a:lnTo>
                  <a:pt x="1351360" y="407132"/>
                </a:lnTo>
                <a:lnTo>
                  <a:pt x="1358106" y="406734"/>
                </a:lnTo>
                <a:lnTo>
                  <a:pt x="1364853" y="406337"/>
                </a:lnTo>
                <a:lnTo>
                  <a:pt x="1379538" y="404351"/>
                </a:lnTo>
                <a:lnTo>
                  <a:pt x="1395810" y="401173"/>
                </a:lnTo>
                <a:lnTo>
                  <a:pt x="1412081" y="397201"/>
                </a:lnTo>
                <a:lnTo>
                  <a:pt x="1429544" y="392832"/>
                </a:lnTo>
                <a:lnTo>
                  <a:pt x="1446610" y="387669"/>
                </a:lnTo>
                <a:lnTo>
                  <a:pt x="1463675" y="382505"/>
                </a:lnTo>
                <a:lnTo>
                  <a:pt x="1494631" y="371781"/>
                </a:lnTo>
                <a:lnTo>
                  <a:pt x="1520825" y="362645"/>
                </a:lnTo>
                <a:lnTo>
                  <a:pt x="1545035" y="353112"/>
                </a:lnTo>
                <a:lnTo>
                  <a:pt x="1550988" y="357481"/>
                </a:lnTo>
                <a:lnTo>
                  <a:pt x="1557338" y="363439"/>
                </a:lnTo>
                <a:lnTo>
                  <a:pt x="1566069" y="371383"/>
                </a:lnTo>
                <a:lnTo>
                  <a:pt x="1577578" y="382108"/>
                </a:lnTo>
                <a:lnTo>
                  <a:pt x="1589881" y="395215"/>
                </a:lnTo>
                <a:lnTo>
                  <a:pt x="1604963" y="410309"/>
                </a:lnTo>
                <a:lnTo>
                  <a:pt x="1620838" y="428183"/>
                </a:lnTo>
                <a:lnTo>
                  <a:pt x="1638697" y="449235"/>
                </a:lnTo>
                <a:lnTo>
                  <a:pt x="1656953" y="472670"/>
                </a:lnTo>
                <a:lnTo>
                  <a:pt x="1666875" y="485380"/>
                </a:lnTo>
                <a:lnTo>
                  <a:pt x="1676400" y="498885"/>
                </a:lnTo>
                <a:lnTo>
                  <a:pt x="1686719" y="512787"/>
                </a:lnTo>
                <a:lnTo>
                  <a:pt x="1696641" y="527881"/>
                </a:lnTo>
                <a:lnTo>
                  <a:pt x="1707356" y="542974"/>
                </a:lnTo>
                <a:lnTo>
                  <a:pt x="1717675" y="559657"/>
                </a:lnTo>
                <a:lnTo>
                  <a:pt x="1727994" y="576339"/>
                </a:lnTo>
                <a:lnTo>
                  <a:pt x="1738710" y="594213"/>
                </a:lnTo>
                <a:lnTo>
                  <a:pt x="1749425" y="612882"/>
                </a:lnTo>
                <a:lnTo>
                  <a:pt x="1760141" y="632345"/>
                </a:lnTo>
                <a:lnTo>
                  <a:pt x="1770460" y="651808"/>
                </a:lnTo>
                <a:lnTo>
                  <a:pt x="1781175" y="672859"/>
                </a:lnTo>
                <a:lnTo>
                  <a:pt x="1802606" y="715360"/>
                </a:lnTo>
                <a:lnTo>
                  <a:pt x="1810544" y="731645"/>
                </a:lnTo>
                <a:lnTo>
                  <a:pt x="1813322" y="739192"/>
                </a:lnTo>
                <a:lnTo>
                  <a:pt x="1816100" y="745944"/>
                </a:lnTo>
                <a:lnTo>
                  <a:pt x="1817688" y="752300"/>
                </a:lnTo>
                <a:lnTo>
                  <a:pt x="1818878" y="758258"/>
                </a:lnTo>
                <a:lnTo>
                  <a:pt x="1819275" y="764216"/>
                </a:lnTo>
                <a:lnTo>
                  <a:pt x="1819275" y="769379"/>
                </a:lnTo>
                <a:lnTo>
                  <a:pt x="1818481" y="774543"/>
                </a:lnTo>
                <a:lnTo>
                  <a:pt x="1816497" y="778912"/>
                </a:lnTo>
                <a:lnTo>
                  <a:pt x="1814116" y="783679"/>
                </a:lnTo>
                <a:lnTo>
                  <a:pt x="1810544" y="788445"/>
                </a:lnTo>
                <a:lnTo>
                  <a:pt x="1805781" y="792417"/>
                </a:lnTo>
                <a:lnTo>
                  <a:pt x="1801019" y="796786"/>
                </a:lnTo>
                <a:lnTo>
                  <a:pt x="1794272" y="801155"/>
                </a:lnTo>
                <a:lnTo>
                  <a:pt x="1787128" y="805922"/>
                </a:lnTo>
                <a:lnTo>
                  <a:pt x="1778397" y="810688"/>
                </a:lnTo>
                <a:lnTo>
                  <a:pt x="1769269" y="815852"/>
                </a:lnTo>
                <a:lnTo>
                  <a:pt x="1747044" y="826179"/>
                </a:lnTo>
                <a:lnTo>
                  <a:pt x="1720056" y="838492"/>
                </a:lnTo>
                <a:lnTo>
                  <a:pt x="1687910" y="852394"/>
                </a:lnTo>
                <a:lnTo>
                  <a:pt x="1650206" y="868680"/>
                </a:lnTo>
                <a:lnTo>
                  <a:pt x="1607741" y="888142"/>
                </a:lnTo>
                <a:lnTo>
                  <a:pt x="1568450" y="905619"/>
                </a:lnTo>
                <a:lnTo>
                  <a:pt x="1553766" y="911975"/>
                </a:lnTo>
                <a:lnTo>
                  <a:pt x="1541463" y="916344"/>
                </a:lnTo>
                <a:lnTo>
                  <a:pt x="1531144" y="919521"/>
                </a:lnTo>
                <a:lnTo>
                  <a:pt x="1526778" y="920713"/>
                </a:lnTo>
                <a:lnTo>
                  <a:pt x="1522810" y="921507"/>
                </a:lnTo>
                <a:lnTo>
                  <a:pt x="1518841" y="921905"/>
                </a:lnTo>
                <a:lnTo>
                  <a:pt x="1514872" y="921905"/>
                </a:lnTo>
                <a:lnTo>
                  <a:pt x="1511697" y="921507"/>
                </a:lnTo>
                <a:lnTo>
                  <a:pt x="1508522" y="921110"/>
                </a:lnTo>
                <a:lnTo>
                  <a:pt x="1505347" y="920316"/>
                </a:lnTo>
                <a:lnTo>
                  <a:pt x="1502569" y="919521"/>
                </a:lnTo>
                <a:lnTo>
                  <a:pt x="1496219" y="916344"/>
                </a:lnTo>
                <a:lnTo>
                  <a:pt x="1489869" y="912769"/>
                </a:lnTo>
                <a:lnTo>
                  <a:pt x="1482328" y="907605"/>
                </a:lnTo>
                <a:lnTo>
                  <a:pt x="1472803" y="902045"/>
                </a:lnTo>
                <a:lnTo>
                  <a:pt x="1462485" y="895689"/>
                </a:lnTo>
                <a:lnTo>
                  <a:pt x="1449785" y="888540"/>
                </a:lnTo>
                <a:lnTo>
                  <a:pt x="1433910" y="880993"/>
                </a:lnTo>
                <a:lnTo>
                  <a:pt x="1425178" y="876624"/>
                </a:lnTo>
                <a:lnTo>
                  <a:pt x="1415653" y="870666"/>
                </a:lnTo>
                <a:lnTo>
                  <a:pt x="1404541" y="863516"/>
                </a:lnTo>
                <a:lnTo>
                  <a:pt x="1393428" y="854778"/>
                </a:lnTo>
                <a:lnTo>
                  <a:pt x="1381522" y="845642"/>
                </a:lnTo>
                <a:lnTo>
                  <a:pt x="1368822" y="834917"/>
                </a:lnTo>
                <a:lnTo>
                  <a:pt x="1355725" y="823796"/>
                </a:lnTo>
                <a:lnTo>
                  <a:pt x="1342231" y="811483"/>
                </a:lnTo>
                <a:lnTo>
                  <a:pt x="1314053" y="785267"/>
                </a:lnTo>
                <a:lnTo>
                  <a:pt x="1284288" y="757463"/>
                </a:lnTo>
                <a:lnTo>
                  <a:pt x="1254522" y="728468"/>
                </a:lnTo>
                <a:lnTo>
                  <a:pt x="1225153" y="698677"/>
                </a:lnTo>
                <a:lnTo>
                  <a:pt x="1167606" y="642275"/>
                </a:lnTo>
                <a:lnTo>
                  <a:pt x="1141016" y="616457"/>
                </a:lnTo>
                <a:lnTo>
                  <a:pt x="1116806" y="593816"/>
                </a:lnTo>
                <a:lnTo>
                  <a:pt x="1105694" y="583886"/>
                </a:lnTo>
                <a:lnTo>
                  <a:pt x="1094978" y="574751"/>
                </a:lnTo>
                <a:lnTo>
                  <a:pt x="1085453" y="567204"/>
                </a:lnTo>
                <a:lnTo>
                  <a:pt x="1077119" y="560451"/>
                </a:lnTo>
                <a:lnTo>
                  <a:pt x="1069181" y="554890"/>
                </a:lnTo>
                <a:lnTo>
                  <a:pt x="1062435" y="551316"/>
                </a:lnTo>
                <a:lnTo>
                  <a:pt x="1056878" y="548535"/>
                </a:lnTo>
                <a:lnTo>
                  <a:pt x="1054100" y="547741"/>
                </a:lnTo>
                <a:lnTo>
                  <a:pt x="1052116" y="547741"/>
                </a:lnTo>
                <a:lnTo>
                  <a:pt x="1042591" y="547741"/>
                </a:lnTo>
                <a:lnTo>
                  <a:pt x="1028700" y="548535"/>
                </a:lnTo>
                <a:lnTo>
                  <a:pt x="992585" y="550918"/>
                </a:lnTo>
                <a:lnTo>
                  <a:pt x="949325" y="553302"/>
                </a:lnTo>
                <a:lnTo>
                  <a:pt x="902494" y="556479"/>
                </a:lnTo>
                <a:lnTo>
                  <a:pt x="820341" y="562835"/>
                </a:lnTo>
                <a:lnTo>
                  <a:pt x="784622" y="566012"/>
                </a:lnTo>
                <a:lnTo>
                  <a:pt x="760810" y="542180"/>
                </a:lnTo>
                <a:lnTo>
                  <a:pt x="755650" y="532250"/>
                </a:lnTo>
                <a:lnTo>
                  <a:pt x="752078" y="521526"/>
                </a:lnTo>
                <a:lnTo>
                  <a:pt x="748506" y="511596"/>
                </a:lnTo>
                <a:lnTo>
                  <a:pt x="746522" y="500871"/>
                </a:lnTo>
                <a:lnTo>
                  <a:pt x="745331" y="490544"/>
                </a:lnTo>
                <a:lnTo>
                  <a:pt x="744935" y="480217"/>
                </a:lnTo>
                <a:lnTo>
                  <a:pt x="745728" y="470287"/>
                </a:lnTo>
                <a:lnTo>
                  <a:pt x="746919" y="459959"/>
                </a:lnTo>
                <a:lnTo>
                  <a:pt x="748903" y="450029"/>
                </a:lnTo>
                <a:lnTo>
                  <a:pt x="752078" y="440099"/>
                </a:lnTo>
                <a:lnTo>
                  <a:pt x="755650" y="430566"/>
                </a:lnTo>
                <a:lnTo>
                  <a:pt x="760016" y="420636"/>
                </a:lnTo>
                <a:lnTo>
                  <a:pt x="765175" y="411501"/>
                </a:lnTo>
                <a:lnTo>
                  <a:pt x="771128" y="402365"/>
                </a:lnTo>
                <a:lnTo>
                  <a:pt x="777875" y="393229"/>
                </a:lnTo>
                <a:lnTo>
                  <a:pt x="785019" y="384888"/>
                </a:lnTo>
                <a:lnTo>
                  <a:pt x="749697" y="362645"/>
                </a:lnTo>
                <a:lnTo>
                  <a:pt x="711994" y="339210"/>
                </a:lnTo>
                <a:lnTo>
                  <a:pt x="648494" y="300682"/>
                </a:lnTo>
                <a:lnTo>
                  <a:pt x="635000" y="307037"/>
                </a:lnTo>
                <a:lnTo>
                  <a:pt x="617538" y="316172"/>
                </a:lnTo>
                <a:lnTo>
                  <a:pt x="596503" y="327691"/>
                </a:lnTo>
                <a:lnTo>
                  <a:pt x="572294" y="341593"/>
                </a:lnTo>
                <a:lnTo>
                  <a:pt x="545306" y="357879"/>
                </a:lnTo>
                <a:lnTo>
                  <a:pt x="531019" y="367014"/>
                </a:lnTo>
                <a:lnTo>
                  <a:pt x="516335" y="377341"/>
                </a:lnTo>
                <a:lnTo>
                  <a:pt x="500856" y="387669"/>
                </a:lnTo>
                <a:lnTo>
                  <a:pt x="484585" y="399187"/>
                </a:lnTo>
                <a:lnTo>
                  <a:pt x="467915" y="411501"/>
                </a:lnTo>
                <a:lnTo>
                  <a:pt x="450850" y="424211"/>
                </a:lnTo>
                <a:lnTo>
                  <a:pt x="438150" y="434141"/>
                </a:lnTo>
                <a:lnTo>
                  <a:pt x="432990" y="439702"/>
                </a:lnTo>
                <a:lnTo>
                  <a:pt x="415131" y="456782"/>
                </a:lnTo>
                <a:lnTo>
                  <a:pt x="398859" y="473464"/>
                </a:lnTo>
                <a:lnTo>
                  <a:pt x="382984" y="490544"/>
                </a:lnTo>
                <a:lnTo>
                  <a:pt x="368300" y="506829"/>
                </a:lnTo>
                <a:lnTo>
                  <a:pt x="354409" y="523909"/>
                </a:lnTo>
                <a:lnTo>
                  <a:pt x="341312" y="539797"/>
                </a:lnTo>
                <a:lnTo>
                  <a:pt x="329009" y="555685"/>
                </a:lnTo>
                <a:lnTo>
                  <a:pt x="317500" y="570779"/>
                </a:lnTo>
                <a:lnTo>
                  <a:pt x="387350" y="732042"/>
                </a:lnTo>
                <a:lnTo>
                  <a:pt x="401240" y="724098"/>
                </a:lnTo>
                <a:lnTo>
                  <a:pt x="406400" y="721318"/>
                </a:lnTo>
                <a:lnTo>
                  <a:pt x="413147" y="720523"/>
                </a:lnTo>
                <a:lnTo>
                  <a:pt x="419497" y="719729"/>
                </a:lnTo>
                <a:lnTo>
                  <a:pt x="425053" y="719729"/>
                </a:lnTo>
                <a:lnTo>
                  <a:pt x="430609" y="720523"/>
                </a:lnTo>
                <a:lnTo>
                  <a:pt x="436165" y="721715"/>
                </a:lnTo>
                <a:lnTo>
                  <a:pt x="441325" y="722907"/>
                </a:lnTo>
                <a:lnTo>
                  <a:pt x="446484" y="724495"/>
                </a:lnTo>
                <a:lnTo>
                  <a:pt x="450850" y="726482"/>
                </a:lnTo>
                <a:lnTo>
                  <a:pt x="455215" y="729262"/>
                </a:lnTo>
                <a:lnTo>
                  <a:pt x="459581" y="731645"/>
                </a:lnTo>
                <a:lnTo>
                  <a:pt x="463550" y="734823"/>
                </a:lnTo>
                <a:lnTo>
                  <a:pt x="467519" y="738000"/>
                </a:lnTo>
                <a:lnTo>
                  <a:pt x="474265" y="744753"/>
                </a:lnTo>
                <a:lnTo>
                  <a:pt x="481013" y="752300"/>
                </a:lnTo>
                <a:lnTo>
                  <a:pt x="486966" y="759846"/>
                </a:lnTo>
                <a:lnTo>
                  <a:pt x="492125" y="768188"/>
                </a:lnTo>
                <a:lnTo>
                  <a:pt x="502047" y="783281"/>
                </a:lnTo>
                <a:lnTo>
                  <a:pt x="506413" y="790034"/>
                </a:lnTo>
                <a:lnTo>
                  <a:pt x="510778" y="795992"/>
                </a:lnTo>
                <a:lnTo>
                  <a:pt x="515541" y="800361"/>
                </a:lnTo>
                <a:lnTo>
                  <a:pt x="517525" y="802744"/>
                </a:lnTo>
                <a:lnTo>
                  <a:pt x="519510" y="803936"/>
                </a:lnTo>
                <a:lnTo>
                  <a:pt x="525860" y="807511"/>
                </a:lnTo>
                <a:lnTo>
                  <a:pt x="531416" y="811483"/>
                </a:lnTo>
                <a:lnTo>
                  <a:pt x="536972" y="815852"/>
                </a:lnTo>
                <a:lnTo>
                  <a:pt x="541735" y="819427"/>
                </a:lnTo>
                <a:lnTo>
                  <a:pt x="550466" y="827371"/>
                </a:lnTo>
                <a:lnTo>
                  <a:pt x="558006" y="834917"/>
                </a:lnTo>
                <a:lnTo>
                  <a:pt x="564356" y="843259"/>
                </a:lnTo>
                <a:lnTo>
                  <a:pt x="569516" y="850806"/>
                </a:lnTo>
                <a:lnTo>
                  <a:pt x="573881" y="858352"/>
                </a:lnTo>
                <a:lnTo>
                  <a:pt x="577850" y="865899"/>
                </a:lnTo>
                <a:lnTo>
                  <a:pt x="584597" y="879404"/>
                </a:lnTo>
                <a:lnTo>
                  <a:pt x="587375" y="885759"/>
                </a:lnTo>
                <a:lnTo>
                  <a:pt x="590550" y="891717"/>
                </a:lnTo>
                <a:lnTo>
                  <a:pt x="594122" y="896881"/>
                </a:lnTo>
                <a:lnTo>
                  <a:pt x="598091" y="901250"/>
                </a:lnTo>
                <a:lnTo>
                  <a:pt x="602456" y="905619"/>
                </a:lnTo>
                <a:lnTo>
                  <a:pt x="604838" y="907208"/>
                </a:lnTo>
                <a:lnTo>
                  <a:pt x="607616" y="908797"/>
                </a:lnTo>
                <a:lnTo>
                  <a:pt x="613569" y="912372"/>
                </a:lnTo>
                <a:lnTo>
                  <a:pt x="618728" y="915549"/>
                </a:lnTo>
                <a:lnTo>
                  <a:pt x="624285" y="919124"/>
                </a:lnTo>
                <a:lnTo>
                  <a:pt x="629047" y="922699"/>
                </a:lnTo>
                <a:lnTo>
                  <a:pt x="633413" y="926274"/>
                </a:lnTo>
                <a:lnTo>
                  <a:pt x="637778" y="929849"/>
                </a:lnTo>
                <a:lnTo>
                  <a:pt x="645319" y="938190"/>
                </a:lnTo>
                <a:lnTo>
                  <a:pt x="651669" y="946134"/>
                </a:lnTo>
                <a:lnTo>
                  <a:pt x="657622" y="954078"/>
                </a:lnTo>
                <a:lnTo>
                  <a:pt x="661988" y="962022"/>
                </a:lnTo>
                <a:lnTo>
                  <a:pt x="665956" y="969966"/>
                </a:lnTo>
                <a:lnTo>
                  <a:pt x="669528" y="977116"/>
                </a:lnTo>
                <a:lnTo>
                  <a:pt x="671910" y="983868"/>
                </a:lnTo>
                <a:lnTo>
                  <a:pt x="673894" y="990223"/>
                </a:lnTo>
                <a:lnTo>
                  <a:pt x="675085" y="995784"/>
                </a:lnTo>
                <a:lnTo>
                  <a:pt x="677069" y="1003331"/>
                </a:lnTo>
                <a:lnTo>
                  <a:pt x="677466" y="1006509"/>
                </a:lnTo>
                <a:lnTo>
                  <a:pt x="681038" y="1008892"/>
                </a:lnTo>
                <a:lnTo>
                  <a:pt x="691356" y="1016439"/>
                </a:lnTo>
                <a:lnTo>
                  <a:pt x="698103" y="1021999"/>
                </a:lnTo>
                <a:lnTo>
                  <a:pt x="705644" y="1028752"/>
                </a:lnTo>
                <a:lnTo>
                  <a:pt x="713185" y="1036299"/>
                </a:lnTo>
                <a:lnTo>
                  <a:pt x="721519" y="1045037"/>
                </a:lnTo>
                <a:lnTo>
                  <a:pt x="729456" y="1055364"/>
                </a:lnTo>
                <a:lnTo>
                  <a:pt x="733425" y="1060925"/>
                </a:lnTo>
                <a:lnTo>
                  <a:pt x="737394" y="1066486"/>
                </a:lnTo>
                <a:lnTo>
                  <a:pt x="740966" y="1072047"/>
                </a:lnTo>
                <a:lnTo>
                  <a:pt x="744538" y="1078005"/>
                </a:lnTo>
                <a:lnTo>
                  <a:pt x="747316" y="1084757"/>
                </a:lnTo>
                <a:lnTo>
                  <a:pt x="750094" y="1091112"/>
                </a:lnTo>
                <a:lnTo>
                  <a:pt x="753269" y="1097865"/>
                </a:lnTo>
                <a:lnTo>
                  <a:pt x="755253" y="1105014"/>
                </a:lnTo>
                <a:lnTo>
                  <a:pt x="757635" y="1112164"/>
                </a:lnTo>
                <a:lnTo>
                  <a:pt x="759222" y="1120108"/>
                </a:lnTo>
                <a:lnTo>
                  <a:pt x="760016" y="1128052"/>
                </a:lnTo>
                <a:lnTo>
                  <a:pt x="760810" y="1135599"/>
                </a:lnTo>
                <a:lnTo>
                  <a:pt x="760810" y="1143940"/>
                </a:lnTo>
                <a:lnTo>
                  <a:pt x="760413" y="1152281"/>
                </a:lnTo>
                <a:lnTo>
                  <a:pt x="760016" y="1157048"/>
                </a:lnTo>
                <a:lnTo>
                  <a:pt x="759222" y="1162211"/>
                </a:lnTo>
                <a:lnTo>
                  <a:pt x="756841" y="1171347"/>
                </a:lnTo>
                <a:lnTo>
                  <a:pt x="753666" y="1181277"/>
                </a:lnTo>
                <a:lnTo>
                  <a:pt x="749697" y="1190016"/>
                </a:lnTo>
                <a:lnTo>
                  <a:pt x="744935" y="1199151"/>
                </a:lnTo>
                <a:lnTo>
                  <a:pt x="739378" y="1207492"/>
                </a:lnTo>
                <a:lnTo>
                  <a:pt x="733028" y="1216628"/>
                </a:lnTo>
                <a:lnTo>
                  <a:pt x="726281" y="1224572"/>
                </a:lnTo>
                <a:lnTo>
                  <a:pt x="864394" y="1334200"/>
                </a:lnTo>
                <a:lnTo>
                  <a:pt x="871538" y="1340158"/>
                </a:lnTo>
                <a:lnTo>
                  <a:pt x="871935" y="1340555"/>
                </a:lnTo>
                <a:lnTo>
                  <a:pt x="872728" y="1340555"/>
                </a:lnTo>
                <a:lnTo>
                  <a:pt x="891381" y="1356046"/>
                </a:lnTo>
                <a:lnTo>
                  <a:pt x="908050" y="1369153"/>
                </a:lnTo>
                <a:lnTo>
                  <a:pt x="915194" y="1374317"/>
                </a:lnTo>
                <a:lnTo>
                  <a:pt x="921941" y="1379083"/>
                </a:lnTo>
                <a:lnTo>
                  <a:pt x="927894" y="1382658"/>
                </a:lnTo>
                <a:lnTo>
                  <a:pt x="933847" y="1386233"/>
                </a:lnTo>
                <a:lnTo>
                  <a:pt x="939006" y="1388219"/>
                </a:lnTo>
                <a:lnTo>
                  <a:pt x="944563" y="1389808"/>
                </a:lnTo>
                <a:lnTo>
                  <a:pt x="949722" y="1390205"/>
                </a:lnTo>
                <a:lnTo>
                  <a:pt x="954881" y="1390205"/>
                </a:lnTo>
                <a:lnTo>
                  <a:pt x="960041" y="1389411"/>
                </a:lnTo>
                <a:lnTo>
                  <a:pt x="965200" y="1387822"/>
                </a:lnTo>
                <a:lnTo>
                  <a:pt x="971153" y="1385041"/>
                </a:lnTo>
                <a:lnTo>
                  <a:pt x="977106" y="1381467"/>
                </a:lnTo>
                <a:lnTo>
                  <a:pt x="983456" y="1376700"/>
                </a:lnTo>
                <a:lnTo>
                  <a:pt x="990203" y="1371934"/>
                </a:lnTo>
                <a:lnTo>
                  <a:pt x="994966" y="1367962"/>
                </a:lnTo>
                <a:lnTo>
                  <a:pt x="998538" y="1364387"/>
                </a:lnTo>
                <a:lnTo>
                  <a:pt x="1002506" y="1360415"/>
                </a:lnTo>
                <a:lnTo>
                  <a:pt x="1005285" y="1356443"/>
                </a:lnTo>
                <a:lnTo>
                  <a:pt x="1008063" y="1353265"/>
                </a:lnTo>
                <a:lnTo>
                  <a:pt x="1009650" y="1349691"/>
                </a:lnTo>
                <a:lnTo>
                  <a:pt x="1010841" y="1346513"/>
                </a:lnTo>
                <a:lnTo>
                  <a:pt x="1011238" y="1343732"/>
                </a:lnTo>
                <a:lnTo>
                  <a:pt x="1011238" y="1341746"/>
                </a:lnTo>
                <a:lnTo>
                  <a:pt x="1010841" y="1339760"/>
                </a:lnTo>
                <a:lnTo>
                  <a:pt x="1009650" y="1336980"/>
                </a:lnTo>
                <a:lnTo>
                  <a:pt x="1008460" y="1334994"/>
                </a:lnTo>
                <a:lnTo>
                  <a:pt x="1007269" y="1334200"/>
                </a:lnTo>
                <a:lnTo>
                  <a:pt x="972344" y="1296466"/>
                </a:lnTo>
                <a:lnTo>
                  <a:pt x="846138" y="1173333"/>
                </a:lnTo>
                <a:lnTo>
                  <a:pt x="843756" y="1170950"/>
                </a:lnTo>
                <a:lnTo>
                  <a:pt x="841772" y="1168169"/>
                </a:lnTo>
                <a:lnTo>
                  <a:pt x="839788" y="1164992"/>
                </a:lnTo>
                <a:lnTo>
                  <a:pt x="838200" y="1162211"/>
                </a:lnTo>
                <a:lnTo>
                  <a:pt x="837010" y="1158637"/>
                </a:lnTo>
                <a:lnTo>
                  <a:pt x="836216" y="1155856"/>
                </a:lnTo>
                <a:lnTo>
                  <a:pt x="835819" y="1152281"/>
                </a:lnTo>
                <a:lnTo>
                  <a:pt x="835422" y="1149104"/>
                </a:lnTo>
                <a:lnTo>
                  <a:pt x="835819" y="1145529"/>
                </a:lnTo>
                <a:lnTo>
                  <a:pt x="836216" y="1142351"/>
                </a:lnTo>
                <a:lnTo>
                  <a:pt x="836613" y="1138777"/>
                </a:lnTo>
                <a:lnTo>
                  <a:pt x="837803" y="1135996"/>
                </a:lnTo>
                <a:lnTo>
                  <a:pt x="839391" y="1132421"/>
                </a:lnTo>
                <a:lnTo>
                  <a:pt x="840978" y="1129641"/>
                </a:lnTo>
                <a:lnTo>
                  <a:pt x="842963" y="1126861"/>
                </a:lnTo>
                <a:lnTo>
                  <a:pt x="845741" y="1124080"/>
                </a:lnTo>
                <a:lnTo>
                  <a:pt x="848122" y="1121697"/>
                </a:lnTo>
                <a:lnTo>
                  <a:pt x="850900" y="1119314"/>
                </a:lnTo>
                <a:lnTo>
                  <a:pt x="854075" y="1117725"/>
                </a:lnTo>
                <a:lnTo>
                  <a:pt x="856853" y="1116136"/>
                </a:lnTo>
                <a:lnTo>
                  <a:pt x="860028" y="1115342"/>
                </a:lnTo>
                <a:lnTo>
                  <a:pt x="863203" y="1114547"/>
                </a:lnTo>
                <a:lnTo>
                  <a:pt x="866775" y="1113753"/>
                </a:lnTo>
                <a:lnTo>
                  <a:pt x="869950" y="1113753"/>
                </a:lnTo>
                <a:lnTo>
                  <a:pt x="873522" y="1113753"/>
                </a:lnTo>
                <a:lnTo>
                  <a:pt x="876697" y="1114150"/>
                </a:lnTo>
                <a:lnTo>
                  <a:pt x="879872" y="1114944"/>
                </a:lnTo>
                <a:lnTo>
                  <a:pt x="883047" y="1116136"/>
                </a:lnTo>
                <a:lnTo>
                  <a:pt x="886222" y="1117328"/>
                </a:lnTo>
                <a:lnTo>
                  <a:pt x="889000" y="1118916"/>
                </a:lnTo>
                <a:lnTo>
                  <a:pt x="891778" y="1121300"/>
                </a:lnTo>
                <a:lnTo>
                  <a:pt x="894953" y="1123286"/>
                </a:lnTo>
                <a:lnTo>
                  <a:pt x="1063625" y="1287330"/>
                </a:lnTo>
                <a:lnTo>
                  <a:pt x="1063625" y="1286933"/>
                </a:lnTo>
                <a:lnTo>
                  <a:pt x="1071563" y="1294877"/>
                </a:lnTo>
                <a:lnTo>
                  <a:pt x="1073944" y="1298054"/>
                </a:lnTo>
                <a:lnTo>
                  <a:pt x="1092200" y="1315531"/>
                </a:lnTo>
                <a:lnTo>
                  <a:pt x="1110060" y="1332611"/>
                </a:lnTo>
                <a:lnTo>
                  <a:pt x="1117203" y="1339760"/>
                </a:lnTo>
                <a:lnTo>
                  <a:pt x="1123950" y="1345718"/>
                </a:lnTo>
                <a:lnTo>
                  <a:pt x="1130300" y="1350485"/>
                </a:lnTo>
                <a:lnTo>
                  <a:pt x="1135460" y="1354060"/>
                </a:lnTo>
                <a:lnTo>
                  <a:pt x="1141016" y="1356443"/>
                </a:lnTo>
                <a:lnTo>
                  <a:pt x="1145778" y="1358429"/>
                </a:lnTo>
                <a:lnTo>
                  <a:pt x="1150938" y="1359223"/>
                </a:lnTo>
                <a:lnTo>
                  <a:pt x="1155303" y="1358826"/>
                </a:lnTo>
                <a:lnTo>
                  <a:pt x="1160066" y="1357635"/>
                </a:lnTo>
                <a:lnTo>
                  <a:pt x="1164828" y="1354854"/>
                </a:lnTo>
                <a:lnTo>
                  <a:pt x="1169591" y="1351677"/>
                </a:lnTo>
                <a:lnTo>
                  <a:pt x="1175147" y="1347307"/>
                </a:lnTo>
                <a:lnTo>
                  <a:pt x="1181100" y="1341746"/>
                </a:lnTo>
                <a:lnTo>
                  <a:pt x="1187847" y="1335788"/>
                </a:lnTo>
                <a:lnTo>
                  <a:pt x="1193403" y="1330228"/>
                </a:lnTo>
                <a:lnTo>
                  <a:pt x="1198166" y="1324667"/>
                </a:lnTo>
                <a:lnTo>
                  <a:pt x="1201738" y="1319106"/>
                </a:lnTo>
                <a:lnTo>
                  <a:pt x="1205310" y="1313942"/>
                </a:lnTo>
                <a:lnTo>
                  <a:pt x="1207294" y="1309176"/>
                </a:lnTo>
                <a:lnTo>
                  <a:pt x="1209278" y="1304807"/>
                </a:lnTo>
                <a:lnTo>
                  <a:pt x="1210469" y="1300835"/>
                </a:lnTo>
                <a:lnTo>
                  <a:pt x="1211263" y="1297260"/>
                </a:lnTo>
                <a:lnTo>
                  <a:pt x="1211660" y="1293288"/>
                </a:lnTo>
                <a:lnTo>
                  <a:pt x="1211660" y="1290507"/>
                </a:lnTo>
                <a:lnTo>
                  <a:pt x="1211263" y="1287330"/>
                </a:lnTo>
                <a:lnTo>
                  <a:pt x="1210072" y="1284947"/>
                </a:lnTo>
                <a:lnTo>
                  <a:pt x="1208485" y="1280180"/>
                </a:lnTo>
                <a:lnTo>
                  <a:pt x="1206897" y="1277400"/>
                </a:lnTo>
                <a:lnTo>
                  <a:pt x="1161653" y="1233310"/>
                </a:lnTo>
                <a:lnTo>
                  <a:pt x="1159272" y="1230530"/>
                </a:lnTo>
                <a:lnTo>
                  <a:pt x="1156494" y="1227352"/>
                </a:lnTo>
                <a:lnTo>
                  <a:pt x="1154906" y="1224175"/>
                </a:lnTo>
                <a:lnTo>
                  <a:pt x="1153319" y="1220600"/>
                </a:lnTo>
                <a:lnTo>
                  <a:pt x="927894" y="1004920"/>
                </a:lnTo>
                <a:lnTo>
                  <a:pt x="925116" y="1002139"/>
                </a:lnTo>
                <a:lnTo>
                  <a:pt x="923131" y="999359"/>
                </a:lnTo>
                <a:lnTo>
                  <a:pt x="921544" y="996181"/>
                </a:lnTo>
                <a:lnTo>
                  <a:pt x="919560" y="993401"/>
                </a:lnTo>
                <a:lnTo>
                  <a:pt x="918369" y="989826"/>
                </a:lnTo>
                <a:lnTo>
                  <a:pt x="917575" y="986648"/>
                </a:lnTo>
                <a:lnTo>
                  <a:pt x="917178" y="983074"/>
                </a:lnTo>
                <a:lnTo>
                  <a:pt x="916781" y="979896"/>
                </a:lnTo>
                <a:lnTo>
                  <a:pt x="916781" y="976321"/>
                </a:lnTo>
                <a:lnTo>
                  <a:pt x="917178" y="973144"/>
                </a:lnTo>
                <a:lnTo>
                  <a:pt x="917972" y="969569"/>
                </a:lnTo>
                <a:lnTo>
                  <a:pt x="919163" y="966391"/>
                </a:lnTo>
                <a:lnTo>
                  <a:pt x="920750" y="962816"/>
                </a:lnTo>
                <a:lnTo>
                  <a:pt x="922338" y="960036"/>
                </a:lnTo>
                <a:lnTo>
                  <a:pt x="924322" y="956858"/>
                </a:lnTo>
                <a:lnTo>
                  <a:pt x="927100" y="954078"/>
                </a:lnTo>
                <a:lnTo>
                  <a:pt x="929481" y="952092"/>
                </a:lnTo>
                <a:lnTo>
                  <a:pt x="932260" y="949311"/>
                </a:lnTo>
                <a:lnTo>
                  <a:pt x="935435" y="947723"/>
                </a:lnTo>
                <a:lnTo>
                  <a:pt x="938213" y="946134"/>
                </a:lnTo>
                <a:lnTo>
                  <a:pt x="941785" y="944942"/>
                </a:lnTo>
                <a:lnTo>
                  <a:pt x="944960" y="944148"/>
                </a:lnTo>
                <a:lnTo>
                  <a:pt x="948531" y="943353"/>
                </a:lnTo>
                <a:lnTo>
                  <a:pt x="951706" y="942956"/>
                </a:lnTo>
                <a:lnTo>
                  <a:pt x="955278" y="942956"/>
                </a:lnTo>
                <a:lnTo>
                  <a:pt x="958453" y="943353"/>
                </a:lnTo>
                <a:lnTo>
                  <a:pt x="962025" y="944545"/>
                </a:lnTo>
                <a:lnTo>
                  <a:pt x="965200" y="945737"/>
                </a:lnTo>
                <a:lnTo>
                  <a:pt x="968772" y="946928"/>
                </a:lnTo>
                <a:lnTo>
                  <a:pt x="971550" y="948517"/>
                </a:lnTo>
                <a:lnTo>
                  <a:pt x="974725" y="950900"/>
                </a:lnTo>
                <a:lnTo>
                  <a:pt x="977503" y="953284"/>
                </a:lnTo>
                <a:lnTo>
                  <a:pt x="1214041" y="1179291"/>
                </a:lnTo>
                <a:lnTo>
                  <a:pt x="1216819" y="1182469"/>
                </a:lnTo>
                <a:lnTo>
                  <a:pt x="1235472" y="1199946"/>
                </a:lnTo>
                <a:lnTo>
                  <a:pt x="1254125" y="1217422"/>
                </a:lnTo>
                <a:lnTo>
                  <a:pt x="1262063" y="1224572"/>
                </a:lnTo>
                <a:lnTo>
                  <a:pt x="1268810" y="1230530"/>
                </a:lnTo>
                <a:lnTo>
                  <a:pt x="1275556" y="1235694"/>
                </a:lnTo>
                <a:lnTo>
                  <a:pt x="1281510" y="1239269"/>
                </a:lnTo>
                <a:lnTo>
                  <a:pt x="1287066" y="1242049"/>
                </a:lnTo>
                <a:lnTo>
                  <a:pt x="1292622" y="1244035"/>
                </a:lnTo>
                <a:lnTo>
                  <a:pt x="1297385" y="1244432"/>
                </a:lnTo>
                <a:lnTo>
                  <a:pt x="1299766" y="1244432"/>
                </a:lnTo>
                <a:lnTo>
                  <a:pt x="1302147" y="1244035"/>
                </a:lnTo>
                <a:lnTo>
                  <a:pt x="1307306" y="1242843"/>
                </a:lnTo>
                <a:lnTo>
                  <a:pt x="1312863" y="1240063"/>
                </a:lnTo>
                <a:lnTo>
                  <a:pt x="1317625" y="1236885"/>
                </a:lnTo>
                <a:lnTo>
                  <a:pt x="1323578" y="1232516"/>
                </a:lnTo>
                <a:lnTo>
                  <a:pt x="1329928" y="1226955"/>
                </a:lnTo>
                <a:lnTo>
                  <a:pt x="1336675" y="1220600"/>
                </a:lnTo>
                <a:lnTo>
                  <a:pt x="1343422" y="1213848"/>
                </a:lnTo>
                <a:lnTo>
                  <a:pt x="1348978" y="1207492"/>
                </a:lnTo>
                <a:lnTo>
                  <a:pt x="1352947" y="1201932"/>
                </a:lnTo>
                <a:lnTo>
                  <a:pt x="1356122" y="1196371"/>
                </a:lnTo>
                <a:lnTo>
                  <a:pt x="1358503" y="1191207"/>
                </a:lnTo>
                <a:lnTo>
                  <a:pt x="1360488" y="1186044"/>
                </a:lnTo>
                <a:lnTo>
                  <a:pt x="1361281" y="1182072"/>
                </a:lnTo>
                <a:lnTo>
                  <a:pt x="1361678" y="1178099"/>
                </a:lnTo>
                <a:lnTo>
                  <a:pt x="1361281" y="1174922"/>
                </a:lnTo>
                <a:lnTo>
                  <a:pt x="1360885" y="1171744"/>
                </a:lnTo>
                <a:lnTo>
                  <a:pt x="1359694" y="1168964"/>
                </a:lnTo>
                <a:lnTo>
                  <a:pt x="1359297" y="1166581"/>
                </a:lnTo>
                <a:lnTo>
                  <a:pt x="1357710" y="1164197"/>
                </a:lnTo>
                <a:lnTo>
                  <a:pt x="1356916" y="1163006"/>
                </a:lnTo>
                <a:lnTo>
                  <a:pt x="1309688" y="1118519"/>
                </a:lnTo>
                <a:lnTo>
                  <a:pt x="1307703" y="1116533"/>
                </a:lnTo>
                <a:lnTo>
                  <a:pt x="1306116" y="1114150"/>
                </a:lnTo>
                <a:lnTo>
                  <a:pt x="1302544" y="1108986"/>
                </a:lnTo>
                <a:lnTo>
                  <a:pt x="1299369" y="1105412"/>
                </a:lnTo>
                <a:lnTo>
                  <a:pt x="1279128" y="1084757"/>
                </a:lnTo>
                <a:lnTo>
                  <a:pt x="1278335" y="1084360"/>
                </a:lnTo>
                <a:lnTo>
                  <a:pt x="1048941" y="854778"/>
                </a:lnTo>
                <a:lnTo>
                  <a:pt x="1046163" y="851997"/>
                </a:lnTo>
                <a:lnTo>
                  <a:pt x="1044178" y="849217"/>
                </a:lnTo>
                <a:lnTo>
                  <a:pt x="1042591" y="846039"/>
                </a:lnTo>
                <a:lnTo>
                  <a:pt x="1041003" y="843259"/>
                </a:lnTo>
                <a:lnTo>
                  <a:pt x="1039813" y="839684"/>
                </a:lnTo>
                <a:lnTo>
                  <a:pt x="1039019" y="836506"/>
                </a:lnTo>
                <a:lnTo>
                  <a:pt x="1038622" y="832931"/>
                </a:lnTo>
                <a:lnTo>
                  <a:pt x="1038622" y="829754"/>
                </a:lnTo>
                <a:lnTo>
                  <a:pt x="1038622" y="826179"/>
                </a:lnTo>
                <a:lnTo>
                  <a:pt x="1039019" y="823001"/>
                </a:lnTo>
                <a:lnTo>
                  <a:pt x="1039813" y="819427"/>
                </a:lnTo>
                <a:lnTo>
                  <a:pt x="1041003" y="816249"/>
                </a:lnTo>
                <a:lnTo>
                  <a:pt x="1042591" y="813071"/>
                </a:lnTo>
                <a:lnTo>
                  <a:pt x="1044178" y="810291"/>
                </a:lnTo>
                <a:lnTo>
                  <a:pt x="1046163" y="807113"/>
                </a:lnTo>
                <a:lnTo>
                  <a:pt x="1048941" y="804730"/>
                </a:lnTo>
                <a:lnTo>
                  <a:pt x="1051719" y="802347"/>
                </a:lnTo>
                <a:lnTo>
                  <a:pt x="1054100" y="799964"/>
                </a:lnTo>
                <a:lnTo>
                  <a:pt x="1057672" y="798375"/>
                </a:lnTo>
                <a:lnTo>
                  <a:pt x="1060450" y="796786"/>
                </a:lnTo>
                <a:lnTo>
                  <a:pt x="1064022" y="795595"/>
                </a:lnTo>
                <a:lnTo>
                  <a:pt x="1067197" y="794800"/>
                </a:lnTo>
                <a:lnTo>
                  <a:pt x="1070769" y="794006"/>
                </a:lnTo>
                <a:lnTo>
                  <a:pt x="1073944" y="794006"/>
                </a:lnTo>
                <a:lnTo>
                  <a:pt x="1077516" y="794006"/>
                </a:lnTo>
                <a:lnTo>
                  <a:pt x="1080691" y="794800"/>
                </a:lnTo>
                <a:lnTo>
                  <a:pt x="1084263" y="795595"/>
                </a:lnTo>
                <a:lnTo>
                  <a:pt x="1087041" y="796786"/>
                </a:lnTo>
                <a:lnTo>
                  <a:pt x="1090613" y="798375"/>
                </a:lnTo>
                <a:lnTo>
                  <a:pt x="1093391" y="799964"/>
                </a:lnTo>
                <a:lnTo>
                  <a:pt x="1096566" y="802347"/>
                </a:lnTo>
                <a:lnTo>
                  <a:pt x="1098947" y="804730"/>
                </a:lnTo>
                <a:lnTo>
                  <a:pt x="1328738" y="1034313"/>
                </a:lnTo>
                <a:lnTo>
                  <a:pt x="1331119" y="1037093"/>
                </a:lnTo>
                <a:lnTo>
                  <a:pt x="1349375" y="1055364"/>
                </a:lnTo>
                <a:lnTo>
                  <a:pt x="1364456" y="1070061"/>
                </a:lnTo>
                <a:lnTo>
                  <a:pt x="1371600" y="1076813"/>
                </a:lnTo>
                <a:lnTo>
                  <a:pt x="1378347" y="1083168"/>
                </a:lnTo>
                <a:lnTo>
                  <a:pt x="1385094" y="1088729"/>
                </a:lnTo>
                <a:lnTo>
                  <a:pt x="1391444" y="1093496"/>
                </a:lnTo>
                <a:lnTo>
                  <a:pt x="1397397" y="1096673"/>
                </a:lnTo>
                <a:lnTo>
                  <a:pt x="1400175" y="1097865"/>
                </a:lnTo>
                <a:lnTo>
                  <a:pt x="1402953" y="1098659"/>
                </a:lnTo>
                <a:lnTo>
                  <a:pt x="1404541" y="1099056"/>
                </a:lnTo>
                <a:lnTo>
                  <a:pt x="1407716" y="1099851"/>
                </a:lnTo>
                <a:lnTo>
                  <a:pt x="1410891" y="1099056"/>
                </a:lnTo>
                <a:lnTo>
                  <a:pt x="1415653" y="1098262"/>
                </a:lnTo>
                <a:lnTo>
                  <a:pt x="1421210" y="1095879"/>
                </a:lnTo>
                <a:lnTo>
                  <a:pt x="1424385" y="1093893"/>
                </a:lnTo>
                <a:lnTo>
                  <a:pt x="1427956" y="1091112"/>
                </a:lnTo>
                <a:lnTo>
                  <a:pt x="1431528" y="1088729"/>
                </a:lnTo>
                <a:lnTo>
                  <a:pt x="1435894" y="1084757"/>
                </a:lnTo>
                <a:lnTo>
                  <a:pt x="1440260" y="1081182"/>
                </a:lnTo>
                <a:lnTo>
                  <a:pt x="1445419" y="1076019"/>
                </a:lnTo>
                <a:lnTo>
                  <a:pt x="1452166" y="1068869"/>
                </a:lnTo>
                <a:lnTo>
                  <a:pt x="1457325" y="1062514"/>
                </a:lnTo>
                <a:lnTo>
                  <a:pt x="1461294" y="1056159"/>
                </a:lnTo>
                <a:lnTo>
                  <a:pt x="1464866" y="1050201"/>
                </a:lnTo>
                <a:lnTo>
                  <a:pt x="1466850" y="1044640"/>
                </a:lnTo>
                <a:lnTo>
                  <a:pt x="1468835" y="1039873"/>
                </a:lnTo>
                <a:lnTo>
                  <a:pt x="1469628" y="1035504"/>
                </a:lnTo>
                <a:lnTo>
                  <a:pt x="1470025" y="1031135"/>
                </a:lnTo>
                <a:lnTo>
                  <a:pt x="1469628" y="1027560"/>
                </a:lnTo>
                <a:lnTo>
                  <a:pt x="1469231" y="1024383"/>
                </a:lnTo>
                <a:lnTo>
                  <a:pt x="1468041" y="1021602"/>
                </a:lnTo>
                <a:lnTo>
                  <a:pt x="1467247" y="1019616"/>
                </a:lnTo>
                <a:lnTo>
                  <a:pt x="1465660" y="1016041"/>
                </a:lnTo>
                <a:lnTo>
                  <a:pt x="1464866" y="1015247"/>
                </a:lnTo>
                <a:lnTo>
                  <a:pt x="1419225" y="969966"/>
                </a:lnTo>
                <a:lnTo>
                  <a:pt x="1416844" y="967583"/>
                </a:lnTo>
                <a:lnTo>
                  <a:pt x="1414860" y="964802"/>
                </a:lnTo>
                <a:lnTo>
                  <a:pt x="1412478" y="961625"/>
                </a:lnTo>
                <a:lnTo>
                  <a:pt x="1411288" y="958447"/>
                </a:lnTo>
                <a:lnTo>
                  <a:pt x="1410097" y="955270"/>
                </a:lnTo>
                <a:lnTo>
                  <a:pt x="1409303" y="952092"/>
                </a:lnTo>
                <a:lnTo>
                  <a:pt x="1408906" y="948517"/>
                </a:lnTo>
                <a:lnTo>
                  <a:pt x="1408510" y="945339"/>
                </a:lnTo>
                <a:lnTo>
                  <a:pt x="1408906" y="941765"/>
                </a:lnTo>
                <a:lnTo>
                  <a:pt x="1409303" y="938587"/>
                </a:lnTo>
                <a:lnTo>
                  <a:pt x="1410097" y="935012"/>
                </a:lnTo>
                <a:lnTo>
                  <a:pt x="1410891" y="931835"/>
                </a:lnTo>
                <a:lnTo>
                  <a:pt x="1412478" y="928657"/>
                </a:lnTo>
                <a:lnTo>
                  <a:pt x="1414463" y="925479"/>
                </a:lnTo>
                <a:lnTo>
                  <a:pt x="1416447" y="922302"/>
                </a:lnTo>
                <a:lnTo>
                  <a:pt x="1418828" y="919919"/>
                </a:lnTo>
                <a:lnTo>
                  <a:pt x="1421606" y="917535"/>
                </a:lnTo>
                <a:lnTo>
                  <a:pt x="1424385" y="915152"/>
                </a:lnTo>
                <a:lnTo>
                  <a:pt x="1427163" y="913563"/>
                </a:lnTo>
                <a:lnTo>
                  <a:pt x="1430338" y="911975"/>
                </a:lnTo>
                <a:lnTo>
                  <a:pt x="1433513" y="910783"/>
                </a:lnTo>
                <a:lnTo>
                  <a:pt x="1437085" y="909989"/>
                </a:lnTo>
                <a:lnTo>
                  <a:pt x="1440260" y="909194"/>
                </a:lnTo>
                <a:lnTo>
                  <a:pt x="1443831" y="909194"/>
                </a:lnTo>
                <a:lnTo>
                  <a:pt x="1447006" y="909194"/>
                </a:lnTo>
                <a:lnTo>
                  <a:pt x="1450578" y="909989"/>
                </a:lnTo>
                <a:lnTo>
                  <a:pt x="1453753" y="910783"/>
                </a:lnTo>
                <a:lnTo>
                  <a:pt x="1457325" y="911975"/>
                </a:lnTo>
                <a:lnTo>
                  <a:pt x="1460103" y="913166"/>
                </a:lnTo>
                <a:lnTo>
                  <a:pt x="1463278" y="914755"/>
                </a:lnTo>
                <a:lnTo>
                  <a:pt x="1466056" y="917138"/>
                </a:lnTo>
                <a:lnTo>
                  <a:pt x="1469231" y="919521"/>
                </a:lnTo>
                <a:lnTo>
                  <a:pt x="1516460" y="966391"/>
                </a:lnTo>
                <a:lnTo>
                  <a:pt x="1520825" y="971952"/>
                </a:lnTo>
                <a:lnTo>
                  <a:pt x="1525191" y="978307"/>
                </a:lnTo>
                <a:lnTo>
                  <a:pt x="1528763" y="985060"/>
                </a:lnTo>
                <a:lnTo>
                  <a:pt x="1532731" y="993004"/>
                </a:lnTo>
                <a:lnTo>
                  <a:pt x="1535510" y="1001345"/>
                </a:lnTo>
                <a:lnTo>
                  <a:pt x="1538288" y="1010481"/>
                </a:lnTo>
                <a:lnTo>
                  <a:pt x="1539875" y="1020411"/>
                </a:lnTo>
                <a:lnTo>
                  <a:pt x="1540272" y="1025574"/>
                </a:lnTo>
                <a:lnTo>
                  <a:pt x="1540272" y="1030738"/>
                </a:lnTo>
                <a:lnTo>
                  <a:pt x="1540272" y="1035901"/>
                </a:lnTo>
                <a:lnTo>
                  <a:pt x="1539875" y="1041462"/>
                </a:lnTo>
                <a:lnTo>
                  <a:pt x="1539478" y="1047023"/>
                </a:lnTo>
                <a:lnTo>
                  <a:pt x="1538685" y="1052981"/>
                </a:lnTo>
                <a:lnTo>
                  <a:pt x="1537494" y="1058145"/>
                </a:lnTo>
                <a:lnTo>
                  <a:pt x="1535510" y="1064103"/>
                </a:lnTo>
                <a:lnTo>
                  <a:pt x="1533525" y="1070061"/>
                </a:lnTo>
                <a:lnTo>
                  <a:pt x="1531144" y="1076416"/>
                </a:lnTo>
                <a:lnTo>
                  <a:pt x="1527969" y="1082374"/>
                </a:lnTo>
                <a:lnTo>
                  <a:pt x="1525191" y="1088729"/>
                </a:lnTo>
                <a:lnTo>
                  <a:pt x="1521222" y="1094687"/>
                </a:lnTo>
                <a:lnTo>
                  <a:pt x="1517253" y="1101042"/>
                </a:lnTo>
                <a:lnTo>
                  <a:pt x="1512491" y="1107398"/>
                </a:lnTo>
                <a:lnTo>
                  <a:pt x="1507331" y="1113753"/>
                </a:lnTo>
                <a:lnTo>
                  <a:pt x="1501775" y="1120108"/>
                </a:lnTo>
                <a:lnTo>
                  <a:pt x="1495822" y="1126066"/>
                </a:lnTo>
                <a:lnTo>
                  <a:pt x="1485900" y="1135599"/>
                </a:lnTo>
                <a:lnTo>
                  <a:pt x="1479550" y="1141160"/>
                </a:lnTo>
                <a:lnTo>
                  <a:pt x="1472010" y="1147118"/>
                </a:lnTo>
                <a:lnTo>
                  <a:pt x="1463675" y="1152679"/>
                </a:lnTo>
                <a:lnTo>
                  <a:pt x="1453753" y="1158239"/>
                </a:lnTo>
                <a:lnTo>
                  <a:pt x="1448991" y="1161020"/>
                </a:lnTo>
                <a:lnTo>
                  <a:pt x="1443435" y="1163403"/>
                </a:lnTo>
                <a:lnTo>
                  <a:pt x="1437878" y="1165389"/>
                </a:lnTo>
                <a:lnTo>
                  <a:pt x="1432322" y="1166978"/>
                </a:lnTo>
                <a:lnTo>
                  <a:pt x="1432719" y="1172539"/>
                </a:lnTo>
                <a:lnTo>
                  <a:pt x="1432719" y="1178497"/>
                </a:lnTo>
                <a:lnTo>
                  <a:pt x="1432719" y="1184852"/>
                </a:lnTo>
                <a:lnTo>
                  <a:pt x="1432322" y="1190810"/>
                </a:lnTo>
                <a:lnTo>
                  <a:pt x="1431131" y="1197165"/>
                </a:lnTo>
                <a:lnTo>
                  <a:pt x="1429941" y="1203520"/>
                </a:lnTo>
                <a:lnTo>
                  <a:pt x="1427956" y="1210273"/>
                </a:lnTo>
                <a:lnTo>
                  <a:pt x="1425575" y="1217025"/>
                </a:lnTo>
                <a:lnTo>
                  <a:pt x="1422797" y="1223778"/>
                </a:lnTo>
                <a:lnTo>
                  <a:pt x="1419225" y="1230530"/>
                </a:lnTo>
                <a:lnTo>
                  <a:pt x="1415653" y="1237283"/>
                </a:lnTo>
                <a:lnTo>
                  <a:pt x="1410891" y="1244432"/>
                </a:lnTo>
                <a:lnTo>
                  <a:pt x="1405731" y="1251185"/>
                </a:lnTo>
                <a:lnTo>
                  <a:pt x="1399778" y="1258334"/>
                </a:lnTo>
                <a:lnTo>
                  <a:pt x="1393428" y="1265484"/>
                </a:lnTo>
                <a:lnTo>
                  <a:pt x="1386285" y="1272633"/>
                </a:lnTo>
                <a:lnTo>
                  <a:pt x="1379935" y="1278194"/>
                </a:lnTo>
                <a:lnTo>
                  <a:pt x="1374378" y="1283755"/>
                </a:lnTo>
                <a:lnTo>
                  <a:pt x="1368028" y="1288124"/>
                </a:lnTo>
                <a:lnTo>
                  <a:pt x="1362075" y="1292891"/>
                </a:lnTo>
                <a:lnTo>
                  <a:pt x="1356519" y="1296863"/>
                </a:lnTo>
                <a:lnTo>
                  <a:pt x="1350566" y="1300040"/>
                </a:lnTo>
                <a:lnTo>
                  <a:pt x="1345010" y="1303615"/>
                </a:lnTo>
                <a:lnTo>
                  <a:pt x="1339453" y="1305998"/>
                </a:lnTo>
                <a:lnTo>
                  <a:pt x="1334294" y="1308382"/>
                </a:lnTo>
                <a:lnTo>
                  <a:pt x="1328738" y="1310765"/>
                </a:lnTo>
                <a:lnTo>
                  <a:pt x="1323181" y="1312354"/>
                </a:lnTo>
                <a:lnTo>
                  <a:pt x="1318022" y="1313545"/>
                </a:lnTo>
                <a:lnTo>
                  <a:pt x="1312863" y="1314737"/>
                </a:lnTo>
                <a:lnTo>
                  <a:pt x="1307703" y="1315134"/>
                </a:lnTo>
                <a:lnTo>
                  <a:pt x="1302544" y="1315531"/>
                </a:lnTo>
                <a:lnTo>
                  <a:pt x="1297781" y="1315928"/>
                </a:lnTo>
                <a:lnTo>
                  <a:pt x="1293019" y="1315531"/>
                </a:lnTo>
                <a:lnTo>
                  <a:pt x="1288256" y="1315134"/>
                </a:lnTo>
                <a:lnTo>
                  <a:pt x="1279128" y="1313545"/>
                </a:lnTo>
                <a:lnTo>
                  <a:pt x="1276747" y="1322284"/>
                </a:lnTo>
                <a:lnTo>
                  <a:pt x="1273969" y="1331022"/>
                </a:lnTo>
                <a:lnTo>
                  <a:pt x="1270000" y="1339760"/>
                </a:lnTo>
                <a:lnTo>
                  <a:pt x="1265635" y="1348499"/>
                </a:lnTo>
                <a:lnTo>
                  <a:pt x="1260078" y="1358032"/>
                </a:lnTo>
                <a:lnTo>
                  <a:pt x="1253331" y="1366770"/>
                </a:lnTo>
                <a:lnTo>
                  <a:pt x="1245394" y="1375906"/>
                </a:lnTo>
                <a:lnTo>
                  <a:pt x="1236266" y="1385439"/>
                </a:lnTo>
                <a:lnTo>
                  <a:pt x="1230313" y="1391397"/>
                </a:lnTo>
                <a:lnTo>
                  <a:pt x="1224756" y="1396163"/>
                </a:lnTo>
                <a:lnTo>
                  <a:pt x="1219200" y="1401327"/>
                </a:lnTo>
                <a:lnTo>
                  <a:pt x="1213247" y="1405696"/>
                </a:lnTo>
                <a:lnTo>
                  <a:pt x="1207691" y="1409271"/>
                </a:lnTo>
                <a:lnTo>
                  <a:pt x="1202135" y="1413243"/>
                </a:lnTo>
                <a:lnTo>
                  <a:pt x="1196578" y="1416023"/>
                </a:lnTo>
                <a:lnTo>
                  <a:pt x="1191419" y="1419201"/>
                </a:lnTo>
                <a:lnTo>
                  <a:pt x="1185863" y="1421584"/>
                </a:lnTo>
                <a:lnTo>
                  <a:pt x="1180703" y="1423173"/>
                </a:lnTo>
                <a:lnTo>
                  <a:pt x="1175544" y="1425159"/>
                </a:lnTo>
                <a:lnTo>
                  <a:pt x="1170781" y="1426748"/>
                </a:lnTo>
                <a:lnTo>
                  <a:pt x="1165622" y="1427542"/>
                </a:lnTo>
                <a:lnTo>
                  <a:pt x="1160463" y="1428336"/>
                </a:lnTo>
                <a:lnTo>
                  <a:pt x="1155700" y="1428734"/>
                </a:lnTo>
                <a:lnTo>
                  <a:pt x="1150938" y="1428734"/>
                </a:lnTo>
                <a:lnTo>
                  <a:pt x="1144588" y="1428734"/>
                </a:lnTo>
                <a:lnTo>
                  <a:pt x="1137841" y="1427939"/>
                </a:lnTo>
                <a:lnTo>
                  <a:pt x="1131491" y="1426748"/>
                </a:lnTo>
                <a:lnTo>
                  <a:pt x="1125538" y="1425159"/>
                </a:lnTo>
                <a:lnTo>
                  <a:pt x="1119188" y="1422776"/>
                </a:lnTo>
                <a:lnTo>
                  <a:pt x="1113235" y="1420392"/>
                </a:lnTo>
                <a:lnTo>
                  <a:pt x="1107281" y="1417215"/>
                </a:lnTo>
                <a:lnTo>
                  <a:pt x="1101725" y="1414037"/>
                </a:lnTo>
                <a:lnTo>
                  <a:pt x="1096566" y="1410462"/>
                </a:lnTo>
                <a:lnTo>
                  <a:pt x="1090613" y="1406888"/>
                </a:lnTo>
                <a:lnTo>
                  <a:pt x="1079897" y="1398943"/>
                </a:lnTo>
                <a:lnTo>
                  <a:pt x="1069975" y="1390205"/>
                </a:lnTo>
                <a:lnTo>
                  <a:pt x="1059656" y="1381069"/>
                </a:lnTo>
                <a:lnTo>
                  <a:pt x="1056878" y="1385836"/>
                </a:lnTo>
                <a:lnTo>
                  <a:pt x="1053703" y="1390205"/>
                </a:lnTo>
                <a:lnTo>
                  <a:pt x="1050131" y="1394971"/>
                </a:lnTo>
                <a:lnTo>
                  <a:pt x="1046163" y="1399738"/>
                </a:lnTo>
                <a:lnTo>
                  <a:pt x="1042194" y="1404107"/>
                </a:lnTo>
                <a:lnTo>
                  <a:pt x="1037431" y="1408874"/>
                </a:lnTo>
                <a:lnTo>
                  <a:pt x="1032669" y="1413640"/>
                </a:lnTo>
                <a:lnTo>
                  <a:pt x="1027113" y="1417612"/>
                </a:lnTo>
                <a:lnTo>
                  <a:pt x="1016794" y="1425953"/>
                </a:lnTo>
                <a:lnTo>
                  <a:pt x="1006475" y="1432706"/>
                </a:lnTo>
                <a:lnTo>
                  <a:pt x="996553" y="1437869"/>
                </a:lnTo>
                <a:lnTo>
                  <a:pt x="986631" y="1442238"/>
                </a:lnTo>
                <a:lnTo>
                  <a:pt x="977503" y="1445813"/>
                </a:lnTo>
                <a:lnTo>
                  <a:pt x="968772" y="1447799"/>
                </a:lnTo>
                <a:lnTo>
                  <a:pt x="959644" y="1448991"/>
                </a:lnTo>
                <a:lnTo>
                  <a:pt x="950913" y="1449388"/>
                </a:lnTo>
                <a:lnTo>
                  <a:pt x="944166" y="1449388"/>
                </a:lnTo>
                <a:lnTo>
                  <a:pt x="937419" y="1448594"/>
                </a:lnTo>
                <a:lnTo>
                  <a:pt x="930672" y="1447402"/>
                </a:lnTo>
                <a:lnTo>
                  <a:pt x="923925" y="1445416"/>
                </a:lnTo>
                <a:lnTo>
                  <a:pt x="917575" y="1443033"/>
                </a:lnTo>
                <a:lnTo>
                  <a:pt x="911225" y="1440650"/>
                </a:lnTo>
                <a:lnTo>
                  <a:pt x="905272" y="1437472"/>
                </a:lnTo>
                <a:lnTo>
                  <a:pt x="898922" y="1434294"/>
                </a:lnTo>
                <a:lnTo>
                  <a:pt x="893366" y="1430720"/>
                </a:lnTo>
                <a:lnTo>
                  <a:pt x="887810" y="1427145"/>
                </a:lnTo>
                <a:lnTo>
                  <a:pt x="876300" y="1419201"/>
                </a:lnTo>
                <a:lnTo>
                  <a:pt x="865188" y="1410462"/>
                </a:lnTo>
                <a:lnTo>
                  <a:pt x="854472" y="1402121"/>
                </a:lnTo>
                <a:lnTo>
                  <a:pt x="837803" y="1388616"/>
                </a:lnTo>
                <a:lnTo>
                  <a:pt x="835422" y="1386630"/>
                </a:lnTo>
                <a:lnTo>
                  <a:pt x="681435" y="1264689"/>
                </a:lnTo>
                <a:lnTo>
                  <a:pt x="673497" y="1270647"/>
                </a:lnTo>
                <a:lnTo>
                  <a:pt x="665560" y="1275414"/>
                </a:lnTo>
                <a:lnTo>
                  <a:pt x="649685" y="1285741"/>
                </a:lnTo>
                <a:lnTo>
                  <a:pt x="633016" y="1294480"/>
                </a:lnTo>
                <a:lnTo>
                  <a:pt x="617538" y="1302026"/>
                </a:lnTo>
                <a:lnTo>
                  <a:pt x="602456" y="1308382"/>
                </a:lnTo>
                <a:lnTo>
                  <a:pt x="588963" y="1313148"/>
                </a:lnTo>
                <a:lnTo>
                  <a:pt x="576660" y="1317120"/>
                </a:lnTo>
                <a:lnTo>
                  <a:pt x="571103" y="1318312"/>
                </a:lnTo>
                <a:lnTo>
                  <a:pt x="565944" y="1319106"/>
                </a:lnTo>
                <a:lnTo>
                  <a:pt x="561975" y="1319503"/>
                </a:lnTo>
                <a:lnTo>
                  <a:pt x="557610" y="1319503"/>
                </a:lnTo>
                <a:lnTo>
                  <a:pt x="553641" y="1319106"/>
                </a:lnTo>
                <a:lnTo>
                  <a:pt x="550069" y="1318312"/>
                </a:lnTo>
                <a:lnTo>
                  <a:pt x="546497" y="1317517"/>
                </a:lnTo>
                <a:lnTo>
                  <a:pt x="543719" y="1315531"/>
                </a:lnTo>
                <a:lnTo>
                  <a:pt x="540941" y="1313942"/>
                </a:lnTo>
                <a:lnTo>
                  <a:pt x="538163" y="1312354"/>
                </a:lnTo>
                <a:lnTo>
                  <a:pt x="535781" y="1309970"/>
                </a:lnTo>
                <a:lnTo>
                  <a:pt x="533003" y="1307587"/>
                </a:lnTo>
                <a:lnTo>
                  <a:pt x="529431" y="1302026"/>
                </a:lnTo>
                <a:lnTo>
                  <a:pt x="525860" y="1296466"/>
                </a:lnTo>
                <a:lnTo>
                  <a:pt x="523478" y="1290507"/>
                </a:lnTo>
                <a:lnTo>
                  <a:pt x="521891" y="1284152"/>
                </a:lnTo>
                <a:lnTo>
                  <a:pt x="519906" y="1278194"/>
                </a:lnTo>
                <a:lnTo>
                  <a:pt x="518716" y="1272236"/>
                </a:lnTo>
                <a:lnTo>
                  <a:pt x="518319" y="1267073"/>
                </a:lnTo>
                <a:lnTo>
                  <a:pt x="517525" y="1259526"/>
                </a:lnTo>
                <a:lnTo>
                  <a:pt x="517525" y="1256745"/>
                </a:lnTo>
                <a:lnTo>
                  <a:pt x="517525" y="1255554"/>
                </a:lnTo>
                <a:lnTo>
                  <a:pt x="516731" y="1252376"/>
                </a:lnTo>
                <a:lnTo>
                  <a:pt x="515541" y="1248007"/>
                </a:lnTo>
                <a:lnTo>
                  <a:pt x="514350" y="1245624"/>
                </a:lnTo>
                <a:lnTo>
                  <a:pt x="512366" y="1243638"/>
                </a:lnTo>
                <a:lnTo>
                  <a:pt x="509985" y="1240857"/>
                </a:lnTo>
                <a:lnTo>
                  <a:pt x="507603" y="1239269"/>
                </a:lnTo>
                <a:lnTo>
                  <a:pt x="504031" y="1237283"/>
                </a:lnTo>
                <a:lnTo>
                  <a:pt x="499666" y="1236091"/>
                </a:lnTo>
                <a:lnTo>
                  <a:pt x="495300" y="1235296"/>
                </a:lnTo>
                <a:lnTo>
                  <a:pt x="489744" y="1234502"/>
                </a:lnTo>
                <a:lnTo>
                  <a:pt x="483394" y="1234502"/>
                </a:lnTo>
                <a:lnTo>
                  <a:pt x="475853" y="1235694"/>
                </a:lnTo>
                <a:lnTo>
                  <a:pt x="471884" y="1236091"/>
                </a:lnTo>
                <a:lnTo>
                  <a:pt x="467915" y="1235694"/>
                </a:lnTo>
                <a:lnTo>
                  <a:pt x="463947" y="1234105"/>
                </a:lnTo>
                <a:lnTo>
                  <a:pt x="459978" y="1232119"/>
                </a:lnTo>
                <a:lnTo>
                  <a:pt x="455612" y="1229736"/>
                </a:lnTo>
                <a:lnTo>
                  <a:pt x="451247" y="1226558"/>
                </a:lnTo>
                <a:lnTo>
                  <a:pt x="447278" y="1222983"/>
                </a:lnTo>
                <a:lnTo>
                  <a:pt x="442912" y="1219011"/>
                </a:lnTo>
                <a:lnTo>
                  <a:pt x="439340" y="1214245"/>
                </a:lnTo>
                <a:lnTo>
                  <a:pt x="434975" y="1209876"/>
                </a:lnTo>
                <a:lnTo>
                  <a:pt x="427037" y="1199151"/>
                </a:lnTo>
                <a:lnTo>
                  <a:pt x="419100" y="1187235"/>
                </a:lnTo>
                <a:lnTo>
                  <a:pt x="411559" y="1175716"/>
                </a:lnTo>
                <a:lnTo>
                  <a:pt x="404415" y="1163800"/>
                </a:lnTo>
                <a:lnTo>
                  <a:pt x="398065" y="1151884"/>
                </a:lnTo>
                <a:lnTo>
                  <a:pt x="388144" y="1130833"/>
                </a:lnTo>
                <a:lnTo>
                  <a:pt x="381000" y="1116136"/>
                </a:lnTo>
                <a:lnTo>
                  <a:pt x="379015" y="1110575"/>
                </a:lnTo>
                <a:lnTo>
                  <a:pt x="379015" y="1108589"/>
                </a:lnTo>
                <a:lnTo>
                  <a:pt x="379015" y="1102631"/>
                </a:lnTo>
                <a:lnTo>
                  <a:pt x="379015" y="1099056"/>
                </a:lnTo>
                <a:lnTo>
                  <a:pt x="378619" y="1094687"/>
                </a:lnTo>
                <a:lnTo>
                  <a:pt x="377428" y="1089921"/>
                </a:lnTo>
                <a:lnTo>
                  <a:pt x="375840" y="1085154"/>
                </a:lnTo>
                <a:lnTo>
                  <a:pt x="374253" y="1080388"/>
                </a:lnTo>
                <a:lnTo>
                  <a:pt x="371872" y="1075622"/>
                </a:lnTo>
                <a:lnTo>
                  <a:pt x="368300" y="1070855"/>
                </a:lnTo>
                <a:lnTo>
                  <a:pt x="363934" y="1066883"/>
                </a:lnTo>
                <a:lnTo>
                  <a:pt x="361553" y="1064500"/>
                </a:lnTo>
                <a:lnTo>
                  <a:pt x="359172" y="1062514"/>
                </a:lnTo>
                <a:lnTo>
                  <a:pt x="355997" y="1060925"/>
                </a:lnTo>
                <a:lnTo>
                  <a:pt x="352822" y="1059336"/>
                </a:lnTo>
                <a:lnTo>
                  <a:pt x="349250" y="1057747"/>
                </a:lnTo>
                <a:lnTo>
                  <a:pt x="345678" y="1056556"/>
                </a:lnTo>
                <a:lnTo>
                  <a:pt x="341312" y="1055761"/>
                </a:lnTo>
                <a:lnTo>
                  <a:pt x="336947" y="1054967"/>
                </a:lnTo>
                <a:lnTo>
                  <a:pt x="332581" y="1054173"/>
                </a:lnTo>
                <a:lnTo>
                  <a:pt x="328215" y="1052981"/>
                </a:lnTo>
                <a:lnTo>
                  <a:pt x="323453" y="1050598"/>
                </a:lnTo>
                <a:lnTo>
                  <a:pt x="319484" y="1048612"/>
                </a:lnTo>
                <a:lnTo>
                  <a:pt x="315119" y="1046229"/>
                </a:lnTo>
                <a:lnTo>
                  <a:pt x="311150" y="1043051"/>
                </a:lnTo>
                <a:lnTo>
                  <a:pt x="307181" y="1039476"/>
                </a:lnTo>
                <a:lnTo>
                  <a:pt x="303212" y="1035504"/>
                </a:lnTo>
                <a:lnTo>
                  <a:pt x="299640" y="1031532"/>
                </a:lnTo>
                <a:lnTo>
                  <a:pt x="295672" y="1027163"/>
                </a:lnTo>
                <a:lnTo>
                  <a:pt x="288528" y="1017233"/>
                </a:lnTo>
                <a:lnTo>
                  <a:pt x="281781" y="1006906"/>
                </a:lnTo>
                <a:lnTo>
                  <a:pt x="275431" y="994990"/>
                </a:lnTo>
                <a:lnTo>
                  <a:pt x="269081" y="982676"/>
                </a:lnTo>
                <a:lnTo>
                  <a:pt x="263922" y="969569"/>
                </a:lnTo>
                <a:lnTo>
                  <a:pt x="258762" y="956064"/>
                </a:lnTo>
                <a:lnTo>
                  <a:pt x="254000" y="942559"/>
                </a:lnTo>
                <a:lnTo>
                  <a:pt x="250031" y="928657"/>
                </a:lnTo>
                <a:lnTo>
                  <a:pt x="246062" y="914755"/>
                </a:lnTo>
                <a:lnTo>
                  <a:pt x="242887" y="901250"/>
                </a:lnTo>
                <a:lnTo>
                  <a:pt x="239712" y="888142"/>
                </a:lnTo>
                <a:lnTo>
                  <a:pt x="239315" y="884568"/>
                </a:lnTo>
                <a:lnTo>
                  <a:pt x="238919" y="880993"/>
                </a:lnTo>
                <a:lnTo>
                  <a:pt x="239315" y="877418"/>
                </a:lnTo>
                <a:lnTo>
                  <a:pt x="239712" y="873843"/>
                </a:lnTo>
                <a:lnTo>
                  <a:pt x="240109" y="870268"/>
                </a:lnTo>
                <a:lnTo>
                  <a:pt x="240903" y="866296"/>
                </a:lnTo>
                <a:lnTo>
                  <a:pt x="244078" y="859147"/>
                </a:lnTo>
                <a:lnTo>
                  <a:pt x="247253" y="851600"/>
                </a:lnTo>
                <a:lnTo>
                  <a:pt x="252015" y="844053"/>
                </a:lnTo>
                <a:lnTo>
                  <a:pt x="257572" y="836506"/>
                </a:lnTo>
                <a:lnTo>
                  <a:pt x="263525" y="828959"/>
                </a:lnTo>
                <a:lnTo>
                  <a:pt x="270272" y="821015"/>
                </a:lnTo>
                <a:lnTo>
                  <a:pt x="277415" y="813469"/>
                </a:lnTo>
                <a:lnTo>
                  <a:pt x="284956" y="806319"/>
                </a:lnTo>
                <a:lnTo>
                  <a:pt x="292894" y="799169"/>
                </a:lnTo>
                <a:lnTo>
                  <a:pt x="301228" y="792020"/>
                </a:lnTo>
                <a:lnTo>
                  <a:pt x="309562" y="784870"/>
                </a:lnTo>
                <a:lnTo>
                  <a:pt x="327422" y="771762"/>
                </a:lnTo>
                <a:lnTo>
                  <a:pt x="271065" y="641480"/>
                </a:lnTo>
                <a:lnTo>
                  <a:pt x="259953" y="660546"/>
                </a:lnTo>
                <a:lnTo>
                  <a:pt x="252015" y="674448"/>
                </a:lnTo>
                <a:lnTo>
                  <a:pt x="245665" y="687159"/>
                </a:lnTo>
                <a:lnTo>
                  <a:pt x="243681" y="690733"/>
                </a:lnTo>
                <a:lnTo>
                  <a:pt x="240903" y="694308"/>
                </a:lnTo>
                <a:lnTo>
                  <a:pt x="238125" y="697486"/>
                </a:lnTo>
                <a:lnTo>
                  <a:pt x="234950" y="700266"/>
                </a:lnTo>
                <a:lnTo>
                  <a:pt x="231378" y="702649"/>
                </a:lnTo>
                <a:lnTo>
                  <a:pt x="227409" y="704635"/>
                </a:lnTo>
                <a:lnTo>
                  <a:pt x="223837" y="705827"/>
                </a:lnTo>
                <a:lnTo>
                  <a:pt x="219472" y="707019"/>
                </a:lnTo>
                <a:lnTo>
                  <a:pt x="213519" y="707416"/>
                </a:lnTo>
                <a:lnTo>
                  <a:pt x="209947" y="707416"/>
                </a:lnTo>
                <a:lnTo>
                  <a:pt x="206375" y="707019"/>
                </a:lnTo>
                <a:lnTo>
                  <a:pt x="203200" y="705827"/>
                </a:lnTo>
                <a:lnTo>
                  <a:pt x="199628" y="704635"/>
                </a:lnTo>
                <a:lnTo>
                  <a:pt x="196850" y="703047"/>
                </a:lnTo>
                <a:lnTo>
                  <a:pt x="193675" y="701458"/>
                </a:lnTo>
                <a:lnTo>
                  <a:pt x="190897" y="699075"/>
                </a:lnTo>
                <a:lnTo>
                  <a:pt x="188119" y="696691"/>
                </a:lnTo>
                <a:lnTo>
                  <a:pt x="9922" y="515568"/>
                </a:lnTo>
                <a:lnTo>
                  <a:pt x="7937" y="513184"/>
                </a:lnTo>
                <a:lnTo>
                  <a:pt x="5953" y="510801"/>
                </a:lnTo>
                <a:lnTo>
                  <a:pt x="3969" y="508021"/>
                </a:lnTo>
                <a:lnTo>
                  <a:pt x="2778" y="505240"/>
                </a:lnTo>
                <a:lnTo>
                  <a:pt x="1587" y="502063"/>
                </a:lnTo>
                <a:lnTo>
                  <a:pt x="794" y="499282"/>
                </a:lnTo>
                <a:lnTo>
                  <a:pt x="397" y="496105"/>
                </a:lnTo>
                <a:lnTo>
                  <a:pt x="0" y="493324"/>
                </a:lnTo>
                <a:lnTo>
                  <a:pt x="0" y="490147"/>
                </a:lnTo>
                <a:lnTo>
                  <a:pt x="0" y="486969"/>
                </a:lnTo>
                <a:lnTo>
                  <a:pt x="397" y="484189"/>
                </a:lnTo>
                <a:lnTo>
                  <a:pt x="1190" y="481011"/>
                </a:lnTo>
                <a:lnTo>
                  <a:pt x="1984" y="477833"/>
                </a:lnTo>
                <a:lnTo>
                  <a:pt x="3175" y="475053"/>
                </a:lnTo>
                <a:lnTo>
                  <a:pt x="4762" y="472273"/>
                </a:lnTo>
                <a:lnTo>
                  <a:pt x="7144" y="469889"/>
                </a:lnTo>
                <a:lnTo>
                  <a:pt x="12700" y="461548"/>
                </a:lnTo>
                <a:lnTo>
                  <a:pt x="26987" y="444071"/>
                </a:lnTo>
                <a:lnTo>
                  <a:pt x="48419" y="417062"/>
                </a:lnTo>
                <a:lnTo>
                  <a:pt x="76597" y="382902"/>
                </a:lnTo>
                <a:lnTo>
                  <a:pt x="92869" y="363439"/>
                </a:lnTo>
                <a:lnTo>
                  <a:pt x="111125" y="342785"/>
                </a:lnTo>
                <a:lnTo>
                  <a:pt x="130572" y="320939"/>
                </a:lnTo>
                <a:lnTo>
                  <a:pt x="151209" y="297901"/>
                </a:lnTo>
                <a:lnTo>
                  <a:pt x="173037" y="274069"/>
                </a:lnTo>
                <a:lnTo>
                  <a:pt x="196453" y="249840"/>
                </a:lnTo>
                <a:lnTo>
                  <a:pt x="220265" y="224816"/>
                </a:lnTo>
                <a:lnTo>
                  <a:pt x="245269" y="200190"/>
                </a:lnTo>
                <a:lnTo>
                  <a:pt x="258365" y="187479"/>
                </a:lnTo>
                <a:lnTo>
                  <a:pt x="271462" y="175166"/>
                </a:lnTo>
                <a:lnTo>
                  <a:pt x="284162" y="163647"/>
                </a:lnTo>
                <a:lnTo>
                  <a:pt x="297259" y="152525"/>
                </a:lnTo>
                <a:lnTo>
                  <a:pt x="321865" y="131474"/>
                </a:lnTo>
                <a:lnTo>
                  <a:pt x="346472" y="112011"/>
                </a:lnTo>
                <a:lnTo>
                  <a:pt x="369887" y="94137"/>
                </a:lnTo>
                <a:lnTo>
                  <a:pt x="392906" y="78646"/>
                </a:lnTo>
                <a:lnTo>
                  <a:pt x="413940" y="64347"/>
                </a:lnTo>
                <a:lnTo>
                  <a:pt x="434181" y="51239"/>
                </a:lnTo>
                <a:lnTo>
                  <a:pt x="452040" y="40117"/>
                </a:lnTo>
                <a:lnTo>
                  <a:pt x="469106" y="30584"/>
                </a:lnTo>
                <a:lnTo>
                  <a:pt x="483791" y="22640"/>
                </a:lnTo>
                <a:lnTo>
                  <a:pt x="496491" y="15888"/>
                </a:lnTo>
                <a:lnTo>
                  <a:pt x="514747" y="6752"/>
                </a:lnTo>
                <a:lnTo>
                  <a:pt x="522685" y="3178"/>
                </a:lnTo>
                <a:lnTo>
                  <a:pt x="527447" y="1192"/>
                </a:lnTo>
                <a:lnTo>
                  <a:pt x="532606" y="397"/>
                </a:lnTo>
                <a:lnTo>
                  <a:pt x="5377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098222" y="3577568"/>
            <a:ext cx="364183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vi-VN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  <p:bldP spid="29" grpId="0" animBg="1"/>
      <p:bldP spid="31" grpId="0" animBg="1"/>
      <p:bldP spid="32" grpId="0" animBg="1"/>
      <p:bldP spid="33" grpId="0" animBg="1"/>
      <p:bldP spid="35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5"/>
          <p:cNvSpPr/>
          <p:nvPr/>
        </p:nvSpPr>
        <p:spPr bwMode="auto">
          <a:xfrm>
            <a:off x="112112" y="541194"/>
            <a:ext cx="11945959" cy="4988210"/>
          </a:xfrm>
          <a:custGeom>
            <a:avLst/>
            <a:gdLst>
              <a:gd name="T0" fmla="*/ 13 w 889"/>
              <a:gd name="T1" fmla="*/ 379 h 624"/>
              <a:gd name="T2" fmla="*/ 7 w 889"/>
              <a:gd name="T3" fmla="*/ 366 h 624"/>
              <a:gd name="T4" fmla="*/ 43 w 889"/>
              <a:gd name="T5" fmla="*/ 303 h 624"/>
              <a:gd name="T6" fmla="*/ 5 w 889"/>
              <a:gd name="T7" fmla="*/ 201 h 624"/>
              <a:gd name="T8" fmla="*/ 69 w 889"/>
              <a:gd name="T9" fmla="*/ 112 h 624"/>
              <a:gd name="T10" fmla="*/ 153 w 889"/>
              <a:gd name="T11" fmla="*/ 126 h 624"/>
              <a:gd name="T12" fmla="*/ 276 w 889"/>
              <a:gd name="T13" fmla="*/ 6 h 624"/>
              <a:gd name="T14" fmla="*/ 418 w 889"/>
              <a:gd name="T15" fmla="*/ 103 h 624"/>
              <a:gd name="T16" fmla="*/ 477 w 889"/>
              <a:gd name="T17" fmla="*/ 54 h 624"/>
              <a:gd name="T18" fmla="*/ 537 w 889"/>
              <a:gd name="T19" fmla="*/ 102 h 624"/>
              <a:gd name="T20" fmla="*/ 738 w 889"/>
              <a:gd name="T21" fmla="*/ 37 h 624"/>
              <a:gd name="T22" fmla="*/ 803 w 889"/>
              <a:gd name="T23" fmla="*/ 103 h 624"/>
              <a:gd name="T24" fmla="*/ 782 w 889"/>
              <a:gd name="T25" fmla="*/ 189 h 624"/>
              <a:gd name="T26" fmla="*/ 875 w 889"/>
              <a:gd name="T27" fmla="*/ 270 h 624"/>
              <a:gd name="T28" fmla="*/ 825 w 889"/>
              <a:gd name="T29" fmla="*/ 372 h 624"/>
              <a:gd name="T30" fmla="*/ 857 w 889"/>
              <a:gd name="T31" fmla="*/ 493 h 624"/>
              <a:gd name="T32" fmla="*/ 786 w 889"/>
              <a:gd name="T33" fmla="*/ 549 h 624"/>
              <a:gd name="T34" fmla="*/ 579 w 889"/>
              <a:gd name="T35" fmla="*/ 518 h 624"/>
              <a:gd name="T36" fmla="*/ 517 w 889"/>
              <a:gd name="T37" fmla="*/ 580 h 624"/>
              <a:gd name="T38" fmla="*/ 433 w 889"/>
              <a:gd name="T39" fmla="*/ 551 h 624"/>
              <a:gd name="T40" fmla="*/ 272 w 889"/>
              <a:gd name="T41" fmla="*/ 608 h 624"/>
              <a:gd name="T42" fmla="*/ 163 w 889"/>
              <a:gd name="T43" fmla="*/ 477 h 624"/>
              <a:gd name="T44" fmla="*/ 89 w 889"/>
              <a:gd name="T45" fmla="*/ 398 h 624"/>
              <a:gd name="T46" fmla="*/ 13 w 889"/>
              <a:gd name="T47" fmla="*/ 379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89" h="624">
                <a:moveTo>
                  <a:pt x="13" y="379"/>
                </a:moveTo>
                <a:cubicBezTo>
                  <a:pt x="11" y="375"/>
                  <a:pt x="9" y="371"/>
                  <a:pt x="7" y="366"/>
                </a:cubicBezTo>
                <a:cubicBezTo>
                  <a:pt x="3" y="354"/>
                  <a:pt x="21" y="284"/>
                  <a:pt x="43" y="303"/>
                </a:cubicBezTo>
                <a:cubicBezTo>
                  <a:pt x="15" y="278"/>
                  <a:pt x="0" y="239"/>
                  <a:pt x="5" y="201"/>
                </a:cubicBezTo>
                <a:cubicBezTo>
                  <a:pt x="10" y="163"/>
                  <a:pt x="35" y="129"/>
                  <a:pt x="69" y="112"/>
                </a:cubicBezTo>
                <a:cubicBezTo>
                  <a:pt x="97" y="99"/>
                  <a:pt x="136" y="100"/>
                  <a:pt x="153" y="126"/>
                </a:cubicBezTo>
                <a:cubicBezTo>
                  <a:pt x="159" y="65"/>
                  <a:pt x="214" y="11"/>
                  <a:pt x="276" y="6"/>
                </a:cubicBezTo>
                <a:cubicBezTo>
                  <a:pt x="338" y="0"/>
                  <a:pt x="400" y="43"/>
                  <a:pt x="418" y="103"/>
                </a:cubicBezTo>
                <a:cubicBezTo>
                  <a:pt x="423" y="76"/>
                  <a:pt x="450" y="54"/>
                  <a:pt x="477" y="54"/>
                </a:cubicBezTo>
                <a:cubicBezTo>
                  <a:pt x="505" y="54"/>
                  <a:pt x="531" y="75"/>
                  <a:pt x="537" y="102"/>
                </a:cubicBezTo>
                <a:cubicBezTo>
                  <a:pt x="576" y="35"/>
                  <a:pt x="668" y="5"/>
                  <a:pt x="738" y="37"/>
                </a:cubicBezTo>
                <a:cubicBezTo>
                  <a:pt x="767" y="50"/>
                  <a:pt x="792" y="73"/>
                  <a:pt x="803" y="103"/>
                </a:cubicBezTo>
                <a:cubicBezTo>
                  <a:pt x="813" y="132"/>
                  <a:pt x="806" y="169"/>
                  <a:pt x="782" y="189"/>
                </a:cubicBezTo>
                <a:cubicBezTo>
                  <a:pt x="823" y="201"/>
                  <a:pt x="862" y="229"/>
                  <a:pt x="875" y="270"/>
                </a:cubicBezTo>
                <a:cubicBezTo>
                  <a:pt x="889" y="310"/>
                  <a:pt x="867" y="363"/>
                  <a:pt x="825" y="372"/>
                </a:cubicBezTo>
                <a:cubicBezTo>
                  <a:pt x="864" y="396"/>
                  <a:pt x="879" y="452"/>
                  <a:pt x="857" y="493"/>
                </a:cubicBezTo>
                <a:cubicBezTo>
                  <a:pt x="842" y="520"/>
                  <a:pt x="815" y="537"/>
                  <a:pt x="786" y="549"/>
                </a:cubicBezTo>
                <a:cubicBezTo>
                  <a:pt x="718" y="578"/>
                  <a:pt x="628" y="574"/>
                  <a:pt x="579" y="518"/>
                </a:cubicBezTo>
                <a:cubicBezTo>
                  <a:pt x="572" y="548"/>
                  <a:pt x="547" y="574"/>
                  <a:pt x="517" y="580"/>
                </a:cubicBezTo>
                <a:cubicBezTo>
                  <a:pt x="486" y="587"/>
                  <a:pt x="453" y="575"/>
                  <a:pt x="433" y="551"/>
                </a:cubicBezTo>
                <a:cubicBezTo>
                  <a:pt x="398" y="600"/>
                  <a:pt x="331" y="624"/>
                  <a:pt x="272" y="608"/>
                </a:cubicBezTo>
                <a:cubicBezTo>
                  <a:pt x="214" y="593"/>
                  <a:pt x="168" y="537"/>
                  <a:pt x="163" y="477"/>
                </a:cubicBezTo>
                <a:cubicBezTo>
                  <a:pt x="167" y="529"/>
                  <a:pt x="5" y="461"/>
                  <a:pt x="89" y="398"/>
                </a:cubicBezTo>
                <a:cubicBezTo>
                  <a:pt x="65" y="414"/>
                  <a:pt x="29" y="402"/>
                  <a:pt x="13" y="379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2395368" y="2445229"/>
            <a:ext cx="9875265" cy="1125775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60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 – HIỂU CHÚ THÍCH</a:t>
            </a:r>
            <a:endParaRPr lang="zh-CN" altLang="en-US" sz="60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6" name="MH_Number_1"/>
          <p:cNvSpPr/>
          <p:nvPr>
            <p:custDataLst>
              <p:tags r:id="rId2"/>
            </p:custDataLst>
          </p:nvPr>
        </p:nvSpPr>
        <p:spPr>
          <a:xfrm>
            <a:off x="729438" y="2322868"/>
            <a:ext cx="1836584" cy="122480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8800" dirty="0">
                <a:solidFill>
                  <a:srgbClr val="333333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I.</a:t>
            </a:r>
            <a:endParaRPr lang="zh-CN" altLang="en-US" sz="8800" dirty="0">
              <a:solidFill>
                <a:srgbClr val="333333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587692" y="4686227"/>
            <a:ext cx="2994801" cy="0"/>
          </a:xfrm>
          <a:prstGeom prst="line">
            <a:avLst/>
          </a:prstGeom>
          <a:ln>
            <a:solidFill>
              <a:srgbClr val="FFB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8165197" y="5352768"/>
            <a:ext cx="1438275" cy="1470025"/>
            <a:chOff x="9093200" y="2751138"/>
            <a:chExt cx="1438275" cy="1470025"/>
          </a:xfrm>
        </p:grpSpPr>
        <p:sp>
          <p:nvSpPr>
            <p:cNvPr id="25" name="Freeform 6"/>
            <p:cNvSpPr/>
            <p:nvPr/>
          </p:nvSpPr>
          <p:spPr bwMode="auto">
            <a:xfrm>
              <a:off x="9093200" y="2751138"/>
              <a:ext cx="1438275" cy="1470025"/>
            </a:xfrm>
            <a:custGeom>
              <a:avLst/>
              <a:gdLst>
                <a:gd name="T0" fmla="*/ 182 w 197"/>
                <a:gd name="T1" fmla="*/ 92 h 201"/>
                <a:gd name="T2" fmla="*/ 165 w 197"/>
                <a:gd name="T3" fmla="*/ 4 h 201"/>
                <a:gd name="T4" fmla="*/ 158 w 197"/>
                <a:gd name="T5" fmla="*/ 5 h 201"/>
                <a:gd name="T6" fmla="*/ 172 w 197"/>
                <a:gd name="T7" fmla="*/ 91 h 201"/>
                <a:gd name="T8" fmla="*/ 189 w 197"/>
                <a:gd name="T9" fmla="*/ 179 h 201"/>
                <a:gd name="T10" fmla="*/ 86 w 197"/>
                <a:gd name="T11" fmla="*/ 185 h 201"/>
                <a:gd name="T12" fmla="*/ 2 w 197"/>
                <a:gd name="T13" fmla="*/ 197 h 201"/>
                <a:gd name="T14" fmla="*/ 3 w 197"/>
                <a:gd name="T15" fmla="*/ 200 h 201"/>
                <a:gd name="T16" fmla="*/ 98 w 197"/>
                <a:gd name="T17" fmla="*/ 191 h 201"/>
                <a:gd name="T18" fmla="*/ 193 w 197"/>
                <a:gd name="T19" fmla="*/ 186 h 201"/>
                <a:gd name="T20" fmla="*/ 197 w 197"/>
                <a:gd name="T21" fmla="*/ 182 h 201"/>
                <a:gd name="T22" fmla="*/ 182 w 197"/>
                <a:gd name="T23" fmla="*/ 9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" h="201">
                  <a:moveTo>
                    <a:pt x="182" y="92"/>
                  </a:moveTo>
                  <a:cubicBezTo>
                    <a:pt x="177" y="64"/>
                    <a:pt x="175" y="31"/>
                    <a:pt x="165" y="4"/>
                  </a:cubicBezTo>
                  <a:cubicBezTo>
                    <a:pt x="164" y="0"/>
                    <a:pt x="158" y="0"/>
                    <a:pt x="158" y="5"/>
                  </a:cubicBezTo>
                  <a:cubicBezTo>
                    <a:pt x="158" y="33"/>
                    <a:pt x="167" y="63"/>
                    <a:pt x="172" y="91"/>
                  </a:cubicBezTo>
                  <a:cubicBezTo>
                    <a:pt x="178" y="120"/>
                    <a:pt x="184" y="150"/>
                    <a:pt x="189" y="179"/>
                  </a:cubicBezTo>
                  <a:cubicBezTo>
                    <a:pt x="155" y="181"/>
                    <a:pt x="120" y="183"/>
                    <a:pt x="86" y="185"/>
                  </a:cubicBezTo>
                  <a:cubicBezTo>
                    <a:pt x="59" y="186"/>
                    <a:pt x="26" y="184"/>
                    <a:pt x="2" y="197"/>
                  </a:cubicBezTo>
                  <a:cubicBezTo>
                    <a:pt x="0" y="198"/>
                    <a:pt x="1" y="201"/>
                    <a:pt x="3" y="200"/>
                  </a:cubicBezTo>
                  <a:cubicBezTo>
                    <a:pt x="33" y="191"/>
                    <a:pt x="67" y="193"/>
                    <a:pt x="98" y="191"/>
                  </a:cubicBezTo>
                  <a:cubicBezTo>
                    <a:pt x="130" y="190"/>
                    <a:pt x="162" y="188"/>
                    <a:pt x="193" y="186"/>
                  </a:cubicBezTo>
                  <a:cubicBezTo>
                    <a:pt x="196" y="186"/>
                    <a:pt x="197" y="184"/>
                    <a:pt x="197" y="182"/>
                  </a:cubicBezTo>
                  <a:cubicBezTo>
                    <a:pt x="192" y="152"/>
                    <a:pt x="186" y="122"/>
                    <a:pt x="182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Freeform 7"/>
            <p:cNvSpPr/>
            <p:nvPr/>
          </p:nvSpPr>
          <p:spPr bwMode="auto">
            <a:xfrm>
              <a:off x="9291638" y="2927350"/>
              <a:ext cx="831850" cy="1096963"/>
            </a:xfrm>
            <a:custGeom>
              <a:avLst/>
              <a:gdLst>
                <a:gd name="T0" fmla="*/ 113 w 114"/>
                <a:gd name="T1" fmla="*/ 5 h 150"/>
                <a:gd name="T2" fmla="*/ 105 w 114"/>
                <a:gd name="T3" fmla="*/ 3 h 150"/>
                <a:gd name="T4" fmla="*/ 90 w 114"/>
                <a:gd name="T5" fmla="*/ 59 h 150"/>
                <a:gd name="T6" fmla="*/ 57 w 114"/>
                <a:gd name="T7" fmla="*/ 39 h 150"/>
                <a:gd name="T8" fmla="*/ 48 w 114"/>
                <a:gd name="T9" fmla="*/ 43 h 150"/>
                <a:gd name="T10" fmla="*/ 45 w 114"/>
                <a:gd name="T11" fmla="*/ 105 h 150"/>
                <a:gd name="T12" fmla="*/ 14 w 114"/>
                <a:gd name="T13" fmla="*/ 93 h 150"/>
                <a:gd name="T14" fmla="*/ 9 w 114"/>
                <a:gd name="T15" fmla="*/ 96 h 150"/>
                <a:gd name="T16" fmla="*/ 0 w 114"/>
                <a:gd name="T17" fmla="*/ 147 h 150"/>
                <a:gd name="T18" fmla="*/ 4 w 114"/>
                <a:gd name="T19" fmla="*/ 148 h 150"/>
                <a:gd name="T20" fmla="*/ 15 w 114"/>
                <a:gd name="T21" fmla="*/ 103 h 150"/>
                <a:gd name="T22" fmla="*/ 47 w 114"/>
                <a:gd name="T23" fmla="*/ 117 h 150"/>
                <a:gd name="T24" fmla="*/ 55 w 114"/>
                <a:gd name="T25" fmla="*/ 113 h 150"/>
                <a:gd name="T26" fmla="*/ 58 w 114"/>
                <a:gd name="T27" fmla="*/ 55 h 150"/>
                <a:gd name="T28" fmla="*/ 93 w 114"/>
                <a:gd name="T29" fmla="*/ 72 h 150"/>
                <a:gd name="T30" fmla="*/ 100 w 114"/>
                <a:gd name="T31" fmla="*/ 68 h 150"/>
                <a:gd name="T32" fmla="*/ 113 w 114"/>
                <a:gd name="T33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50">
                  <a:moveTo>
                    <a:pt x="113" y="5"/>
                  </a:moveTo>
                  <a:cubicBezTo>
                    <a:pt x="112" y="2"/>
                    <a:pt x="107" y="0"/>
                    <a:pt x="105" y="3"/>
                  </a:cubicBezTo>
                  <a:cubicBezTo>
                    <a:pt x="96" y="19"/>
                    <a:pt x="94" y="40"/>
                    <a:pt x="90" y="59"/>
                  </a:cubicBezTo>
                  <a:cubicBezTo>
                    <a:pt x="77" y="56"/>
                    <a:pt x="67" y="50"/>
                    <a:pt x="57" y="39"/>
                  </a:cubicBezTo>
                  <a:cubicBezTo>
                    <a:pt x="54" y="35"/>
                    <a:pt x="48" y="39"/>
                    <a:pt x="48" y="43"/>
                  </a:cubicBezTo>
                  <a:cubicBezTo>
                    <a:pt x="45" y="64"/>
                    <a:pt x="45" y="85"/>
                    <a:pt x="45" y="105"/>
                  </a:cubicBezTo>
                  <a:cubicBezTo>
                    <a:pt x="34" y="101"/>
                    <a:pt x="24" y="98"/>
                    <a:pt x="14" y="93"/>
                  </a:cubicBezTo>
                  <a:cubicBezTo>
                    <a:pt x="12" y="93"/>
                    <a:pt x="9" y="94"/>
                    <a:pt x="9" y="96"/>
                  </a:cubicBezTo>
                  <a:cubicBezTo>
                    <a:pt x="5" y="113"/>
                    <a:pt x="1" y="130"/>
                    <a:pt x="0" y="147"/>
                  </a:cubicBezTo>
                  <a:cubicBezTo>
                    <a:pt x="0" y="149"/>
                    <a:pt x="3" y="150"/>
                    <a:pt x="4" y="148"/>
                  </a:cubicBezTo>
                  <a:cubicBezTo>
                    <a:pt x="7" y="132"/>
                    <a:pt x="11" y="118"/>
                    <a:pt x="15" y="103"/>
                  </a:cubicBezTo>
                  <a:cubicBezTo>
                    <a:pt x="26" y="107"/>
                    <a:pt x="37" y="112"/>
                    <a:pt x="47" y="117"/>
                  </a:cubicBezTo>
                  <a:cubicBezTo>
                    <a:pt x="51" y="119"/>
                    <a:pt x="55" y="117"/>
                    <a:pt x="55" y="113"/>
                  </a:cubicBezTo>
                  <a:cubicBezTo>
                    <a:pt x="55" y="94"/>
                    <a:pt x="55" y="74"/>
                    <a:pt x="58" y="55"/>
                  </a:cubicBezTo>
                  <a:cubicBezTo>
                    <a:pt x="68" y="64"/>
                    <a:pt x="79" y="69"/>
                    <a:pt x="93" y="72"/>
                  </a:cubicBezTo>
                  <a:cubicBezTo>
                    <a:pt x="96" y="72"/>
                    <a:pt x="99" y="71"/>
                    <a:pt x="100" y="68"/>
                  </a:cubicBezTo>
                  <a:cubicBezTo>
                    <a:pt x="105" y="48"/>
                    <a:pt x="114" y="26"/>
                    <a:pt x="1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052019" y="4452257"/>
            <a:ext cx="2018753" cy="2108917"/>
            <a:chOff x="8816975" y="1304925"/>
            <a:chExt cx="2320925" cy="2295525"/>
          </a:xfrm>
        </p:grpSpPr>
        <p:sp>
          <p:nvSpPr>
            <p:cNvPr id="35" name="Freeform 8"/>
            <p:cNvSpPr/>
            <p:nvPr/>
          </p:nvSpPr>
          <p:spPr bwMode="auto">
            <a:xfrm>
              <a:off x="8816975" y="1428750"/>
              <a:ext cx="2168525" cy="2171700"/>
            </a:xfrm>
            <a:custGeom>
              <a:avLst/>
              <a:gdLst>
                <a:gd name="T0" fmla="*/ 295 w 297"/>
                <a:gd name="T1" fmla="*/ 143 h 297"/>
                <a:gd name="T2" fmla="*/ 230 w 297"/>
                <a:gd name="T3" fmla="*/ 63 h 297"/>
                <a:gd name="T4" fmla="*/ 171 w 297"/>
                <a:gd name="T5" fmla="*/ 78 h 297"/>
                <a:gd name="T6" fmla="*/ 160 w 297"/>
                <a:gd name="T7" fmla="*/ 85 h 297"/>
                <a:gd name="T8" fmla="*/ 150 w 297"/>
                <a:gd name="T9" fmla="*/ 8 h 297"/>
                <a:gd name="T10" fmla="*/ 139 w 297"/>
                <a:gd name="T11" fmla="*/ 8 h 297"/>
                <a:gd name="T12" fmla="*/ 143 w 297"/>
                <a:gd name="T13" fmla="*/ 63 h 297"/>
                <a:gd name="T14" fmla="*/ 135 w 297"/>
                <a:gd name="T15" fmla="*/ 58 h 297"/>
                <a:gd name="T16" fmla="*/ 132 w 297"/>
                <a:gd name="T17" fmla="*/ 47 h 297"/>
                <a:gd name="T18" fmla="*/ 45 w 297"/>
                <a:gd name="T19" fmla="*/ 20 h 297"/>
                <a:gd name="T20" fmla="*/ 35 w 297"/>
                <a:gd name="T21" fmla="*/ 22 h 297"/>
                <a:gd name="T22" fmla="*/ 0 w 297"/>
                <a:gd name="T23" fmla="*/ 39 h 297"/>
                <a:gd name="T24" fmla="*/ 35 w 297"/>
                <a:gd name="T25" fmla="*/ 59 h 297"/>
                <a:gd name="T26" fmla="*/ 74 w 297"/>
                <a:gd name="T27" fmla="*/ 71 h 297"/>
                <a:gd name="T28" fmla="*/ 131 w 297"/>
                <a:gd name="T29" fmla="*/ 64 h 297"/>
                <a:gd name="T30" fmla="*/ 145 w 297"/>
                <a:gd name="T31" fmla="*/ 70 h 297"/>
                <a:gd name="T32" fmla="*/ 146 w 297"/>
                <a:gd name="T33" fmla="*/ 70 h 297"/>
                <a:gd name="T34" fmla="*/ 153 w 297"/>
                <a:gd name="T35" fmla="*/ 87 h 297"/>
                <a:gd name="T36" fmla="*/ 108 w 297"/>
                <a:gd name="T37" fmla="*/ 93 h 297"/>
                <a:gd name="T38" fmla="*/ 60 w 297"/>
                <a:gd name="T39" fmla="*/ 135 h 297"/>
                <a:gd name="T40" fmla="*/ 54 w 297"/>
                <a:gd name="T41" fmla="*/ 158 h 297"/>
                <a:gd name="T42" fmla="*/ 56 w 297"/>
                <a:gd name="T43" fmla="*/ 188 h 297"/>
                <a:gd name="T44" fmla="*/ 149 w 297"/>
                <a:gd name="T45" fmla="*/ 289 h 297"/>
                <a:gd name="T46" fmla="*/ 209 w 297"/>
                <a:gd name="T47" fmla="*/ 285 h 297"/>
                <a:gd name="T48" fmla="*/ 231 w 297"/>
                <a:gd name="T49" fmla="*/ 262 h 297"/>
                <a:gd name="T50" fmla="*/ 267 w 297"/>
                <a:gd name="T51" fmla="*/ 245 h 297"/>
                <a:gd name="T52" fmla="*/ 269 w 297"/>
                <a:gd name="T53" fmla="*/ 243 h 297"/>
                <a:gd name="T54" fmla="*/ 292 w 297"/>
                <a:gd name="T55" fmla="*/ 195 h 297"/>
                <a:gd name="T56" fmla="*/ 295 w 297"/>
                <a:gd name="T57" fmla="*/ 14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" h="297">
                  <a:moveTo>
                    <a:pt x="295" y="143"/>
                  </a:moveTo>
                  <a:cubicBezTo>
                    <a:pt x="291" y="109"/>
                    <a:pt x="263" y="74"/>
                    <a:pt x="230" y="63"/>
                  </a:cubicBezTo>
                  <a:cubicBezTo>
                    <a:pt x="203" y="55"/>
                    <a:pt x="190" y="64"/>
                    <a:pt x="171" y="78"/>
                  </a:cubicBezTo>
                  <a:cubicBezTo>
                    <a:pt x="167" y="81"/>
                    <a:pt x="164" y="83"/>
                    <a:pt x="160" y="85"/>
                  </a:cubicBezTo>
                  <a:cubicBezTo>
                    <a:pt x="150" y="60"/>
                    <a:pt x="147" y="36"/>
                    <a:pt x="150" y="8"/>
                  </a:cubicBezTo>
                  <a:cubicBezTo>
                    <a:pt x="151" y="0"/>
                    <a:pt x="139" y="0"/>
                    <a:pt x="139" y="8"/>
                  </a:cubicBezTo>
                  <a:cubicBezTo>
                    <a:pt x="136" y="25"/>
                    <a:pt x="138" y="45"/>
                    <a:pt x="143" y="63"/>
                  </a:cubicBezTo>
                  <a:cubicBezTo>
                    <a:pt x="140" y="61"/>
                    <a:pt x="138" y="59"/>
                    <a:pt x="135" y="58"/>
                  </a:cubicBezTo>
                  <a:cubicBezTo>
                    <a:pt x="135" y="55"/>
                    <a:pt x="134" y="51"/>
                    <a:pt x="132" y="47"/>
                  </a:cubicBezTo>
                  <a:cubicBezTo>
                    <a:pt x="120" y="25"/>
                    <a:pt x="73" y="15"/>
                    <a:pt x="45" y="20"/>
                  </a:cubicBezTo>
                  <a:cubicBezTo>
                    <a:pt x="42" y="20"/>
                    <a:pt x="38" y="21"/>
                    <a:pt x="35" y="22"/>
                  </a:cubicBezTo>
                  <a:cubicBezTo>
                    <a:pt x="23" y="27"/>
                    <a:pt x="12" y="34"/>
                    <a:pt x="0" y="39"/>
                  </a:cubicBezTo>
                  <a:cubicBezTo>
                    <a:pt x="4" y="37"/>
                    <a:pt x="30" y="57"/>
                    <a:pt x="35" y="59"/>
                  </a:cubicBezTo>
                  <a:cubicBezTo>
                    <a:pt x="47" y="65"/>
                    <a:pt x="61" y="69"/>
                    <a:pt x="74" y="71"/>
                  </a:cubicBezTo>
                  <a:cubicBezTo>
                    <a:pt x="86" y="73"/>
                    <a:pt x="119" y="75"/>
                    <a:pt x="131" y="64"/>
                  </a:cubicBezTo>
                  <a:cubicBezTo>
                    <a:pt x="136" y="66"/>
                    <a:pt x="140" y="68"/>
                    <a:pt x="145" y="70"/>
                  </a:cubicBezTo>
                  <a:cubicBezTo>
                    <a:pt x="145" y="70"/>
                    <a:pt x="145" y="70"/>
                    <a:pt x="146" y="70"/>
                  </a:cubicBezTo>
                  <a:cubicBezTo>
                    <a:pt x="148" y="76"/>
                    <a:pt x="150" y="82"/>
                    <a:pt x="153" y="87"/>
                  </a:cubicBezTo>
                  <a:cubicBezTo>
                    <a:pt x="139" y="91"/>
                    <a:pt x="126" y="89"/>
                    <a:pt x="108" y="93"/>
                  </a:cubicBezTo>
                  <a:cubicBezTo>
                    <a:pt x="87" y="98"/>
                    <a:pt x="69" y="115"/>
                    <a:pt x="60" y="135"/>
                  </a:cubicBezTo>
                  <a:cubicBezTo>
                    <a:pt x="57" y="142"/>
                    <a:pt x="55" y="150"/>
                    <a:pt x="54" y="158"/>
                  </a:cubicBezTo>
                  <a:cubicBezTo>
                    <a:pt x="53" y="168"/>
                    <a:pt x="54" y="178"/>
                    <a:pt x="56" y="188"/>
                  </a:cubicBezTo>
                  <a:cubicBezTo>
                    <a:pt x="65" y="235"/>
                    <a:pt x="102" y="278"/>
                    <a:pt x="149" y="289"/>
                  </a:cubicBezTo>
                  <a:cubicBezTo>
                    <a:pt x="168" y="293"/>
                    <a:pt x="194" y="297"/>
                    <a:pt x="209" y="285"/>
                  </a:cubicBezTo>
                  <a:cubicBezTo>
                    <a:pt x="218" y="277"/>
                    <a:pt x="218" y="267"/>
                    <a:pt x="231" y="262"/>
                  </a:cubicBezTo>
                  <a:cubicBezTo>
                    <a:pt x="246" y="255"/>
                    <a:pt x="255" y="258"/>
                    <a:pt x="267" y="245"/>
                  </a:cubicBezTo>
                  <a:cubicBezTo>
                    <a:pt x="267" y="245"/>
                    <a:pt x="268" y="244"/>
                    <a:pt x="269" y="243"/>
                  </a:cubicBezTo>
                  <a:cubicBezTo>
                    <a:pt x="281" y="230"/>
                    <a:pt x="289" y="212"/>
                    <a:pt x="292" y="195"/>
                  </a:cubicBezTo>
                  <a:cubicBezTo>
                    <a:pt x="295" y="178"/>
                    <a:pt x="297" y="160"/>
                    <a:pt x="295" y="143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Freeform 79"/>
            <p:cNvSpPr/>
            <p:nvPr/>
          </p:nvSpPr>
          <p:spPr bwMode="auto">
            <a:xfrm>
              <a:off x="9356725" y="1698625"/>
              <a:ext cx="1781175" cy="1776413"/>
            </a:xfrm>
            <a:custGeom>
              <a:avLst/>
              <a:gdLst>
                <a:gd name="T0" fmla="*/ 239 w 244"/>
                <a:gd name="T1" fmla="*/ 140 h 243"/>
                <a:gd name="T2" fmla="*/ 216 w 244"/>
                <a:gd name="T3" fmla="*/ 189 h 243"/>
                <a:gd name="T4" fmla="*/ 214 w 244"/>
                <a:gd name="T5" fmla="*/ 191 h 243"/>
                <a:gd name="T6" fmla="*/ 178 w 244"/>
                <a:gd name="T7" fmla="*/ 207 h 243"/>
                <a:gd name="T8" fmla="*/ 156 w 244"/>
                <a:gd name="T9" fmla="*/ 230 h 243"/>
                <a:gd name="T10" fmla="*/ 97 w 244"/>
                <a:gd name="T11" fmla="*/ 234 h 243"/>
                <a:gd name="T12" fmla="*/ 3 w 244"/>
                <a:gd name="T13" fmla="*/ 133 h 243"/>
                <a:gd name="T14" fmla="*/ 1 w 244"/>
                <a:gd name="T15" fmla="*/ 104 h 243"/>
                <a:gd name="T16" fmla="*/ 7 w 244"/>
                <a:gd name="T17" fmla="*/ 81 h 243"/>
                <a:gd name="T18" fmla="*/ 56 w 244"/>
                <a:gd name="T19" fmla="*/ 39 h 243"/>
                <a:gd name="T20" fmla="*/ 118 w 244"/>
                <a:gd name="T21" fmla="*/ 24 h 243"/>
                <a:gd name="T22" fmla="*/ 177 w 244"/>
                <a:gd name="T23" fmla="*/ 9 h 243"/>
                <a:gd name="T24" fmla="*/ 242 w 244"/>
                <a:gd name="T25" fmla="*/ 89 h 243"/>
                <a:gd name="T26" fmla="*/ 239 w 244"/>
                <a:gd name="T27" fmla="*/ 14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43">
                  <a:moveTo>
                    <a:pt x="239" y="140"/>
                  </a:moveTo>
                  <a:cubicBezTo>
                    <a:pt x="236" y="157"/>
                    <a:pt x="228" y="176"/>
                    <a:pt x="216" y="189"/>
                  </a:cubicBezTo>
                  <a:cubicBezTo>
                    <a:pt x="215" y="189"/>
                    <a:pt x="215" y="190"/>
                    <a:pt x="214" y="191"/>
                  </a:cubicBezTo>
                  <a:cubicBezTo>
                    <a:pt x="202" y="203"/>
                    <a:pt x="193" y="201"/>
                    <a:pt x="178" y="207"/>
                  </a:cubicBezTo>
                  <a:cubicBezTo>
                    <a:pt x="165" y="213"/>
                    <a:pt x="166" y="222"/>
                    <a:pt x="156" y="230"/>
                  </a:cubicBezTo>
                  <a:cubicBezTo>
                    <a:pt x="141" y="243"/>
                    <a:pt x="115" y="238"/>
                    <a:pt x="97" y="234"/>
                  </a:cubicBezTo>
                  <a:cubicBezTo>
                    <a:pt x="49" y="223"/>
                    <a:pt x="12" y="180"/>
                    <a:pt x="3" y="133"/>
                  </a:cubicBezTo>
                  <a:cubicBezTo>
                    <a:pt x="1" y="123"/>
                    <a:pt x="0" y="113"/>
                    <a:pt x="1" y="104"/>
                  </a:cubicBezTo>
                  <a:cubicBezTo>
                    <a:pt x="2" y="96"/>
                    <a:pt x="4" y="88"/>
                    <a:pt x="7" y="81"/>
                  </a:cubicBezTo>
                  <a:cubicBezTo>
                    <a:pt x="16" y="61"/>
                    <a:pt x="34" y="44"/>
                    <a:pt x="56" y="39"/>
                  </a:cubicBezTo>
                  <a:cubicBezTo>
                    <a:pt x="80" y="33"/>
                    <a:pt x="98" y="40"/>
                    <a:pt x="118" y="24"/>
                  </a:cubicBezTo>
                  <a:cubicBezTo>
                    <a:pt x="137" y="10"/>
                    <a:pt x="151" y="0"/>
                    <a:pt x="177" y="9"/>
                  </a:cubicBezTo>
                  <a:cubicBezTo>
                    <a:pt x="211" y="20"/>
                    <a:pt x="238" y="54"/>
                    <a:pt x="242" y="89"/>
                  </a:cubicBezTo>
                  <a:cubicBezTo>
                    <a:pt x="244" y="106"/>
                    <a:pt x="242" y="123"/>
                    <a:pt x="239" y="140"/>
                  </a:cubicBezTo>
                  <a:close/>
                </a:path>
              </a:pathLst>
            </a:custGeom>
            <a:solidFill>
              <a:srgbClr val="FB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Freeform 80"/>
            <p:cNvSpPr/>
            <p:nvPr/>
          </p:nvSpPr>
          <p:spPr bwMode="auto">
            <a:xfrm>
              <a:off x="9356725" y="2459038"/>
              <a:ext cx="1576388" cy="1016000"/>
            </a:xfrm>
            <a:custGeom>
              <a:avLst/>
              <a:gdLst>
                <a:gd name="T0" fmla="*/ 216 w 216"/>
                <a:gd name="T1" fmla="*/ 85 h 139"/>
                <a:gd name="T2" fmla="*/ 214 w 216"/>
                <a:gd name="T3" fmla="*/ 87 h 139"/>
                <a:gd name="T4" fmla="*/ 178 w 216"/>
                <a:gd name="T5" fmla="*/ 103 h 139"/>
                <a:gd name="T6" fmla="*/ 156 w 216"/>
                <a:gd name="T7" fmla="*/ 126 h 139"/>
                <a:gd name="T8" fmla="*/ 97 w 216"/>
                <a:gd name="T9" fmla="*/ 130 h 139"/>
                <a:gd name="T10" fmla="*/ 3 w 216"/>
                <a:gd name="T11" fmla="*/ 29 h 139"/>
                <a:gd name="T12" fmla="*/ 1 w 216"/>
                <a:gd name="T13" fmla="*/ 0 h 139"/>
                <a:gd name="T14" fmla="*/ 8 w 216"/>
                <a:gd name="T15" fmla="*/ 26 h 139"/>
                <a:gd name="T16" fmla="*/ 87 w 216"/>
                <a:gd name="T17" fmla="*/ 84 h 139"/>
                <a:gd name="T18" fmla="*/ 216 w 216"/>
                <a:gd name="T19" fmla="*/ 8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139">
                  <a:moveTo>
                    <a:pt x="216" y="85"/>
                  </a:moveTo>
                  <a:cubicBezTo>
                    <a:pt x="215" y="85"/>
                    <a:pt x="215" y="86"/>
                    <a:pt x="214" y="87"/>
                  </a:cubicBezTo>
                  <a:cubicBezTo>
                    <a:pt x="202" y="99"/>
                    <a:pt x="193" y="97"/>
                    <a:pt x="178" y="103"/>
                  </a:cubicBezTo>
                  <a:cubicBezTo>
                    <a:pt x="165" y="109"/>
                    <a:pt x="166" y="118"/>
                    <a:pt x="156" y="126"/>
                  </a:cubicBezTo>
                  <a:cubicBezTo>
                    <a:pt x="141" y="139"/>
                    <a:pt x="115" y="134"/>
                    <a:pt x="97" y="130"/>
                  </a:cubicBezTo>
                  <a:cubicBezTo>
                    <a:pt x="49" y="119"/>
                    <a:pt x="12" y="76"/>
                    <a:pt x="3" y="29"/>
                  </a:cubicBezTo>
                  <a:cubicBezTo>
                    <a:pt x="1" y="19"/>
                    <a:pt x="0" y="9"/>
                    <a:pt x="1" y="0"/>
                  </a:cubicBezTo>
                  <a:cubicBezTo>
                    <a:pt x="2" y="9"/>
                    <a:pt x="4" y="18"/>
                    <a:pt x="8" y="26"/>
                  </a:cubicBezTo>
                  <a:cubicBezTo>
                    <a:pt x="24" y="55"/>
                    <a:pt x="56" y="76"/>
                    <a:pt x="87" y="84"/>
                  </a:cubicBezTo>
                  <a:cubicBezTo>
                    <a:pt x="128" y="96"/>
                    <a:pt x="173" y="91"/>
                    <a:pt x="216" y="85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Freeform 81"/>
            <p:cNvSpPr/>
            <p:nvPr/>
          </p:nvSpPr>
          <p:spPr bwMode="auto">
            <a:xfrm>
              <a:off x="9918700" y="1866900"/>
              <a:ext cx="438150" cy="255588"/>
            </a:xfrm>
            <a:custGeom>
              <a:avLst/>
              <a:gdLst>
                <a:gd name="T0" fmla="*/ 52 w 60"/>
                <a:gd name="T1" fmla="*/ 2 h 35"/>
                <a:gd name="T2" fmla="*/ 31 w 60"/>
                <a:gd name="T3" fmla="*/ 18 h 35"/>
                <a:gd name="T4" fmla="*/ 2 w 60"/>
                <a:gd name="T5" fmla="*/ 24 h 35"/>
                <a:gd name="T6" fmla="*/ 1 w 60"/>
                <a:gd name="T7" fmla="*/ 27 h 35"/>
                <a:gd name="T8" fmla="*/ 59 w 60"/>
                <a:gd name="T9" fmla="*/ 7 h 35"/>
                <a:gd name="T10" fmla="*/ 52 w 60"/>
                <a:gd name="T11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5">
                  <a:moveTo>
                    <a:pt x="52" y="2"/>
                  </a:moveTo>
                  <a:cubicBezTo>
                    <a:pt x="44" y="6"/>
                    <a:pt x="39" y="14"/>
                    <a:pt x="31" y="18"/>
                  </a:cubicBezTo>
                  <a:cubicBezTo>
                    <a:pt x="22" y="22"/>
                    <a:pt x="12" y="23"/>
                    <a:pt x="2" y="24"/>
                  </a:cubicBezTo>
                  <a:cubicBezTo>
                    <a:pt x="1" y="24"/>
                    <a:pt x="0" y="26"/>
                    <a:pt x="1" y="27"/>
                  </a:cubicBezTo>
                  <a:cubicBezTo>
                    <a:pt x="19" y="35"/>
                    <a:pt x="52" y="27"/>
                    <a:pt x="59" y="7"/>
                  </a:cubicBezTo>
                  <a:cubicBezTo>
                    <a:pt x="60" y="3"/>
                    <a:pt x="55" y="0"/>
                    <a:pt x="52" y="2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Freeform 82"/>
            <p:cNvSpPr/>
            <p:nvPr/>
          </p:nvSpPr>
          <p:spPr bwMode="auto">
            <a:xfrm>
              <a:off x="8969375" y="1414463"/>
              <a:ext cx="1081088" cy="438150"/>
            </a:xfrm>
            <a:custGeom>
              <a:avLst/>
              <a:gdLst>
                <a:gd name="T0" fmla="*/ 45 w 148"/>
                <a:gd name="T1" fmla="*/ 4 h 60"/>
                <a:gd name="T2" fmla="*/ 36 w 148"/>
                <a:gd name="T3" fmla="*/ 7 h 60"/>
                <a:gd name="T4" fmla="*/ 0 w 148"/>
                <a:gd name="T5" fmla="*/ 23 h 60"/>
                <a:gd name="T6" fmla="*/ 35 w 148"/>
                <a:gd name="T7" fmla="*/ 43 h 60"/>
                <a:gd name="T8" fmla="*/ 74 w 148"/>
                <a:gd name="T9" fmla="*/ 56 h 60"/>
                <a:gd name="T10" fmla="*/ 132 w 148"/>
                <a:gd name="T11" fmla="*/ 31 h 60"/>
                <a:gd name="T12" fmla="*/ 45 w 148"/>
                <a:gd name="T13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60">
                  <a:moveTo>
                    <a:pt x="45" y="4"/>
                  </a:moveTo>
                  <a:cubicBezTo>
                    <a:pt x="42" y="5"/>
                    <a:pt x="38" y="6"/>
                    <a:pt x="36" y="7"/>
                  </a:cubicBezTo>
                  <a:cubicBezTo>
                    <a:pt x="23" y="12"/>
                    <a:pt x="12" y="19"/>
                    <a:pt x="0" y="23"/>
                  </a:cubicBezTo>
                  <a:cubicBezTo>
                    <a:pt x="4" y="22"/>
                    <a:pt x="31" y="41"/>
                    <a:pt x="35" y="43"/>
                  </a:cubicBezTo>
                  <a:cubicBezTo>
                    <a:pt x="47" y="49"/>
                    <a:pt x="61" y="53"/>
                    <a:pt x="74" y="56"/>
                  </a:cubicBezTo>
                  <a:cubicBezTo>
                    <a:pt x="91" y="59"/>
                    <a:pt x="148" y="60"/>
                    <a:pt x="132" y="31"/>
                  </a:cubicBezTo>
                  <a:cubicBezTo>
                    <a:pt x="120" y="9"/>
                    <a:pt x="73" y="0"/>
                    <a:pt x="45" y="4"/>
                  </a:cubicBezTo>
                  <a:close/>
                </a:path>
              </a:pathLst>
            </a:custGeom>
            <a:solidFill>
              <a:srgbClr val="39B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Freeform 83"/>
            <p:cNvSpPr/>
            <p:nvPr/>
          </p:nvSpPr>
          <p:spPr bwMode="auto">
            <a:xfrm>
              <a:off x="9356725" y="1589088"/>
              <a:ext cx="708025" cy="227013"/>
            </a:xfrm>
            <a:custGeom>
              <a:avLst/>
              <a:gdLst>
                <a:gd name="T0" fmla="*/ 94 w 97"/>
                <a:gd name="T1" fmla="*/ 25 h 31"/>
                <a:gd name="T2" fmla="*/ 3 w 97"/>
                <a:gd name="T3" fmla="*/ 0 h 31"/>
                <a:gd name="T4" fmla="*/ 2 w 97"/>
                <a:gd name="T5" fmla="*/ 5 h 31"/>
                <a:gd name="T6" fmla="*/ 93 w 97"/>
                <a:gd name="T7" fmla="*/ 30 h 31"/>
                <a:gd name="T8" fmla="*/ 94 w 9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31">
                  <a:moveTo>
                    <a:pt x="94" y="25"/>
                  </a:moveTo>
                  <a:cubicBezTo>
                    <a:pt x="69" y="9"/>
                    <a:pt x="33" y="1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35" y="9"/>
                    <a:pt x="62" y="19"/>
                    <a:pt x="93" y="30"/>
                  </a:cubicBezTo>
                  <a:cubicBezTo>
                    <a:pt x="95" y="31"/>
                    <a:pt x="97" y="27"/>
                    <a:pt x="94" y="25"/>
                  </a:cubicBezTo>
                  <a:close/>
                </a:path>
              </a:pathLst>
            </a:custGeom>
            <a:solidFill>
              <a:srgbClr val="2DA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Freeform 84"/>
            <p:cNvSpPr/>
            <p:nvPr/>
          </p:nvSpPr>
          <p:spPr bwMode="auto">
            <a:xfrm>
              <a:off x="9955213" y="1304925"/>
              <a:ext cx="241300" cy="760413"/>
            </a:xfrm>
            <a:custGeom>
              <a:avLst/>
              <a:gdLst>
                <a:gd name="T0" fmla="*/ 32 w 33"/>
                <a:gd name="T1" fmla="*/ 98 h 104"/>
                <a:gd name="T2" fmla="*/ 15 w 33"/>
                <a:gd name="T3" fmla="*/ 7 h 104"/>
                <a:gd name="T4" fmla="*/ 4 w 33"/>
                <a:gd name="T5" fmla="*/ 7 h 104"/>
                <a:gd name="T6" fmla="*/ 26 w 33"/>
                <a:gd name="T7" fmla="*/ 101 h 104"/>
                <a:gd name="T8" fmla="*/ 32 w 33"/>
                <a:gd name="T9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4">
                  <a:moveTo>
                    <a:pt x="32" y="98"/>
                  </a:moveTo>
                  <a:cubicBezTo>
                    <a:pt x="16" y="67"/>
                    <a:pt x="11" y="41"/>
                    <a:pt x="15" y="7"/>
                  </a:cubicBezTo>
                  <a:cubicBezTo>
                    <a:pt x="16" y="0"/>
                    <a:pt x="5" y="0"/>
                    <a:pt x="4" y="7"/>
                  </a:cubicBezTo>
                  <a:cubicBezTo>
                    <a:pt x="0" y="39"/>
                    <a:pt x="8" y="74"/>
                    <a:pt x="26" y="101"/>
                  </a:cubicBezTo>
                  <a:cubicBezTo>
                    <a:pt x="28" y="104"/>
                    <a:pt x="33" y="101"/>
                    <a:pt x="32" y="98"/>
                  </a:cubicBezTo>
                  <a:close/>
                </a:path>
              </a:pathLst>
            </a:custGeom>
            <a:solidFill>
              <a:srgbClr val="78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Freeform 85"/>
            <p:cNvSpPr/>
            <p:nvPr/>
          </p:nvSpPr>
          <p:spPr bwMode="auto">
            <a:xfrm>
              <a:off x="10766425" y="1998663"/>
              <a:ext cx="239713" cy="819150"/>
            </a:xfrm>
            <a:custGeom>
              <a:avLst/>
              <a:gdLst>
                <a:gd name="T0" fmla="*/ 30 w 33"/>
                <a:gd name="T1" fmla="*/ 52 h 112"/>
                <a:gd name="T2" fmla="*/ 11 w 33"/>
                <a:gd name="T3" fmla="*/ 3 h 112"/>
                <a:gd name="T4" fmla="*/ 1 w 33"/>
                <a:gd name="T5" fmla="*/ 11 h 112"/>
                <a:gd name="T6" fmla="*/ 23 w 33"/>
                <a:gd name="T7" fmla="*/ 53 h 112"/>
                <a:gd name="T8" fmla="*/ 21 w 33"/>
                <a:gd name="T9" fmla="*/ 110 h 112"/>
                <a:gd name="T10" fmla="*/ 24 w 33"/>
                <a:gd name="T11" fmla="*/ 111 h 112"/>
                <a:gd name="T12" fmla="*/ 30 w 33"/>
                <a:gd name="T13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2">
                  <a:moveTo>
                    <a:pt x="30" y="52"/>
                  </a:moveTo>
                  <a:cubicBezTo>
                    <a:pt x="28" y="35"/>
                    <a:pt x="26" y="13"/>
                    <a:pt x="11" y="3"/>
                  </a:cubicBezTo>
                  <a:cubicBezTo>
                    <a:pt x="5" y="0"/>
                    <a:pt x="0" y="5"/>
                    <a:pt x="1" y="11"/>
                  </a:cubicBezTo>
                  <a:cubicBezTo>
                    <a:pt x="4" y="27"/>
                    <a:pt x="18" y="36"/>
                    <a:pt x="23" y="53"/>
                  </a:cubicBezTo>
                  <a:cubicBezTo>
                    <a:pt x="28" y="72"/>
                    <a:pt x="25" y="90"/>
                    <a:pt x="21" y="110"/>
                  </a:cubicBezTo>
                  <a:cubicBezTo>
                    <a:pt x="21" y="111"/>
                    <a:pt x="23" y="112"/>
                    <a:pt x="24" y="111"/>
                  </a:cubicBezTo>
                  <a:cubicBezTo>
                    <a:pt x="33" y="93"/>
                    <a:pt x="33" y="71"/>
                    <a:pt x="30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Oval 86"/>
            <p:cNvSpPr>
              <a:spLocks noChangeArrowheads="1"/>
            </p:cNvSpPr>
            <p:nvPr/>
          </p:nvSpPr>
          <p:spPr bwMode="auto">
            <a:xfrm>
              <a:off x="10539413" y="1860550"/>
              <a:ext cx="160338" cy="1603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06109" y="365253"/>
            <a:ext cx="1249363" cy="1279525"/>
            <a:chOff x="10831513" y="3351213"/>
            <a:chExt cx="1249363" cy="1279525"/>
          </a:xfrm>
        </p:grpSpPr>
        <p:sp>
          <p:nvSpPr>
            <p:cNvPr id="53" name="Freeform 94"/>
            <p:cNvSpPr>
              <a:spLocks noEditPoints="1"/>
            </p:cNvSpPr>
            <p:nvPr/>
          </p:nvSpPr>
          <p:spPr bwMode="auto">
            <a:xfrm>
              <a:off x="11050588" y="3636963"/>
              <a:ext cx="584200" cy="730250"/>
            </a:xfrm>
            <a:custGeom>
              <a:avLst/>
              <a:gdLst>
                <a:gd name="T0" fmla="*/ 73 w 80"/>
                <a:gd name="T1" fmla="*/ 63 h 100"/>
                <a:gd name="T2" fmla="*/ 80 w 80"/>
                <a:gd name="T3" fmla="*/ 4 h 100"/>
                <a:gd name="T4" fmla="*/ 73 w 80"/>
                <a:gd name="T5" fmla="*/ 1 h 100"/>
                <a:gd name="T6" fmla="*/ 26 w 80"/>
                <a:gd name="T7" fmla="*/ 35 h 100"/>
                <a:gd name="T8" fmla="*/ 23 w 80"/>
                <a:gd name="T9" fmla="*/ 37 h 100"/>
                <a:gd name="T10" fmla="*/ 2 w 80"/>
                <a:gd name="T11" fmla="*/ 57 h 100"/>
                <a:gd name="T12" fmla="*/ 4 w 80"/>
                <a:gd name="T13" fmla="*/ 60 h 100"/>
                <a:gd name="T14" fmla="*/ 26 w 80"/>
                <a:gd name="T15" fmla="*/ 41 h 100"/>
                <a:gd name="T16" fmla="*/ 60 w 80"/>
                <a:gd name="T17" fmla="*/ 62 h 100"/>
                <a:gd name="T18" fmla="*/ 64 w 80"/>
                <a:gd name="T19" fmla="*/ 63 h 100"/>
                <a:gd name="T20" fmla="*/ 61 w 80"/>
                <a:gd name="T21" fmla="*/ 77 h 100"/>
                <a:gd name="T22" fmla="*/ 59 w 80"/>
                <a:gd name="T23" fmla="*/ 86 h 100"/>
                <a:gd name="T24" fmla="*/ 58 w 80"/>
                <a:gd name="T25" fmla="*/ 91 h 100"/>
                <a:gd name="T26" fmla="*/ 58 w 80"/>
                <a:gd name="T27" fmla="*/ 91 h 100"/>
                <a:gd name="T28" fmla="*/ 56 w 80"/>
                <a:gd name="T29" fmla="*/ 94 h 100"/>
                <a:gd name="T30" fmla="*/ 58 w 80"/>
                <a:gd name="T31" fmla="*/ 98 h 100"/>
                <a:gd name="T32" fmla="*/ 62 w 80"/>
                <a:gd name="T33" fmla="*/ 99 h 100"/>
                <a:gd name="T34" fmla="*/ 73 w 80"/>
                <a:gd name="T35" fmla="*/ 63 h 100"/>
                <a:gd name="T36" fmla="*/ 32 w 80"/>
                <a:gd name="T37" fmla="*/ 36 h 100"/>
                <a:gd name="T38" fmla="*/ 72 w 80"/>
                <a:gd name="T39" fmla="*/ 10 h 100"/>
                <a:gd name="T40" fmla="*/ 66 w 80"/>
                <a:gd name="T41" fmla="*/ 53 h 100"/>
                <a:gd name="T42" fmla="*/ 66 w 80"/>
                <a:gd name="T43" fmla="*/ 53 h 100"/>
                <a:gd name="T44" fmla="*/ 32 w 80"/>
                <a:gd name="T45" fmla="*/ 3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100">
                  <a:moveTo>
                    <a:pt x="73" y="63"/>
                  </a:moveTo>
                  <a:cubicBezTo>
                    <a:pt x="76" y="43"/>
                    <a:pt x="79" y="24"/>
                    <a:pt x="80" y="4"/>
                  </a:cubicBezTo>
                  <a:cubicBezTo>
                    <a:pt x="80" y="1"/>
                    <a:pt x="76" y="0"/>
                    <a:pt x="73" y="1"/>
                  </a:cubicBezTo>
                  <a:cubicBezTo>
                    <a:pt x="57" y="13"/>
                    <a:pt x="41" y="23"/>
                    <a:pt x="26" y="35"/>
                  </a:cubicBezTo>
                  <a:cubicBezTo>
                    <a:pt x="24" y="35"/>
                    <a:pt x="23" y="36"/>
                    <a:pt x="23" y="37"/>
                  </a:cubicBezTo>
                  <a:cubicBezTo>
                    <a:pt x="16" y="43"/>
                    <a:pt x="8" y="50"/>
                    <a:pt x="2" y="57"/>
                  </a:cubicBezTo>
                  <a:cubicBezTo>
                    <a:pt x="0" y="59"/>
                    <a:pt x="3" y="61"/>
                    <a:pt x="4" y="60"/>
                  </a:cubicBezTo>
                  <a:cubicBezTo>
                    <a:pt x="11" y="54"/>
                    <a:pt x="19" y="47"/>
                    <a:pt x="26" y="41"/>
                  </a:cubicBezTo>
                  <a:cubicBezTo>
                    <a:pt x="37" y="49"/>
                    <a:pt x="49" y="55"/>
                    <a:pt x="60" y="62"/>
                  </a:cubicBezTo>
                  <a:cubicBezTo>
                    <a:pt x="62" y="63"/>
                    <a:pt x="63" y="63"/>
                    <a:pt x="64" y="63"/>
                  </a:cubicBezTo>
                  <a:cubicBezTo>
                    <a:pt x="63" y="67"/>
                    <a:pt x="62" y="72"/>
                    <a:pt x="61" y="77"/>
                  </a:cubicBezTo>
                  <a:cubicBezTo>
                    <a:pt x="61" y="80"/>
                    <a:pt x="60" y="83"/>
                    <a:pt x="59" y="86"/>
                  </a:cubicBezTo>
                  <a:cubicBezTo>
                    <a:pt x="59" y="88"/>
                    <a:pt x="58" y="89"/>
                    <a:pt x="58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7" y="91"/>
                    <a:pt x="56" y="93"/>
                    <a:pt x="56" y="94"/>
                  </a:cubicBezTo>
                  <a:cubicBezTo>
                    <a:pt x="56" y="96"/>
                    <a:pt x="56" y="97"/>
                    <a:pt x="58" y="98"/>
                  </a:cubicBezTo>
                  <a:cubicBezTo>
                    <a:pt x="59" y="99"/>
                    <a:pt x="60" y="100"/>
                    <a:pt x="62" y="99"/>
                  </a:cubicBezTo>
                  <a:cubicBezTo>
                    <a:pt x="71" y="94"/>
                    <a:pt x="71" y="72"/>
                    <a:pt x="73" y="63"/>
                  </a:cubicBezTo>
                  <a:close/>
                  <a:moveTo>
                    <a:pt x="32" y="36"/>
                  </a:moveTo>
                  <a:cubicBezTo>
                    <a:pt x="45" y="26"/>
                    <a:pt x="57" y="17"/>
                    <a:pt x="72" y="10"/>
                  </a:cubicBezTo>
                  <a:cubicBezTo>
                    <a:pt x="71" y="25"/>
                    <a:pt x="69" y="39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56" y="46"/>
                    <a:pt x="44" y="40"/>
                    <a:pt x="3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Freeform 95"/>
            <p:cNvSpPr/>
            <p:nvPr/>
          </p:nvSpPr>
          <p:spPr bwMode="auto">
            <a:xfrm>
              <a:off x="10831513" y="3351213"/>
              <a:ext cx="1249363" cy="1279525"/>
            </a:xfrm>
            <a:custGeom>
              <a:avLst/>
              <a:gdLst>
                <a:gd name="T0" fmla="*/ 158 w 171"/>
                <a:gd name="T1" fmla="*/ 51 h 175"/>
                <a:gd name="T2" fmla="*/ 79 w 171"/>
                <a:gd name="T3" fmla="*/ 3 h 175"/>
                <a:gd name="T4" fmla="*/ 5 w 171"/>
                <a:gd name="T5" fmla="*/ 79 h 175"/>
                <a:gd name="T6" fmla="*/ 19 w 171"/>
                <a:gd name="T7" fmla="*/ 134 h 175"/>
                <a:gd name="T8" fmla="*/ 64 w 171"/>
                <a:gd name="T9" fmla="*/ 164 h 175"/>
                <a:gd name="T10" fmla="*/ 63 w 171"/>
                <a:gd name="T11" fmla="*/ 161 h 175"/>
                <a:gd name="T12" fmla="*/ 19 w 171"/>
                <a:gd name="T13" fmla="*/ 119 h 175"/>
                <a:gd name="T14" fmla="*/ 22 w 171"/>
                <a:gd name="T15" fmla="*/ 55 h 175"/>
                <a:gd name="T16" fmla="*/ 113 w 171"/>
                <a:gd name="T17" fmla="*/ 16 h 175"/>
                <a:gd name="T18" fmla="*/ 153 w 171"/>
                <a:gd name="T19" fmla="*/ 101 h 175"/>
                <a:gd name="T20" fmla="*/ 126 w 171"/>
                <a:gd name="T21" fmla="*/ 144 h 175"/>
                <a:gd name="T22" fmla="*/ 94 w 171"/>
                <a:gd name="T23" fmla="*/ 151 h 175"/>
                <a:gd name="T24" fmla="*/ 59 w 171"/>
                <a:gd name="T25" fmla="*/ 137 h 175"/>
                <a:gd name="T26" fmla="*/ 53 w 171"/>
                <a:gd name="T27" fmla="*/ 139 h 175"/>
                <a:gd name="T28" fmla="*/ 136 w 171"/>
                <a:gd name="T29" fmla="*/ 147 h 175"/>
                <a:gd name="T30" fmla="*/ 158 w 171"/>
                <a:gd name="T31" fmla="*/ 5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5">
                  <a:moveTo>
                    <a:pt x="158" y="51"/>
                  </a:moveTo>
                  <a:cubicBezTo>
                    <a:pt x="146" y="19"/>
                    <a:pt x="112" y="0"/>
                    <a:pt x="79" y="3"/>
                  </a:cubicBezTo>
                  <a:cubicBezTo>
                    <a:pt x="40" y="6"/>
                    <a:pt x="12" y="42"/>
                    <a:pt x="5" y="79"/>
                  </a:cubicBezTo>
                  <a:cubicBezTo>
                    <a:pt x="0" y="99"/>
                    <a:pt x="8" y="117"/>
                    <a:pt x="19" y="134"/>
                  </a:cubicBezTo>
                  <a:cubicBezTo>
                    <a:pt x="30" y="149"/>
                    <a:pt x="43" y="169"/>
                    <a:pt x="64" y="164"/>
                  </a:cubicBezTo>
                  <a:cubicBezTo>
                    <a:pt x="65" y="164"/>
                    <a:pt x="65" y="161"/>
                    <a:pt x="63" y="161"/>
                  </a:cubicBezTo>
                  <a:cubicBezTo>
                    <a:pt x="45" y="163"/>
                    <a:pt x="27" y="133"/>
                    <a:pt x="19" y="119"/>
                  </a:cubicBezTo>
                  <a:cubicBezTo>
                    <a:pt x="7" y="98"/>
                    <a:pt x="11" y="77"/>
                    <a:pt x="22" y="55"/>
                  </a:cubicBezTo>
                  <a:cubicBezTo>
                    <a:pt x="39" y="20"/>
                    <a:pt x="74" y="0"/>
                    <a:pt x="113" y="16"/>
                  </a:cubicBezTo>
                  <a:cubicBezTo>
                    <a:pt x="147" y="30"/>
                    <a:pt x="161" y="66"/>
                    <a:pt x="153" y="101"/>
                  </a:cubicBezTo>
                  <a:cubicBezTo>
                    <a:pt x="150" y="117"/>
                    <a:pt x="140" y="135"/>
                    <a:pt x="126" y="144"/>
                  </a:cubicBezTo>
                  <a:cubicBezTo>
                    <a:pt x="117" y="150"/>
                    <a:pt x="105" y="151"/>
                    <a:pt x="94" y="151"/>
                  </a:cubicBezTo>
                  <a:cubicBezTo>
                    <a:pt x="80" y="151"/>
                    <a:pt x="68" y="150"/>
                    <a:pt x="59" y="137"/>
                  </a:cubicBezTo>
                  <a:cubicBezTo>
                    <a:pt x="58" y="135"/>
                    <a:pt x="53" y="135"/>
                    <a:pt x="53" y="139"/>
                  </a:cubicBezTo>
                  <a:cubicBezTo>
                    <a:pt x="51" y="175"/>
                    <a:pt x="120" y="162"/>
                    <a:pt x="136" y="147"/>
                  </a:cubicBezTo>
                  <a:cubicBezTo>
                    <a:pt x="162" y="124"/>
                    <a:pt x="171" y="83"/>
                    <a:pt x="158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Freeform 96"/>
          <p:cNvSpPr/>
          <p:nvPr/>
        </p:nvSpPr>
        <p:spPr bwMode="auto">
          <a:xfrm>
            <a:off x="817881" y="3786625"/>
            <a:ext cx="685800" cy="612775"/>
          </a:xfrm>
          <a:custGeom>
            <a:avLst/>
            <a:gdLst>
              <a:gd name="T0" fmla="*/ 92 w 94"/>
              <a:gd name="T1" fmla="*/ 43 h 84"/>
              <a:gd name="T2" fmla="*/ 48 w 94"/>
              <a:gd name="T3" fmla="*/ 7 h 84"/>
              <a:gd name="T4" fmla="*/ 59 w 94"/>
              <a:gd name="T5" fmla="*/ 1 h 84"/>
              <a:gd name="T6" fmla="*/ 83 w 94"/>
              <a:gd name="T7" fmla="*/ 14 h 84"/>
              <a:gd name="T8" fmla="*/ 92 w 94"/>
              <a:gd name="T9" fmla="*/ 4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84">
                <a:moveTo>
                  <a:pt x="92" y="43"/>
                </a:moveTo>
                <a:cubicBezTo>
                  <a:pt x="84" y="84"/>
                  <a:pt x="0" y="46"/>
                  <a:pt x="48" y="7"/>
                </a:cubicBezTo>
                <a:cubicBezTo>
                  <a:pt x="51" y="4"/>
                  <a:pt x="55" y="2"/>
                  <a:pt x="59" y="1"/>
                </a:cubicBezTo>
                <a:cubicBezTo>
                  <a:pt x="68" y="0"/>
                  <a:pt x="77" y="6"/>
                  <a:pt x="83" y="14"/>
                </a:cubicBezTo>
                <a:cubicBezTo>
                  <a:pt x="90" y="22"/>
                  <a:pt x="94" y="33"/>
                  <a:pt x="92" y="43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Freeform 97"/>
          <p:cNvSpPr/>
          <p:nvPr/>
        </p:nvSpPr>
        <p:spPr bwMode="auto">
          <a:xfrm>
            <a:off x="6478586" y="365253"/>
            <a:ext cx="488950" cy="541338"/>
          </a:xfrm>
          <a:custGeom>
            <a:avLst/>
            <a:gdLst>
              <a:gd name="T0" fmla="*/ 35 w 67"/>
              <a:gd name="T1" fmla="*/ 8 h 74"/>
              <a:gd name="T2" fmla="*/ 13 w 67"/>
              <a:gd name="T3" fmla="*/ 45 h 74"/>
              <a:gd name="T4" fmla="*/ 35 w 67"/>
              <a:gd name="T5" fmla="*/ 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74">
                <a:moveTo>
                  <a:pt x="35" y="8"/>
                </a:moveTo>
                <a:cubicBezTo>
                  <a:pt x="67" y="19"/>
                  <a:pt x="37" y="74"/>
                  <a:pt x="13" y="45"/>
                </a:cubicBezTo>
                <a:cubicBezTo>
                  <a:pt x="0" y="29"/>
                  <a:pt x="13" y="0"/>
                  <a:pt x="35" y="8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Freeform 98"/>
          <p:cNvSpPr/>
          <p:nvPr/>
        </p:nvSpPr>
        <p:spPr bwMode="auto">
          <a:xfrm>
            <a:off x="6913879" y="5878703"/>
            <a:ext cx="307975" cy="271463"/>
          </a:xfrm>
          <a:custGeom>
            <a:avLst/>
            <a:gdLst>
              <a:gd name="T0" fmla="*/ 41 w 42"/>
              <a:gd name="T1" fmla="*/ 17 h 37"/>
              <a:gd name="T2" fmla="*/ 16 w 42"/>
              <a:gd name="T3" fmla="*/ 32 h 37"/>
              <a:gd name="T4" fmla="*/ 26 w 42"/>
              <a:gd name="T5" fmla="*/ 2 h 37"/>
              <a:gd name="T6" fmla="*/ 41 w 42"/>
              <a:gd name="T7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37">
                <a:moveTo>
                  <a:pt x="41" y="17"/>
                </a:moveTo>
                <a:cubicBezTo>
                  <a:pt x="42" y="29"/>
                  <a:pt x="25" y="37"/>
                  <a:pt x="16" y="32"/>
                </a:cubicBezTo>
                <a:cubicBezTo>
                  <a:pt x="0" y="24"/>
                  <a:pt x="10" y="0"/>
                  <a:pt x="26" y="2"/>
                </a:cubicBezTo>
                <a:cubicBezTo>
                  <a:pt x="33" y="2"/>
                  <a:pt x="40" y="9"/>
                  <a:pt x="41" y="17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Freeform 7"/>
          <p:cNvSpPr/>
          <p:nvPr/>
        </p:nvSpPr>
        <p:spPr bwMode="auto">
          <a:xfrm>
            <a:off x="8793014" y="1746208"/>
            <a:ext cx="1653043" cy="611664"/>
          </a:xfrm>
          <a:custGeom>
            <a:avLst/>
            <a:gdLst>
              <a:gd name="T0" fmla="*/ 158 w 160"/>
              <a:gd name="T1" fmla="*/ 35 h 59"/>
              <a:gd name="T2" fmla="*/ 134 w 160"/>
              <a:gd name="T3" fmla="*/ 8 h 59"/>
              <a:gd name="T4" fmla="*/ 112 w 160"/>
              <a:gd name="T5" fmla="*/ 34 h 59"/>
              <a:gd name="T6" fmla="*/ 90 w 160"/>
              <a:gd name="T7" fmla="*/ 3 h 59"/>
              <a:gd name="T8" fmla="*/ 81 w 160"/>
              <a:gd name="T9" fmla="*/ 4 h 59"/>
              <a:gd name="T10" fmla="*/ 57 w 160"/>
              <a:gd name="T11" fmla="*/ 38 h 59"/>
              <a:gd name="T12" fmla="*/ 38 w 160"/>
              <a:gd name="T13" fmla="*/ 17 h 59"/>
              <a:gd name="T14" fmla="*/ 25 w 160"/>
              <a:gd name="T15" fmla="*/ 13 h 59"/>
              <a:gd name="T16" fmla="*/ 1 w 160"/>
              <a:gd name="T17" fmla="*/ 52 h 59"/>
              <a:gd name="T18" fmla="*/ 6 w 160"/>
              <a:gd name="T19" fmla="*/ 56 h 59"/>
              <a:gd name="T20" fmla="*/ 15 w 160"/>
              <a:gd name="T21" fmla="*/ 44 h 59"/>
              <a:gd name="T22" fmla="*/ 32 w 160"/>
              <a:gd name="T23" fmla="*/ 31 h 59"/>
              <a:gd name="T24" fmla="*/ 41 w 160"/>
              <a:gd name="T25" fmla="*/ 42 h 59"/>
              <a:gd name="T26" fmla="*/ 56 w 160"/>
              <a:gd name="T27" fmla="*/ 52 h 59"/>
              <a:gd name="T28" fmla="*/ 64 w 160"/>
              <a:gd name="T29" fmla="*/ 50 h 59"/>
              <a:gd name="T30" fmla="*/ 86 w 160"/>
              <a:gd name="T31" fmla="*/ 15 h 59"/>
              <a:gd name="T32" fmla="*/ 108 w 160"/>
              <a:gd name="T33" fmla="*/ 48 h 59"/>
              <a:gd name="T34" fmla="*/ 117 w 160"/>
              <a:gd name="T35" fmla="*/ 48 h 59"/>
              <a:gd name="T36" fmla="*/ 135 w 160"/>
              <a:gd name="T37" fmla="*/ 24 h 59"/>
              <a:gd name="T38" fmla="*/ 149 w 160"/>
              <a:gd name="T39" fmla="*/ 41 h 59"/>
              <a:gd name="T40" fmla="*/ 158 w 160"/>
              <a:gd name="T41" fmla="*/ 35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" h="59">
                <a:moveTo>
                  <a:pt x="158" y="35"/>
                </a:moveTo>
                <a:cubicBezTo>
                  <a:pt x="154" y="27"/>
                  <a:pt x="145" y="7"/>
                  <a:pt x="134" y="8"/>
                </a:cubicBezTo>
                <a:cubicBezTo>
                  <a:pt x="126" y="8"/>
                  <a:pt x="118" y="24"/>
                  <a:pt x="112" y="34"/>
                </a:cubicBezTo>
                <a:cubicBezTo>
                  <a:pt x="105" y="24"/>
                  <a:pt x="98" y="13"/>
                  <a:pt x="90" y="3"/>
                </a:cubicBezTo>
                <a:cubicBezTo>
                  <a:pt x="87" y="0"/>
                  <a:pt x="83" y="1"/>
                  <a:pt x="81" y="4"/>
                </a:cubicBezTo>
                <a:cubicBezTo>
                  <a:pt x="73" y="15"/>
                  <a:pt x="66" y="27"/>
                  <a:pt x="57" y="38"/>
                </a:cubicBezTo>
                <a:cubicBezTo>
                  <a:pt x="50" y="32"/>
                  <a:pt x="45" y="23"/>
                  <a:pt x="38" y="17"/>
                </a:cubicBezTo>
                <a:cubicBezTo>
                  <a:pt x="34" y="14"/>
                  <a:pt x="30" y="12"/>
                  <a:pt x="25" y="13"/>
                </a:cubicBezTo>
                <a:cubicBezTo>
                  <a:pt x="14" y="16"/>
                  <a:pt x="5" y="43"/>
                  <a:pt x="1" y="52"/>
                </a:cubicBezTo>
                <a:cubicBezTo>
                  <a:pt x="0" y="55"/>
                  <a:pt x="4" y="59"/>
                  <a:pt x="6" y="56"/>
                </a:cubicBezTo>
                <a:cubicBezTo>
                  <a:pt x="9" y="52"/>
                  <a:pt x="13" y="48"/>
                  <a:pt x="15" y="44"/>
                </a:cubicBezTo>
                <a:cubicBezTo>
                  <a:pt x="20" y="37"/>
                  <a:pt x="23" y="27"/>
                  <a:pt x="32" y="31"/>
                </a:cubicBezTo>
                <a:cubicBezTo>
                  <a:pt x="35" y="32"/>
                  <a:pt x="39" y="39"/>
                  <a:pt x="41" y="42"/>
                </a:cubicBezTo>
                <a:cubicBezTo>
                  <a:pt x="46" y="46"/>
                  <a:pt x="50" y="49"/>
                  <a:pt x="56" y="52"/>
                </a:cubicBezTo>
                <a:cubicBezTo>
                  <a:pt x="58" y="54"/>
                  <a:pt x="62" y="52"/>
                  <a:pt x="64" y="50"/>
                </a:cubicBezTo>
                <a:cubicBezTo>
                  <a:pt x="71" y="38"/>
                  <a:pt x="78" y="27"/>
                  <a:pt x="86" y="15"/>
                </a:cubicBezTo>
                <a:cubicBezTo>
                  <a:pt x="94" y="26"/>
                  <a:pt x="101" y="37"/>
                  <a:pt x="108" y="48"/>
                </a:cubicBezTo>
                <a:cubicBezTo>
                  <a:pt x="110" y="52"/>
                  <a:pt x="115" y="51"/>
                  <a:pt x="117" y="48"/>
                </a:cubicBezTo>
                <a:cubicBezTo>
                  <a:pt x="120" y="43"/>
                  <a:pt x="130" y="25"/>
                  <a:pt x="135" y="24"/>
                </a:cubicBezTo>
                <a:cubicBezTo>
                  <a:pt x="136" y="24"/>
                  <a:pt x="146" y="39"/>
                  <a:pt x="149" y="41"/>
                </a:cubicBezTo>
                <a:cubicBezTo>
                  <a:pt x="154" y="46"/>
                  <a:pt x="160" y="40"/>
                  <a:pt x="158" y="35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Freeform 11"/>
          <p:cNvSpPr>
            <a:spLocks noEditPoints="1"/>
          </p:cNvSpPr>
          <p:nvPr/>
        </p:nvSpPr>
        <p:spPr bwMode="auto">
          <a:xfrm>
            <a:off x="3953026" y="636331"/>
            <a:ext cx="743288" cy="797486"/>
          </a:xfrm>
          <a:custGeom>
            <a:avLst/>
            <a:gdLst>
              <a:gd name="T0" fmla="*/ 37 w 72"/>
              <a:gd name="T1" fmla="*/ 2 h 77"/>
              <a:gd name="T2" fmla="*/ 1 w 72"/>
              <a:gd name="T3" fmla="*/ 35 h 77"/>
              <a:gd name="T4" fmla="*/ 34 w 72"/>
              <a:gd name="T5" fmla="*/ 67 h 77"/>
              <a:gd name="T6" fmla="*/ 68 w 72"/>
              <a:gd name="T7" fmla="*/ 43 h 77"/>
              <a:gd name="T8" fmla="*/ 37 w 72"/>
              <a:gd name="T9" fmla="*/ 2 h 77"/>
              <a:gd name="T10" fmla="*/ 55 w 72"/>
              <a:gd name="T11" fmla="*/ 41 h 77"/>
              <a:gd name="T12" fmla="*/ 31 w 72"/>
              <a:gd name="T13" fmla="*/ 57 h 77"/>
              <a:gd name="T14" fmla="*/ 29 w 72"/>
              <a:gd name="T15" fmla="*/ 60 h 77"/>
              <a:gd name="T16" fmla="*/ 9 w 72"/>
              <a:gd name="T17" fmla="*/ 37 h 77"/>
              <a:gd name="T18" fmla="*/ 38 w 72"/>
              <a:gd name="T19" fmla="*/ 13 h 77"/>
              <a:gd name="T20" fmla="*/ 55 w 72"/>
              <a:gd name="T21" fmla="*/ 4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77">
                <a:moveTo>
                  <a:pt x="37" y="2"/>
                </a:moveTo>
                <a:cubicBezTo>
                  <a:pt x="19" y="0"/>
                  <a:pt x="1" y="17"/>
                  <a:pt x="1" y="35"/>
                </a:cubicBezTo>
                <a:cubicBezTo>
                  <a:pt x="0" y="52"/>
                  <a:pt x="16" y="70"/>
                  <a:pt x="34" y="67"/>
                </a:cubicBezTo>
                <a:cubicBezTo>
                  <a:pt x="46" y="77"/>
                  <a:pt x="66" y="55"/>
                  <a:pt x="68" y="43"/>
                </a:cubicBezTo>
                <a:cubicBezTo>
                  <a:pt x="72" y="24"/>
                  <a:pt x="56" y="5"/>
                  <a:pt x="37" y="2"/>
                </a:cubicBezTo>
                <a:close/>
                <a:moveTo>
                  <a:pt x="55" y="41"/>
                </a:moveTo>
                <a:cubicBezTo>
                  <a:pt x="50" y="54"/>
                  <a:pt x="39" y="51"/>
                  <a:pt x="31" y="57"/>
                </a:cubicBezTo>
                <a:cubicBezTo>
                  <a:pt x="30" y="58"/>
                  <a:pt x="30" y="59"/>
                  <a:pt x="29" y="60"/>
                </a:cubicBezTo>
                <a:cubicBezTo>
                  <a:pt x="19" y="56"/>
                  <a:pt x="10" y="49"/>
                  <a:pt x="9" y="37"/>
                </a:cubicBezTo>
                <a:cubicBezTo>
                  <a:pt x="9" y="23"/>
                  <a:pt x="23" y="9"/>
                  <a:pt x="38" y="13"/>
                </a:cubicBezTo>
                <a:cubicBezTo>
                  <a:pt x="50" y="15"/>
                  <a:pt x="60" y="29"/>
                  <a:pt x="55" y="4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Freeform 13"/>
          <p:cNvSpPr/>
          <p:nvPr/>
        </p:nvSpPr>
        <p:spPr bwMode="auto">
          <a:xfrm>
            <a:off x="4302007" y="5099054"/>
            <a:ext cx="267120" cy="270990"/>
          </a:xfrm>
          <a:custGeom>
            <a:avLst/>
            <a:gdLst>
              <a:gd name="T0" fmla="*/ 18 w 26"/>
              <a:gd name="T1" fmla="*/ 3 h 26"/>
              <a:gd name="T2" fmla="*/ 2 w 26"/>
              <a:gd name="T3" fmla="*/ 7 h 26"/>
              <a:gd name="T4" fmla="*/ 3 w 26"/>
              <a:gd name="T5" fmla="*/ 21 h 26"/>
              <a:gd name="T6" fmla="*/ 4 w 26"/>
              <a:gd name="T7" fmla="*/ 24 h 26"/>
              <a:gd name="T8" fmla="*/ 10 w 26"/>
              <a:gd name="T9" fmla="*/ 26 h 26"/>
              <a:gd name="T10" fmla="*/ 12 w 26"/>
              <a:gd name="T11" fmla="*/ 25 h 26"/>
              <a:gd name="T12" fmla="*/ 23 w 26"/>
              <a:gd name="T13" fmla="*/ 19 h 26"/>
              <a:gd name="T14" fmla="*/ 18 w 26"/>
              <a:gd name="T1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6">
                <a:moveTo>
                  <a:pt x="18" y="3"/>
                </a:moveTo>
                <a:cubicBezTo>
                  <a:pt x="13" y="0"/>
                  <a:pt x="5" y="2"/>
                  <a:pt x="2" y="7"/>
                </a:cubicBezTo>
                <a:cubicBezTo>
                  <a:pt x="0" y="11"/>
                  <a:pt x="0" y="17"/>
                  <a:pt x="3" y="21"/>
                </a:cubicBezTo>
                <a:cubicBezTo>
                  <a:pt x="3" y="22"/>
                  <a:pt x="4" y="23"/>
                  <a:pt x="4" y="24"/>
                </a:cubicBezTo>
                <a:cubicBezTo>
                  <a:pt x="5" y="26"/>
                  <a:pt x="8" y="26"/>
                  <a:pt x="10" y="26"/>
                </a:cubicBezTo>
                <a:cubicBezTo>
                  <a:pt x="11" y="26"/>
                  <a:pt x="11" y="25"/>
                  <a:pt x="12" y="25"/>
                </a:cubicBezTo>
                <a:cubicBezTo>
                  <a:pt x="16" y="25"/>
                  <a:pt x="20" y="23"/>
                  <a:pt x="23" y="19"/>
                </a:cubicBezTo>
                <a:cubicBezTo>
                  <a:pt x="26" y="14"/>
                  <a:pt x="24" y="6"/>
                  <a:pt x="18" y="3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Freeform 16"/>
          <p:cNvSpPr/>
          <p:nvPr/>
        </p:nvSpPr>
        <p:spPr bwMode="auto">
          <a:xfrm>
            <a:off x="7994827" y="5124214"/>
            <a:ext cx="247763" cy="247763"/>
          </a:xfrm>
          <a:custGeom>
            <a:avLst/>
            <a:gdLst>
              <a:gd name="T0" fmla="*/ 16 w 24"/>
              <a:gd name="T1" fmla="*/ 2 h 24"/>
              <a:gd name="T2" fmla="*/ 2 w 24"/>
              <a:gd name="T3" fmla="*/ 7 h 24"/>
              <a:gd name="T4" fmla="*/ 6 w 24"/>
              <a:gd name="T5" fmla="*/ 21 h 24"/>
              <a:gd name="T6" fmla="*/ 11 w 24"/>
              <a:gd name="T7" fmla="*/ 24 h 24"/>
              <a:gd name="T8" fmla="*/ 14 w 24"/>
              <a:gd name="T9" fmla="*/ 23 h 24"/>
              <a:gd name="T10" fmla="*/ 23 w 24"/>
              <a:gd name="T11" fmla="*/ 15 h 24"/>
              <a:gd name="T12" fmla="*/ 16 w 24"/>
              <a:gd name="T1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" h="24">
                <a:moveTo>
                  <a:pt x="16" y="2"/>
                </a:moveTo>
                <a:cubicBezTo>
                  <a:pt x="11" y="0"/>
                  <a:pt x="5" y="2"/>
                  <a:pt x="2" y="7"/>
                </a:cubicBezTo>
                <a:cubicBezTo>
                  <a:pt x="0" y="12"/>
                  <a:pt x="1" y="18"/>
                  <a:pt x="6" y="21"/>
                </a:cubicBezTo>
                <a:cubicBezTo>
                  <a:pt x="7" y="23"/>
                  <a:pt x="9" y="24"/>
                  <a:pt x="11" y="24"/>
                </a:cubicBezTo>
                <a:cubicBezTo>
                  <a:pt x="12" y="24"/>
                  <a:pt x="13" y="23"/>
                  <a:pt x="14" y="23"/>
                </a:cubicBezTo>
                <a:cubicBezTo>
                  <a:pt x="18" y="22"/>
                  <a:pt x="22" y="19"/>
                  <a:pt x="23" y="15"/>
                </a:cubicBezTo>
                <a:cubicBezTo>
                  <a:pt x="24" y="10"/>
                  <a:pt x="21" y="4"/>
                  <a:pt x="16" y="2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Freeform 17"/>
          <p:cNvSpPr/>
          <p:nvPr/>
        </p:nvSpPr>
        <p:spPr bwMode="auto">
          <a:xfrm>
            <a:off x="1409384" y="3823540"/>
            <a:ext cx="185822" cy="228407"/>
          </a:xfrm>
          <a:custGeom>
            <a:avLst/>
            <a:gdLst>
              <a:gd name="T0" fmla="*/ 17 w 18"/>
              <a:gd name="T1" fmla="*/ 11 h 22"/>
              <a:gd name="T2" fmla="*/ 16 w 18"/>
              <a:gd name="T3" fmla="*/ 6 h 22"/>
              <a:gd name="T4" fmla="*/ 13 w 18"/>
              <a:gd name="T5" fmla="*/ 3 h 22"/>
              <a:gd name="T6" fmla="*/ 12 w 18"/>
              <a:gd name="T7" fmla="*/ 2 h 22"/>
              <a:gd name="T8" fmla="*/ 6 w 18"/>
              <a:gd name="T9" fmla="*/ 2 h 22"/>
              <a:gd name="T10" fmla="*/ 5 w 18"/>
              <a:gd name="T11" fmla="*/ 3 h 22"/>
              <a:gd name="T12" fmla="*/ 2 w 18"/>
              <a:gd name="T13" fmla="*/ 6 h 22"/>
              <a:gd name="T14" fmla="*/ 1 w 18"/>
              <a:gd name="T15" fmla="*/ 11 h 22"/>
              <a:gd name="T16" fmla="*/ 3 w 18"/>
              <a:gd name="T17" fmla="*/ 19 h 22"/>
              <a:gd name="T18" fmla="*/ 9 w 18"/>
              <a:gd name="T19" fmla="*/ 22 h 22"/>
              <a:gd name="T20" fmla="*/ 15 w 18"/>
              <a:gd name="T21" fmla="*/ 19 h 22"/>
              <a:gd name="T22" fmla="*/ 17 w 18"/>
              <a:gd name="T23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22">
                <a:moveTo>
                  <a:pt x="17" y="11"/>
                </a:moveTo>
                <a:cubicBezTo>
                  <a:pt x="17" y="9"/>
                  <a:pt x="17" y="8"/>
                  <a:pt x="16" y="6"/>
                </a:cubicBezTo>
                <a:cubicBezTo>
                  <a:pt x="15" y="5"/>
                  <a:pt x="14" y="4"/>
                  <a:pt x="13" y="3"/>
                </a:cubicBezTo>
                <a:cubicBezTo>
                  <a:pt x="13" y="3"/>
                  <a:pt x="13" y="3"/>
                  <a:pt x="12" y="2"/>
                </a:cubicBezTo>
                <a:cubicBezTo>
                  <a:pt x="11" y="0"/>
                  <a:pt x="7" y="0"/>
                  <a:pt x="6" y="2"/>
                </a:cubicBezTo>
                <a:cubicBezTo>
                  <a:pt x="5" y="3"/>
                  <a:pt x="5" y="3"/>
                  <a:pt x="5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8"/>
                  <a:pt x="1" y="9"/>
                  <a:pt x="1" y="11"/>
                </a:cubicBezTo>
                <a:cubicBezTo>
                  <a:pt x="0" y="14"/>
                  <a:pt x="0" y="17"/>
                  <a:pt x="3" y="19"/>
                </a:cubicBezTo>
                <a:cubicBezTo>
                  <a:pt x="5" y="21"/>
                  <a:pt x="7" y="22"/>
                  <a:pt x="9" y="22"/>
                </a:cubicBezTo>
                <a:cubicBezTo>
                  <a:pt x="11" y="22"/>
                  <a:pt x="14" y="21"/>
                  <a:pt x="15" y="19"/>
                </a:cubicBezTo>
                <a:cubicBezTo>
                  <a:pt x="18" y="17"/>
                  <a:pt x="18" y="14"/>
                  <a:pt x="17" y="1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Freeform 18"/>
          <p:cNvSpPr/>
          <p:nvPr/>
        </p:nvSpPr>
        <p:spPr bwMode="auto">
          <a:xfrm>
            <a:off x="2613605" y="4926873"/>
            <a:ext cx="270991" cy="205180"/>
          </a:xfrm>
          <a:custGeom>
            <a:avLst/>
            <a:gdLst>
              <a:gd name="T0" fmla="*/ 13 w 26"/>
              <a:gd name="T1" fmla="*/ 0 h 20"/>
              <a:gd name="T2" fmla="*/ 13 w 26"/>
              <a:gd name="T3" fmla="*/ 20 h 20"/>
              <a:gd name="T4" fmla="*/ 13 w 26"/>
              <a:gd name="T5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" h="20">
                <a:moveTo>
                  <a:pt x="13" y="0"/>
                </a:moveTo>
                <a:cubicBezTo>
                  <a:pt x="0" y="0"/>
                  <a:pt x="0" y="20"/>
                  <a:pt x="13" y="20"/>
                </a:cubicBezTo>
                <a:cubicBezTo>
                  <a:pt x="26" y="20"/>
                  <a:pt x="26" y="0"/>
                  <a:pt x="13" y="0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Freeform 20"/>
          <p:cNvSpPr/>
          <p:nvPr/>
        </p:nvSpPr>
        <p:spPr bwMode="auto">
          <a:xfrm>
            <a:off x="7582493" y="2078665"/>
            <a:ext cx="209050" cy="209050"/>
          </a:xfrm>
          <a:custGeom>
            <a:avLst/>
            <a:gdLst>
              <a:gd name="T0" fmla="*/ 18 w 20"/>
              <a:gd name="T1" fmla="*/ 9 h 20"/>
              <a:gd name="T2" fmla="*/ 14 w 20"/>
              <a:gd name="T3" fmla="*/ 2 h 20"/>
              <a:gd name="T4" fmla="*/ 6 w 20"/>
              <a:gd name="T5" fmla="*/ 2 h 20"/>
              <a:gd name="T6" fmla="*/ 2 w 20"/>
              <a:gd name="T7" fmla="*/ 9 h 20"/>
              <a:gd name="T8" fmla="*/ 10 w 20"/>
              <a:gd name="T9" fmla="*/ 20 h 20"/>
              <a:gd name="T10" fmla="*/ 18 w 20"/>
              <a:gd name="T11" fmla="*/ 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" h="20">
                <a:moveTo>
                  <a:pt x="18" y="9"/>
                </a:moveTo>
                <a:cubicBezTo>
                  <a:pt x="17" y="6"/>
                  <a:pt x="16" y="4"/>
                  <a:pt x="14" y="2"/>
                </a:cubicBezTo>
                <a:cubicBezTo>
                  <a:pt x="12" y="0"/>
                  <a:pt x="8" y="0"/>
                  <a:pt x="6" y="2"/>
                </a:cubicBezTo>
                <a:cubicBezTo>
                  <a:pt x="4" y="4"/>
                  <a:pt x="3" y="6"/>
                  <a:pt x="2" y="9"/>
                </a:cubicBezTo>
                <a:cubicBezTo>
                  <a:pt x="0" y="14"/>
                  <a:pt x="5" y="20"/>
                  <a:pt x="10" y="20"/>
                </a:cubicBezTo>
                <a:cubicBezTo>
                  <a:pt x="15" y="20"/>
                  <a:pt x="20" y="14"/>
                  <a:pt x="18" y="9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Freeform 23"/>
          <p:cNvSpPr/>
          <p:nvPr/>
        </p:nvSpPr>
        <p:spPr bwMode="auto">
          <a:xfrm>
            <a:off x="2663049" y="1766331"/>
            <a:ext cx="197437" cy="166467"/>
          </a:xfrm>
          <a:custGeom>
            <a:avLst/>
            <a:gdLst>
              <a:gd name="T0" fmla="*/ 14 w 19"/>
              <a:gd name="T1" fmla="*/ 1 h 16"/>
              <a:gd name="T2" fmla="*/ 13 w 19"/>
              <a:gd name="T3" fmla="*/ 1 h 16"/>
              <a:gd name="T4" fmla="*/ 11 w 19"/>
              <a:gd name="T5" fmla="*/ 2 h 16"/>
              <a:gd name="T6" fmla="*/ 10 w 19"/>
              <a:gd name="T7" fmla="*/ 1 h 16"/>
              <a:gd name="T8" fmla="*/ 8 w 19"/>
              <a:gd name="T9" fmla="*/ 2 h 16"/>
              <a:gd name="T10" fmla="*/ 2 w 19"/>
              <a:gd name="T11" fmla="*/ 3 h 16"/>
              <a:gd name="T12" fmla="*/ 1 w 19"/>
              <a:gd name="T13" fmla="*/ 10 h 16"/>
              <a:gd name="T14" fmla="*/ 13 w 19"/>
              <a:gd name="T15" fmla="*/ 11 h 16"/>
              <a:gd name="T16" fmla="*/ 14 w 19"/>
              <a:gd name="T17" fmla="*/ 9 h 16"/>
              <a:gd name="T18" fmla="*/ 17 w 19"/>
              <a:gd name="T19" fmla="*/ 7 h 16"/>
              <a:gd name="T20" fmla="*/ 14 w 19"/>
              <a:gd name="T21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6"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2" y="1"/>
                  <a:pt x="12" y="2"/>
                  <a:pt x="11" y="2"/>
                </a:cubicBezTo>
                <a:cubicBezTo>
                  <a:pt x="11" y="2"/>
                  <a:pt x="10" y="1"/>
                  <a:pt x="10" y="1"/>
                </a:cubicBezTo>
                <a:cubicBezTo>
                  <a:pt x="9" y="1"/>
                  <a:pt x="8" y="2"/>
                  <a:pt x="8" y="2"/>
                </a:cubicBezTo>
                <a:cubicBezTo>
                  <a:pt x="6" y="2"/>
                  <a:pt x="4" y="2"/>
                  <a:pt x="2" y="3"/>
                </a:cubicBezTo>
                <a:cubicBezTo>
                  <a:pt x="1" y="5"/>
                  <a:pt x="0" y="8"/>
                  <a:pt x="1" y="10"/>
                </a:cubicBezTo>
                <a:cubicBezTo>
                  <a:pt x="3" y="15"/>
                  <a:pt x="10" y="16"/>
                  <a:pt x="13" y="11"/>
                </a:cubicBezTo>
                <a:cubicBezTo>
                  <a:pt x="13" y="10"/>
                  <a:pt x="14" y="10"/>
                  <a:pt x="14" y="9"/>
                </a:cubicBezTo>
                <a:cubicBezTo>
                  <a:pt x="15" y="8"/>
                  <a:pt x="16" y="7"/>
                  <a:pt x="17" y="7"/>
                </a:cubicBezTo>
                <a:cubicBezTo>
                  <a:pt x="19" y="5"/>
                  <a:pt x="18" y="0"/>
                  <a:pt x="14" y="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103587" y="839609"/>
            <a:ext cx="9916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vi-VN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4978632" y="2333297"/>
            <a:ext cx="2541533" cy="3018550"/>
            <a:chOff x="4552950" y="1484313"/>
            <a:chExt cx="3108325" cy="3694113"/>
          </a:xfrm>
        </p:grpSpPr>
        <p:sp>
          <p:nvSpPr>
            <p:cNvPr id="6" name="Freeform 502"/>
            <p:cNvSpPr/>
            <p:nvPr/>
          </p:nvSpPr>
          <p:spPr bwMode="auto">
            <a:xfrm>
              <a:off x="6875463" y="3460750"/>
              <a:ext cx="742950" cy="720725"/>
            </a:xfrm>
            <a:custGeom>
              <a:avLst/>
              <a:gdLst>
                <a:gd name="T0" fmla="*/ 175 w 175"/>
                <a:gd name="T1" fmla="*/ 102 h 170"/>
                <a:gd name="T2" fmla="*/ 175 w 175"/>
                <a:gd name="T3" fmla="*/ 102 h 170"/>
                <a:gd name="T4" fmla="*/ 153 w 175"/>
                <a:gd name="T5" fmla="*/ 42 h 170"/>
                <a:gd name="T6" fmla="*/ 131 w 175"/>
                <a:gd name="T7" fmla="*/ 30 h 170"/>
                <a:gd name="T8" fmla="*/ 131 w 175"/>
                <a:gd name="T9" fmla="*/ 30 h 170"/>
                <a:gd name="T10" fmla="*/ 130 w 175"/>
                <a:gd name="T11" fmla="*/ 30 h 170"/>
                <a:gd name="T12" fmla="*/ 0 w 175"/>
                <a:gd name="T13" fmla="*/ 0 h 170"/>
                <a:gd name="T14" fmla="*/ 15 w 175"/>
                <a:gd name="T15" fmla="*/ 170 h 170"/>
                <a:gd name="T16" fmla="*/ 175 w 175"/>
                <a:gd name="T17" fmla="*/ 170 h 170"/>
                <a:gd name="T18" fmla="*/ 175 w 175"/>
                <a:gd name="T19" fmla="*/ 10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5" h="170">
                  <a:moveTo>
                    <a:pt x="175" y="102"/>
                  </a:moveTo>
                  <a:cubicBezTo>
                    <a:pt x="175" y="102"/>
                    <a:pt x="175" y="102"/>
                    <a:pt x="175" y="102"/>
                  </a:cubicBezTo>
                  <a:cubicBezTo>
                    <a:pt x="175" y="69"/>
                    <a:pt x="164" y="52"/>
                    <a:pt x="153" y="42"/>
                  </a:cubicBezTo>
                  <a:cubicBezTo>
                    <a:pt x="142" y="32"/>
                    <a:pt x="131" y="30"/>
                    <a:pt x="131" y="30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2"/>
                    <a:pt x="12" y="108"/>
                    <a:pt x="15" y="170"/>
                  </a:cubicBezTo>
                  <a:cubicBezTo>
                    <a:pt x="175" y="170"/>
                    <a:pt x="175" y="170"/>
                    <a:pt x="175" y="170"/>
                  </a:cubicBezTo>
                  <a:cubicBezTo>
                    <a:pt x="175" y="163"/>
                    <a:pt x="175" y="145"/>
                    <a:pt x="175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503"/>
            <p:cNvSpPr>
              <a:spLocks noEditPoints="1"/>
            </p:cNvSpPr>
            <p:nvPr/>
          </p:nvSpPr>
          <p:spPr bwMode="auto">
            <a:xfrm>
              <a:off x="4552950" y="1484313"/>
              <a:ext cx="3108325" cy="3694113"/>
            </a:xfrm>
            <a:custGeom>
              <a:avLst/>
              <a:gdLst>
                <a:gd name="T0" fmla="*/ 681 w 733"/>
                <a:gd name="T1" fmla="*/ 486 h 871"/>
                <a:gd name="T2" fmla="*/ 480 w 733"/>
                <a:gd name="T3" fmla="*/ 202 h 871"/>
                <a:gd name="T4" fmla="*/ 353 w 733"/>
                <a:gd name="T5" fmla="*/ 2 h 871"/>
                <a:gd name="T6" fmla="*/ 164 w 733"/>
                <a:gd name="T7" fmla="*/ 460 h 871"/>
                <a:gd name="T8" fmla="*/ 26 w 733"/>
                <a:gd name="T9" fmla="*/ 499 h 871"/>
                <a:gd name="T10" fmla="*/ 0 w 733"/>
                <a:gd name="T11" fmla="*/ 641 h 871"/>
                <a:gd name="T12" fmla="*/ 148 w 733"/>
                <a:gd name="T13" fmla="*/ 646 h 871"/>
                <a:gd name="T14" fmla="*/ 147 w 733"/>
                <a:gd name="T15" fmla="*/ 714 h 871"/>
                <a:gd name="T16" fmla="*/ 187 w 733"/>
                <a:gd name="T17" fmla="*/ 866 h 871"/>
                <a:gd name="T18" fmla="*/ 192 w 733"/>
                <a:gd name="T19" fmla="*/ 871 h 871"/>
                <a:gd name="T20" fmla="*/ 523 w 733"/>
                <a:gd name="T21" fmla="*/ 870 h 871"/>
                <a:gd name="T22" fmla="*/ 524 w 733"/>
                <a:gd name="T23" fmla="*/ 823 h 871"/>
                <a:gd name="T24" fmla="*/ 565 w 733"/>
                <a:gd name="T25" fmla="*/ 713 h 871"/>
                <a:gd name="T26" fmla="*/ 563 w 733"/>
                <a:gd name="T27" fmla="*/ 646 h 871"/>
                <a:gd name="T28" fmla="*/ 731 w 733"/>
                <a:gd name="T29" fmla="*/ 645 h 871"/>
                <a:gd name="T30" fmla="*/ 733 w 733"/>
                <a:gd name="T31" fmla="*/ 640 h 871"/>
                <a:gd name="T32" fmla="*/ 733 w 733"/>
                <a:gd name="T33" fmla="*/ 568 h 871"/>
                <a:gd name="T34" fmla="*/ 514 w 733"/>
                <a:gd name="T35" fmla="*/ 826 h 871"/>
                <a:gd name="T36" fmla="*/ 197 w 733"/>
                <a:gd name="T37" fmla="*/ 861 h 871"/>
                <a:gd name="T38" fmla="*/ 356 w 733"/>
                <a:gd name="T39" fmla="*/ 826 h 871"/>
                <a:gd name="T40" fmla="*/ 10 w 733"/>
                <a:gd name="T41" fmla="*/ 567 h 871"/>
                <a:gd name="T42" fmla="*/ 48 w 733"/>
                <a:gd name="T43" fmla="*/ 497 h 871"/>
                <a:gd name="T44" fmla="*/ 54 w 733"/>
                <a:gd name="T45" fmla="*/ 495 h 871"/>
                <a:gd name="T46" fmla="*/ 54 w 733"/>
                <a:gd name="T47" fmla="*/ 495 h 871"/>
                <a:gd name="T48" fmla="*/ 54 w 733"/>
                <a:gd name="T49" fmla="*/ 495 h 871"/>
                <a:gd name="T50" fmla="*/ 148 w 733"/>
                <a:gd name="T51" fmla="*/ 636 h 871"/>
                <a:gd name="T52" fmla="*/ 10 w 733"/>
                <a:gd name="T53" fmla="*/ 630 h 871"/>
                <a:gd name="T54" fmla="*/ 516 w 733"/>
                <a:gd name="T55" fmla="*/ 816 h 871"/>
                <a:gd name="T56" fmla="*/ 196 w 733"/>
                <a:gd name="T57" fmla="*/ 816 h 871"/>
                <a:gd name="T58" fmla="*/ 192 w 733"/>
                <a:gd name="T59" fmla="*/ 717 h 871"/>
                <a:gd name="T60" fmla="*/ 552 w 733"/>
                <a:gd name="T61" fmla="*/ 717 h 871"/>
                <a:gd name="T62" fmla="*/ 355 w 733"/>
                <a:gd name="T63" fmla="*/ 706 h 871"/>
                <a:gd name="T64" fmla="*/ 158 w 733"/>
                <a:gd name="T65" fmla="*/ 641 h 871"/>
                <a:gd name="T66" fmla="*/ 241 w 733"/>
                <a:gd name="T67" fmla="*/ 205 h 871"/>
                <a:gd name="T68" fmla="*/ 362 w 733"/>
                <a:gd name="T69" fmla="*/ 237 h 871"/>
                <a:gd name="T70" fmla="*/ 473 w 733"/>
                <a:gd name="T71" fmla="*/ 211 h 871"/>
                <a:gd name="T72" fmla="*/ 553 w 733"/>
                <a:gd name="T73" fmla="*/ 641 h 871"/>
                <a:gd name="T74" fmla="*/ 355 w 733"/>
                <a:gd name="T75" fmla="*/ 706 h 871"/>
                <a:gd name="T76" fmla="*/ 446 w 733"/>
                <a:gd name="T77" fmla="*/ 212 h 871"/>
                <a:gd name="T78" fmla="*/ 299 w 733"/>
                <a:gd name="T79" fmla="*/ 218 h 871"/>
                <a:gd name="T80" fmla="*/ 322 w 733"/>
                <a:gd name="T81" fmla="*/ 53 h 871"/>
                <a:gd name="T82" fmla="*/ 356 w 733"/>
                <a:gd name="T83" fmla="*/ 13 h 871"/>
                <a:gd name="T84" fmla="*/ 563 w 733"/>
                <a:gd name="T85" fmla="*/ 636 h 871"/>
                <a:gd name="T86" fmla="*/ 678 w 733"/>
                <a:gd name="T87" fmla="*/ 496 h 871"/>
                <a:gd name="T88" fmla="*/ 679 w 733"/>
                <a:gd name="T89" fmla="*/ 496 h 871"/>
                <a:gd name="T90" fmla="*/ 723 w 733"/>
                <a:gd name="T91" fmla="*/ 568 h 871"/>
                <a:gd name="T92" fmla="*/ 723 w 733"/>
                <a:gd name="T93" fmla="*/ 636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33" h="871">
                  <a:moveTo>
                    <a:pt x="707" y="500"/>
                  </a:moveTo>
                  <a:cubicBezTo>
                    <a:pt x="695" y="489"/>
                    <a:pt x="682" y="486"/>
                    <a:pt x="681" y="486"/>
                  </a:cubicBezTo>
                  <a:cubicBezTo>
                    <a:pt x="546" y="456"/>
                    <a:pt x="546" y="456"/>
                    <a:pt x="546" y="456"/>
                  </a:cubicBezTo>
                  <a:cubicBezTo>
                    <a:pt x="530" y="351"/>
                    <a:pt x="506" y="268"/>
                    <a:pt x="480" y="202"/>
                  </a:cubicBezTo>
                  <a:cubicBezTo>
                    <a:pt x="424" y="60"/>
                    <a:pt x="360" y="2"/>
                    <a:pt x="359" y="2"/>
                  </a:cubicBezTo>
                  <a:cubicBezTo>
                    <a:pt x="357" y="0"/>
                    <a:pt x="354" y="0"/>
                    <a:pt x="353" y="2"/>
                  </a:cubicBezTo>
                  <a:cubicBezTo>
                    <a:pt x="352" y="2"/>
                    <a:pt x="290" y="58"/>
                    <a:pt x="234" y="196"/>
                  </a:cubicBezTo>
                  <a:cubicBezTo>
                    <a:pt x="206" y="263"/>
                    <a:pt x="181" y="351"/>
                    <a:pt x="164" y="460"/>
                  </a:cubicBezTo>
                  <a:cubicBezTo>
                    <a:pt x="52" y="485"/>
                    <a:pt x="52" y="485"/>
                    <a:pt x="52" y="485"/>
                  </a:cubicBezTo>
                  <a:cubicBezTo>
                    <a:pt x="50" y="486"/>
                    <a:pt x="38" y="488"/>
                    <a:pt x="26" y="499"/>
                  </a:cubicBezTo>
                  <a:cubicBezTo>
                    <a:pt x="13" y="511"/>
                    <a:pt x="0" y="532"/>
                    <a:pt x="0" y="567"/>
                  </a:cubicBezTo>
                  <a:cubicBezTo>
                    <a:pt x="0" y="637"/>
                    <a:pt x="0" y="641"/>
                    <a:pt x="0" y="641"/>
                  </a:cubicBezTo>
                  <a:cubicBezTo>
                    <a:pt x="0" y="643"/>
                    <a:pt x="2" y="646"/>
                    <a:pt x="5" y="646"/>
                  </a:cubicBezTo>
                  <a:cubicBezTo>
                    <a:pt x="148" y="646"/>
                    <a:pt x="148" y="646"/>
                    <a:pt x="148" y="646"/>
                  </a:cubicBezTo>
                  <a:cubicBezTo>
                    <a:pt x="147" y="667"/>
                    <a:pt x="147" y="689"/>
                    <a:pt x="147" y="711"/>
                  </a:cubicBezTo>
                  <a:cubicBezTo>
                    <a:pt x="147" y="712"/>
                    <a:pt x="147" y="713"/>
                    <a:pt x="147" y="714"/>
                  </a:cubicBezTo>
                  <a:cubicBezTo>
                    <a:pt x="187" y="821"/>
                    <a:pt x="187" y="821"/>
                    <a:pt x="187" y="821"/>
                  </a:cubicBezTo>
                  <a:cubicBezTo>
                    <a:pt x="187" y="866"/>
                    <a:pt x="187" y="866"/>
                    <a:pt x="187" y="866"/>
                  </a:cubicBezTo>
                  <a:cubicBezTo>
                    <a:pt x="187" y="868"/>
                    <a:pt x="187" y="869"/>
                    <a:pt x="188" y="870"/>
                  </a:cubicBezTo>
                  <a:cubicBezTo>
                    <a:pt x="189" y="871"/>
                    <a:pt x="191" y="871"/>
                    <a:pt x="192" y="871"/>
                  </a:cubicBezTo>
                  <a:cubicBezTo>
                    <a:pt x="519" y="871"/>
                    <a:pt x="519" y="871"/>
                    <a:pt x="519" y="871"/>
                  </a:cubicBezTo>
                  <a:cubicBezTo>
                    <a:pt x="521" y="871"/>
                    <a:pt x="522" y="871"/>
                    <a:pt x="523" y="870"/>
                  </a:cubicBezTo>
                  <a:cubicBezTo>
                    <a:pt x="524" y="869"/>
                    <a:pt x="524" y="868"/>
                    <a:pt x="524" y="866"/>
                  </a:cubicBezTo>
                  <a:cubicBezTo>
                    <a:pt x="524" y="823"/>
                    <a:pt x="524" y="823"/>
                    <a:pt x="524" y="823"/>
                  </a:cubicBezTo>
                  <a:cubicBezTo>
                    <a:pt x="525" y="823"/>
                    <a:pt x="525" y="822"/>
                    <a:pt x="525" y="821"/>
                  </a:cubicBezTo>
                  <a:cubicBezTo>
                    <a:pt x="565" y="713"/>
                    <a:pt x="565" y="713"/>
                    <a:pt x="565" y="713"/>
                  </a:cubicBezTo>
                  <a:cubicBezTo>
                    <a:pt x="565" y="712"/>
                    <a:pt x="565" y="710"/>
                    <a:pt x="564" y="709"/>
                  </a:cubicBezTo>
                  <a:cubicBezTo>
                    <a:pt x="564" y="687"/>
                    <a:pt x="564" y="667"/>
                    <a:pt x="563" y="646"/>
                  </a:cubicBezTo>
                  <a:cubicBezTo>
                    <a:pt x="728" y="646"/>
                    <a:pt x="728" y="646"/>
                    <a:pt x="728" y="646"/>
                  </a:cubicBezTo>
                  <a:cubicBezTo>
                    <a:pt x="729" y="646"/>
                    <a:pt x="730" y="646"/>
                    <a:pt x="731" y="645"/>
                  </a:cubicBezTo>
                  <a:cubicBezTo>
                    <a:pt x="732" y="644"/>
                    <a:pt x="733" y="643"/>
                    <a:pt x="733" y="641"/>
                  </a:cubicBezTo>
                  <a:cubicBezTo>
                    <a:pt x="733" y="641"/>
                    <a:pt x="733" y="641"/>
                    <a:pt x="733" y="640"/>
                  </a:cubicBezTo>
                  <a:cubicBezTo>
                    <a:pt x="733" y="636"/>
                    <a:pt x="733" y="622"/>
                    <a:pt x="733" y="568"/>
                  </a:cubicBezTo>
                  <a:cubicBezTo>
                    <a:pt x="733" y="568"/>
                    <a:pt x="733" y="568"/>
                    <a:pt x="733" y="568"/>
                  </a:cubicBezTo>
                  <a:cubicBezTo>
                    <a:pt x="733" y="532"/>
                    <a:pt x="720" y="511"/>
                    <a:pt x="707" y="500"/>
                  </a:cubicBezTo>
                  <a:close/>
                  <a:moveTo>
                    <a:pt x="514" y="826"/>
                  </a:moveTo>
                  <a:cubicBezTo>
                    <a:pt x="514" y="861"/>
                    <a:pt x="514" y="861"/>
                    <a:pt x="514" y="861"/>
                  </a:cubicBezTo>
                  <a:cubicBezTo>
                    <a:pt x="197" y="861"/>
                    <a:pt x="197" y="861"/>
                    <a:pt x="197" y="861"/>
                  </a:cubicBezTo>
                  <a:cubicBezTo>
                    <a:pt x="197" y="826"/>
                    <a:pt x="197" y="826"/>
                    <a:pt x="197" y="826"/>
                  </a:cubicBezTo>
                  <a:cubicBezTo>
                    <a:pt x="356" y="826"/>
                    <a:pt x="356" y="826"/>
                    <a:pt x="356" y="826"/>
                  </a:cubicBezTo>
                  <a:lnTo>
                    <a:pt x="514" y="826"/>
                  </a:lnTo>
                  <a:close/>
                  <a:moveTo>
                    <a:pt x="10" y="567"/>
                  </a:moveTo>
                  <a:cubicBezTo>
                    <a:pt x="10" y="534"/>
                    <a:pt x="21" y="517"/>
                    <a:pt x="33" y="507"/>
                  </a:cubicBezTo>
                  <a:cubicBezTo>
                    <a:pt x="38" y="502"/>
                    <a:pt x="44" y="499"/>
                    <a:pt x="48" y="497"/>
                  </a:cubicBezTo>
                  <a:cubicBezTo>
                    <a:pt x="50" y="496"/>
                    <a:pt x="51" y="496"/>
                    <a:pt x="53" y="496"/>
                  </a:cubicBezTo>
                  <a:cubicBezTo>
                    <a:pt x="53" y="495"/>
                    <a:pt x="54" y="495"/>
                    <a:pt x="54" y="495"/>
                  </a:cubicBezTo>
                  <a:cubicBezTo>
                    <a:pt x="54" y="495"/>
                    <a:pt x="54" y="495"/>
                    <a:pt x="54" y="495"/>
                  </a:cubicBezTo>
                  <a:cubicBezTo>
                    <a:pt x="54" y="495"/>
                    <a:pt x="54" y="495"/>
                    <a:pt x="54" y="495"/>
                  </a:cubicBezTo>
                  <a:cubicBezTo>
                    <a:pt x="54" y="495"/>
                    <a:pt x="54" y="495"/>
                    <a:pt x="54" y="495"/>
                  </a:cubicBezTo>
                  <a:cubicBezTo>
                    <a:pt x="54" y="495"/>
                    <a:pt x="54" y="495"/>
                    <a:pt x="54" y="495"/>
                  </a:cubicBezTo>
                  <a:cubicBezTo>
                    <a:pt x="163" y="471"/>
                    <a:pt x="163" y="471"/>
                    <a:pt x="163" y="471"/>
                  </a:cubicBezTo>
                  <a:cubicBezTo>
                    <a:pt x="156" y="521"/>
                    <a:pt x="151" y="576"/>
                    <a:pt x="148" y="636"/>
                  </a:cubicBezTo>
                  <a:cubicBezTo>
                    <a:pt x="10" y="636"/>
                    <a:pt x="10" y="636"/>
                    <a:pt x="10" y="636"/>
                  </a:cubicBezTo>
                  <a:cubicBezTo>
                    <a:pt x="10" y="634"/>
                    <a:pt x="10" y="632"/>
                    <a:pt x="10" y="630"/>
                  </a:cubicBezTo>
                  <a:cubicBezTo>
                    <a:pt x="10" y="620"/>
                    <a:pt x="10" y="602"/>
                    <a:pt x="10" y="567"/>
                  </a:cubicBezTo>
                  <a:close/>
                  <a:moveTo>
                    <a:pt x="516" y="816"/>
                  </a:moveTo>
                  <a:cubicBezTo>
                    <a:pt x="356" y="816"/>
                    <a:pt x="356" y="816"/>
                    <a:pt x="356" y="816"/>
                  </a:cubicBezTo>
                  <a:cubicBezTo>
                    <a:pt x="196" y="816"/>
                    <a:pt x="196" y="816"/>
                    <a:pt x="196" y="816"/>
                  </a:cubicBezTo>
                  <a:cubicBezTo>
                    <a:pt x="159" y="717"/>
                    <a:pt x="159" y="717"/>
                    <a:pt x="159" y="717"/>
                  </a:cubicBezTo>
                  <a:cubicBezTo>
                    <a:pt x="192" y="717"/>
                    <a:pt x="192" y="717"/>
                    <a:pt x="192" y="717"/>
                  </a:cubicBezTo>
                  <a:cubicBezTo>
                    <a:pt x="355" y="717"/>
                    <a:pt x="355" y="717"/>
                    <a:pt x="355" y="717"/>
                  </a:cubicBezTo>
                  <a:cubicBezTo>
                    <a:pt x="552" y="717"/>
                    <a:pt x="552" y="717"/>
                    <a:pt x="552" y="717"/>
                  </a:cubicBezTo>
                  <a:lnTo>
                    <a:pt x="516" y="816"/>
                  </a:lnTo>
                  <a:close/>
                  <a:moveTo>
                    <a:pt x="355" y="706"/>
                  </a:moveTo>
                  <a:cubicBezTo>
                    <a:pt x="157" y="706"/>
                    <a:pt x="157" y="706"/>
                    <a:pt x="157" y="706"/>
                  </a:cubicBezTo>
                  <a:cubicBezTo>
                    <a:pt x="157" y="684"/>
                    <a:pt x="157" y="662"/>
                    <a:pt x="158" y="641"/>
                  </a:cubicBezTo>
                  <a:cubicBezTo>
                    <a:pt x="161" y="577"/>
                    <a:pt x="166" y="518"/>
                    <a:pt x="174" y="465"/>
                  </a:cubicBezTo>
                  <a:cubicBezTo>
                    <a:pt x="190" y="357"/>
                    <a:pt x="215" y="272"/>
                    <a:pt x="241" y="205"/>
                  </a:cubicBezTo>
                  <a:cubicBezTo>
                    <a:pt x="249" y="210"/>
                    <a:pt x="258" y="214"/>
                    <a:pt x="266" y="218"/>
                  </a:cubicBezTo>
                  <a:cubicBezTo>
                    <a:pt x="297" y="231"/>
                    <a:pt x="330" y="237"/>
                    <a:pt x="362" y="237"/>
                  </a:cubicBezTo>
                  <a:cubicBezTo>
                    <a:pt x="387" y="237"/>
                    <a:pt x="412" y="234"/>
                    <a:pt x="435" y="226"/>
                  </a:cubicBezTo>
                  <a:cubicBezTo>
                    <a:pt x="448" y="222"/>
                    <a:pt x="460" y="217"/>
                    <a:pt x="473" y="211"/>
                  </a:cubicBezTo>
                  <a:cubicBezTo>
                    <a:pt x="498" y="276"/>
                    <a:pt x="521" y="358"/>
                    <a:pt x="537" y="461"/>
                  </a:cubicBezTo>
                  <a:cubicBezTo>
                    <a:pt x="545" y="515"/>
                    <a:pt x="550" y="575"/>
                    <a:pt x="553" y="641"/>
                  </a:cubicBezTo>
                  <a:cubicBezTo>
                    <a:pt x="553" y="663"/>
                    <a:pt x="554" y="684"/>
                    <a:pt x="554" y="707"/>
                  </a:cubicBezTo>
                  <a:lnTo>
                    <a:pt x="355" y="706"/>
                  </a:lnTo>
                  <a:close/>
                  <a:moveTo>
                    <a:pt x="469" y="201"/>
                  </a:moveTo>
                  <a:cubicBezTo>
                    <a:pt x="461" y="205"/>
                    <a:pt x="454" y="209"/>
                    <a:pt x="446" y="212"/>
                  </a:cubicBezTo>
                  <a:cubicBezTo>
                    <a:pt x="419" y="222"/>
                    <a:pt x="391" y="227"/>
                    <a:pt x="362" y="227"/>
                  </a:cubicBezTo>
                  <a:cubicBezTo>
                    <a:pt x="341" y="227"/>
                    <a:pt x="320" y="224"/>
                    <a:pt x="299" y="218"/>
                  </a:cubicBezTo>
                  <a:cubicBezTo>
                    <a:pt x="280" y="213"/>
                    <a:pt x="262" y="206"/>
                    <a:pt x="245" y="196"/>
                  </a:cubicBezTo>
                  <a:cubicBezTo>
                    <a:pt x="272" y="130"/>
                    <a:pt x="300" y="83"/>
                    <a:pt x="322" y="53"/>
                  </a:cubicBezTo>
                  <a:cubicBezTo>
                    <a:pt x="333" y="38"/>
                    <a:pt x="343" y="27"/>
                    <a:pt x="349" y="20"/>
                  </a:cubicBezTo>
                  <a:cubicBezTo>
                    <a:pt x="352" y="17"/>
                    <a:pt x="354" y="14"/>
                    <a:pt x="356" y="13"/>
                  </a:cubicBezTo>
                  <a:cubicBezTo>
                    <a:pt x="369" y="26"/>
                    <a:pt x="422" y="83"/>
                    <a:pt x="469" y="201"/>
                  </a:cubicBezTo>
                  <a:close/>
                  <a:moveTo>
                    <a:pt x="563" y="636"/>
                  </a:moveTo>
                  <a:cubicBezTo>
                    <a:pt x="560" y="574"/>
                    <a:pt x="555" y="518"/>
                    <a:pt x="548" y="466"/>
                  </a:cubicBezTo>
                  <a:cubicBezTo>
                    <a:pt x="678" y="496"/>
                    <a:pt x="678" y="496"/>
                    <a:pt x="678" y="496"/>
                  </a:cubicBezTo>
                  <a:cubicBezTo>
                    <a:pt x="679" y="496"/>
                    <a:pt x="679" y="496"/>
                    <a:pt x="679" y="496"/>
                  </a:cubicBezTo>
                  <a:cubicBezTo>
                    <a:pt x="679" y="496"/>
                    <a:pt x="679" y="496"/>
                    <a:pt x="679" y="496"/>
                  </a:cubicBezTo>
                  <a:cubicBezTo>
                    <a:pt x="679" y="496"/>
                    <a:pt x="690" y="498"/>
                    <a:pt x="701" y="508"/>
                  </a:cubicBezTo>
                  <a:cubicBezTo>
                    <a:pt x="712" y="518"/>
                    <a:pt x="723" y="535"/>
                    <a:pt x="723" y="568"/>
                  </a:cubicBezTo>
                  <a:cubicBezTo>
                    <a:pt x="723" y="568"/>
                    <a:pt x="723" y="568"/>
                    <a:pt x="723" y="568"/>
                  </a:cubicBezTo>
                  <a:cubicBezTo>
                    <a:pt x="723" y="611"/>
                    <a:pt x="723" y="629"/>
                    <a:pt x="723" y="636"/>
                  </a:cubicBezTo>
                  <a:lnTo>
                    <a:pt x="563" y="636"/>
                  </a:lnTo>
                  <a:close/>
                </a:path>
              </a:pathLst>
            </a:custGeom>
            <a:solidFill>
              <a:srgbClr val="86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504"/>
            <p:cNvSpPr/>
            <p:nvPr/>
          </p:nvSpPr>
          <p:spPr bwMode="auto">
            <a:xfrm>
              <a:off x="4595813" y="3481388"/>
              <a:ext cx="647700" cy="700088"/>
            </a:xfrm>
            <a:custGeom>
              <a:avLst/>
              <a:gdLst>
                <a:gd name="T0" fmla="*/ 138 w 153"/>
                <a:gd name="T1" fmla="*/ 165 h 165"/>
                <a:gd name="T2" fmla="*/ 153 w 153"/>
                <a:gd name="T3" fmla="*/ 0 h 165"/>
                <a:gd name="T4" fmla="*/ 44 w 153"/>
                <a:gd name="T5" fmla="*/ 24 h 165"/>
                <a:gd name="T6" fmla="*/ 44 w 153"/>
                <a:gd name="T7" fmla="*/ 24 h 165"/>
                <a:gd name="T8" fmla="*/ 44 w 153"/>
                <a:gd name="T9" fmla="*/ 24 h 165"/>
                <a:gd name="T10" fmla="*/ 44 w 153"/>
                <a:gd name="T11" fmla="*/ 24 h 165"/>
                <a:gd name="T12" fmla="*/ 44 w 153"/>
                <a:gd name="T13" fmla="*/ 24 h 165"/>
                <a:gd name="T14" fmla="*/ 43 w 153"/>
                <a:gd name="T15" fmla="*/ 25 h 165"/>
                <a:gd name="T16" fmla="*/ 38 w 153"/>
                <a:gd name="T17" fmla="*/ 26 h 165"/>
                <a:gd name="T18" fmla="*/ 23 w 153"/>
                <a:gd name="T19" fmla="*/ 36 h 165"/>
                <a:gd name="T20" fmla="*/ 0 w 153"/>
                <a:gd name="T21" fmla="*/ 96 h 165"/>
                <a:gd name="T22" fmla="*/ 0 w 153"/>
                <a:gd name="T23" fmla="*/ 159 h 165"/>
                <a:gd name="T24" fmla="*/ 0 w 153"/>
                <a:gd name="T25" fmla="*/ 165 h 165"/>
                <a:gd name="T26" fmla="*/ 138 w 153"/>
                <a:gd name="T2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3" h="165">
                  <a:moveTo>
                    <a:pt x="138" y="165"/>
                  </a:moveTo>
                  <a:cubicBezTo>
                    <a:pt x="141" y="105"/>
                    <a:pt x="146" y="50"/>
                    <a:pt x="153" y="0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3" y="24"/>
                    <a:pt x="43" y="25"/>
                  </a:cubicBezTo>
                  <a:cubicBezTo>
                    <a:pt x="41" y="25"/>
                    <a:pt x="40" y="25"/>
                    <a:pt x="38" y="26"/>
                  </a:cubicBezTo>
                  <a:cubicBezTo>
                    <a:pt x="34" y="28"/>
                    <a:pt x="28" y="31"/>
                    <a:pt x="23" y="36"/>
                  </a:cubicBezTo>
                  <a:cubicBezTo>
                    <a:pt x="11" y="46"/>
                    <a:pt x="0" y="63"/>
                    <a:pt x="0" y="96"/>
                  </a:cubicBezTo>
                  <a:cubicBezTo>
                    <a:pt x="0" y="131"/>
                    <a:pt x="0" y="149"/>
                    <a:pt x="0" y="159"/>
                  </a:cubicBezTo>
                  <a:cubicBezTo>
                    <a:pt x="0" y="161"/>
                    <a:pt x="0" y="163"/>
                    <a:pt x="0" y="165"/>
                  </a:cubicBezTo>
                  <a:lnTo>
                    <a:pt x="138" y="1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05"/>
            <p:cNvSpPr/>
            <p:nvPr/>
          </p:nvSpPr>
          <p:spPr bwMode="auto">
            <a:xfrm>
              <a:off x="5226050" y="4525963"/>
              <a:ext cx="1666875" cy="419100"/>
            </a:xfrm>
            <a:custGeom>
              <a:avLst/>
              <a:gdLst>
                <a:gd name="T0" fmla="*/ 524 w 1050"/>
                <a:gd name="T1" fmla="*/ 0 h 264"/>
                <a:gd name="T2" fmla="*/ 89 w 1050"/>
                <a:gd name="T3" fmla="*/ 0 h 264"/>
                <a:gd name="T4" fmla="*/ 0 w 1050"/>
                <a:gd name="T5" fmla="*/ 0 h 264"/>
                <a:gd name="T6" fmla="*/ 99 w 1050"/>
                <a:gd name="T7" fmla="*/ 264 h 264"/>
                <a:gd name="T8" fmla="*/ 527 w 1050"/>
                <a:gd name="T9" fmla="*/ 264 h 264"/>
                <a:gd name="T10" fmla="*/ 954 w 1050"/>
                <a:gd name="T11" fmla="*/ 264 h 264"/>
                <a:gd name="T12" fmla="*/ 1050 w 1050"/>
                <a:gd name="T13" fmla="*/ 0 h 264"/>
                <a:gd name="T14" fmla="*/ 524 w 1050"/>
                <a:gd name="T15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0" h="264">
                  <a:moveTo>
                    <a:pt x="524" y="0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99" y="264"/>
                  </a:lnTo>
                  <a:lnTo>
                    <a:pt x="527" y="264"/>
                  </a:lnTo>
                  <a:lnTo>
                    <a:pt x="954" y="264"/>
                  </a:lnTo>
                  <a:lnTo>
                    <a:pt x="1050" y="0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06"/>
            <p:cNvSpPr/>
            <p:nvPr/>
          </p:nvSpPr>
          <p:spPr bwMode="auto">
            <a:xfrm>
              <a:off x="5387975" y="4987925"/>
              <a:ext cx="1344613" cy="149225"/>
            </a:xfrm>
            <a:custGeom>
              <a:avLst/>
              <a:gdLst>
                <a:gd name="T0" fmla="*/ 0 w 847"/>
                <a:gd name="T1" fmla="*/ 94 h 94"/>
                <a:gd name="T2" fmla="*/ 847 w 847"/>
                <a:gd name="T3" fmla="*/ 94 h 94"/>
                <a:gd name="T4" fmla="*/ 847 w 847"/>
                <a:gd name="T5" fmla="*/ 0 h 94"/>
                <a:gd name="T6" fmla="*/ 425 w 847"/>
                <a:gd name="T7" fmla="*/ 0 h 94"/>
                <a:gd name="T8" fmla="*/ 0 w 847"/>
                <a:gd name="T9" fmla="*/ 0 h 94"/>
                <a:gd name="T10" fmla="*/ 0 w 847"/>
                <a:gd name="T1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" h="94">
                  <a:moveTo>
                    <a:pt x="0" y="94"/>
                  </a:moveTo>
                  <a:lnTo>
                    <a:pt x="847" y="94"/>
                  </a:lnTo>
                  <a:lnTo>
                    <a:pt x="847" y="0"/>
                  </a:lnTo>
                  <a:lnTo>
                    <a:pt x="425" y="0"/>
                  </a:lnTo>
                  <a:lnTo>
                    <a:pt x="0" y="0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07"/>
            <p:cNvSpPr/>
            <p:nvPr/>
          </p:nvSpPr>
          <p:spPr bwMode="auto">
            <a:xfrm>
              <a:off x="5591175" y="1538288"/>
              <a:ext cx="949325" cy="908050"/>
            </a:xfrm>
            <a:custGeom>
              <a:avLst/>
              <a:gdLst>
                <a:gd name="T0" fmla="*/ 104 w 224"/>
                <a:gd name="T1" fmla="*/ 7 h 214"/>
                <a:gd name="T2" fmla="*/ 77 w 224"/>
                <a:gd name="T3" fmla="*/ 40 h 214"/>
                <a:gd name="T4" fmla="*/ 0 w 224"/>
                <a:gd name="T5" fmla="*/ 183 h 214"/>
                <a:gd name="T6" fmla="*/ 54 w 224"/>
                <a:gd name="T7" fmla="*/ 205 h 214"/>
                <a:gd name="T8" fmla="*/ 117 w 224"/>
                <a:gd name="T9" fmla="*/ 214 h 214"/>
                <a:gd name="T10" fmla="*/ 201 w 224"/>
                <a:gd name="T11" fmla="*/ 199 h 214"/>
                <a:gd name="T12" fmla="*/ 224 w 224"/>
                <a:gd name="T13" fmla="*/ 188 h 214"/>
                <a:gd name="T14" fmla="*/ 111 w 224"/>
                <a:gd name="T15" fmla="*/ 0 h 214"/>
                <a:gd name="T16" fmla="*/ 104 w 224"/>
                <a:gd name="T17" fmla="*/ 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4" h="214">
                  <a:moveTo>
                    <a:pt x="104" y="7"/>
                  </a:moveTo>
                  <a:cubicBezTo>
                    <a:pt x="98" y="14"/>
                    <a:pt x="88" y="25"/>
                    <a:pt x="77" y="40"/>
                  </a:cubicBezTo>
                  <a:cubicBezTo>
                    <a:pt x="55" y="70"/>
                    <a:pt x="27" y="117"/>
                    <a:pt x="0" y="183"/>
                  </a:cubicBezTo>
                  <a:cubicBezTo>
                    <a:pt x="17" y="193"/>
                    <a:pt x="35" y="200"/>
                    <a:pt x="54" y="205"/>
                  </a:cubicBezTo>
                  <a:cubicBezTo>
                    <a:pt x="75" y="211"/>
                    <a:pt x="96" y="214"/>
                    <a:pt x="117" y="214"/>
                  </a:cubicBezTo>
                  <a:cubicBezTo>
                    <a:pt x="146" y="214"/>
                    <a:pt x="174" y="209"/>
                    <a:pt x="201" y="199"/>
                  </a:cubicBezTo>
                  <a:cubicBezTo>
                    <a:pt x="209" y="196"/>
                    <a:pt x="216" y="192"/>
                    <a:pt x="224" y="188"/>
                  </a:cubicBezTo>
                  <a:cubicBezTo>
                    <a:pt x="177" y="70"/>
                    <a:pt x="124" y="13"/>
                    <a:pt x="111" y="0"/>
                  </a:cubicBezTo>
                  <a:cubicBezTo>
                    <a:pt x="109" y="1"/>
                    <a:pt x="107" y="4"/>
                    <a:pt x="104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08"/>
            <p:cNvSpPr>
              <a:spLocks noEditPoints="1"/>
            </p:cNvSpPr>
            <p:nvPr/>
          </p:nvSpPr>
          <p:spPr bwMode="auto">
            <a:xfrm>
              <a:off x="5629275" y="2755900"/>
              <a:ext cx="847725" cy="831850"/>
            </a:xfrm>
            <a:custGeom>
              <a:avLst/>
              <a:gdLst>
                <a:gd name="T0" fmla="*/ 100 w 200"/>
                <a:gd name="T1" fmla="*/ 0 h 196"/>
                <a:gd name="T2" fmla="*/ 100 w 200"/>
                <a:gd name="T3" fmla="*/ 0 h 196"/>
                <a:gd name="T4" fmla="*/ 100 w 200"/>
                <a:gd name="T5" fmla="*/ 0 h 196"/>
                <a:gd name="T6" fmla="*/ 0 w 200"/>
                <a:gd name="T7" fmla="*/ 98 h 196"/>
                <a:gd name="T8" fmla="*/ 0 w 200"/>
                <a:gd name="T9" fmla="*/ 98 h 196"/>
                <a:gd name="T10" fmla="*/ 100 w 200"/>
                <a:gd name="T11" fmla="*/ 196 h 196"/>
                <a:gd name="T12" fmla="*/ 100 w 200"/>
                <a:gd name="T13" fmla="*/ 196 h 196"/>
                <a:gd name="T14" fmla="*/ 200 w 200"/>
                <a:gd name="T15" fmla="*/ 98 h 196"/>
                <a:gd name="T16" fmla="*/ 200 w 200"/>
                <a:gd name="T17" fmla="*/ 98 h 196"/>
                <a:gd name="T18" fmla="*/ 100 w 200"/>
                <a:gd name="T19" fmla="*/ 0 h 196"/>
                <a:gd name="T20" fmla="*/ 184 w 200"/>
                <a:gd name="T21" fmla="*/ 124 h 196"/>
                <a:gd name="T22" fmla="*/ 100 w 200"/>
                <a:gd name="T23" fmla="*/ 184 h 196"/>
                <a:gd name="T24" fmla="*/ 100 w 200"/>
                <a:gd name="T25" fmla="*/ 184 h 196"/>
                <a:gd name="T26" fmla="*/ 100 w 200"/>
                <a:gd name="T27" fmla="*/ 184 h 196"/>
                <a:gd name="T28" fmla="*/ 12 w 200"/>
                <a:gd name="T29" fmla="*/ 98 h 196"/>
                <a:gd name="T30" fmla="*/ 12 w 200"/>
                <a:gd name="T31" fmla="*/ 98 h 196"/>
                <a:gd name="T32" fmla="*/ 12 w 200"/>
                <a:gd name="T33" fmla="*/ 98 h 196"/>
                <a:gd name="T34" fmla="*/ 12 w 200"/>
                <a:gd name="T35" fmla="*/ 98 h 196"/>
                <a:gd name="T36" fmla="*/ 12 w 200"/>
                <a:gd name="T37" fmla="*/ 98 h 196"/>
                <a:gd name="T38" fmla="*/ 100 w 200"/>
                <a:gd name="T39" fmla="*/ 12 h 196"/>
                <a:gd name="T40" fmla="*/ 100 w 200"/>
                <a:gd name="T41" fmla="*/ 12 h 196"/>
                <a:gd name="T42" fmla="*/ 100 w 200"/>
                <a:gd name="T43" fmla="*/ 12 h 196"/>
                <a:gd name="T44" fmla="*/ 100 w 200"/>
                <a:gd name="T45" fmla="*/ 12 h 196"/>
                <a:gd name="T46" fmla="*/ 100 w 200"/>
                <a:gd name="T47" fmla="*/ 12 h 196"/>
                <a:gd name="T48" fmla="*/ 162 w 200"/>
                <a:gd name="T49" fmla="*/ 38 h 196"/>
                <a:gd name="T50" fmla="*/ 188 w 200"/>
                <a:gd name="T51" fmla="*/ 98 h 196"/>
                <a:gd name="T52" fmla="*/ 184 w 200"/>
                <a:gd name="T53" fmla="*/ 12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0" h="196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4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52"/>
                    <a:pt x="45" y="196"/>
                    <a:pt x="100" y="196"/>
                  </a:cubicBezTo>
                  <a:cubicBezTo>
                    <a:pt x="100" y="196"/>
                    <a:pt x="100" y="196"/>
                    <a:pt x="100" y="196"/>
                  </a:cubicBezTo>
                  <a:cubicBezTo>
                    <a:pt x="156" y="196"/>
                    <a:pt x="200" y="153"/>
                    <a:pt x="200" y="98"/>
                  </a:cubicBezTo>
                  <a:cubicBezTo>
                    <a:pt x="200" y="98"/>
                    <a:pt x="200" y="98"/>
                    <a:pt x="200" y="98"/>
                  </a:cubicBezTo>
                  <a:cubicBezTo>
                    <a:pt x="200" y="44"/>
                    <a:pt x="156" y="0"/>
                    <a:pt x="100" y="0"/>
                  </a:cubicBezTo>
                  <a:close/>
                  <a:moveTo>
                    <a:pt x="184" y="124"/>
                  </a:moveTo>
                  <a:cubicBezTo>
                    <a:pt x="173" y="159"/>
                    <a:pt x="139" y="184"/>
                    <a:pt x="100" y="184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100" y="184"/>
                    <a:pt x="100" y="184"/>
                    <a:pt x="100" y="184"/>
                  </a:cubicBezTo>
                  <a:cubicBezTo>
                    <a:pt x="52" y="184"/>
                    <a:pt x="12" y="146"/>
                    <a:pt x="12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98"/>
                    <a:pt x="12" y="98"/>
                    <a:pt x="12" y="98"/>
                  </a:cubicBezTo>
                  <a:cubicBezTo>
                    <a:pt x="12" y="51"/>
                    <a:pt x="52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24" y="12"/>
                    <a:pt x="146" y="22"/>
                    <a:pt x="162" y="38"/>
                  </a:cubicBezTo>
                  <a:cubicBezTo>
                    <a:pt x="178" y="53"/>
                    <a:pt x="188" y="75"/>
                    <a:pt x="188" y="98"/>
                  </a:cubicBezTo>
                  <a:cubicBezTo>
                    <a:pt x="188" y="107"/>
                    <a:pt x="187" y="116"/>
                    <a:pt x="184" y="124"/>
                  </a:cubicBezTo>
                  <a:close/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509"/>
            <p:cNvSpPr/>
            <p:nvPr/>
          </p:nvSpPr>
          <p:spPr bwMode="auto">
            <a:xfrm>
              <a:off x="6053138" y="27305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 cap="rnd">
              <a:solidFill>
                <a:srgbClr val="86878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10"/>
            <p:cNvSpPr>
              <a:spLocks noEditPoints="1"/>
            </p:cNvSpPr>
            <p:nvPr/>
          </p:nvSpPr>
          <p:spPr bwMode="auto">
            <a:xfrm>
              <a:off x="5603875" y="2730500"/>
              <a:ext cx="898525" cy="882650"/>
            </a:xfrm>
            <a:custGeom>
              <a:avLst/>
              <a:gdLst>
                <a:gd name="T0" fmla="*/ 106 w 212"/>
                <a:gd name="T1" fmla="*/ 0 h 208"/>
                <a:gd name="T2" fmla="*/ 106 w 212"/>
                <a:gd name="T3" fmla="*/ 0 h 208"/>
                <a:gd name="T4" fmla="*/ 106 w 212"/>
                <a:gd name="T5" fmla="*/ 0 h 208"/>
                <a:gd name="T6" fmla="*/ 0 w 212"/>
                <a:gd name="T7" fmla="*/ 104 h 208"/>
                <a:gd name="T8" fmla="*/ 0 w 212"/>
                <a:gd name="T9" fmla="*/ 104 h 208"/>
                <a:gd name="T10" fmla="*/ 0 w 212"/>
                <a:gd name="T11" fmla="*/ 104 h 208"/>
                <a:gd name="T12" fmla="*/ 106 w 212"/>
                <a:gd name="T13" fmla="*/ 208 h 208"/>
                <a:gd name="T14" fmla="*/ 106 w 212"/>
                <a:gd name="T15" fmla="*/ 208 h 208"/>
                <a:gd name="T16" fmla="*/ 212 w 212"/>
                <a:gd name="T17" fmla="*/ 104 h 208"/>
                <a:gd name="T18" fmla="*/ 212 w 212"/>
                <a:gd name="T19" fmla="*/ 104 h 208"/>
                <a:gd name="T20" fmla="*/ 106 w 212"/>
                <a:gd name="T21" fmla="*/ 0 h 208"/>
                <a:gd name="T22" fmla="*/ 206 w 212"/>
                <a:gd name="T23" fmla="*/ 104 h 208"/>
                <a:gd name="T24" fmla="*/ 106 w 212"/>
                <a:gd name="T25" fmla="*/ 202 h 208"/>
                <a:gd name="T26" fmla="*/ 106 w 212"/>
                <a:gd name="T27" fmla="*/ 202 h 208"/>
                <a:gd name="T28" fmla="*/ 6 w 212"/>
                <a:gd name="T29" fmla="*/ 104 h 208"/>
                <a:gd name="T30" fmla="*/ 6 w 212"/>
                <a:gd name="T31" fmla="*/ 104 h 208"/>
                <a:gd name="T32" fmla="*/ 106 w 212"/>
                <a:gd name="T33" fmla="*/ 6 h 208"/>
                <a:gd name="T34" fmla="*/ 106 w 212"/>
                <a:gd name="T35" fmla="*/ 6 h 208"/>
                <a:gd name="T36" fmla="*/ 106 w 212"/>
                <a:gd name="T37" fmla="*/ 6 h 208"/>
                <a:gd name="T38" fmla="*/ 206 w 212"/>
                <a:gd name="T39" fmla="*/ 104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2" h="208">
                  <a:moveTo>
                    <a:pt x="106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48" y="0"/>
                    <a:pt x="0" y="47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62"/>
                    <a:pt x="47" y="208"/>
                    <a:pt x="106" y="208"/>
                  </a:cubicBezTo>
                  <a:cubicBezTo>
                    <a:pt x="106" y="208"/>
                    <a:pt x="106" y="208"/>
                    <a:pt x="106" y="208"/>
                  </a:cubicBezTo>
                  <a:cubicBezTo>
                    <a:pt x="165" y="208"/>
                    <a:pt x="212" y="162"/>
                    <a:pt x="212" y="104"/>
                  </a:cubicBezTo>
                  <a:cubicBezTo>
                    <a:pt x="212" y="104"/>
                    <a:pt x="212" y="104"/>
                    <a:pt x="212" y="104"/>
                  </a:cubicBezTo>
                  <a:cubicBezTo>
                    <a:pt x="212" y="47"/>
                    <a:pt x="165" y="0"/>
                    <a:pt x="106" y="0"/>
                  </a:cubicBezTo>
                  <a:close/>
                  <a:moveTo>
                    <a:pt x="206" y="104"/>
                  </a:moveTo>
                  <a:cubicBezTo>
                    <a:pt x="206" y="159"/>
                    <a:pt x="162" y="202"/>
                    <a:pt x="106" y="202"/>
                  </a:cubicBezTo>
                  <a:cubicBezTo>
                    <a:pt x="106" y="202"/>
                    <a:pt x="106" y="202"/>
                    <a:pt x="106" y="202"/>
                  </a:cubicBezTo>
                  <a:cubicBezTo>
                    <a:pt x="51" y="202"/>
                    <a:pt x="6" y="158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50"/>
                    <a:pt x="51" y="6"/>
                    <a:pt x="106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06" y="6"/>
                    <a:pt x="106" y="6"/>
                    <a:pt x="106" y="6"/>
                  </a:cubicBezTo>
                  <a:cubicBezTo>
                    <a:pt x="162" y="6"/>
                    <a:pt x="206" y="50"/>
                    <a:pt x="206" y="104"/>
                  </a:cubicBezTo>
                  <a:close/>
                </a:path>
              </a:pathLst>
            </a:custGeom>
            <a:solidFill>
              <a:srgbClr val="86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511"/>
            <p:cNvSpPr>
              <a:spLocks noEditPoints="1"/>
            </p:cNvSpPr>
            <p:nvPr/>
          </p:nvSpPr>
          <p:spPr bwMode="auto">
            <a:xfrm>
              <a:off x="5705475" y="2833688"/>
              <a:ext cx="695325" cy="677863"/>
            </a:xfrm>
            <a:custGeom>
              <a:avLst/>
              <a:gdLst>
                <a:gd name="T0" fmla="*/ 82 w 164"/>
                <a:gd name="T1" fmla="*/ 0 h 160"/>
                <a:gd name="T2" fmla="*/ 82 w 164"/>
                <a:gd name="T3" fmla="*/ 0 h 160"/>
                <a:gd name="T4" fmla="*/ 82 w 164"/>
                <a:gd name="T5" fmla="*/ 0 h 160"/>
                <a:gd name="T6" fmla="*/ 82 w 164"/>
                <a:gd name="T7" fmla="*/ 0 h 160"/>
                <a:gd name="T8" fmla="*/ 0 w 164"/>
                <a:gd name="T9" fmla="*/ 80 h 160"/>
                <a:gd name="T10" fmla="*/ 0 w 164"/>
                <a:gd name="T11" fmla="*/ 80 h 160"/>
                <a:gd name="T12" fmla="*/ 0 w 164"/>
                <a:gd name="T13" fmla="*/ 80 h 160"/>
                <a:gd name="T14" fmla="*/ 0 w 164"/>
                <a:gd name="T15" fmla="*/ 80 h 160"/>
                <a:gd name="T16" fmla="*/ 0 w 164"/>
                <a:gd name="T17" fmla="*/ 80 h 160"/>
                <a:gd name="T18" fmla="*/ 0 w 164"/>
                <a:gd name="T19" fmla="*/ 84 h 160"/>
                <a:gd name="T20" fmla="*/ 1 w 164"/>
                <a:gd name="T21" fmla="*/ 93 h 160"/>
                <a:gd name="T22" fmla="*/ 2 w 164"/>
                <a:gd name="T23" fmla="*/ 96 h 160"/>
                <a:gd name="T24" fmla="*/ 82 w 164"/>
                <a:gd name="T25" fmla="*/ 160 h 160"/>
                <a:gd name="T26" fmla="*/ 164 w 164"/>
                <a:gd name="T27" fmla="*/ 80 h 160"/>
                <a:gd name="T28" fmla="*/ 140 w 164"/>
                <a:gd name="T29" fmla="*/ 24 h 160"/>
                <a:gd name="T30" fmla="*/ 82 w 164"/>
                <a:gd name="T31" fmla="*/ 0 h 160"/>
                <a:gd name="T32" fmla="*/ 160 w 164"/>
                <a:gd name="T33" fmla="*/ 80 h 160"/>
                <a:gd name="T34" fmla="*/ 82 w 164"/>
                <a:gd name="T35" fmla="*/ 157 h 160"/>
                <a:gd name="T36" fmla="*/ 82 w 164"/>
                <a:gd name="T37" fmla="*/ 157 h 160"/>
                <a:gd name="T38" fmla="*/ 4 w 164"/>
                <a:gd name="T39" fmla="*/ 81 h 160"/>
                <a:gd name="T40" fmla="*/ 4 w 164"/>
                <a:gd name="T41" fmla="*/ 81 h 160"/>
                <a:gd name="T42" fmla="*/ 4 w 164"/>
                <a:gd name="T43" fmla="*/ 80 h 160"/>
                <a:gd name="T44" fmla="*/ 82 w 164"/>
                <a:gd name="T45" fmla="*/ 4 h 160"/>
                <a:gd name="T46" fmla="*/ 82 w 164"/>
                <a:gd name="T47" fmla="*/ 4 h 160"/>
                <a:gd name="T48" fmla="*/ 160 w 164"/>
                <a:gd name="T49" fmla="*/ 8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" h="160">
                  <a:moveTo>
                    <a:pt x="82" y="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37" y="0"/>
                    <a:pt x="0" y="36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2"/>
                    <a:pt x="0" y="83"/>
                    <a:pt x="0" y="84"/>
                  </a:cubicBezTo>
                  <a:cubicBezTo>
                    <a:pt x="0" y="87"/>
                    <a:pt x="1" y="90"/>
                    <a:pt x="1" y="93"/>
                  </a:cubicBezTo>
                  <a:cubicBezTo>
                    <a:pt x="1" y="94"/>
                    <a:pt x="2" y="95"/>
                    <a:pt x="2" y="96"/>
                  </a:cubicBezTo>
                  <a:cubicBezTo>
                    <a:pt x="9" y="133"/>
                    <a:pt x="42" y="160"/>
                    <a:pt x="82" y="160"/>
                  </a:cubicBezTo>
                  <a:cubicBezTo>
                    <a:pt x="127" y="160"/>
                    <a:pt x="164" y="125"/>
                    <a:pt x="164" y="80"/>
                  </a:cubicBezTo>
                  <a:cubicBezTo>
                    <a:pt x="164" y="58"/>
                    <a:pt x="155" y="38"/>
                    <a:pt x="140" y="24"/>
                  </a:cubicBezTo>
                  <a:cubicBezTo>
                    <a:pt x="125" y="9"/>
                    <a:pt x="105" y="0"/>
                    <a:pt x="82" y="0"/>
                  </a:cubicBezTo>
                  <a:close/>
                  <a:moveTo>
                    <a:pt x="160" y="80"/>
                  </a:moveTo>
                  <a:cubicBezTo>
                    <a:pt x="160" y="123"/>
                    <a:pt x="125" y="157"/>
                    <a:pt x="82" y="157"/>
                  </a:cubicBezTo>
                  <a:cubicBezTo>
                    <a:pt x="82" y="157"/>
                    <a:pt x="82" y="157"/>
                    <a:pt x="82" y="157"/>
                  </a:cubicBezTo>
                  <a:cubicBezTo>
                    <a:pt x="39" y="157"/>
                    <a:pt x="4" y="123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4" y="38"/>
                    <a:pt x="39" y="4"/>
                    <a:pt x="82" y="4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125" y="4"/>
                    <a:pt x="160" y="38"/>
                    <a:pt x="160" y="80"/>
                  </a:cubicBezTo>
                  <a:close/>
                </a:path>
              </a:pathLst>
            </a:custGeom>
            <a:solidFill>
              <a:srgbClr val="EEE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Line 512"/>
            <p:cNvSpPr>
              <a:spLocks noChangeShapeType="1"/>
            </p:cNvSpPr>
            <p:nvPr/>
          </p:nvSpPr>
          <p:spPr bwMode="auto">
            <a:xfrm>
              <a:off x="6053138" y="2806700"/>
              <a:ext cx="0" cy="0"/>
            </a:xfrm>
            <a:prstGeom prst="line">
              <a:avLst/>
            </a:prstGeom>
            <a:noFill/>
            <a:ln w="0" cap="rnd">
              <a:solidFill>
                <a:srgbClr val="86878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Line 513"/>
            <p:cNvSpPr>
              <a:spLocks noChangeShapeType="1"/>
            </p:cNvSpPr>
            <p:nvPr/>
          </p:nvSpPr>
          <p:spPr bwMode="auto">
            <a:xfrm>
              <a:off x="5680075" y="3171825"/>
              <a:ext cx="0" cy="0"/>
            </a:xfrm>
            <a:prstGeom prst="line">
              <a:avLst/>
            </a:prstGeom>
            <a:noFill/>
            <a:ln w="0" cap="rnd">
              <a:solidFill>
                <a:srgbClr val="86878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514"/>
            <p:cNvSpPr>
              <a:spLocks noEditPoints="1"/>
            </p:cNvSpPr>
            <p:nvPr/>
          </p:nvSpPr>
          <p:spPr bwMode="auto">
            <a:xfrm>
              <a:off x="5680075" y="2806700"/>
              <a:ext cx="746125" cy="730250"/>
            </a:xfrm>
            <a:custGeom>
              <a:avLst/>
              <a:gdLst>
                <a:gd name="T0" fmla="*/ 88 w 176"/>
                <a:gd name="T1" fmla="*/ 0 h 172"/>
                <a:gd name="T2" fmla="*/ 88 w 176"/>
                <a:gd name="T3" fmla="*/ 0 h 172"/>
                <a:gd name="T4" fmla="*/ 88 w 176"/>
                <a:gd name="T5" fmla="*/ 0 h 172"/>
                <a:gd name="T6" fmla="*/ 88 w 176"/>
                <a:gd name="T7" fmla="*/ 0 h 172"/>
                <a:gd name="T8" fmla="*/ 88 w 176"/>
                <a:gd name="T9" fmla="*/ 0 h 172"/>
                <a:gd name="T10" fmla="*/ 88 w 176"/>
                <a:gd name="T11" fmla="*/ 0 h 172"/>
                <a:gd name="T12" fmla="*/ 88 w 176"/>
                <a:gd name="T13" fmla="*/ 0 h 172"/>
                <a:gd name="T14" fmla="*/ 0 w 176"/>
                <a:gd name="T15" fmla="*/ 86 h 172"/>
                <a:gd name="T16" fmla="*/ 0 w 176"/>
                <a:gd name="T17" fmla="*/ 86 h 172"/>
                <a:gd name="T18" fmla="*/ 0 w 176"/>
                <a:gd name="T19" fmla="*/ 86 h 172"/>
                <a:gd name="T20" fmla="*/ 0 w 176"/>
                <a:gd name="T21" fmla="*/ 86 h 172"/>
                <a:gd name="T22" fmla="*/ 0 w 176"/>
                <a:gd name="T23" fmla="*/ 86 h 172"/>
                <a:gd name="T24" fmla="*/ 88 w 176"/>
                <a:gd name="T25" fmla="*/ 172 h 172"/>
                <a:gd name="T26" fmla="*/ 88 w 176"/>
                <a:gd name="T27" fmla="*/ 172 h 172"/>
                <a:gd name="T28" fmla="*/ 88 w 176"/>
                <a:gd name="T29" fmla="*/ 172 h 172"/>
                <a:gd name="T30" fmla="*/ 172 w 176"/>
                <a:gd name="T31" fmla="*/ 112 h 172"/>
                <a:gd name="T32" fmla="*/ 176 w 176"/>
                <a:gd name="T33" fmla="*/ 86 h 172"/>
                <a:gd name="T34" fmla="*/ 150 w 176"/>
                <a:gd name="T35" fmla="*/ 26 h 172"/>
                <a:gd name="T36" fmla="*/ 88 w 176"/>
                <a:gd name="T37" fmla="*/ 0 h 172"/>
                <a:gd name="T38" fmla="*/ 88 w 176"/>
                <a:gd name="T39" fmla="*/ 166 h 172"/>
                <a:gd name="T40" fmla="*/ 8 w 176"/>
                <a:gd name="T41" fmla="*/ 102 h 172"/>
                <a:gd name="T42" fmla="*/ 7 w 176"/>
                <a:gd name="T43" fmla="*/ 99 h 172"/>
                <a:gd name="T44" fmla="*/ 6 w 176"/>
                <a:gd name="T45" fmla="*/ 90 h 172"/>
                <a:gd name="T46" fmla="*/ 6 w 176"/>
                <a:gd name="T47" fmla="*/ 86 h 172"/>
                <a:gd name="T48" fmla="*/ 6 w 176"/>
                <a:gd name="T49" fmla="*/ 86 h 172"/>
                <a:gd name="T50" fmla="*/ 6 w 176"/>
                <a:gd name="T51" fmla="*/ 86 h 172"/>
                <a:gd name="T52" fmla="*/ 6 w 176"/>
                <a:gd name="T53" fmla="*/ 86 h 172"/>
                <a:gd name="T54" fmla="*/ 6 w 176"/>
                <a:gd name="T55" fmla="*/ 86 h 172"/>
                <a:gd name="T56" fmla="*/ 88 w 176"/>
                <a:gd name="T57" fmla="*/ 6 h 172"/>
                <a:gd name="T58" fmla="*/ 88 w 176"/>
                <a:gd name="T59" fmla="*/ 6 h 172"/>
                <a:gd name="T60" fmla="*/ 88 w 176"/>
                <a:gd name="T61" fmla="*/ 6 h 172"/>
                <a:gd name="T62" fmla="*/ 88 w 176"/>
                <a:gd name="T63" fmla="*/ 6 h 172"/>
                <a:gd name="T64" fmla="*/ 146 w 176"/>
                <a:gd name="T65" fmla="*/ 30 h 172"/>
                <a:gd name="T66" fmla="*/ 170 w 176"/>
                <a:gd name="T67" fmla="*/ 86 h 172"/>
                <a:gd name="T68" fmla="*/ 88 w 176"/>
                <a:gd name="T69" fmla="*/ 16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6" h="172">
                  <a:moveTo>
                    <a:pt x="8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0" y="0"/>
                    <a:pt x="0" y="39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34"/>
                    <a:pt x="40" y="172"/>
                    <a:pt x="88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88" y="172"/>
                    <a:pt x="88" y="172"/>
                    <a:pt x="88" y="172"/>
                  </a:cubicBezTo>
                  <a:cubicBezTo>
                    <a:pt x="127" y="172"/>
                    <a:pt x="161" y="147"/>
                    <a:pt x="172" y="112"/>
                  </a:cubicBezTo>
                  <a:cubicBezTo>
                    <a:pt x="175" y="104"/>
                    <a:pt x="176" y="95"/>
                    <a:pt x="176" y="86"/>
                  </a:cubicBezTo>
                  <a:cubicBezTo>
                    <a:pt x="176" y="63"/>
                    <a:pt x="166" y="41"/>
                    <a:pt x="150" y="26"/>
                  </a:cubicBezTo>
                  <a:cubicBezTo>
                    <a:pt x="134" y="10"/>
                    <a:pt x="112" y="0"/>
                    <a:pt x="88" y="0"/>
                  </a:cubicBezTo>
                  <a:close/>
                  <a:moveTo>
                    <a:pt x="88" y="166"/>
                  </a:moveTo>
                  <a:cubicBezTo>
                    <a:pt x="48" y="166"/>
                    <a:pt x="15" y="139"/>
                    <a:pt x="8" y="102"/>
                  </a:cubicBezTo>
                  <a:cubicBezTo>
                    <a:pt x="8" y="101"/>
                    <a:pt x="7" y="100"/>
                    <a:pt x="7" y="99"/>
                  </a:cubicBezTo>
                  <a:cubicBezTo>
                    <a:pt x="7" y="96"/>
                    <a:pt x="6" y="93"/>
                    <a:pt x="6" y="90"/>
                  </a:cubicBezTo>
                  <a:cubicBezTo>
                    <a:pt x="6" y="89"/>
                    <a:pt x="6" y="88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42"/>
                    <a:pt x="43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88" y="6"/>
                    <a:pt x="88" y="6"/>
                    <a:pt x="88" y="6"/>
                  </a:cubicBezTo>
                  <a:cubicBezTo>
                    <a:pt x="111" y="6"/>
                    <a:pt x="131" y="15"/>
                    <a:pt x="146" y="30"/>
                  </a:cubicBezTo>
                  <a:cubicBezTo>
                    <a:pt x="161" y="44"/>
                    <a:pt x="170" y="64"/>
                    <a:pt x="170" y="86"/>
                  </a:cubicBezTo>
                  <a:cubicBezTo>
                    <a:pt x="170" y="131"/>
                    <a:pt x="133" y="166"/>
                    <a:pt x="88" y="166"/>
                  </a:cubicBezTo>
                  <a:close/>
                </a:path>
              </a:pathLst>
            </a:custGeom>
            <a:solidFill>
              <a:srgbClr val="86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515"/>
            <p:cNvSpPr>
              <a:spLocks noEditPoints="1"/>
            </p:cNvSpPr>
            <p:nvPr/>
          </p:nvSpPr>
          <p:spPr bwMode="auto">
            <a:xfrm>
              <a:off x="5722938" y="2849563"/>
              <a:ext cx="661988" cy="649288"/>
            </a:xfrm>
            <a:custGeom>
              <a:avLst/>
              <a:gdLst>
                <a:gd name="T0" fmla="*/ 78 w 156"/>
                <a:gd name="T1" fmla="*/ 0 h 153"/>
                <a:gd name="T2" fmla="*/ 78 w 156"/>
                <a:gd name="T3" fmla="*/ 0 h 153"/>
                <a:gd name="T4" fmla="*/ 0 w 156"/>
                <a:gd name="T5" fmla="*/ 76 h 153"/>
                <a:gd name="T6" fmla="*/ 0 w 156"/>
                <a:gd name="T7" fmla="*/ 77 h 153"/>
                <a:gd name="T8" fmla="*/ 0 w 156"/>
                <a:gd name="T9" fmla="*/ 77 h 153"/>
                <a:gd name="T10" fmla="*/ 78 w 156"/>
                <a:gd name="T11" fmla="*/ 153 h 153"/>
                <a:gd name="T12" fmla="*/ 78 w 156"/>
                <a:gd name="T13" fmla="*/ 153 h 153"/>
                <a:gd name="T14" fmla="*/ 156 w 156"/>
                <a:gd name="T15" fmla="*/ 76 h 153"/>
                <a:gd name="T16" fmla="*/ 156 w 156"/>
                <a:gd name="T17" fmla="*/ 76 h 153"/>
                <a:gd name="T18" fmla="*/ 78 w 156"/>
                <a:gd name="T19" fmla="*/ 0 h 153"/>
                <a:gd name="T20" fmla="*/ 150 w 156"/>
                <a:gd name="T21" fmla="*/ 76 h 153"/>
                <a:gd name="T22" fmla="*/ 78 w 156"/>
                <a:gd name="T23" fmla="*/ 147 h 153"/>
                <a:gd name="T24" fmla="*/ 78 w 156"/>
                <a:gd name="T25" fmla="*/ 147 h 153"/>
                <a:gd name="T26" fmla="*/ 6 w 156"/>
                <a:gd name="T27" fmla="*/ 77 h 153"/>
                <a:gd name="T28" fmla="*/ 6 w 156"/>
                <a:gd name="T29" fmla="*/ 77 h 153"/>
                <a:gd name="T30" fmla="*/ 6 w 156"/>
                <a:gd name="T31" fmla="*/ 76 h 153"/>
                <a:gd name="T32" fmla="*/ 78 w 156"/>
                <a:gd name="T33" fmla="*/ 6 h 153"/>
                <a:gd name="T34" fmla="*/ 78 w 156"/>
                <a:gd name="T35" fmla="*/ 6 h 153"/>
                <a:gd name="T36" fmla="*/ 150 w 156"/>
                <a:gd name="T37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153">
                  <a:moveTo>
                    <a:pt x="78" y="0"/>
                  </a:moveTo>
                  <a:cubicBezTo>
                    <a:pt x="78" y="0"/>
                    <a:pt x="78" y="0"/>
                    <a:pt x="78" y="0"/>
                  </a:cubicBezTo>
                  <a:cubicBezTo>
                    <a:pt x="35" y="0"/>
                    <a:pt x="0" y="34"/>
                    <a:pt x="0" y="7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119"/>
                    <a:pt x="35" y="153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121" y="153"/>
                    <a:pt x="156" y="119"/>
                    <a:pt x="156" y="76"/>
                  </a:cubicBezTo>
                  <a:cubicBezTo>
                    <a:pt x="156" y="76"/>
                    <a:pt x="156" y="76"/>
                    <a:pt x="156" y="76"/>
                  </a:cubicBezTo>
                  <a:cubicBezTo>
                    <a:pt x="156" y="34"/>
                    <a:pt x="121" y="0"/>
                    <a:pt x="78" y="0"/>
                  </a:cubicBezTo>
                  <a:close/>
                  <a:moveTo>
                    <a:pt x="150" y="76"/>
                  </a:moveTo>
                  <a:cubicBezTo>
                    <a:pt x="150" y="115"/>
                    <a:pt x="118" y="147"/>
                    <a:pt x="78" y="147"/>
                  </a:cubicBezTo>
                  <a:cubicBezTo>
                    <a:pt x="78" y="147"/>
                    <a:pt x="78" y="147"/>
                    <a:pt x="78" y="147"/>
                  </a:cubicBezTo>
                  <a:cubicBezTo>
                    <a:pt x="38" y="147"/>
                    <a:pt x="6" y="115"/>
                    <a:pt x="6" y="77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37"/>
                    <a:pt x="38" y="6"/>
                    <a:pt x="78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118" y="6"/>
                    <a:pt x="150" y="37"/>
                    <a:pt x="150" y="76"/>
                  </a:cubicBezTo>
                  <a:close/>
                </a:path>
              </a:pathLst>
            </a:custGeom>
            <a:solidFill>
              <a:srgbClr val="8687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516"/>
            <p:cNvSpPr/>
            <p:nvPr/>
          </p:nvSpPr>
          <p:spPr bwMode="auto">
            <a:xfrm>
              <a:off x="5973763" y="3057525"/>
              <a:ext cx="130175" cy="111125"/>
            </a:xfrm>
            <a:custGeom>
              <a:avLst/>
              <a:gdLst>
                <a:gd name="T0" fmla="*/ 30 w 31"/>
                <a:gd name="T1" fmla="*/ 1 h 26"/>
                <a:gd name="T2" fmla="*/ 28 w 31"/>
                <a:gd name="T3" fmla="*/ 1 h 26"/>
                <a:gd name="T4" fmla="*/ 1 w 31"/>
                <a:gd name="T5" fmla="*/ 23 h 26"/>
                <a:gd name="T6" fmla="*/ 1 w 31"/>
                <a:gd name="T7" fmla="*/ 26 h 26"/>
                <a:gd name="T8" fmla="*/ 2 w 31"/>
                <a:gd name="T9" fmla="*/ 26 h 26"/>
                <a:gd name="T10" fmla="*/ 3 w 31"/>
                <a:gd name="T11" fmla="*/ 26 h 26"/>
                <a:gd name="T12" fmla="*/ 30 w 31"/>
                <a:gd name="T13" fmla="*/ 3 h 26"/>
                <a:gd name="T14" fmla="*/ 30 w 31"/>
                <a:gd name="T15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6">
                  <a:moveTo>
                    <a:pt x="30" y="1"/>
                  </a:moveTo>
                  <a:cubicBezTo>
                    <a:pt x="30" y="0"/>
                    <a:pt x="29" y="0"/>
                    <a:pt x="28" y="1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" y="26"/>
                    <a:pt x="1" y="26"/>
                    <a:pt x="2" y="26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2"/>
                    <a:pt x="31" y="1"/>
                    <a:pt x="30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17"/>
            <p:cNvSpPr/>
            <p:nvPr/>
          </p:nvSpPr>
          <p:spPr bwMode="auto">
            <a:xfrm>
              <a:off x="6062663" y="3062288"/>
              <a:ext cx="130175" cy="114300"/>
            </a:xfrm>
            <a:custGeom>
              <a:avLst/>
              <a:gdLst>
                <a:gd name="T0" fmla="*/ 29 w 31"/>
                <a:gd name="T1" fmla="*/ 0 h 27"/>
                <a:gd name="T2" fmla="*/ 1 w 31"/>
                <a:gd name="T3" fmla="*/ 24 h 27"/>
                <a:gd name="T4" fmla="*/ 1 w 31"/>
                <a:gd name="T5" fmla="*/ 26 h 27"/>
                <a:gd name="T6" fmla="*/ 2 w 31"/>
                <a:gd name="T7" fmla="*/ 27 h 27"/>
                <a:gd name="T8" fmla="*/ 3 w 31"/>
                <a:gd name="T9" fmla="*/ 26 h 27"/>
                <a:gd name="T10" fmla="*/ 31 w 31"/>
                <a:gd name="T11" fmla="*/ 3 h 27"/>
                <a:gd name="T12" fmla="*/ 31 w 31"/>
                <a:gd name="T13" fmla="*/ 1 h 27"/>
                <a:gd name="T14" fmla="*/ 29 w 31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27">
                  <a:moveTo>
                    <a:pt x="29" y="0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0" y="25"/>
                    <a:pt x="0" y="25"/>
                    <a:pt x="1" y="26"/>
                  </a:cubicBezTo>
                  <a:cubicBezTo>
                    <a:pt x="1" y="26"/>
                    <a:pt x="1" y="27"/>
                    <a:pt x="2" y="27"/>
                  </a:cubicBezTo>
                  <a:cubicBezTo>
                    <a:pt x="2" y="27"/>
                    <a:pt x="2" y="26"/>
                    <a:pt x="3" y="26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1" y="1"/>
                    <a:pt x="31" y="1"/>
                  </a:cubicBezTo>
                  <a:cubicBezTo>
                    <a:pt x="30" y="0"/>
                    <a:pt x="29" y="0"/>
                    <a:pt x="29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518"/>
            <p:cNvSpPr/>
            <p:nvPr/>
          </p:nvSpPr>
          <p:spPr bwMode="auto">
            <a:xfrm>
              <a:off x="6075363" y="3181350"/>
              <a:ext cx="79375" cy="71438"/>
            </a:xfrm>
            <a:custGeom>
              <a:avLst/>
              <a:gdLst>
                <a:gd name="T0" fmla="*/ 17 w 19"/>
                <a:gd name="T1" fmla="*/ 1 h 17"/>
                <a:gd name="T2" fmla="*/ 1 w 19"/>
                <a:gd name="T3" fmla="*/ 14 h 17"/>
                <a:gd name="T4" fmla="*/ 1 w 19"/>
                <a:gd name="T5" fmla="*/ 16 h 17"/>
                <a:gd name="T6" fmla="*/ 2 w 19"/>
                <a:gd name="T7" fmla="*/ 17 h 17"/>
                <a:gd name="T8" fmla="*/ 3 w 19"/>
                <a:gd name="T9" fmla="*/ 16 h 17"/>
                <a:gd name="T10" fmla="*/ 19 w 19"/>
                <a:gd name="T11" fmla="*/ 3 h 17"/>
                <a:gd name="T12" fmla="*/ 19 w 19"/>
                <a:gd name="T13" fmla="*/ 1 h 17"/>
                <a:gd name="T14" fmla="*/ 17 w 19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7">
                  <a:moveTo>
                    <a:pt x="17" y="1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2" y="17"/>
                    <a:pt x="2" y="17"/>
                    <a:pt x="3" y="16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8" y="0"/>
                    <a:pt x="17" y="0"/>
                    <a:pt x="17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519"/>
            <p:cNvSpPr/>
            <p:nvPr/>
          </p:nvSpPr>
          <p:spPr bwMode="auto">
            <a:xfrm>
              <a:off x="5976938" y="3184525"/>
              <a:ext cx="73025" cy="63500"/>
            </a:xfrm>
            <a:custGeom>
              <a:avLst/>
              <a:gdLst>
                <a:gd name="T0" fmla="*/ 15 w 17"/>
                <a:gd name="T1" fmla="*/ 0 h 15"/>
                <a:gd name="T2" fmla="*/ 1 w 17"/>
                <a:gd name="T3" fmla="*/ 12 h 15"/>
                <a:gd name="T4" fmla="*/ 1 w 17"/>
                <a:gd name="T5" fmla="*/ 14 h 15"/>
                <a:gd name="T6" fmla="*/ 2 w 17"/>
                <a:gd name="T7" fmla="*/ 14 h 15"/>
                <a:gd name="T8" fmla="*/ 3 w 17"/>
                <a:gd name="T9" fmla="*/ 14 h 15"/>
                <a:gd name="T10" fmla="*/ 17 w 17"/>
                <a:gd name="T11" fmla="*/ 3 h 15"/>
                <a:gd name="T12" fmla="*/ 17 w 17"/>
                <a:gd name="T13" fmla="*/ 0 h 15"/>
                <a:gd name="T14" fmla="*/ 15 w 17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5">
                  <a:moveTo>
                    <a:pt x="15" y="0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" y="14"/>
                    <a:pt x="1" y="14"/>
                    <a:pt x="2" y="14"/>
                  </a:cubicBezTo>
                  <a:cubicBezTo>
                    <a:pt x="2" y="15"/>
                    <a:pt x="3" y="14"/>
                    <a:pt x="3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898630" y="3015252"/>
            <a:ext cx="36418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87711" y="2868100"/>
            <a:ext cx="30217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vi-VN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Freeform 96"/>
          <p:cNvSpPr/>
          <p:nvPr/>
        </p:nvSpPr>
        <p:spPr bwMode="auto">
          <a:xfrm>
            <a:off x="7079099" y="4733713"/>
            <a:ext cx="685800" cy="612775"/>
          </a:xfrm>
          <a:custGeom>
            <a:avLst/>
            <a:gdLst>
              <a:gd name="T0" fmla="*/ 92 w 94"/>
              <a:gd name="T1" fmla="*/ 43 h 84"/>
              <a:gd name="T2" fmla="*/ 48 w 94"/>
              <a:gd name="T3" fmla="*/ 7 h 84"/>
              <a:gd name="T4" fmla="*/ 59 w 94"/>
              <a:gd name="T5" fmla="*/ 1 h 84"/>
              <a:gd name="T6" fmla="*/ 83 w 94"/>
              <a:gd name="T7" fmla="*/ 14 h 84"/>
              <a:gd name="T8" fmla="*/ 92 w 94"/>
              <a:gd name="T9" fmla="*/ 43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4" h="84">
                <a:moveTo>
                  <a:pt x="92" y="43"/>
                </a:moveTo>
                <a:cubicBezTo>
                  <a:pt x="84" y="84"/>
                  <a:pt x="0" y="46"/>
                  <a:pt x="48" y="7"/>
                </a:cubicBezTo>
                <a:cubicBezTo>
                  <a:pt x="51" y="4"/>
                  <a:pt x="55" y="2"/>
                  <a:pt x="59" y="1"/>
                </a:cubicBezTo>
                <a:cubicBezTo>
                  <a:pt x="68" y="0"/>
                  <a:pt x="77" y="6"/>
                  <a:pt x="83" y="14"/>
                </a:cubicBezTo>
                <a:cubicBezTo>
                  <a:pt x="90" y="22"/>
                  <a:pt x="94" y="33"/>
                  <a:pt x="92" y="43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0" name="Freeform 97"/>
          <p:cNvSpPr/>
          <p:nvPr/>
        </p:nvSpPr>
        <p:spPr bwMode="auto">
          <a:xfrm>
            <a:off x="6607940" y="4122852"/>
            <a:ext cx="488950" cy="541338"/>
          </a:xfrm>
          <a:custGeom>
            <a:avLst/>
            <a:gdLst>
              <a:gd name="T0" fmla="*/ 35 w 67"/>
              <a:gd name="T1" fmla="*/ 8 h 74"/>
              <a:gd name="T2" fmla="*/ 13 w 67"/>
              <a:gd name="T3" fmla="*/ 45 h 74"/>
              <a:gd name="T4" fmla="*/ 35 w 67"/>
              <a:gd name="T5" fmla="*/ 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" h="74">
                <a:moveTo>
                  <a:pt x="35" y="8"/>
                </a:moveTo>
                <a:cubicBezTo>
                  <a:pt x="67" y="19"/>
                  <a:pt x="37" y="74"/>
                  <a:pt x="13" y="45"/>
                </a:cubicBezTo>
                <a:cubicBezTo>
                  <a:pt x="0" y="29"/>
                  <a:pt x="13" y="0"/>
                  <a:pt x="35" y="8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1" name="Freeform 98"/>
          <p:cNvSpPr/>
          <p:nvPr/>
        </p:nvSpPr>
        <p:spPr bwMode="auto">
          <a:xfrm>
            <a:off x="6320930" y="3449063"/>
            <a:ext cx="307975" cy="271463"/>
          </a:xfrm>
          <a:custGeom>
            <a:avLst/>
            <a:gdLst>
              <a:gd name="T0" fmla="*/ 41 w 42"/>
              <a:gd name="T1" fmla="*/ 17 h 37"/>
              <a:gd name="T2" fmla="*/ 16 w 42"/>
              <a:gd name="T3" fmla="*/ 32 h 37"/>
              <a:gd name="T4" fmla="*/ 26 w 42"/>
              <a:gd name="T5" fmla="*/ 2 h 37"/>
              <a:gd name="T6" fmla="*/ 41 w 42"/>
              <a:gd name="T7" fmla="*/ 1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" h="37">
                <a:moveTo>
                  <a:pt x="41" y="17"/>
                </a:moveTo>
                <a:cubicBezTo>
                  <a:pt x="42" y="29"/>
                  <a:pt x="25" y="37"/>
                  <a:pt x="16" y="32"/>
                </a:cubicBezTo>
                <a:cubicBezTo>
                  <a:pt x="0" y="24"/>
                  <a:pt x="10" y="0"/>
                  <a:pt x="26" y="2"/>
                </a:cubicBezTo>
                <a:cubicBezTo>
                  <a:pt x="33" y="2"/>
                  <a:pt x="40" y="9"/>
                  <a:pt x="41" y="17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文本框 109"/>
          <p:cNvSpPr txBox="1"/>
          <p:nvPr/>
        </p:nvSpPr>
        <p:spPr>
          <a:xfrm>
            <a:off x="106357" y="-59193"/>
            <a:ext cx="1221757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Chiếc</a:t>
            </a:r>
            <a:r>
              <a:rPr lang="en-US" altLang="zh-CN" sz="66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lá</a:t>
            </a:r>
            <a:r>
              <a:rPr lang="en-US" altLang="zh-CN" sz="66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cuối</a:t>
            </a:r>
            <a:r>
              <a:rPr lang="en-US" altLang="zh-CN" sz="66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66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cùng</a:t>
            </a:r>
            <a:endParaRPr lang="en-US" altLang="zh-CN" sz="6600" i="1" dirty="0">
              <a:ln w="76200"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altLang="zh-CN" sz="36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(</a:t>
            </a:r>
            <a:r>
              <a:rPr lang="en-US" altLang="zh-CN" sz="3600" i="1" dirty="0" err="1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Trích</a:t>
            </a:r>
            <a:r>
              <a:rPr lang="en-US" altLang="zh-CN" sz="3600" i="1" dirty="0">
                <a:ln w="76200"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)</a:t>
            </a:r>
            <a:endParaRPr lang="zh-CN" altLang="en-US" sz="3600" i="1" dirty="0">
              <a:ln w="76200"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2" descr="LEAFC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70709"/>
            <a:ext cx="2641600" cy="1697990"/>
          </a:xfrm>
          <a:prstGeom prst="rect">
            <a:avLst/>
          </a:prstGeom>
          <a:noFill/>
        </p:spPr>
      </p:pic>
      <p:sp>
        <p:nvSpPr>
          <p:cNvPr id="11" name="文本框 109"/>
          <p:cNvSpPr txBox="1"/>
          <p:nvPr/>
        </p:nvSpPr>
        <p:spPr>
          <a:xfrm>
            <a:off x="6474917" y="1157986"/>
            <a:ext cx="6080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i="1" dirty="0">
                <a:ln w="76200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O Hen-</a:t>
            </a:r>
            <a:r>
              <a:rPr lang="en-US" altLang="zh-CN" sz="4000" i="1" dirty="0" err="1">
                <a:ln w="76200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ri</a:t>
            </a:r>
            <a:r>
              <a:rPr lang="en-US" altLang="zh-CN" sz="4000" i="1" dirty="0">
                <a:ln w="76200">
                  <a:noFill/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-</a:t>
            </a:r>
            <a:endParaRPr lang="zh-CN" altLang="en-US" sz="4000" i="1" dirty="0">
              <a:ln w="76200">
                <a:noFill/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9676D23-CD8D-487A-9C51-AFF09C0EC08D}"/>
              </a:ext>
            </a:extLst>
          </p:cNvPr>
          <p:cNvSpPr txBox="1"/>
          <p:nvPr/>
        </p:nvSpPr>
        <p:spPr>
          <a:xfrm>
            <a:off x="574445" y="1944484"/>
            <a:ext cx="627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ĐỌC – HIỂU CHÚ THÍCH</a:t>
            </a: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D03F5E4-E8D4-40AB-8CFF-B09B2C3585AE}"/>
              </a:ext>
            </a:extLst>
          </p:cNvPr>
          <p:cNvSpPr txBox="1"/>
          <p:nvPr/>
        </p:nvSpPr>
        <p:spPr>
          <a:xfrm>
            <a:off x="574445" y="2552986"/>
            <a:ext cx="627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ĐỌC – HIỂU VĂN BẢN</a:t>
            </a: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16CA27-7034-43DD-B7C8-D596D0F77CE5}"/>
              </a:ext>
            </a:extLst>
          </p:cNvPr>
          <p:cNvSpPr txBox="1"/>
          <p:nvPr/>
        </p:nvSpPr>
        <p:spPr>
          <a:xfrm>
            <a:off x="691920" y="3185801"/>
            <a:ext cx="627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-xi </a:t>
            </a: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E254D42-6796-490F-ABAA-52FABB7098AF}"/>
              </a:ext>
            </a:extLst>
          </p:cNvPr>
          <p:cNvSpPr txBox="1"/>
          <p:nvPr/>
        </p:nvSpPr>
        <p:spPr>
          <a:xfrm>
            <a:off x="691920" y="3794846"/>
            <a:ext cx="627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7B12C2B-3B8C-482C-8F15-A9933B422A34}"/>
              </a:ext>
            </a:extLst>
          </p:cNvPr>
          <p:cNvSpPr txBox="1"/>
          <p:nvPr/>
        </p:nvSpPr>
        <p:spPr>
          <a:xfrm>
            <a:off x="691920" y="4436388"/>
            <a:ext cx="627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-men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07E0604-6CBB-4C4B-B9F7-18862002EBAE}"/>
              </a:ext>
            </a:extLst>
          </p:cNvPr>
          <p:cNvSpPr txBox="1"/>
          <p:nvPr/>
        </p:nvSpPr>
        <p:spPr>
          <a:xfrm>
            <a:off x="574445" y="5037402"/>
            <a:ext cx="62779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TỔNG KẾT 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(SGK/90) </a:t>
            </a:r>
            <a:endParaRPr lang="vi-VN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854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ar: 5 Points 9">
            <a:extLst>
              <a:ext uri="{FF2B5EF4-FFF2-40B4-BE49-F238E27FC236}">
                <a16:creationId xmlns:a16="http://schemas.microsoft.com/office/drawing/2014/main" xmlns="" id="{75FE17B7-0B29-42F7-9F5D-E9FC82F61E90}"/>
              </a:ext>
            </a:extLst>
          </p:cNvPr>
          <p:cNvSpPr/>
          <p:nvPr/>
        </p:nvSpPr>
        <p:spPr>
          <a:xfrm>
            <a:off x="3984172" y="1317173"/>
            <a:ext cx="4223657" cy="422365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E8F67B-0360-4E64-A353-BF62688823B3}"/>
              </a:ext>
            </a:extLst>
          </p:cNvPr>
          <p:cNvSpPr/>
          <p:nvPr/>
        </p:nvSpPr>
        <p:spPr>
          <a:xfrm>
            <a:off x="3165021" y="1311444"/>
            <a:ext cx="5707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VIỆT NAM VÔ ĐỊCH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179" y="3316582"/>
            <a:ext cx="49530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92" y="230504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35" y="1914522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1" y="2743197"/>
            <a:ext cx="495300" cy="4381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95" y="3396794"/>
            <a:ext cx="49530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698" y="3177719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69181" y="2518383"/>
            <a:ext cx="3656369" cy="4538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6839996" y="3648077"/>
            <a:ext cx="5406596" cy="32232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E429FBD-C62A-4B78-B188-3CE5FC4520CC}"/>
              </a:ext>
            </a:extLst>
          </p:cNvPr>
          <p:cNvSpPr/>
          <p:nvPr/>
        </p:nvSpPr>
        <p:spPr>
          <a:xfrm>
            <a:off x="2637332" y="2439841"/>
            <a:ext cx="69173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2525829" y="22135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84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2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2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8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452649"/>
            <a:ext cx="11978640" cy="130651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men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nảy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xi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xi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kiệt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đời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 xi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2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2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210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153087"/>
            <a:ext cx="11978640" cy="9932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xi,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men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1"/>
          <p:cNvSpPr/>
          <p:nvPr/>
        </p:nvSpPr>
        <p:spPr>
          <a:xfrm>
            <a:off x="217042" y="4382807"/>
            <a:ext cx="5693639" cy="10878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217041" y="5651113"/>
            <a:ext cx="5693639" cy="11241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men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281319" y="4382807"/>
            <a:ext cx="5693639" cy="10720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xi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281318" y="5628290"/>
            <a:ext cx="5693639" cy="112415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Giôn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xi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45" y="55577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86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2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71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753" y="1311460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3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men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9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701" y="329920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814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2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812" y="762773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92" y="1203654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389587"/>
            <a:ext cx="11978640" cy="11961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79" y="5884597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45" y="13196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6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1" y="1049312"/>
            <a:ext cx="1261981" cy="1676545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92" y="829448"/>
            <a:ext cx="1261981" cy="196308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13" y="1261648"/>
            <a:ext cx="780356" cy="1414395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319" y="3446826"/>
            <a:ext cx="591363" cy="591363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06679" y="3720663"/>
            <a:ext cx="11978640" cy="103849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Nhận xét nào nói đúng nhất về cụ Bơ – men?</a:t>
            </a:r>
            <a:endParaRPr lang="en-US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06680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dirty="0">
                <a:latin typeface="+mj-lt"/>
              </a:rPr>
              <a:t>A. Là một người yêu thương và lo lắng cho số phận của Giôn – </a:t>
            </a:r>
            <a:r>
              <a:rPr lang="vi-VN" sz="2800" dirty="0" smtClean="0">
                <a:latin typeface="+mj-lt"/>
              </a:rPr>
              <a:t>xi.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06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C. Là một người sống lặng lẽ, âm thầ</a:t>
            </a:r>
            <a:r>
              <a:rPr lang="en-US" sz="2800" dirty="0" smtClean="0">
                <a:latin typeface="+mj-lt"/>
              </a:rPr>
              <a:t>m</a:t>
            </a:r>
            <a:r>
              <a:rPr lang="vi-VN" sz="2800" dirty="0" smtClean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11" name="2"/>
          <p:cNvSpPr/>
          <p:nvPr/>
        </p:nvSpPr>
        <p:spPr>
          <a:xfrm>
            <a:off x="6391681" y="484392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B. Là một người cao thượng, biết quên mình vì người </a:t>
            </a:r>
            <a:r>
              <a:rPr lang="vi-VN" sz="2800" dirty="0" smtClean="0">
                <a:latin typeface="+mj-lt"/>
              </a:rPr>
              <a:t>khác.</a:t>
            </a:r>
            <a:endParaRPr lang="vi-VN" sz="2800" dirty="0">
              <a:latin typeface="+mj-lt"/>
            </a:endParaRPr>
          </a:p>
        </p:txBody>
      </p:sp>
      <p:sp>
        <p:nvSpPr>
          <p:cNvPr id="12" name="4"/>
          <p:cNvSpPr/>
          <p:nvPr/>
        </p:nvSpPr>
        <p:spPr>
          <a:xfrm>
            <a:off x="6391680" y="5861774"/>
            <a:ext cx="5693639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D. Cả 3 nội dung trên đều </a:t>
            </a:r>
            <a:r>
              <a:rPr lang="vi-VN" sz="2800" dirty="0" smtClean="0">
                <a:latin typeface="+mj-lt"/>
              </a:rPr>
              <a:t>đúng.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94" y="122252"/>
            <a:ext cx="288975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04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332 -0.4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32 -0.45 L -0.04271 -0.2419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0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579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0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797 -0.24143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-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71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3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7305 -0.23287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1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5169 -0.00995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" y="-50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50"/>
                            </p:stCondLst>
                            <p:childTnLst>
                              <p:par>
                                <p:cTn id="89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2773 -0.308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5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9128 0.0081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39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2" grpId="2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-58369" y="0"/>
            <a:ext cx="12193953" cy="6858000"/>
          </a:xfrm>
          <a:prstGeom prst="rect">
            <a:avLst/>
          </a:prstGeom>
          <a:noFill/>
        </p:spPr>
      </p:pic>
      <p:pic>
        <p:nvPicPr>
          <p:cNvPr id="16" name="Picture 26" descr="Cover">
            <a:extLst>
              <a:ext uri="{FF2B5EF4-FFF2-40B4-BE49-F238E27FC236}">
                <a16:creationId xmlns:a16="http://schemas.microsoft.com/office/drawing/2014/main" xmlns="" id="{349AE866-E6C9-4F24-9D30-A5EC3A4A0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1" y="5907406"/>
            <a:ext cx="4080510" cy="99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Cover">
            <a:extLst>
              <a:ext uri="{FF2B5EF4-FFF2-40B4-BE49-F238E27FC236}">
                <a16:creationId xmlns:a16="http://schemas.microsoft.com/office/drawing/2014/main" xmlns="" id="{2E4782D4-26A8-4C17-9090-0D6BE60E8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386" y="5459731"/>
            <a:ext cx="3549014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 descr="Cover">
            <a:extLst>
              <a:ext uri="{FF2B5EF4-FFF2-40B4-BE49-F238E27FC236}">
                <a16:creationId xmlns:a16="http://schemas.microsoft.com/office/drawing/2014/main" xmlns="" id="{87EBE187-514A-4338-8982-BEE897ED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90" y="3495676"/>
            <a:ext cx="2371726" cy="276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3" descr="Cover">
            <a:extLst>
              <a:ext uri="{FF2B5EF4-FFF2-40B4-BE49-F238E27FC236}">
                <a16:creationId xmlns:a16="http://schemas.microsoft.com/office/drawing/2014/main" xmlns="" id="{A94DE103-B819-460A-9A90-06D02FD1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93" y="4764406"/>
            <a:ext cx="3640456" cy="177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2" descr="Cover">
            <a:extLst>
              <a:ext uri="{FF2B5EF4-FFF2-40B4-BE49-F238E27FC236}">
                <a16:creationId xmlns:a16="http://schemas.microsoft.com/office/drawing/2014/main" xmlns="" id="{FB0E8FA9-A664-4FFC-B827-400DD0482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73" y="4718686"/>
            <a:ext cx="3648076" cy="90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 descr="Cover">
            <a:extLst>
              <a:ext uri="{FF2B5EF4-FFF2-40B4-BE49-F238E27FC236}">
                <a16:creationId xmlns:a16="http://schemas.microsoft.com/office/drawing/2014/main" xmlns="" id="{D654E284-6AFF-4597-A59A-D505DE26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4" y="3800476"/>
            <a:ext cx="3813810" cy="119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 descr="Cover">
            <a:extLst>
              <a:ext uri="{FF2B5EF4-FFF2-40B4-BE49-F238E27FC236}">
                <a16:creationId xmlns:a16="http://schemas.microsoft.com/office/drawing/2014/main" xmlns="" id="{93E034B6-C636-4232-9BA6-54D3C6F3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3491866"/>
            <a:ext cx="1872614" cy="159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9" descr="Cover">
            <a:extLst>
              <a:ext uri="{FF2B5EF4-FFF2-40B4-BE49-F238E27FC236}">
                <a16:creationId xmlns:a16="http://schemas.microsoft.com/office/drawing/2014/main" xmlns="" id="{5A000879-4E22-41E5-873D-41336959E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704" y="3882391"/>
            <a:ext cx="3564254" cy="164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8" descr="Cover">
            <a:extLst>
              <a:ext uri="{FF2B5EF4-FFF2-40B4-BE49-F238E27FC236}">
                <a16:creationId xmlns:a16="http://schemas.microsoft.com/office/drawing/2014/main" xmlns="" id="{08CC859B-FA29-4F8C-ABA6-300DA4FE7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24" y="3621406"/>
            <a:ext cx="3190874" cy="90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7" descr="Cover">
            <a:extLst>
              <a:ext uri="{FF2B5EF4-FFF2-40B4-BE49-F238E27FC236}">
                <a16:creationId xmlns:a16="http://schemas.microsoft.com/office/drawing/2014/main" xmlns="" id="{54FB8371-AD81-471F-AB44-712B69960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734" y="2821306"/>
            <a:ext cx="3118484" cy="119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6" descr="Cover">
            <a:extLst>
              <a:ext uri="{FF2B5EF4-FFF2-40B4-BE49-F238E27FC236}">
                <a16:creationId xmlns:a16="http://schemas.microsoft.com/office/drawing/2014/main" xmlns="" id="{61E08162-F9DB-42DB-8E8E-2A5ADB843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90" y="3529966"/>
            <a:ext cx="2367916" cy="63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 descr="Cover">
            <a:extLst>
              <a:ext uri="{FF2B5EF4-FFF2-40B4-BE49-F238E27FC236}">
                <a16:creationId xmlns:a16="http://schemas.microsoft.com/office/drawing/2014/main" xmlns="" id="{FB285703-8F14-464C-98FA-F81DD2A4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39" y="2827021"/>
            <a:ext cx="3312796" cy="103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Cover">
            <a:extLst>
              <a:ext uri="{FF2B5EF4-FFF2-40B4-BE49-F238E27FC236}">
                <a16:creationId xmlns:a16="http://schemas.microsoft.com/office/drawing/2014/main" xmlns="" id="{C7148724-8544-440D-8EB0-8CB26E7A8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4" y="2240281"/>
            <a:ext cx="3430906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 descr="Cover">
            <a:extLst>
              <a:ext uri="{FF2B5EF4-FFF2-40B4-BE49-F238E27FC236}">
                <a16:creationId xmlns:a16="http://schemas.microsoft.com/office/drawing/2014/main" xmlns="" id="{E69C2DDF-7518-4B0A-8D00-DE8D1DB1C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96" y="2562226"/>
            <a:ext cx="2188844" cy="160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Cover">
            <a:extLst>
              <a:ext uri="{FF2B5EF4-FFF2-40B4-BE49-F238E27FC236}">
                <a16:creationId xmlns:a16="http://schemas.microsoft.com/office/drawing/2014/main" xmlns="" id="{71314B1A-BEFF-4616-99D4-73F77B655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7" y="1325880"/>
            <a:ext cx="3396616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1" descr="Cover">
            <a:extLst>
              <a:ext uri="{FF2B5EF4-FFF2-40B4-BE49-F238E27FC236}">
                <a16:creationId xmlns:a16="http://schemas.microsoft.com/office/drawing/2014/main" xmlns="" id="{3EABCA82-2A4F-4157-B648-143A52FFD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52" y="502920"/>
            <a:ext cx="3221356" cy="9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 descr="Cover">
            <a:extLst>
              <a:ext uri="{FF2B5EF4-FFF2-40B4-BE49-F238E27FC236}">
                <a16:creationId xmlns:a16="http://schemas.microsoft.com/office/drawing/2014/main" xmlns="" id="{2EAE6BA8-D415-41C9-B204-9F23FDC9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936" y="329566"/>
            <a:ext cx="2284096" cy="117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9" descr="Cover">
            <a:extLst>
              <a:ext uri="{FF2B5EF4-FFF2-40B4-BE49-F238E27FC236}">
                <a16:creationId xmlns:a16="http://schemas.microsoft.com/office/drawing/2014/main" xmlns="" id="{77A4C094-F44C-4D65-B24F-34744DE1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143000"/>
            <a:ext cx="2002156" cy="308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ver">
            <a:extLst>
              <a:ext uri="{FF2B5EF4-FFF2-40B4-BE49-F238E27FC236}">
                <a16:creationId xmlns:a16="http://schemas.microsoft.com/office/drawing/2014/main" xmlns="" id="{78A6429E-FF13-4709-92FA-C56A2137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70" y="1432560"/>
            <a:ext cx="3160396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 descr="Cover">
            <a:extLst>
              <a:ext uri="{FF2B5EF4-FFF2-40B4-BE49-F238E27FC236}">
                <a16:creationId xmlns:a16="http://schemas.microsoft.com/office/drawing/2014/main" xmlns="" id="{24D632D7-A6AE-448D-ACE5-4D031801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060" y="1171576"/>
            <a:ext cx="3190876" cy="8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Cover">
            <a:extLst>
              <a:ext uri="{FF2B5EF4-FFF2-40B4-BE49-F238E27FC236}">
                <a16:creationId xmlns:a16="http://schemas.microsoft.com/office/drawing/2014/main" xmlns="" id="{9CFC703B-A172-4432-A4F3-1DA07E89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00" y="249556"/>
            <a:ext cx="3870960" cy="13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Cover">
            <a:extLst>
              <a:ext uri="{FF2B5EF4-FFF2-40B4-BE49-F238E27FC236}">
                <a16:creationId xmlns:a16="http://schemas.microsoft.com/office/drawing/2014/main" xmlns="" id="{288B997D-ADCD-4F2C-AF19-56140B560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911" y="1320166"/>
            <a:ext cx="1710690" cy="284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 descr="Cover">
            <a:extLst>
              <a:ext uri="{FF2B5EF4-FFF2-40B4-BE49-F238E27FC236}">
                <a16:creationId xmlns:a16="http://schemas.microsoft.com/office/drawing/2014/main" xmlns="" id="{B9B73CE7-A199-498F-B260-E3CC1BA0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86" y="3139441"/>
            <a:ext cx="155067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8" descr="Kết quả hình ảnh cho nhà văn o henry">
            <a:extLst>
              <a:ext uri="{FF2B5EF4-FFF2-40B4-BE49-F238E27FC236}">
                <a16:creationId xmlns:a16="http://schemas.microsoft.com/office/drawing/2014/main" xmlns="" id="{50F910BA-42F3-4DBE-9E1A-096E6AA21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03" y="2117589"/>
            <a:ext cx="1104899" cy="1342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0" descr="Kết quả hình ảnh cho truyện ngắn chiếc lá cuối cùng">
            <a:extLst>
              <a:ext uri="{FF2B5EF4-FFF2-40B4-BE49-F238E27FC236}">
                <a16:creationId xmlns:a16="http://schemas.microsoft.com/office/drawing/2014/main" xmlns="" id="{6C5F34C2-357E-4024-B394-E60815689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1540" r="16935" b="2606"/>
          <a:stretch/>
        </p:blipFill>
        <p:spPr bwMode="auto">
          <a:xfrm>
            <a:off x="5911214" y="0"/>
            <a:ext cx="916306" cy="1365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2" descr="Kết quả hình ảnh cho giôn xi chiếc lá cuối cùng">
            <a:extLst>
              <a:ext uri="{FF2B5EF4-FFF2-40B4-BE49-F238E27FC236}">
                <a16:creationId xmlns:a16="http://schemas.microsoft.com/office/drawing/2014/main" xmlns="" id="{C48ADE18-4DB6-47A9-A40F-40CBD890B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02" y="4131844"/>
            <a:ext cx="1641520" cy="1195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4" descr="Hình ảnh có liên quan">
            <a:extLst>
              <a:ext uri="{FF2B5EF4-FFF2-40B4-BE49-F238E27FC236}">
                <a16:creationId xmlns:a16="http://schemas.microsoft.com/office/drawing/2014/main" xmlns="" id="{4FE32B68-1645-44ED-982B-CC4DC4E0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78" y="5020600"/>
            <a:ext cx="1761062" cy="106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5"/>
          <p:cNvSpPr/>
          <p:nvPr/>
        </p:nvSpPr>
        <p:spPr bwMode="auto">
          <a:xfrm>
            <a:off x="613168" y="2086781"/>
            <a:ext cx="6117020" cy="2718068"/>
          </a:xfrm>
          <a:custGeom>
            <a:avLst/>
            <a:gdLst>
              <a:gd name="T0" fmla="*/ 13 w 889"/>
              <a:gd name="T1" fmla="*/ 379 h 624"/>
              <a:gd name="T2" fmla="*/ 7 w 889"/>
              <a:gd name="T3" fmla="*/ 366 h 624"/>
              <a:gd name="T4" fmla="*/ 43 w 889"/>
              <a:gd name="T5" fmla="*/ 303 h 624"/>
              <a:gd name="T6" fmla="*/ 5 w 889"/>
              <a:gd name="T7" fmla="*/ 201 h 624"/>
              <a:gd name="T8" fmla="*/ 69 w 889"/>
              <a:gd name="T9" fmla="*/ 112 h 624"/>
              <a:gd name="T10" fmla="*/ 153 w 889"/>
              <a:gd name="T11" fmla="*/ 126 h 624"/>
              <a:gd name="T12" fmla="*/ 276 w 889"/>
              <a:gd name="T13" fmla="*/ 6 h 624"/>
              <a:gd name="T14" fmla="*/ 418 w 889"/>
              <a:gd name="T15" fmla="*/ 103 h 624"/>
              <a:gd name="T16" fmla="*/ 477 w 889"/>
              <a:gd name="T17" fmla="*/ 54 h 624"/>
              <a:gd name="T18" fmla="*/ 537 w 889"/>
              <a:gd name="T19" fmla="*/ 102 h 624"/>
              <a:gd name="T20" fmla="*/ 738 w 889"/>
              <a:gd name="T21" fmla="*/ 37 h 624"/>
              <a:gd name="T22" fmla="*/ 803 w 889"/>
              <a:gd name="T23" fmla="*/ 103 h 624"/>
              <a:gd name="T24" fmla="*/ 782 w 889"/>
              <a:gd name="T25" fmla="*/ 189 h 624"/>
              <a:gd name="T26" fmla="*/ 875 w 889"/>
              <a:gd name="T27" fmla="*/ 270 h 624"/>
              <a:gd name="T28" fmla="*/ 825 w 889"/>
              <a:gd name="T29" fmla="*/ 372 h 624"/>
              <a:gd name="T30" fmla="*/ 857 w 889"/>
              <a:gd name="T31" fmla="*/ 493 h 624"/>
              <a:gd name="T32" fmla="*/ 786 w 889"/>
              <a:gd name="T33" fmla="*/ 549 h 624"/>
              <a:gd name="T34" fmla="*/ 579 w 889"/>
              <a:gd name="T35" fmla="*/ 518 h 624"/>
              <a:gd name="T36" fmla="*/ 517 w 889"/>
              <a:gd name="T37" fmla="*/ 580 h 624"/>
              <a:gd name="T38" fmla="*/ 433 w 889"/>
              <a:gd name="T39" fmla="*/ 551 h 624"/>
              <a:gd name="T40" fmla="*/ 272 w 889"/>
              <a:gd name="T41" fmla="*/ 608 h 624"/>
              <a:gd name="T42" fmla="*/ 163 w 889"/>
              <a:gd name="T43" fmla="*/ 477 h 624"/>
              <a:gd name="T44" fmla="*/ 89 w 889"/>
              <a:gd name="T45" fmla="*/ 398 h 624"/>
              <a:gd name="T46" fmla="*/ 13 w 889"/>
              <a:gd name="T47" fmla="*/ 379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89" h="624">
                <a:moveTo>
                  <a:pt x="13" y="379"/>
                </a:moveTo>
                <a:cubicBezTo>
                  <a:pt x="11" y="375"/>
                  <a:pt x="9" y="371"/>
                  <a:pt x="7" y="366"/>
                </a:cubicBezTo>
                <a:cubicBezTo>
                  <a:pt x="3" y="354"/>
                  <a:pt x="21" y="284"/>
                  <a:pt x="43" y="303"/>
                </a:cubicBezTo>
                <a:cubicBezTo>
                  <a:pt x="15" y="278"/>
                  <a:pt x="0" y="239"/>
                  <a:pt x="5" y="201"/>
                </a:cubicBezTo>
                <a:cubicBezTo>
                  <a:pt x="10" y="163"/>
                  <a:pt x="35" y="129"/>
                  <a:pt x="69" y="112"/>
                </a:cubicBezTo>
                <a:cubicBezTo>
                  <a:pt x="97" y="99"/>
                  <a:pt x="136" y="100"/>
                  <a:pt x="153" y="126"/>
                </a:cubicBezTo>
                <a:cubicBezTo>
                  <a:pt x="159" y="65"/>
                  <a:pt x="214" y="11"/>
                  <a:pt x="276" y="6"/>
                </a:cubicBezTo>
                <a:cubicBezTo>
                  <a:pt x="338" y="0"/>
                  <a:pt x="400" y="43"/>
                  <a:pt x="418" y="103"/>
                </a:cubicBezTo>
                <a:cubicBezTo>
                  <a:pt x="423" y="76"/>
                  <a:pt x="450" y="54"/>
                  <a:pt x="477" y="54"/>
                </a:cubicBezTo>
                <a:cubicBezTo>
                  <a:pt x="505" y="54"/>
                  <a:pt x="531" y="75"/>
                  <a:pt x="537" y="102"/>
                </a:cubicBezTo>
                <a:cubicBezTo>
                  <a:pt x="576" y="35"/>
                  <a:pt x="668" y="5"/>
                  <a:pt x="738" y="37"/>
                </a:cubicBezTo>
                <a:cubicBezTo>
                  <a:pt x="767" y="50"/>
                  <a:pt x="792" y="73"/>
                  <a:pt x="803" y="103"/>
                </a:cubicBezTo>
                <a:cubicBezTo>
                  <a:pt x="813" y="132"/>
                  <a:pt x="806" y="169"/>
                  <a:pt x="782" y="189"/>
                </a:cubicBezTo>
                <a:cubicBezTo>
                  <a:pt x="823" y="201"/>
                  <a:pt x="862" y="229"/>
                  <a:pt x="875" y="270"/>
                </a:cubicBezTo>
                <a:cubicBezTo>
                  <a:pt x="889" y="310"/>
                  <a:pt x="867" y="363"/>
                  <a:pt x="825" y="372"/>
                </a:cubicBezTo>
                <a:cubicBezTo>
                  <a:pt x="864" y="396"/>
                  <a:pt x="879" y="452"/>
                  <a:pt x="857" y="493"/>
                </a:cubicBezTo>
                <a:cubicBezTo>
                  <a:pt x="842" y="520"/>
                  <a:pt x="815" y="537"/>
                  <a:pt x="786" y="549"/>
                </a:cubicBezTo>
                <a:cubicBezTo>
                  <a:pt x="718" y="578"/>
                  <a:pt x="628" y="574"/>
                  <a:pt x="579" y="518"/>
                </a:cubicBezTo>
                <a:cubicBezTo>
                  <a:pt x="572" y="548"/>
                  <a:pt x="547" y="574"/>
                  <a:pt x="517" y="580"/>
                </a:cubicBezTo>
                <a:cubicBezTo>
                  <a:pt x="486" y="587"/>
                  <a:pt x="453" y="575"/>
                  <a:pt x="433" y="551"/>
                </a:cubicBezTo>
                <a:cubicBezTo>
                  <a:pt x="398" y="600"/>
                  <a:pt x="331" y="624"/>
                  <a:pt x="272" y="608"/>
                </a:cubicBezTo>
                <a:cubicBezTo>
                  <a:pt x="214" y="593"/>
                  <a:pt x="168" y="537"/>
                  <a:pt x="163" y="477"/>
                </a:cubicBezTo>
                <a:cubicBezTo>
                  <a:pt x="167" y="529"/>
                  <a:pt x="5" y="461"/>
                  <a:pt x="89" y="398"/>
                </a:cubicBezTo>
                <a:cubicBezTo>
                  <a:pt x="65" y="414"/>
                  <a:pt x="29" y="402"/>
                  <a:pt x="13" y="379"/>
                </a:cubicBezTo>
                <a:close/>
              </a:path>
            </a:pathLst>
          </a:custGeom>
          <a:solidFill>
            <a:srgbClr val="4DD16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894708" y="2183108"/>
            <a:ext cx="79805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5400">
                <a:ln w="7620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zh-CN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zh-CN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altLang="zh-CN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zh-CN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96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zh-CN" altLang="en-US" sz="9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7"/>
          <p:cNvGrpSpPr/>
          <p:nvPr/>
        </p:nvGrpSpPr>
        <p:grpSpPr>
          <a:xfrm>
            <a:off x="913215" y="763789"/>
            <a:ext cx="1249363" cy="1279525"/>
            <a:chOff x="10831513" y="3351213"/>
            <a:chExt cx="1249363" cy="1279525"/>
          </a:xfrm>
        </p:grpSpPr>
        <p:sp>
          <p:nvSpPr>
            <p:cNvPr id="9" name="Freeform 94"/>
            <p:cNvSpPr>
              <a:spLocks noEditPoints="1"/>
            </p:cNvSpPr>
            <p:nvPr/>
          </p:nvSpPr>
          <p:spPr bwMode="auto">
            <a:xfrm>
              <a:off x="11050588" y="3636963"/>
              <a:ext cx="584200" cy="730250"/>
            </a:xfrm>
            <a:custGeom>
              <a:avLst/>
              <a:gdLst>
                <a:gd name="T0" fmla="*/ 73 w 80"/>
                <a:gd name="T1" fmla="*/ 63 h 100"/>
                <a:gd name="T2" fmla="*/ 80 w 80"/>
                <a:gd name="T3" fmla="*/ 4 h 100"/>
                <a:gd name="T4" fmla="*/ 73 w 80"/>
                <a:gd name="T5" fmla="*/ 1 h 100"/>
                <a:gd name="T6" fmla="*/ 26 w 80"/>
                <a:gd name="T7" fmla="*/ 35 h 100"/>
                <a:gd name="T8" fmla="*/ 23 w 80"/>
                <a:gd name="T9" fmla="*/ 37 h 100"/>
                <a:gd name="T10" fmla="*/ 2 w 80"/>
                <a:gd name="T11" fmla="*/ 57 h 100"/>
                <a:gd name="T12" fmla="*/ 4 w 80"/>
                <a:gd name="T13" fmla="*/ 60 h 100"/>
                <a:gd name="T14" fmla="*/ 26 w 80"/>
                <a:gd name="T15" fmla="*/ 41 h 100"/>
                <a:gd name="T16" fmla="*/ 60 w 80"/>
                <a:gd name="T17" fmla="*/ 62 h 100"/>
                <a:gd name="T18" fmla="*/ 64 w 80"/>
                <a:gd name="T19" fmla="*/ 63 h 100"/>
                <a:gd name="T20" fmla="*/ 61 w 80"/>
                <a:gd name="T21" fmla="*/ 77 h 100"/>
                <a:gd name="T22" fmla="*/ 59 w 80"/>
                <a:gd name="T23" fmla="*/ 86 h 100"/>
                <a:gd name="T24" fmla="*/ 58 w 80"/>
                <a:gd name="T25" fmla="*/ 91 h 100"/>
                <a:gd name="T26" fmla="*/ 58 w 80"/>
                <a:gd name="T27" fmla="*/ 91 h 100"/>
                <a:gd name="T28" fmla="*/ 56 w 80"/>
                <a:gd name="T29" fmla="*/ 94 h 100"/>
                <a:gd name="T30" fmla="*/ 58 w 80"/>
                <a:gd name="T31" fmla="*/ 98 h 100"/>
                <a:gd name="T32" fmla="*/ 62 w 80"/>
                <a:gd name="T33" fmla="*/ 99 h 100"/>
                <a:gd name="T34" fmla="*/ 73 w 80"/>
                <a:gd name="T35" fmla="*/ 63 h 100"/>
                <a:gd name="T36" fmla="*/ 32 w 80"/>
                <a:gd name="T37" fmla="*/ 36 h 100"/>
                <a:gd name="T38" fmla="*/ 72 w 80"/>
                <a:gd name="T39" fmla="*/ 10 h 100"/>
                <a:gd name="T40" fmla="*/ 66 w 80"/>
                <a:gd name="T41" fmla="*/ 53 h 100"/>
                <a:gd name="T42" fmla="*/ 66 w 80"/>
                <a:gd name="T43" fmla="*/ 53 h 100"/>
                <a:gd name="T44" fmla="*/ 32 w 80"/>
                <a:gd name="T45" fmla="*/ 3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100">
                  <a:moveTo>
                    <a:pt x="73" y="63"/>
                  </a:moveTo>
                  <a:cubicBezTo>
                    <a:pt x="76" y="43"/>
                    <a:pt x="79" y="24"/>
                    <a:pt x="80" y="4"/>
                  </a:cubicBezTo>
                  <a:cubicBezTo>
                    <a:pt x="80" y="1"/>
                    <a:pt x="76" y="0"/>
                    <a:pt x="73" y="1"/>
                  </a:cubicBezTo>
                  <a:cubicBezTo>
                    <a:pt x="57" y="13"/>
                    <a:pt x="41" y="23"/>
                    <a:pt x="26" y="35"/>
                  </a:cubicBezTo>
                  <a:cubicBezTo>
                    <a:pt x="24" y="35"/>
                    <a:pt x="23" y="36"/>
                    <a:pt x="23" y="37"/>
                  </a:cubicBezTo>
                  <a:cubicBezTo>
                    <a:pt x="16" y="43"/>
                    <a:pt x="8" y="50"/>
                    <a:pt x="2" y="57"/>
                  </a:cubicBezTo>
                  <a:cubicBezTo>
                    <a:pt x="0" y="59"/>
                    <a:pt x="3" y="61"/>
                    <a:pt x="4" y="60"/>
                  </a:cubicBezTo>
                  <a:cubicBezTo>
                    <a:pt x="11" y="54"/>
                    <a:pt x="19" y="47"/>
                    <a:pt x="26" y="41"/>
                  </a:cubicBezTo>
                  <a:cubicBezTo>
                    <a:pt x="37" y="49"/>
                    <a:pt x="49" y="55"/>
                    <a:pt x="60" y="62"/>
                  </a:cubicBezTo>
                  <a:cubicBezTo>
                    <a:pt x="62" y="63"/>
                    <a:pt x="63" y="63"/>
                    <a:pt x="64" y="63"/>
                  </a:cubicBezTo>
                  <a:cubicBezTo>
                    <a:pt x="63" y="67"/>
                    <a:pt x="62" y="72"/>
                    <a:pt x="61" y="77"/>
                  </a:cubicBezTo>
                  <a:cubicBezTo>
                    <a:pt x="61" y="80"/>
                    <a:pt x="60" y="83"/>
                    <a:pt x="59" y="86"/>
                  </a:cubicBezTo>
                  <a:cubicBezTo>
                    <a:pt x="59" y="88"/>
                    <a:pt x="58" y="89"/>
                    <a:pt x="58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7" y="91"/>
                    <a:pt x="56" y="93"/>
                    <a:pt x="56" y="94"/>
                  </a:cubicBezTo>
                  <a:cubicBezTo>
                    <a:pt x="56" y="96"/>
                    <a:pt x="56" y="97"/>
                    <a:pt x="58" y="98"/>
                  </a:cubicBezTo>
                  <a:cubicBezTo>
                    <a:pt x="59" y="99"/>
                    <a:pt x="60" y="100"/>
                    <a:pt x="62" y="99"/>
                  </a:cubicBezTo>
                  <a:cubicBezTo>
                    <a:pt x="71" y="94"/>
                    <a:pt x="71" y="72"/>
                    <a:pt x="73" y="63"/>
                  </a:cubicBezTo>
                  <a:close/>
                  <a:moveTo>
                    <a:pt x="32" y="36"/>
                  </a:moveTo>
                  <a:cubicBezTo>
                    <a:pt x="45" y="26"/>
                    <a:pt x="57" y="17"/>
                    <a:pt x="72" y="10"/>
                  </a:cubicBezTo>
                  <a:cubicBezTo>
                    <a:pt x="71" y="25"/>
                    <a:pt x="69" y="39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56" y="46"/>
                    <a:pt x="44" y="40"/>
                    <a:pt x="3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95"/>
            <p:cNvSpPr/>
            <p:nvPr/>
          </p:nvSpPr>
          <p:spPr bwMode="auto">
            <a:xfrm>
              <a:off x="10831513" y="3351213"/>
              <a:ext cx="1249363" cy="1279525"/>
            </a:xfrm>
            <a:custGeom>
              <a:avLst/>
              <a:gdLst>
                <a:gd name="T0" fmla="*/ 158 w 171"/>
                <a:gd name="T1" fmla="*/ 51 h 175"/>
                <a:gd name="T2" fmla="*/ 79 w 171"/>
                <a:gd name="T3" fmla="*/ 3 h 175"/>
                <a:gd name="T4" fmla="*/ 5 w 171"/>
                <a:gd name="T5" fmla="*/ 79 h 175"/>
                <a:gd name="T6" fmla="*/ 19 w 171"/>
                <a:gd name="T7" fmla="*/ 134 h 175"/>
                <a:gd name="T8" fmla="*/ 64 w 171"/>
                <a:gd name="T9" fmla="*/ 164 h 175"/>
                <a:gd name="T10" fmla="*/ 63 w 171"/>
                <a:gd name="T11" fmla="*/ 161 h 175"/>
                <a:gd name="T12" fmla="*/ 19 w 171"/>
                <a:gd name="T13" fmla="*/ 119 h 175"/>
                <a:gd name="T14" fmla="*/ 22 w 171"/>
                <a:gd name="T15" fmla="*/ 55 h 175"/>
                <a:gd name="T16" fmla="*/ 113 w 171"/>
                <a:gd name="T17" fmla="*/ 16 h 175"/>
                <a:gd name="T18" fmla="*/ 153 w 171"/>
                <a:gd name="T19" fmla="*/ 101 h 175"/>
                <a:gd name="T20" fmla="*/ 126 w 171"/>
                <a:gd name="T21" fmla="*/ 144 h 175"/>
                <a:gd name="T22" fmla="*/ 94 w 171"/>
                <a:gd name="T23" fmla="*/ 151 h 175"/>
                <a:gd name="T24" fmla="*/ 59 w 171"/>
                <a:gd name="T25" fmla="*/ 137 h 175"/>
                <a:gd name="T26" fmla="*/ 53 w 171"/>
                <a:gd name="T27" fmla="*/ 139 h 175"/>
                <a:gd name="T28" fmla="*/ 136 w 171"/>
                <a:gd name="T29" fmla="*/ 147 h 175"/>
                <a:gd name="T30" fmla="*/ 158 w 171"/>
                <a:gd name="T31" fmla="*/ 5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5">
                  <a:moveTo>
                    <a:pt x="158" y="51"/>
                  </a:moveTo>
                  <a:cubicBezTo>
                    <a:pt x="146" y="19"/>
                    <a:pt x="112" y="0"/>
                    <a:pt x="79" y="3"/>
                  </a:cubicBezTo>
                  <a:cubicBezTo>
                    <a:pt x="40" y="6"/>
                    <a:pt x="12" y="42"/>
                    <a:pt x="5" y="79"/>
                  </a:cubicBezTo>
                  <a:cubicBezTo>
                    <a:pt x="0" y="99"/>
                    <a:pt x="8" y="117"/>
                    <a:pt x="19" y="134"/>
                  </a:cubicBezTo>
                  <a:cubicBezTo>
                    <a:pt x="30" y="149"/>
                    <a:pt x="43" y="169"/>
                    <a:pt x="64" y="164"/>
                  </a:cubicBezTo>
                  <a:cubicBezTo>
                    <a:pt x="65" y="164"/>
                    <a:pt x="65" y="161"/>
                    <a:pt x="63" y="161"/>
                  </a:cubicBezTo>
                  <a:cubicBezTo>
                    <a:pt x="45" y="163"/>
                    <a:pt x="27" y="133"/>
                    <a:pt x="19" y="119"/>
                  </a:cubicBezTo>
                  <a:cubicBezTo>
                    <a:pt x="7" y="98"/>
                    <a:pt x="11" y="77"/>
                    <a:pt x="22" y="55"/>
                  </a:cubicBezTo>
                  <a:cubicBezTo>
                    <a:pt x="39" y="20"/>
                    <a:pt x="74" y="0"/>
                    <a:pt x="113" y="16"/>
                  </a:cubicBezTo>
                  <a:cubicBezTo>
                    <a:pt x="147" y="30"/>
                    <a:pt x="161" y="66"/>
                    <a:pt x="153" y="101"/>
                  </a:cubicBezTo>
                  <a:cubicBezTo>
                    <a:pt x="150" y="117"/>
                    <a:pt x="140" y="135"/>
                    <a:pt x="126" y="144"/>
                  </a:cubicBezTo>
                  <a:cubicBezTo>
                    <a:pt x="117" y="150"/>
                    <a:pt x="105" y="151"/>
                    <a:pt x="94" y="151"/>
                  </a:cubicBezTo>
                  <a:cubicBezTo>
                    <a:pt x="80" y="151"/>
                    <a:pt x="68" y="150"/>
                    <a:pt x="59" y="137"/>
                  </a:cubicBezTo>
                  <a:cubicBezTo>
                    <a:pt x="58" y="135"/>
                    <a:pt x="53" y="135"/>
                    <a:pt x="53" y="139"/>
                  </a:cubicBezTo>
                  <a:cubicBezTo>
                    <a:pt x="51" y="175"/>
                    <a:pt x="120" y="162"/>
                    <a:pt x="136" y="147"/>
                  </a:cubicBezTo>
                  <a:cubicBezTo>
                    <a:pt x="162" y="124"/>
                    <a:pt x="171" y="83"/>
                    <a:pt x="158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" name="Freeform 7"/>
          <p:cNvSpPr/>
          <p:nvPr/>
        </p:nvSpPr>
        <p:spPr bwMode="auto">
          <a:xfrm>
            <a:off x="3930139" y="2075553"/>
            <a:ext cx="989017" cy="365959"/>
          </a:xfrm>
          <a:custGeom>
            <a:avLst/>
            <a:gdLst>
              <a:gd name="T0" fmla="*/ 158 w 160"/>
              <a:gd name="T1" fmla="*/ 35 h 59"/>
              <a:gd name="T2" fmla="*/ 134 w 160"/>
              <a:gd name="T3" fmla="*/ 8 h 59"/>
              <a:gd name="T4" fmla="*/ 112 w 160"/>
              <a:gd name="T5" fmla="*/ 34 h 59"/>
              <a:gd name="T6" fmla="*/ 90 w 160"/>
              <a:gd name="T7" fmla="*/ 3 h 59"/>
              <a:gd name="T8" fmla="*/ 81 w 160"/>
              <a:gd name="T9" fmla="*/ 4 h 59"/>
              <a:gd name="T10" fmla="*/ 57 w 160"/>
              <a:gd name="T11" fmla="*/ 38 h 59"/>
              <a:gd name="T12" fmla="*/ 38 w 160"/>
              <a:gd name="T13" fmla="*/ 17 h 59"/>
              <a:gd name="T14" fmla="*/ 25 w 160"/>
              <a:gd name="T15" fmla="*/ 13 h 59"/>
              <a:gd name="T16" fmla="*/ 1 w 160"/>
              <a:gd name="T17" fmla="*/ 52 h 59"/>
              <a:gd name="T18" fmla="*/ 6 w 160"/>
              <a:gd name="T19" fmla="*/ 56 h 59"/>
              <a:gd name="T20" fmla="*/ 15 w 160"/>
              <a:gd name="T21" fmla="*/ 44 h 59"/>
              <a:gd name="T22" fmla="*/ 32 w 160"/>
              <a:gd name="T23" fmla="*/ 31 h 59"/>
              <a:gd name="T24" fmla="*/ 41 w 160"/>
              <a:gd name="T25" fmla="*/ 42 h 59"/>
              <a:gd name="T26" fmla="*/ 56 w 160"/>
              <a:gd name="T27" fmla="*/ 52 h 59"/>
              <a:gd name="T28" fmla="*/ 64 w 160"/>
              <a:gd name="T29" fmla="*/ 50 h 59"/>
              <a:gd name="T30" fmla="*/ 86 w 160"/>
              <a:gd name="T31" fmla="*/ 15 h 59"/>
              <a:gd name="T32" fmla="*/ 108 w 160"/>
              <a:gd name="T33" fmla="*/ 48 h 59"/>
              <a:gd name="T34" fmla="*/ 117 w 160"/>
              <a:gd name="T35" fmla="*/ 48 h 59"/>
              <a:gd name="T36" fmla="*/ 135 w 160"/>
              <a:gd name="T37" fmla="*/ 24 h 59"/>
              <a:gd name="T38" fmla="*/ 149 w 160"/>
              <a:gd name="T39" fmla="*/ 41 h 59"/>
              <a:gd name="T40" fmla="*/ 158 w 160"/>
              <a:gd name="T41" fmla="*/ 35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0" h="59">
                <a:moveTo>
                  <a:pt x="158" y="35"/>
                </a:moveTo>
                <a:cubicBezTo>
                  <a:pt x="154" y="27"/>
                  <a:pt x="145" y="7"/>
                  <a:pt x="134" y="8"/>
                </a:cubicBezTo>
                <a:cubicBezTo>
                  <a:pt x="126" y="8"/>
                  <a:pt x="118" y="24"/>
                  <a:pt x="112" y="34"/>
                </a:cubicBezTo>
                <a:cubicBezTo>
                  <a:pt x="105" y="24"/>
                  <a:pt x="98" y="13"/>
                  <a:pt x="90" y="3"/>
                </a:cubicBezTo>
                <a:cubicBezTo>
                  <a:pt x="87" y="0"/>
                  <a:pt x="83" y="1"/>
                  <a:pt x="81" y="4"/>
                </a:cubicBezTo>
                <a:cubicBezTo>
                  <a:pt x="73" y="15"/>
                  <a:pt x="66" y="27"/>
                  <a:pt x="57" y="38"/>
                </a:cubicBezTo>
                <a:cubicBezTo>
                  <a:pt x="50" y="32"/>
                  <a:pt x="45" y="23"/>
                  <a:pt x="38" y="17"/>
                </a:cubicBezTo>
                <a:cubicBezTo>
                  <a:pt x="34" y="14"/>
                  <a:pt x="30" y="12"/>
                  <a:pt x="25" y="13"/>
                </a:cubicBezTo>
                <a:cubicBezTo>
                  <a:pt x="14" y="16"/>
                  <a:pt x="5" y="43"/>
                  <a:pt x="1" y="52"/>
                </a:cubicBezTo>
                <a:cubicBezTo>
                  <a:pt x="0" y="55"/>
                  <a:pt x="4" y="59"/>
                  <a:pt x="6" y="56"/>
                </a:cubicBezTo>
                <a:cubicBezTo>
                  <a:pt x="9" y="52"/>
                  <a:pt x="13" y="48"/>
                  <a:pt x="15" y="44"/>
                </a:cubicBezTo>
                <a:cubicBezTo>
                  <a:pt x="20" y="37"/>
                  <a:pt x="23" y="27"/>
                  <a:pt x="32" y="31"/>
                </a:cubicBezTo>
                <a:cubicBezTo>
                  <a:pt x="35" y="32"/>
                  <a:pt x="39" y="39"/>
                  <a:pt x="41" y="42"/>
                </a:cubicBezTo>
                <a:cubicBezTo>
                  <a:pt x="46" y="46"/>
                  <a:pt x="50" y="49"/>
                  <a:pt x="56" y="52"/>
                </a:cubicBezTo>
                <a:cubicBezTo>
                  <a:pt x="58" y="54"/>
                  <a:pt x="62" y="52"/>
                  <a:pt x="64" y="50"/>
                </a:cubicBezTo>
                <a:cubicBezTo>
                  <a:pt x="71" y="38"/>
                  <a:pt x="78" y="27"/>
                  <a:pt x="86" y="15"/>
                </a:cubicBezTo>
                <a:cubicBezTo>
                  <a:pt x="94" y="26"/>
                  <a:pt x="101" y="37"/>
                  <a:pt x="108" y="48"/>
                </a:cubicBezTo>
                <a:cubicBezTo>
                  <a:pt x="110" y="52"/>
                  <a:pt x="115" y="51"/>
                  <a:pt x="117" y="48"/>
                </a:cubicBezTo>
                <a:cubicBezTo>
                  <a:pt x="120" y="43"/>
                  <a:pt x="130" y="25"/>
                  <a:pt x="135" y="24"/>
                </a:cubicBezTo>
                <a:cubicBezTo>
                  <a:pt x="136" y="24"/>
                  <a:pt x="146" y="39"/>
                  <a:pt x="149" y="41"/>
                </a:cubicBezTo>
                <a:cubicBezTo>
                  <a:pt x="154" y="46"/>
                  <a:pt x="160" y="40"/>
                  <a:pt x="158" y="35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7072168" y="2058153"/>
            <a:ext cx="444710" cy="477137"/>
          </a:xfrm>
          <a:custGeom>
            <a:avLst/>
            <a:gdLst>
              <a:gd name="T0" fmla="*/ 37 w 72"/>
              <a:gd name="T1" fmla="*/ 2 h 77"/>
              <a:gd name="T2" fmla="*/ 1 w 72"/>
              <a:gd name="T3" fmla="*/ 35 h 77"/>
              <a:gd name="T4" fmla="*/ 34 w 72"/>
              <a:gd name="T5" fmla="*/ 67 h 77"/>
              <a:gd name="T6" fmla="*/ 68 w 72"/>
              <a:gd name="T7" fmla="*/ 43 h 77"/>
              <a:gd name="T8" fmla="*/ 37 w 72"/>
              <a:gd name="T9" fmla="*/ 2 h 77"/>
              <a:gd name="T10" fmla="*/ 55 w 72"/>
              <a:gd name="T11" fmla="*/ 41 h 77"/>
              <a:gd name="T12" fmla="*/ 31 w 72"/>
              <a:gd name="T13" fmla="*/ 57 h 77"/>
              <a:gd name="T14" fmla="*/ 29 w 72"/>
              <a:gd name="T15" fmla="*/ 60 h 77"/>
              <a:gd name="T16" fmla="*/ 9 w 72"/>
              <a:gd name="T17" fmla="*/ 37 h 77"/>
              <a:gd name="T18" fmla="*/ 38 w 72"/>
              <a:gd name="T19" fmla="*/ 13 h 77"/>
              <a:gd name="T20" fmla="*/ 55 w 72"/>
              <a:gd name="T21" fmla="*/ 4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2" h="77">
                <a:moveTo>
                  <a:pt x="37" y="2"/>
                </a:moveTo>
                <a:cubicBezTo>
                  <a:pt x="19" y="0"/>
                  <a:pt x="1" y="17"/>
                  <a:pt x="1" y="35"/>
                </a:cubicBezTo>
                <a:cubicBezTo>
                  <a:pt x="0" y="52"/>
                  <a:pt x="16" y="70"/>
                  <a:pt x="34" y="67"/>
                </a:cubicBezTo>
                <a:cubicBezTo>
                  <a:pt x="46" y="77"/>
                  <a:pt x="66" y="55"/>
                  <a:pt x="68" y="43"/>
                </a:cubicBezTo>
                <a:cubicBezTo>
                  <a:pt x="72" y="24"/>
                  <a:pt x="56" y="5"/>
                  <a:pt x="37" y="2"/>
                </a:cubicBezTo>
                <a:close/>
                <a:moveTo>
                  <a:pt x="55" y="41"/>
                </a:moveTo>
                <a:cubicBezTo>
                  <a:pt x="50" y="54"/>
                  <a:pt x="39" y="51"/>
                  <a:pt x="31" y="57"/>
                </a:cubicBezTo>
                <a:cubicBezTo>
                  <a:pt x="30" y="58"/>
                  <a:pt x="30" y="59"/>
                  <a:pt x="29" y="60"/>
                </a:cubicBezTo>
                <a:cubicBezTo>
                  <a:pt x="19" y="56"/>
                  <a:pt x="10" y="49"/>
                  <a:pt x="9" y="37"/>
                </a:cubicBezTo>
                <a:cubicBezTo>
                  <a:pt x="9" y="23"/>
                  <a:pt x="23" y="9"/>
                  <a:pt x="38" y="13"/>
                </a:cubicBezTo>
                <a:cubicBezTo>
                  <a:pt x="50" y="15"/>
                  <a:pt x="60" y="29"/>
                  <a:pt x="55" y="4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 bwMode="auto">
          <a:xfrm>
            <a:off x="5025021" y="4744201"/>
            <a:ext cx="159818" cy="162133"/>
          </a:xfrm>
          <a:custGeom>
            <a:avLst/>
            <a:gdLst>
              <a:gd name="T0" fmla="*/ 18 w 26"/>
              <a:gd name="T1" fmla="*/ 3 h 26"/>
              <a:gd name="T2" fmla="*/ 2 w 26"/>
              <a:gd name="T3" fmla="*/ 7 h 26"/>
              <a:gd name="T4" fmla="*/ 3 w 26"/>
              <a:gd name="T5" fmla="*/ 21 h 26"/>
              <a:gd name="T6" fmla="*/ 4 w 26"/>
              <a:gd name="T7" fmla="*/ 24 h 26"/>
              <a:gd name="T8" fmla="*/ 10 w 26"/>
              <a:gd name="T9" fmla="*/ 26 h 26"/>
              <a:gd name="T10" fmla="*/ 12 w 26"/>
              <a:gd name="T11" fmla="*/ 25 h 26"/>
              <a:gd name="T12" fmla="*/ 23 w 26"/>
              <a:gd name="T13" fmla="*/ 19 h 26"/>
              <a:gd name="T14" fmla="*/ 18 w 26"/>
              <a:gd name="T1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26">
                <a:moveTo>
                  <a:pt x="18" y="3"/>
                </a:moveTo>
                <a:cubicBezTo>
                  <a:pt x="13" y="0"/>
                  <a:pt x="5" y="2"/>
                  <a:pt x="2" y="7"/>
                </a:cubicBezTo>
                <a:cubicBezTo>
                  <a:pt x="0" y="11"/>
                  <a:pt x="0" y="17"/>
                  <a:pt x="3" y="21"/>
                </a:cubicBezTo>
                <a:cubicBezTo>
                  <a:pt x="3" y="22"/>
                  <a:pt x="4" y="23"/>
                  <a:pt x="4" y="24"/>
                </a:cubicBezTo>
                <a:cubicBezTo>
                  <a:pt x="5" y="26"/>
                  <a:pt x="8" y="26"/>
                  <a:pt x="10" y="26"/>
                </a:cubicBezTo>
                <a:cubicBezTo>
                  <a:pt x="11" y="26"/>
                  <a:pt x="11" y="25"/>
                  <a:pt x="12" y="25"/>
                </a:cubicBezTo>
                <a:cubicBezTo>
                  <a:pt x="16" y="25"/>
                  <a:pt x="20" y="23"/>
                  <a:pt x="23" y="19"/>
                </a:cubicBezTo>
                <a:cubicBezTo>
                  <a:pt x="26" y="14"/>
                  <a:pt x="24" y="6"/>
                  <a:pt x="18" y="3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17"/>
          <p:cNvSpPr/>
          <p:nvPr/>
        </p:nvSpPr>
        <p:spPr bwMode="auto">
          <a:xfrm>
            <a:off x="7529461" y="4154720"/>
            <a:ext cx="111178" cy="136657"/>
          </a:xfrm>
          <a:custGeom>
            <a:avLst/>
            <a:gdLst>
              <a:gd name="T0" fmla="*/ 17 w 18"/>
              <a:gd name="T1" fmla="*/ 11 h 22"/>
              <a:gd name="T2" fmla="*/ 16 w 18"/>
              <a:gd name="T3" fmla="*/ 6 h 22"/>
              <a:gd name="T4" fmla="*/ 13 w 18"/>
              <a:gd name="T5" fmla="*/ 3 h 22"/>
              <a:gd name="T6" fmla="*/ 12 w 18"/>
              <a:gd name="T7" fmla="*/ 2 h 22"/>
              <a:gd name="T8" fmla="*/ 6 w 18"/>
              <a:gd name="T9" fmla="*/ 2 h 22"/>
              <a:gd name="T10" fmla="*/ 5 w 18"/>
              <a:gd name="T11" fmla="*/ 3 h 22"/>
              <a:gd name="T12" fmla="*/ 2 w 18"/>
              <a:gd name="T13" fmla="*/ 6 h 22"/>
              <a:gd name="T14" fmla="*/ 1 w 18"/>
              <a:gd name="T15" fmla="*/ 11 h 22"/>
              <a:gd name="T16" fmla="*/ 3 w 18"/>
              <a:gd name="T17" fmla="*/ 19 h 22"/>
              <a:gd name="T18" fmla="*/ 9 w 18"/>
              <a:gd name="T19" fmla="*/ 22 h 22"/>
              <a:gd name="T20" fmla="*/ 15 w 18"/>
              <a:gd name="T21" fmla="*/ 19 h 22"/>
              <a:gd name="T22" fmla="*/ 17 w 18"/>
              <a:gd name="T23" fmla="*/ 1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" h="22">
                <a:moveTo>
                  <a:pt x="17" y="11"/>
                </a:moveTo>
                <a:cubicBezTo>
                  <a:pt x="17" y="9"/>
                  <a:pt x="17" y="8"/>
                  <a:pt x="16" y="6"/>
                </a:cubicBezTo>
                <a:cubicBezTo>
                  <a:pt x="15" y="5"/>
                  <a:pt x="14" y="4"/>
                  <a:pt x="13" y="3"/>
                </a:cubicBezTo>
                <a:cubicBezTo>
                  <a:pt x="13" y="3"/>
                  <a:pt x="13" y="3"/>
                  <a:pt x="12" y="2"/>
                </a:cubicBezTo>
                <a:cubicBezTo>
                  <a:pt x="11" y="0"/>
                  <a:pt x="7" y="0"/>
                  <a:pt x="6" y="2"/>
                </a:cubicBezTo>
                <a:cubicBezTo>
                  <a:pt x="5" y="3"/>
                  <a:pt x="5" y="3"/>
                  <a:pt x="5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8"/>
                  <a:pt x="1" y="9"/>
                  <a:pt x="1" y="11"/>
                </a:cubicBezTo>
                <a:cubicBezTo>
                  <a:pt x="0" y="14"/>
                  <a:pt x="0" y="17"/>
                  <a:pt x="3" y="19"/>
                </a:cubicBezTo>
                <a:cubicBezTo>
                  <a:pt x="5" y="21"/>
                  <a:pt x="7" y="22"/>
                  <a:pt x="9" y="22"/>
                </a:cubicBezTo>
                <a:cubicBezTo>
                  <a:pt x="11" y="22"/>
                  <a:pt x="14" y="21"/>
                  <a:pt x="15" y="19"/>
                </a:cubicBezTo>
                <a:cubicBezTo>
                  <a:pt x="18" y="17"/>
                  <a:pt x="18" y="14"/>
                  <a:pt x="17" y="1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23"/>
          <p:cNvSpPr/>
          <p:nvPr/>
        </p:nvSpPr>
        <p:spPr bwMode="auto">
          <a:xfrm>
            <a:off x="5481958" y="2234368"/>
            <a:ext cx="118127" cy="99598"/>
          </a:xfrm>
          <a:custGeom>
            <a:avLst/>
            <a:gdLst>
              <a:gd name="T0" fmla="*/ 14 w 19"/>
              <a:gd name="T1" fmla="*/ 1 h 16"/>
              <a:gd name="T2" fmla="*/ 13 w 19"/>
              <a:gd name="T3" fmla="*/ 1 h 16"/>
              <a:gd name="T4" fmla="*/ 11 w 19"/>
              <a:gd name="T5" fmla="*/ 2 h 16"/>
              <a:gd name="T6" fmla="*/ 10 w 19"/>
              <a:gd name="T7" fmla="*/ 1 h 16"/>
              <a:gd name="T8" fmla="*/ 8 w 19"/>
              <a:gd name="T9" fmla="*/ 2 h 16"/>
              <a:gd name="T10" fmla="*/ 2 w 19"/>
              <a:gd name="T11" fmla="*/ 3 h 16"/>
              <a:gd name="T12" fmla="*/ 1 w 19"/>
              <a:gd name="T13" fmla="*/ 10 h 16"/>
              <a:gd name="T14" fmla="*/ 13 w 19"/>
              <a:gd name="T15" fmla="*/ 11 h 16"/>
              <a:gd name="T16" fmla="*/ 14 w 19"/>
              <a:gd name="T17" fmla="*/ 9 h 16"/>
              <a:gd name="T18" fmla="*/ 17 w 19"/>
              <a:gd name="T19" fmla="*/ 7 h 16"/>
              <a:gd name="T20" fmla="*/ 14 w 19"/>
              <a:gd name="T21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" h="16">
                <a:moveTo>
                  <a:pt x="14" y="1"/>
                </a:moveTo>
                <a:cubicBezTo>
                  <a:pt x="14" y="1"/>
                  <a:pt x="13" y="1"/>
                  <a:pt x="13" y="1"/>
                </a:cubicBezTo>
                <a:cubicBezTo>
                  <a:pt x="12" y="1"/>
                  <a:pt x="12" y="2"/>
                  <a:pt x="11" y="2"/>
                </a:cubicBezTo>
                <a:cubicBezTo>
                  <a:pt x="11" y="2"/>
                  <a:pt x="10" y="1"/>
                  <a:pt x="10" y="1"/>
                </a:cubicBezTo>
                <a:cubicBezTo>
                  <a:pt x="9" y="1"/>
                  <a:pt x="8" y="2"/>
                  <a:pt x="8" y="2"/>
                </a:cubicBezTo>
                <a:cubicBezTo>
                  <a:pt x="6" y="2"/>
                  <a:pt x="4" y="2"/>
                  <a:pt x="2" y="3"/>
                </a:cubicBezTo>
                <a:cubicBezTo>
                  <a:pt x="1" y="5"/>
                  <a:pt x="0" y="8"/>
                  <a:pt x="1" y="10"/>
                </a:cubicBezTo>
                <a:cubicBezTo>
                  <a:pt x="3" y="15"/>
                  <a:pt x="10" y="16"/>
                  <a:pt x="13" y="11"/>
                </a:cubicBezTo>
                <a:cubicBezTo>
                  <a:pt x="13" y="10"/>
                  <a:pt x="14" y="10"/>
                  <a:pt x="14" y="9"/>
                </a:cubicBezTo>
                <a:cubicBezTo>
                  <a:pt x="15" y="8"/>
                  <a:pt x="16" y="7"/>
                  <a:pt x="17" y="7"/>
                </a:cubicBezTo>
                <a:cubicBezTo>
                  <a:pt x="19" y="5"/>
                  <a:pt x="18" y="0"/>
                  <a:pt x="14" y="1"/>
                </a:cubicBezTo>
                <a:close/>
              </a:path>
            </a:pathLst>
          </a:custGeom>
          <a:solidFill>
            <a:srgbClr val="FFFB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3" name="组合 15"/>
          <p:cNvGrpSpPr/>
          <p:nvPr/>
        </p:nvGrpSpPr>
        <p:grpSpPr>
          <a:xfrm>
            <a:off x="9825579" y="4852841"/>
            <a:ext cx="937210" cy="957899"/>
            <a:chOff x="9093200" y="2751138"/>
            <a:chExt cx="1438275" cy="1470025"/>
          </a:xfrm>
        </p:grpSpPr>
        <p:sp>
          <p:nvSpPr>
            <p:cNvPr id="17" name="Freeform 6"/>
            <p:cNvSpPr/>
            <p:nvPr/>
          </p:nvSpPr>
          <p:spPr bwMode="auto">
            <a:xfrm>
              <a:off x="9093200" y="2751138"/>
              <a:ext cx="1438275" cy="1470025"/>
            </a:xfrm>
            <a:custGeom>
              <a:avLst/>
              <a:gdLst>
                <a:gd name="T0" fmla="*/ 182 w 197"/>
                <a:gd name="T1" fmla="*/ 92 h 201"/>
                <a:gd name="T2" fmla="*/ 165 w 197"/>
                <a:gd name="T3" fmla="*/ 4 h 201"/>
                <a:gd name="T4" fmla="*/ 158 w 197"/>
                <a:gd name="T5" fmla="*/ 5 h 201"/>
                <a:gd name="T6" fmla="*/ 172 w 197"/>
                <a:gd name="T7" fmla="*/ 91 h 201"/>
                <a:gd name="T8" fmla="*/ 189 w 197"/>
                <a:gd name="T9" fmla="*/ 179 h 201"/>
                <a:gd name="T10" fmla="*/ 86 w 197"/>
                <a:gd name="T11" fmla="*/ 185 h 201"/>
                <a:gd name="T12" fmla="*/ 2 w 197"/>
                <a:gd name="T13" fmla="*/ 197 h 201"/>
                <a:gd name="T14" fmla="*/ 3 w 197"/>
                <a:gd name="T15" fmla="*/ 200 h 201"/>
                <a:gd name="T16" fmla="*/ 98 w 197"/>
                <a:gd name="T17" fmla="*/ 191 h 201"/>
                <a:gd name="T18" fmla="*/ 193 w 197"/>
                <a:gd name="T19" fmla="*/ 186 h 201"/>
                <a:gd name="T20" fmla="*/ 197 w 197"/>
                <a:gd name="T21" fmla="*/ 182 h 201"/>
                <a:gd name="T22" fmla="*/ 182 w 197"/>
                <a:gd name="T23" fmla="*/ 9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7" h="201">
                  <a:moveTo>
                    <a:pt x="182" y="92"/>
                  </a:moveTo>
                  <a:cubicBezTo>
                    <a:pt x="177" y="64"/>
                    <a:pt x="175" y="31"/>
                    <a:pt x="165" y="4"/>
                  </a:cubicBezTo>
                  <a:cubicBezTo>
                    <a:pt x="164" y="0"/>
                    <a:pt x="158" y="0"/>
                    <a:pt x="158" y="5"/>
                  </a:cubicBezTo>
                  <a:cubicBezTo>
                    <a:pt x="158" y="33"/>
                    <a:pt x="167" y="63"/>
                    <a:pt x="172" y="91"/>
                  </a:cubicBezTo>
                  <a:cubicBezTo>
                    <a:pt x="178" y="120"/>
                    <a:pt x="184" y="150"/>
                    <a:pt x="189" y="179"/>
                  </a:cubicBezTo>
                  <a:cubicBezTo>
                    <a:pt x="155" y="181"/>
                    <a:pt x="120" y="183"/>
                    <a:pt x="86" y="185"/>
                  </a:cubicBezTo>
                  <a:cubicBezTo>
                    <a:pt x="59" y="186"/>
                    <a:pt x="26" y="184"/>
                    <a:pt x="2" y="197"/>
                  </a:cubicBezTo>
                  <a:cubicBezTo>
                    <a:pt x="0" y="198"/>
                    <a:pt x="1" y="201"/>
                    <a:pt x="3" y="200"/>
                  </a:cubicBezTo>
                  <a:cubicBezTo>
                    <a:pt x="33" y="191"/>
                    <a:pt x="67" y="193"/>
                    <a:pt x="98" y="191"/>
                  </a:cubicBezTo>
                  <a:cubicBezTo>
                    <a:pt x="130" y="190"/>
                    <a:pt x="162" y="188"/>
                    <a:pt x="193" y="186"/>
                  </a:cubicBezTo>
                  <a:cubicBezTo>
                    <a:pt x="196" y="186"/>
                    <a:pt x="197" y="184"/>
                    <a:pt x="197" y="182"/>
                  </a:cubicBezTo>
                  <a:cubicBezTo>
                    <a:pt x="192" y="152"/>
                    <a:pt x="186" y="122"/>
                    <a:pt x="182" y="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/>
          </p:nvSpPr>
          <p:spPr bwMode="auto">
            <a:xfrm>
              <a:off x="9291638" y="2927350"/>
              <a:ext cx="831850" cy="1096963"/>
            </a:xfrm>
            <a:custGeom>
              <a:avLst/>
              <a:gdLst>
                <a:gd name="T0" fmla="*/ 113 w 114"/>
                <a:gd name="T1" fmla="*/ 5 h 150"/>
                <a:gd name="T2" fmla="*/ 105 w 114"/>
                <a:gd name="T3" fmla="*/ 3 h 150"/>
                <a:gd name="T4" fmla="*/ 90 w 114"/>
                <a:gd name="T5" fmla="*/ 59 h 150"/>
                <a:gd name="T6" fmla="*/ 57 w 114"/>
                <a:gd name="T7" fmla="*/ 39 h 150"/>
                <a:gd name="T8" fmla="*/ 48 w 114"/>
                <a:gd name="T9" fmla="*/ 43 h 150"/>
                <a:gd name="T10" fmla="*/ 45 w 114"/>
                <a:gd name="T11" fmla="*/ 105 h 150"/>
                <a:gd name="T12" fmla="*/ 14 w 114"/>
                <a:gd name="T13" fmla="*/ 93 h 150"/>
                <a:gd name="T14" fmla="*/ 9 w 114"/>
                <a:gd name="T15" fmla="*/ 96 h 150"/>
                <a:gd name="T16" fmla="*/ 0 w 114"/>
                <a:gd name="T17" fmla="*/ 147 h 150"/>
                <a:gd name="T18" fmla="*/ 4 w 114"/>
                <a:gd name="T19" fmla="*/ 148 h 150"/>
                <a:gd name="T20" fmla="*/ 15 w 114"/>
                <a:gd name="T21" fmla="*/ 103 h 150"/>
                <a:gd name="T22" fmla="*/ 47 w 114"/>
                <a:gd name="T23" fmla="*/ 117 h 150"/>
                <a:gd name="T24" fmla="*/ 55 w 114"/>
                <a:gd name="T25" fmla="*/ 113 h 150"/>
                <a:gd name="T26" fmla="*/ 58 w 114"/>
                <a:gd name="T27" fmla="*/ 55 h 150"/>
                <a:gd name="T28" fmla="*/ 93 w 114"/>
                <a:gd name="T29" fmla="*/ 72 h 150"/>
                <a:gd name="T30" fmla="*/ 100 w 114"/>
                <a:gd name="T31" fmla="*/ 68 h 150"/>
                <a:gd name="T32" fmla="*/ 113 w 114"/>
                <a:gd name="T33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50">
                  <a:moveTo>
                    <a:pt x="113" y="5"/>
                  </a:moveTo>
                  <a:cubicBezTo>
                    <a:pt x="112" y="2"/>
                    <a:pt x="107" y="0"/>
                    <a:pt x="105" y="3"/>
                  </a:cubicBezTo>
                  <a:cubicBezTo>
                    <a:pt x="96" y="19"/>
                    <a:pt x="94" y="40"/>
                    <a:pt x="90" y="59"/>
                  </a:cubicBezTo>
                  <a:cubicBezTo>
                    <a:pt x="77" y="56"/>
                    <a:pt x="67" y="50"/>
                    <a:pt x="57" y="39"/>
                  </a:cubicBezTo>
                  <a:cubicBezTo>
                    <a:pt x="54" y="35"/>
                    <a:pt x="48" y="39"/>
                    <a:pt x="48" y="43"/>
                  </a:cubicBezTo>
                  <a:cubicBezTo>
                    <a:pt x="45" y="64"/>
                    <a:pt x="45" y="85"/>
                    <a:pt x="45" y="105"/>
                  </a:cubicBezTo>
                  <a:cubicBezTo>
                    <a:pt x="34" y="101"/>
                    <a:pt x="24" y="98"/>
                    <a:pt x="14" y="93"/>
                  </a:cubicBezTo>
                  <a:cubicBezTo>
                    <a:pt x="12" y="93"/>
                    <a:pt x="9" y="94"/>
                    <a:pt x="9" y="96"/>
                  </a:cubicBezTo>
                  <a:cubicBezTo>
                    <a:pt x="5" y="113"/>
                    <a:pt x="1" y="130"/>
                    <a:pt x="0" y="147"/>
                  </a:cubicBezTo>
                  <a:cubicBezTo>
                    <a:pt x="0" y="149"/>
                    <a:pt x="3" y="150"/>
                    <a:pt x="4" y="148"/>
                  </a:cubicBezTo>
                  <a:cubicBezTo>
                    <a:pt x="7" y="132"/>
                    <a:pt x="11" y="118"/>
                    <a:pt x="15" y="103"/>
                  </a:cubicBezTo>
                  <a:cubicBezTo>
                    <a:pt x="26" y="107"/>
                    <a:pt x="37" y="112"/>
                    <a:pt x="47" y="117"/>
                  </a:cubicBezTo>
                  <a:cubicBezTo>
                    <a:pt x="51" y="119"/>
                    <a:pt x="55" y="117"/>
                    <a:pt x="55" y="113"/>
                  </a:cubicBezTo>
                  <a:cubicBezTo>
                    <a:pt x="55" y="94"/>
                    <a:pt x="55" y="74"/>
                    <a:pt x="58" y="55"/>
                  </a:cubicBezTo>
                  <a:cubicBezTo>
                    <a:pt x="68" y="64"/>
                    <a:pt x="79" y="69"/>
                    <a:pt x="93" y="72"/>
                  </a:cubicBezTo>
                  <a:cubicBezTo>
                    <a:pt x="96" y="72"/>
                    <a:pt x="99" y="71"/>
                    <a:pt x="100" y="68"/>
                  </a:cubicBezTo>
                  <a:cubicBezTo>
                    <a:pt x="105" y="48"/>
                    <a:pt x="114" y="26"/>
                    <a:pt x="1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" name="组合 18"/>
          <p:cNvGrpSpPr/>
          <p:nvPr/>
        </p:nvGrpSpPr>
        <p:grpSpPr>
          <a:xfrm>
            <a:off x="8643572" y="1566216"/>
            <a:ext cx="1884943" cy="1153985"/>
            <a:chOff x="7005637" y="3563938"/>
            <a:chExt cx="4965701" cy="3040062"/>
          </a:xfrm>
        </p:grpSpPr>
        <p:sp>
          <p:nvSpPr>
            <p:cNvPr id="20" name="Freeform 20"/>
            <p:cNvSpPr/>
            <p:nvPr/>
          </p:nvSpPr>
          <p:spPr bwMode="auto">
            <a:xfrm>
              <a:off x="7005637" y="3752850"/>
              <a:ext cx="4694238" cy="2851150"/>
            </a:xfrm>
            <a:custGeom>
              <a:avLst/>
              <a:gdLst>
                <a:gd name="T0" fmla="*/ 629 w 643"/>
                <a:gd name="T1" fmla="*/ 286 h 390"/>
                <a:gd name="T2" fmla="*/ 629 w 643"/>
                <a:gd name="T3" fmla="*/ 287 h 390"/>
                <a:gd name="T4" fmla="*/ 588 w 643"/>
                <a:gd name="T5" fmla="*/ 235 h 390"/>
                <a:gd name="T6" fmla="*/ 537 w 643"/>
                <a:gd name="T7" fmla="*/ 184 h 390"/>
                <a:gd name="T8" fmla="*/ 485 w 643"/>
                <a:gd name="T9" fmla="*/ 133 h 390"/>
                <a:gd name="T10" fmla="*/ 454 w 643"/>
                <a:gd name="T11" fmla="*/ 103 h 390"/>
                <a:gd name="T12" fmla="*/ 418 w 643"/>
                <a:gd name="T13" fmla="*/ 76 h 390"/>
                <a:gd name="T14" fmla="*/ 300 w 643"/>
                <a:gd name="T15" fmla="*/ 48 h 390"/>
                <a:gd name="T16" fmla="*/ 63 w 643"/>
                <a:gd name="T17" fmla="*/ 0 h 390"/>
                <a:gd name="T18" fmla="*/ 75 w 643"/>
                <a:gd name="T19" fmla="*/ 12 h 390"/>
                <a:gd name="T20" fmla="*/ 70 w 643"/>
                <a:gd name="T21" fmla="*/ 17 h 390"/>
                <a:gd name="T22" fmla="*/ 70 w 643"/>
                <a:gd name="T23" fmla="*/ 17 h 390"/>
                <a:gd name="T24" fmla="*/ 62 w 643"/>
                <a:gd name="T25" fmla="*/ 28 h 390"/>
                <a:gd name="T26" fmla="*/ 23 w 643"/>
                <a:gd name="T27" fmla="*/ 91 h 390"/>
                <a:gd name="T28" fmla="*/ 0 w 643"/>
                <a:gd name="T29" fmla="*/ 90 h 390"/>
                <a:gd name="T30" fmla="*/ 46 w 643"/>
                <a:gd name="T31" fmla="*/ 144 h 390"/>
                <a:gd name="T32" fmla="*/ 93 w 643"/>
                <a:gd name="T33" fmla="*/ 201 h 390"/>
                <a:gd name="T34" fmla="*/ 201 w 643"/>
                <a:gd name="T35" fmla="*/ 301 h 390"/>
                <a:gd name="T36" fmla="*/ 218 w 643"/>
                <a:gd name="T37" fmla="*/ 302 h 390"/>
                <a:gd name="T38" fmla="*/ 332 w 643"/>
                <a:gd name="T39" fmla="*/ 331 h 390"/>
                <a:gd name="T40" fmla="*/ 474 w 643"/>
                <a:gd name="T41" fmla="*/ 365 h 390"/>
                <a:gd name="T42" fmla="*/ 552 w 643"/>
                <a:gd name="T43" fmla="*/ 385 h 390"/>
                <a:gd name="T44" fmla="*/ 609 w 643"/>
                <a:gd name="T45" fmla="*/ 370 h 390"/>
                <a:gd name="T46" fmla="*/ 614 w 643"/>
                <a:gd name="T47" fmla="*/ 363 h 390"/>
                <a:gd name="T48" fmla="*/ 623 w 643"/>
                <a:gd name="T49" fmla="*/ 346 h 390"/>
                <a:gd name="T50" fmla="*/ 629 w 643"/>
                <a:gd name="T51" fmla="*/ 28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3" h="390">
                  <a:moveTo>
                    <a:pt x="629" y="286"/>
                  </a:moveTo>
                  <a:cubicBezTo>
                    <a:pt x="629" y="286"/>
                    <a:pt x="629" y="286"/>
                    <a:pt x="629" y="287"/>
                  </a:cubicBezTo>
                  <a:cubicBezTo>
                    <a:pt x="613" y="272"/>
                    <a:pt x="603" y="251"/>
                    <a:pt x="588" y="235"/>
                  </a:cubicBezTo>
                  <a:cubicBezTo>
                    <a:pt x="571" y="218"/>
                    <a:pt x="554" y="201"/>
                    <a:pt x="537" y="184"/>
                  </a:cubicBezTo>
                  <a:cubicBezTo>
                    <a:pt x="520" y="167"/>
                    <a:pt x="503" y="150"/>
                    <a:pt x="485" y="133"/>
                  </a:cubicBezTo>
                  <a:cubicBezTo>
                    <a:pt x="475" y="122"/>
                    <a:pt x="463" y="114"/>
                    <a:pt x="454" y="103"/>
                  </a:cubicBezTo>
                  <a:cubicBezTo>
                    <a:pt x="440" y="86"/>
                    <a:pt x="441" y="81"/>
                    <a:pt x="418" y="76"/>
                  </a:cubicBezTo>
                  <a:cubicBezTo>
                    <a:pt x="379" y="66"/>
                    <a:pt x="340" y="57"/>
                    <a:pt x="300" y="48"/>
                  </a:cubicBezTo>
                  <a:cubicBezTo>
                    <a:pt x="222" y="30"/>
                    <a:pt x="142" y="15"/>
                    <a:pt x="63" y="0"/>
                  </a:cubicBezTo>
                  <a:cubicBezTo>
                    <a:pt x="67" y="4"/>
                    <a:pt x="71" y="8"/>
                    <a:pt x="75" y="12"/>
                  </a:cubicBezTo>
                  <a:cubicBezTo>
                    <a:pt x="73" y="13"/>
                    <a:pt x="72" y="15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8" y="20"/>
                    <a:pt x="65" y="23"/>
                    <a:pt x="62" y="28"/>
                  </a:cubicBezTo>
                  <a:cubicBezTo>
                    <a:pt x="59" y="33"/>
                    <a:pt x="31" y="77"/>
                    <a:pt x="23" y="91"/>
                  </a:cubicBezTo>
                  <a:cubicBezTo>
                    <a:pt x="15" y="91"/>
                    <a:pt x="7" y="90"/>
                    <a:pt x="0" y="90"/>
                  </a:cubicBezTo>
                  <a:cubicBezTo>
                    <a:pt x="12" y="110"/>
                    <a:pt x="31" y="126"/>
                    <a:pt x="46" y="144"/>
                  </a:cubicBezTo>
                  <a:cubicBezTo>
                    <a:pt x="62" y="163"/>
                    <a:pt x="77" y="182"/>
                    <a:pt x="93" y="201"/>
                  </a:cubicBezTo>
                  <a:cubicBezTo>
                    <a:pt x="125" y="238"/>
                    <a:pt x="159" y="274"/>
                    <a:pt x="201" y="301"/>
                  </a:cubicBezTo>
                  <a:cubicBezTo>
                    <a:pt x="206" y="301"/>
                    <a:pt x="212" y="301"/>
                    <a:pt x="218" y="302"/>
                  </a:cubicBezTo>
                  <a:cubicBezTo>
                    <a:pt x="256" y="308"/>
                    <a:pt x="293" y="322"/>
                    <a:pt x="332" y="331"/>
                  </a:cubicBezTo>
                  <a:cubicBezTo>
                    <a:pt x="379" y="342"/>
                    <a:pt x="427" y="352"/>
                    <a:pt x="474" y="365"/>
                  </a:cubicBezTo>
                  <a:cubicBezTo>
                    <a:pt x="500" y="372"/>
                    <a:pt x="526" y="379"/>
                    <a:pt x="552" y="385"/>
                  </a:cubicBezTo>
                  <a:cubicBezTo>
                    <a:pt x="576" y="390"/>
                    <a:pt x="594" y="389"/>
                    <a:pt x="609" y="370"/>
                  </a:cubicBezTo>
                  <a:cubicBezTo>
                    <a:pt x="611" y="368"/>
                    <a:pt x="613" y="365"/>
                    <a:pt x="614" y="363"/>
                  </a:cubicBezTo>
                  <a:cubicBezTo>
                    <a:pt x="617" y="358"/>
                    <a:pt x="620" y="352"/>
                    <a:pt x="623" y="346"/>
                  </a:cubicBezTo>
                  <a:cubicBezTo>
                    <a:pt x="631" y="328"/>
                    <a:pt x="643" y="304"/>
                    <a:pt x="629" y="286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7267575" y="4322763"/>
              <a:ext cx="4148138" cy="2106613"/>
            </a:xfrm>
            <a:custGeom>
              <a:avLst/>
              <a:gdLst>
                <a:gd name="T0" fmla="*/ 556 w 568"/>
                <a:gd name="T1" fmla="*/ 277 h 288"/>
                <a:gd name="T2" fmla="*/ 566 w 568"/>
                <a:gd name="T3" fmla="*/ 285 h 288"/>
                <a:gd name="T4" fmla="*/ 201 w 568"/>
                <a:gd name="T5" fmla="*/ 211 h 288"/>
                <a:gd name="T6" fmla="*/ 93 w 568"/>
                <a:gd name="T7" fmla="*/ 111 h 288"/>
                <a:gd name="T8" fmla="*/ 46 w 568"/>
                <a:gd name="T9" fmla="*/ 54 h 288"/>
                <a:gd name="T10" fmla="*/ 0 w 568"/>
                <a:gd name="T11" fmla="*/ 0 h 288"/>
                <a:gd name="T12" fmla="*/ 231 w 568"/>
                <a:gd name="T13" fmla="*/ 44 h 288"/>
                <a:gd name="T14" fmla="*/ 349 w 568"/>
                <a:gd name="T15" fmla="*/ 72 h 288"/>
                <a:gd name="T16" fmla="*/ 385 w 568"/>
                <a:gd name="T17" fmla="*/ 98 h 288"/>
                <a:gd name="T18" fmla="*/ 416 w 568"/>
                <a:gd name="T19" fmla="*/ 129 h 288"/>
                <a:gd name="T20" fmla="*/ 468 w 568"/>
                <a:gd name="T21" fmla="*/ 180 h 288"/>
                <a:gd name="T22" fmla="*/ 568 w 568"/>
                <a:gd name="T23" fmla="*/ 288 h 288"/>
                <a:gd name="T24" fmla="*/ 545 w 568"/>
                <a:gd name="T25" fmla="*/ 27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8" h="288">
                  <a:moveTo>
                    <a:pt x="556" y="277"/>
                  </a:moveTo>
                  <a:cubicBezTo>
                    <a:pt x="559" y="280"/>
                    <a:pt x="563" y="282"/>
                    <a:pt x="566" y="285"/>
                  </a:cubicBezTo>
                  <a:cubicBezTo>
                    <a:pt x="448" y="246"/>
                    <a:pt x="326" y="218"/>
                    <a:pt x="201" y="211"/>
                  </a:cubicBezTo>
                  <a:cubicBezTo>
                    <a:pt x="159" y="184"/>
                    <a:pt x="125" y="148"/>
                    <a:pt x="93" y="111"/>
                  </a:cubicBezTo>
                  <a:cubicBezTo>
                    <a:pt x="77" y="92"/>
                    <a:pt x="62" y="73"/>
                    <a:pt x="46" y="54"/>
                  </a:cubicBezTo>
                  <a:cubicBezTo>
                    <a:pt x="31" y="36"/>
                    <a:pt x="12" y="20"/>
                    <a:pt x="0" y="0"/>
                  </a:cubicBezTo>
                  <a:cubicBezTo>
                    <a:pt x="76" y="3"/>
                    <a:pt x="157" y="27"/>
                    <a:pt x="231" y="44"/>
                  </a:cubicBezTo>
                  <a:cubicBezTo>
                    <a:pt x="271" y="52"/>
                    <a:pt x="310" y="62"/>
                    <a:pt x="349" y="72"/>
                  </a:cubicBezTo>
                  <a:cubicBezTo>
                    <a:pt x="372" y="77"/>
                    <a:pt x="371" y="82"/>
                    <a:pt x="385" y="98"/>
                  </a:cubicBezTo>
                  <a:cubicBezTo>
                    <a:pt x="394" y="110"/>
                    <a:pt x="406" y="118"/>
                    <a:pt x="416" y="129"/>
                  </a:cubicBezTo>
                  <a:cubicBezTo>
                    <a:pt x="434" y="146"/>
                    <a:pt x="451" y="163"/>
                    <a:pt x="468" y="180"/>
                  </a:cubicBezTo>
                  <a:cubicBezTo>
                    <a:pt x="502" y="214"/>
                    <a:pt x="538" y="249"/>
                    <a:pt x="568" y="288"/>
                  </a:cubicBezTo>
                  <a:cubicBezTo>
                    <a:pt x="563" y="281"/>
                    <a:pt x="554" y="277"/>
                    <a:pt x="545" y="278"/>
                  </a:cubicBezTo>
                </a:path>
              </a:pathLst>
            </a:custGeom>
            <a:solidFill>
              <a:srgbClr val="32A0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7407275" y="3606800"/>
              <a:ext cx="1803400" cy="2200275"/>
            </a:xfrm>
            <a:custGeom>
              <a:avLst/>
              <a:gdLst>
                <a:gd name="T0" fmla="*/ 193 w 247"/>
                <a:gd name="T1" fmla="*/ 301 h 301"/>
                <a:gd name="T2" fmla="*/ 107 w 247"/>
                <a:gd name="T3" fmla="*/ 229 h 301"/>
                <a:gd name="T4" fmla="*/ 1 w 247"/>
                <a:gd name="T5" fmla="*/ 105 h 301"/>
                <a:gd name="T6" fmla="*/ 43 w 247"/>
                <a:gd name="T7" fmla="*/ 36 h 301"/>
                <a:gd name="T8" fmla="*/ 110 w 247"/>
                <a:gd name="T9" fmla="*/ 43 h 301"/>
                <a:gd name="T10" fmla="*/ 174 w 247"/>
                <a:gd name="T11" fmla="*/ 97 h 301"/>
                <a:gd name="T12" fmla="*/ 247 w 247"/>
                <a:gd name="T13" fmla="*/ 198 h 301"/>
                <a:gd name="T14" fmla="*/ 231 w 247"/>
                <a:gd name="T15" fmla="*/ 192 h 301"/>
                <a:gd name="T16" fmla="*/ 227 w 247"/>
                <a:gd name="T17" fmla="*/ 255 h 301"/>
                <a:gd name="T18" fmla="*/ 193 w 247"/>
                <a:gd name="T19" fmla="*/ 30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" h="301">
                  <a:moveTo>
                    <a:pt x="193" y="301"/>
                  </a:moveTo>
                  <a:cubicBezTo>
                    <a:pt x="159" y="294"/>
                    <a:pt x="130" y="256"/>
                    <a:pt x="107" y="229"/>
                  </a:cubicBezTo>
                  <a:cubicBezTo>
                    <a:pt x="72" y="187"/>
                    <a:pt x="37" y="146"/>
                    <a:pt x="1" y="105"/>
                  </a:cubicBezTo>
                  <a:cubicBezTo>
                    <a:pt x="0" y="103"/>
                    <a:pt x="40" y="42"/>
                    <a:pt x="43" y="36"/>
                  </a:cubicBezTo>
                  <a:cubicBezTo>
                    <a:pt x="66" y="0"/>
                    <a:pt x="85" y="27"/>
                    <a:pt x="110" y="43"/>
                  </a:cubicBezTo>
                  <a:cubicBezTo>
                    <a:pt x="134" y="58"/>
                    <a:pt x="155" y="76"/>
                    <a:pt x="174" y="97"/>
                  </a:cubicBezTo>
                  <a:cubicBezTo>
                    <a:pt x="202" y="128"/>
                    <a:pt x="225" y="163"/>
                    <a:pt x="247" y="198"/>
                  </a:cubicBezTo>
                  <a:cubicBezTo>
                    <a:pt x="242" y="196"/>
                    <a:pt x="237" y="195"/>
                    <a:pt x="231" y="192"/>
                  </a:cubicBezTo>
                  <a:cubicBezTo>
                    <a:pt x="245" y="212"/>
                    <a:pt x="237" y="235"/>
                    <a:pt x="227" y="255"/>
                  </a:cubicBezTo>
                  <a:cubicBezTo>
                    <a:pt x="219" y="271"/>
                    <a:pt x="207" y="288"/>
                    <a:pt x="193" y="301"/>
                  </a:cubicBezTo>
                  <a:close/>
                </a:path>
              </a:pathLst>
            </a:custGeom>
            <a:solidFill>
              <a:srgbClr val="FF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7742238" y="3563938"/>
              <a:ext cx="1512888" cy="1760538"/>
            </a:xfrm>
            <a:custGeom>
              <a:avLst/>
              <a:gdLst>
                <a:gd name="T0" fmla="*/ 197 w 207"/>
                <a:gd name="T1" fmla="*/ 241 h 241"/>
                <a:gd name="T2" fmla="*/ 197 w 207"/>
                <a:gd name="T3" fmla="*/ 196 h 241"/>
                <a:gd name="T4" fmla="*/ 163 w 207"/>
                <a:gd name="T5" fmla="*/ 162 h 241"/>
                <a:gd name="T6" fmla="*/ 86 w 207"/>
                <a:gd name="T7" fmla="*/ 90 h 241"/>
                <a:gd name="T8" fmla="*/ 5 w 207"/>
                <a:gd name="T9" fmla="*/ 31 h 241"/>
                <a:gd name="T10" fmla="*/ 20 w 207"/>
                <a:gd name="T11" fmla="*/ 58 h 241"/>
                <a:gd name="T12" fmla="*/ 78 w 207"/>
                <a:gd name="T13" fmla="*/ 120 h 241"/>
                <a:gd name="T14" fmla="*/ 197 w 207"/>
                <a:gd name="T15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7" h="241">
                  <a:moveTo>
                    <a:pt x="197" y="241"/>
                  </a:moveTo>
                  <a:cubicBezTo>
                    <a:pt x="207" y="229"/>
                    <a:pt x="205" y="210"/>
                    <a:pt x="197" y="196"/>
                  </a:cubicBezTo>
                  <a:cubicBezTo>
                    <a:pt x="189" y="182"/>
                    <a:pt x="176" y="172"/>
                    <a:pt x="163" y="162"/>
                  </a:cubicBezTo>
                  <a:cubicBezTo>
                    <a:pt x="136" y="139"/>
                    <a:pt x="111" y="115"/>
                    <a:pt x="86" y="90"/>
                  </a:cubicBezTo>
                  <a:cubicBezTo>
                    <a:pt x="76" y="80"/>
                    <a:pt x="20" y="0"/>
                    <a:pt x="5" y="31"/>
                  </a:cubicBezTo>
                  <a:cubicBezTo>
                    <a:pt x="0" y="42"/>
                    <a:pt x="13" y="50"/>
                    <a:pt x="20" y="58"/>
                  </a:cubicBezTo>
                  <a:cubicBezTo>
                    <a:pt x="39" y="79"/>
                    <a:pt x="58" y="100"/>
                    <a:pt x="78" y="120"/>
                  </a:cubicBezTo>
                  <a:cubicBezTo>
                    <a:pt x="117" y="161"/>
                    <a:pt x="156" y="202"/>
                    <a:pt x="197" y="241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8816975" y="5010150"/>
              <a:ext cx="561975" cy="819150"/>
            </a:xfrm>
            <a:custGeom>
              <a:avLst/>
              <a:gdLst>
                <a:gd name="T0" fmla="*/ 49 w 77"/>
                <a:gd name="T1" fmla="*/ 96 h 112"/>
                <a:gd name="T2" fmla="*/ 0 w 77"/>
                <a:gd name="T3" fmla="*/ 109 h 112"/>
                <a:gd name="T4" fmla="*/ 34 w 77"/>
                <a:gd name="T5" fmla="*/ 63 h 112"/>
                <a:gd name="T6" fmla="*/ 38 w 77"/>
                <a:gd name="T7" fmla="*/ 0 h 112"/>
                <a:gd name="T8" fmla="*/ 54 w 77"/>
                <a:gd name="T9" fmla="*/ 6 h 112"/>
                <a:gd name="T10" fmla="*/ 62 w 77"/>
                <a:gd name="T11" fmla="*/ 19 h 112"/>
                <a:gd name="T12" fmla="*/ 76 w 77"/>
                <a:gd name="T13" fmla="*/ 57 h 112"/>
                <a:gd name="T14" fmla="*/ 49 w 77"/>
                <a:gd name="T1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12">
                  <a:moveTo>
                    <a:pt x="49" y="96"/>
                  </a:moveTo>
                  <a:cubicBezTo>
                    <a:pt x="32" y="109"/>
                    <a:pt x="15" y="112"/>
                    <a:pt x="0" y="109"/>
                  </a:cubicBezTo>
                  <a:cubicBezTo>
                    <a:pt x="14" y="96"/>
                    <a:pt x="26" y="79"/>
                    <a:pt x="34" y="63"/>
                  </a:cubicBezTo>
                  <a:cubicBezTo>
                    <a:pt x="44" y="43"/>
                    <a:pt x="52" y="20"/>
                    <a:pt x="38" y="0"/>
                  </a:cubicBezTo>
                  <a:cubicBezTo>
                    <a:pt x="44" y="3"/>
                    <a:pt x="49" y="4"/>
                    <a:pt x="54" y="6"/>
                  </a:cubicBezTo>
                  <a:cubicBezTo>
                    <a:pt x="57" y="10"/>
                    <a:pt x="60" y="15"/>
                    <a:pt x="62" y="19"/>
                  </a:cubicBezTo>
                  <a:cubicBezTo>
                    <a:pt x="70" y="31"/>
                    <a:pt x="77" y="44"/>
                    <a:pt x="76" y="57"/>
                  </a:cubicBezTo>
                  <a:cubicBezTo>
                    <a:pt x="75" y="74"/>
                    <a:pt x="62" y="86"/>
                    <a:pt x="49" y="96"/>
                  </a:cubicBezTo>
                  <a:close/>
                </a:path>
              </a:pathLst>
            </a:custGeom>
            <a:solidFill>
              <a:srgbClr val="FFE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7727950" y="3665538"/>
              <a:ext cx="4133850" cy="2098675"/>
            </a:xfrm>
            <a:custGeom>
              <a:avLst/>
              <a:gdLst>
                <a:gd name="T0" fmla="*/ 474 w 566"/>
                <a:gd name="T1" fmla="*/ 184 h 287"/>
                <a:gd name="T2" fmla="*/ 525 w 566"/>
                <a:gd name="T3" fmla="*/ 235 h 287"/>
                <a:gd name="T4" fmla="*/ 566 w 566"/>
                <a:gd name="T5" fmla="*/ 287 h 287"/>
                <a:gd name="T6" fmla="*/ 378 w 566"/>
                <a:gd name="T7" fmla="*/ 232 h 287"/>
                <a:gd name="T8" fmla="*/ 280 w 566"/>
                <a:gd name="T9" fmla="*/ 208 h 287"/>
                <a:gd name="T10" fmla="*/ 233 w 566"/>
                <a:gd name="T11" fmla="*/ 197 h 287"/>
                <a:gd name="T12" fmla="*/ 188 w 566"/>
                <a:gd name="T13" fmla="*/ 188 h 287"/>
                <a:gd name="T14" fmla="*/ 0 w 566"/>
                <a:gd name="T15" fmla="*/ 0 h 287"/>
                <a:gd name="T16" fmla="*/ 237 w 566"/>
                <a:gd name="T17" fmla="*/ 48 h 287"/>
                <a:gd name="T18" fmla="*/ 355 w 566"/>
                <a:gd name="T19" fmla="*/ 76 h 287"/>
                <a:gd name="T20" fmla="*/ 391 w 566"/>
                <a:gd name="T21" fmla="*/ 103 h 287"/>
                <a:gd name="T22" fmla="*/ 422 w 566"/>
                <a:gd name="T23" fmla="*/ 133 h 287"/>
                <a:gd name="T24" fmla="*/ 474 w 566"/>
                <a:gd name="T25" fmla="*/ 1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6" h="287">
                  <a:moveTo>
                    <a:pt x="474" y="184"/>
                  </a:moveTo>
                  <a:cubicBezTo>
                    <a:pt x="491" y="201"/>
                    <a:pt x="508" y="218"/>
                    <a:pt x="525" y="235"/>
                  </a:cubicBezTo>
                  <a:cubicBezTo>
                    <a:pt x="540" y="251"/>
                    <a:pt x="550" y="272"/>
                    <a:pt x="566" y="287"/>
                  </a:cubicBezTo>
                  <a:cubicBezTo>
                    <a:pt x="503" y="270"/>
                    <a:pt x="441" y="248"/>
                    <a:pt x="378" y="232"/>
                  </a:cubicBezTo>
                  <a:cubicBezTo>
                    <a:pt x="346" y="223"/>
                    <a:pt x="313" y="215"/>
                    <a:pt x="280" y="208"/>
                  </a:cubicBezTo>
                  <a:cubicBezTo>
                    <a:pt x="264" y="204"/>
                    <a:pt x="249" y="201"/>
                    <a:pt x="233" y="197"/>
                  </a:cubicBezTo>
                  <a:cubicBezTo>
                    <a:pt x="223" y="195"/>
                    <a:pt x="194" y="195"/>
                    <a:pt x="188" y="188"/>
                  </a:cubicBezTo>
                  <a:cubicBezTo>
                    <a:pt x="125" y="125"/>
                    <a:pt x="63" y="63"/>
                    <a:pt x="0" y="0"/>
                  </a:cubicBezTo>
                  <a:cubicBezTo>
                    <a:pt x="79" y="15"/>
                    <a:pt x="159" y="30"/>
                    <a:pt x="237" y="48"/>
                  </a:cubicBezTo>
                  <a:cubicBezTo>
                    <a:pt x="277" y="57"/>
                    <a:pt x="316" y="66"/>
                    <a:pt x="355" y="76"/>
                  </a:cubicBezTo>
                  <a:cubicBezTo>
                    <a:pt x="378" y="81"/>
                    <a:pt x="377" y="86"/>
                    <a:pt x="391" y="103"/>
                  </a:cubicBezTo>
                  <a:cubicBezTo>
                    <a:pt x="400" y="114"/>
                    <a:pt x="412" y="122"/>
                    <a:pt x="422" y="133"/>
                  </a:cubicBezTo>
                  <a:cubicBezTo>
                    <a:pt x="440" y="150"/>
                    <a:pt x="457" y="167"/>
                    <a:pt x="474" y="184"/>
                  </a:cubicBezTo>
                  <a:close/>
                </a:path>
              </a:pathLst>
            </a:custGeom>
            <a:solidFill>
              <a:srgbClr val="32C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8750300" y="5010150"/>
              <a:ext cx="3221038" cy="1506538"/>
            </a:xfrm>
            <a:custGeom>
              <a:avLst/>
              <a:gdLst>
                <a:gd name="T0" fmla="*/ 411 w 441"/>
                <a:gd name="T1" fmla="*/ 179 h 206"/>
                <a:gd name="T2" fmla="*/ 406 w 441"/>
                <a:gd name="T3" fmla="*/ 186 h 206"/>
                <a:gd name="T4" fmla="*/ 349 w 441"/>
                <a:gd name="T5" fmla="*/ 201 h 206"/>
                <a:gd name="T6" fmla="*/ 271 w 441"/>
                <a:gd name="T7" fmla="*/ 181 h 206"/>
                <a:gd name="T8" fmla="*/ 129 w 441"/>
                <a:gd name="T9" fmla="*/ 147 h 206"/>
                <a:gd name="T10" fmla="*/ 1 w 441"/>
                <a:gd name="T11" fmla="*/ 116 h 206"/>
                <a:gd name="T12" fmla="*/ 0 w 441"/>
                <a:gd name="T13" fmla="*/ 116 h 206"/>
                <a:gd name="T14" fmla="*/ 1 w 441"/>
                <a:gd name="T15" fmla="*/ 116 h 206"/>
                <a:gd name="T16" fmla="*/ 9 w 441"/>
                <a:gd name="T17" fmla="*/ 109 h 206"/>
                <a:gd name="T18" fmla="*/ 21 w 441"/>
                <a:gd name="T19" fmla="*/ 97 h 206"/>
                <a:gd name="T20" fmla="*/ 43 w 441"/>
                <a:gd name="T21" fmla="*/ 63 h 206"/>
                <a:gd name="T22" fmla="*/ 47 w 441"/>
                <a:gd name="T23" fmla="*/ 0 h 206"/>
                <a:gd name="T24" fmla="*/ 63 w 441"/>
                <a:gd name="T25" fmla="*/ 6 h 206"/>
                <a:gd name="T26" fmla="*/ 147 w 441"/>
                <a:gd name="T27" fmla="*/ 22 h 206"/>
                <a:gd name="T28" fmla="*/ 265 w 441"/>
                <a:gd name="T29" fmla="*/ 50 h 206"/>
                <a:gd name="T30" fmla="*/ 375 w 441"/>
                <a:gd name="T31" fmla="*/ 81 h 206"/>
                <a:gd name="T32" fmla="*/ 425 w 441"/>
                <a:gd name="T33" fmla="*/ 101 h 206"/>
                <a:gd name="T34" fmla="*/ 420 w 441"/>
                <a:gd name="T35" fmla="*/ 162 h 206"/>
                <a:gd name="T36" fmla="*/ 411 w 441"/>
                <a:gd name="T37" fmla="*/ 17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1" h="206">
                  <a:moveTo>
                    <a:pt x="411" y="179"/>
                  </a:moveTo>
                  <a:cubicBezTo>
                    <a:pt x="410" y="181"/>
                    <a:pt x="408" y="184"/>
                    <a:pt x="406" y="186"/>
                  </a:cubicBezTo>
                  <a:cubicBezTo>
                    <a:pt x="391" y="205"/>
                    <a:pt x="373" y="206"/>
                    <a:pt x="349" y="201"/>
                  </a:cubicBezTo>
                  <a:cubicBezTo>
                    <a:pt x="323" y="195"/>
                    <a:pt x="297" y="188"/>
                    <a:pt x="271" y="181"/>
                  </a:cubicBezTo>
                  <a:cubicBezTo>
                    <a:pt x="224" y="168"/>
                    <a:pt x="176" y="158"/>
                    <a:pt x="129" y="147"/>
                  </a:cubicBezTo>
                  <a:cubicBezTo>
                    <a:pt x="86" y="137"/>
                    <a:pt x="45" y="120"/>
                    <a:pt x="1" y="116"/>
                  </a:cubicBezTo>
                  <a:cubicBezTo>
                    <a:pt x="1" y="116"/>
                    <a:pt x="0" y="116"/>
                    <a:pt x="0" y="116"/>
                  </a:cubicBezTo>
                  <a:cubicBezTo>
                    <a:pt x="0" y="116"/>
                    <a:pt x="1" y="116"/>
                    <a:pt x="1" y="116"/>
                  </a:cubicBezTo>
                  <a:cubicBezTo>
                    <a:pt x="4" y="114"/>
                    <a:pt x="6" y="111"/>
                    <a:pt x="9" y="109"/>
                  </a:cubicBezTo>
                  <a:cubicBezTo>
                    <a:pt x="13" y="105"/>
                    <a:pt x="17" y="101"/>
                    <a:pt x="21" y="97"/>
                  </a:cubicBezTo>
                  <a:cubicBezTo>
                    <a:pt x="30" y="86"/>
                    <a:pt x="37" y="75"/>
                    <a:pt x="43" y="63"/>
                  </a:cubicBezTo>
                  <a:cubicBezTo>
                    <a:pt x="53" y="43"/>
                    <a:pt x="61" y="20"/>
                    <a:pt x="47" y="0"/>
                  </a:cubicBezTo>
                  <a:cubicBezTo>
                    <a:pt x="53" y="3"/>
                    <a:pt x="58" y="4"/>
                    <a:pt x="63" y="6"/>
                  </a:cubicBezTo>
                  <a:cubicBezTo>
                    <a:pt x="90" y="14"/>
                    <a:pt x="120" y="16"/>
                    <a:pt x="147" y="22"/>
                  </a:cubicBezTo>
                  <a:cubicBezTo>
                    <a:pt x="187" y="30"/>
                    <a:pt x="226" y="40"/>
                    <a:pt x="265" y="50"/>
                  </a:cubicBezTo>
                  <a:cubicBezTo>
                    <a:pt x="302" y="60"/>
                    <a:pt x="338" y="70"/>
                    <a:pt x="375" y="81"/>
                  </a:cubicBezTo>
                  <a:cubicBezTo>
                    <a:pt x="390" y="86"/>
                    <a:pt x="413" y="88"/>
                    <a:pt x="425" y="101"/>
                  </a:cubicBezTo>
                  <a:cubicBezTo>
                    <a:pt x="441" y="119"/>
                    <a:pt x="428" y="143"/>
                    <a:pt x="420" y="162"/>
                  </a:cubicBezTo>
                  <a:cubicBezTo>
                    <a:pt x="417" y="168"/>
                    <a:pt x="414" y="174"/>
                    <a:pt x="411" y="179"/>
                  </a:cubicBezTo>
                  <a:close/>
                </a:path>
              </a:pathLst>
            </a:custGeom>
            <a:solidFill>
              <a:srgbClr val="32A0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8758238" y="5638800"/>
              <a:ext cx="2957513" cy="877888"/>
            </a:xfrm>
            <a:custGeom>
              <a:avLst/>
              <a:gdLst>
                <a:gd name="T0" fmla="*/ 405 w 405"/>
                <a:gd name="T1" fmla="*/ 100 h 120"/>
                <a:gd name="T2" fmla="*/ 348 w 405"/>
                <a:gd name="T3" fmla="*/ 115 h 120"/>
                <a:gd name="T4" fmla="*/ 270 w 405"/>
                <a:gd name="T5" fmla="*/ 95 h 120"/>
                <a:gd name="T6" fmla="*/ 128 w 405"/>
                <a:gd name="T7" fmla="*/ 61 h 120"/>
                <a:gd name="T8" fmla="*/ 0 w 405"/>
                <a:gd name="T9" fmla="*/ 30 h 120"/>
                <a:gd name="T10" fmla="*/ 0 w 405"/>
                <a:gd name="T11" fmla="*/ 30 h 120"/>
                <a:gd name="T12" fmla="*/ 20 w 405"/>
                <a:gd name="T13" fmla="*/ 11 h 120"/>
                <a:gd name="T14" fmla="*/ 42 w 405"/>
                <a:gd name="T15" fmla="*/ 1 h 120"/>
                <a:gd name="T16" fmla="*/ 64 w 405"/>
                <a:gd name="T17" fmla="*/ 5 h 120"/>
                <a:gd name="T18" fmla="*/ 405 w 405"/>
                <a:gd name="T19" fmla="*/ 10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5" h="120">
                  <a:moveTo>
                    <a:pt x="405" y="100"/>
                  </a:moveTo>
                  <a:cubicBezTo>
                    <a:pt x="390" y="119"/>
                    <a:pt x="372" y="120"/>
                    <a:pt x="348" y="115"/>
                  </a:cubicBezTo>
                  <a:cubicBezTo>
                    <a:pt x="322" y="109"/>
                    <a:pt x="296" y="102"/>
                    <a:pt x="270" y="95"/>
                  </a:cubicBezTo>
                  <a:cubicBezTo>
                    <a:pt x="223" y="82"/>
                    <a:pt x="175" y="72"/>
                    <a:pt x="128" y="61"/>
                  </a:cubicBezTo>
                  <a:cubicBezTo>
                    <a:pt x="85" y="51"/>
                    <a:pt x="44" y="34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24"/>
                    <a:pt x="10" y="17"/>
                    <a:pt x="20" y="11"/>
                  </a:cubicBezTo>
                  <a:cubicBezTo>
                    <a:pt x="28" y="5"/>
                    <a:pt x="37" y="1"/>
                    <a:pt x="42" y="1"/>
                  </a:cubicBezTo>
                  <a:cubicBezTo>
                    <a:pt x="50" y="0"/>
                    <a:pt x="57" y="3"/>
                    <a:pt x="64" y="5"/>
                  </a:cubicBezTo>
                  <a:cubicBezTo>
                    <a:pt x="178" y="36"/>
                    <a:pt x="292" y="68"/>
                    <a:pt x="405" y="100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7466013" y="4279900"/>
              <a:ext cx="1219200" cy="1403350"/>
            </a:xfrm>
            <a:custGeom>
              <a:avLst/>
              <a:gdLst>
                <a:gd name="T0" fmla="*/ 167 w 167"/>
                <a:gd name="T1" fmla="*/ 189 h 192"/>
                <a:gd name="T2" fmla="*/ 89 w 167"/>
                <a:gd name="T3" fmla="*/ 94 h 192"/>
                <a:gd name="T4" fmla="*/ 2 w 167"/>
                <a:gd name="T5" fmla="*/ 1 h 192"/>
                <a:gd name="T6" fmla="*/ 1 w 167"/>
                <a:gd name="T7" fmla="*/ 3 h 192"/>
                <a:gd name="T8" fmla="*/ 84 w 167"/>
                <a:gd name="T9" fmla="*/ 96 h 192"/>
                <a:gd name="T10" fmla="*/ 165 w 167"/>
                <a:gd name="T11" fmla="*/ 191 h 192"/>
                <a:gd name="T12" fmla="*/ 167 w 167"/>
                <a:gd name="T13" fmla="*/ 18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7" h="192">
                  <a:moveTo>
                    <a:pt x="167" y="189"/>
                  </a:moveTo>
                  <a:cubicBezTo>
                    <a:pt x="145" y="155"/>
                    <a:pt x="116" y="124"/>
                    <a:pt x="89" y="94"/>
                  </a:cubicBezTo>
                  <a:cubicBezTo>
                    <a:pt x="61" y="62"/>
                    <a:pt x="33" y="29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27" y="35"/>
                    <a:pt x="57" y="64"/>
                    <a:pt x="84" y="96"/>
                  </a:cubicBezTo>
                  <a:cubicBezTo>
                    <a:pt x="112" y="127"/>
                    <a:pt x="136" y="161"/>
                    <a:pt x="165" y="191"/>
                  </a:cubicBezTo>
                  <a:cubicBezTo>
                    <a:pt x="166" y="192"/>
                    <a:pt x="167" y="190"/>
                    <a:pt x="167" y="189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7567613" y="4192588"/>
              <a:ext cx="1131888" cy="1204913"/>
            </a:xfrm>
            <a:custGeom>
              <a:avLst/>
              <a:gdLst>
                <a:gd name="T0" fmla="*/ 155 w 155"/>
                <a:gd name="T1" fmla="*/ 163 h 165"/>
                <a:gd name="T2" fmla="*/ 78 w 155"/>
                <a:gd name="T3" fmla="*/ 84 h 165"/>
                <a:gd name="T4" fmla="*/ 4 w 155"/>
                <a:gd name="T5" fmla="*/ 1 h 165"/>
                <a:gd name="T6" fmla="*/ 1 w 155"/>
                <a:gd name="T7" fmla="*/ 3 h 165"/>
                <a:gd name="T8" fmla="*/ 74 w 155"/>
                <a:gd name="T9" fmla="*/ 85 h 165"/>
                <a:gd name="T10" fmla="*/ 153 w 155"/>
                <a:gd name="T11" fmla="*/ 164 h 165"/>
                <a:gd name="T12" fmla="*/ 155 w 155"/>
                <a:gd name="T13" fmla="*/ 16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5">
                  <a:moveTo>
                    <a:pt x="155" y="163"/>
                  </a:moveTo>
                  <a:cubicBezTo>
                    <a:pt x="129" y="136"/>
                    <a:pt x="103" y="111"/>
                    <a:pt x="78" y="84"/>
                  </a:cubicBezTo>
                  <a:cubicBezTo>
                    <a:pt x="52" y="57"/>
                    <a:pt x="29" y="28"/>
                    <a:pt x="4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24" y="32"/>
                    <a:pt x="49" y="58"/>
                    <a:pt x="74" y="85"/>
                  </a:cubicBezTo>
                  <a:cubicBezTo>
                    <a:pt x="99" y="112"/>
                    <a:pt x="125" y="140"/>
                    <a:pt x="153" y="164"/>
                  </a:cubicBezTo>
                  <a:cubicBezTo>
                    <a:pt x="154" y="165"/>
                    <a:pt x="155" y="164"/>
                    <a:pt x="155" y="163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8239125" y="4732338"/>
              <a:ext cx="657225" cy="687388"/>
            </a:xfrm>
            <a:custGeom>
              <a:avLst/>
              <a:gdLst>
                <a:gd name="T0" fmla="*/ 90 w 90"/>
                <a:gd name="T1" fmla="*/ 93 h 94"/>
                <a:gd name="T2" fmla="*/ 48 w 90"/>
                <a:gd name="T3" fmla="*/ 48 h 94"/>
                <a:gd name="T4" fmla="*/ 2 w 90"/>
                <a:gd name="T5" fmla="*/ 1 h 94"/>
                <a:gd name="T6" fmla="*/ 1 w 90"/>
                <a:gd name="T7" fmla="*/ 3 h 94"/>
                <a:gd name="T8" fmla="*/ 44 w 90"/>
                <a:gd name="T9" fmla="*/ 49 h 94"/>
                <a:gd name="T10" fmla="*/ 88 w 90"/>
                <a:gd name="T11" fmla="*/ 94 h 94"/>
                <a:gd name="T12" fmla="*/ 90 w 90"/>
                <a:gd name="T13" fmla="*/ 9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94">
                  <a:moveTo>
                    <a:pt x="90" y="93"/>
                  </a:moveTo>
                  <a:cubicBezTo>
                    <a:pt x="77" y="77"/>
                    <a:pt x="62" y="62"/>
                    <a:pt x="48" y="48"/>
                  </a:cubicBezTo>
                  <a:cubicBezTo>
                    <a:pt x="33" y="32"/>
                    <a:pt x="18" y="16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15" y="18"/>
                    <a:pt x="29" y="34"/>
                    <a:pt x="44" y="49"/>
                  </a:cubicBezTo>
                  <a:cubicBezTo>
                    <a:pt x="58" y="64"/>
                    <a:pt x="72" y="80"/>
                    <a:pt x="88" y="94"/>
                  </a:cubicBezTo>
                  <a:cubicBezTo>
                    <a:pt x="89" y="94"/>
                    <a:pt x="90" y="93"/>
                    <a:pt x="90" y="93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7713663" y="3965575"/>
              <a:ext cx="1044575" cy="1169988"/>
            </a:xfrm>
            <a:custGeom>
              <a:avLst/>
              <a:gdLst>
                <a:gd name="T0" fmla="*/ 142 w 143"/>
                <a:gd name="T1" fmla="*/ 157 h 160"/>
                <a:gd name="T2" fmla="*/ 110 w 143"/>
                <a:gd name="T3" fmla="*/ 120 h 160"/>
                <a:gd name="T4" fmla="*/ 75 w 143"/>
                <a:gd name="T5" fmla="*/ 80 h 160"/>
                <a:gd name="T6" fmla="*/ 39 w 143"/>
                <a:gd name="T7" fmla="*/ 40 h 160"/>
                <a:gd name="T8" fmla="*/ 3 w 143"/>
                <a:gd name="T9" fmla="*/ 1 h 160"/>
                <a:gd name="T10" fmla="*/ 1 w 143"/>
                <a:gd name="T11" fmla="*/ 3 h 160"/>
                <a:gd name="T12" fmla="*/ 33 w 143"/>
                <a:gd name="T13" fmla="*/ 40 h 160"/>
                <a:gd name="T14" fmla="*/ 69 w 143"/>
                <a:gd name="T15" fmla="*/ 80 h 160"/>
                <a:gd name="T16" fmla="*/ 104 w 143"/>
                <a:gd name="T17" fmla="*/ 120 h 160"/>
                <a:gd name="T18" fmla="*/ 140 w 143"/>
                <a:gd name="T19" fmla="*/ 159 h 160"/>
                <a:gd name="T20" fmla="*/ 142 w 143"/>
                <a:gd name="T21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3" h="160">
                  <a:moveTo>
                    <a:pt x="142" y="157"/>
                  </a:moveTo>
                  <a:cubicBezTo>
                    <a:pt x="133" y="144"/>
                    <a:pt x="121" y="132"/>
                    <a:pt x="110" y="120"/>
                  </a:cubicBezTo>
                  <a:cubicBezTo>
                    <a:pt x="98" y="107"/>
                    <a:pt x="86" y="93"/>
                    <a:pt x="75" y="80"/>
                  </a:cubicBezTo>
                  <a:cubicBezTo>
                    <a:pt x="63" y="67"/>
                    <a:pt x="51" y="54"/>
                    <a:pt x="39" y="40"/>
                  </a:cubicBezTo>
                  <a:cubicBezTo>
                    <a:pt x="28" y="27"/>
                    <a:pt x="17" y="12"/>
                    <a:pt x="3" y="1"/>
                  </a:cubicBezTo>
                  <a:cubicBezTo>
                    <a:pt x="2" y="0"/>
                    <a:pt x="0" y="2"/>
                    <a:pt x="1" y="3"/>
                  </a:cubicBezTo>
                  <a:cubicBezTo>
                    <a:pt x="10" y="16"/>
                    <a:pt x="23" y="28"/>
                    <a:pt x="33" y="40"/>
                  </a:cubicBezTo>
                  <a:cubicBezTo>
                    <a:pt x="45" y="54"/>
                    <a:pt x="57" y="67"/>
                    <a:pt x="69" y="80"/>
                  </a:cubicBezTo>
                  <a:cubicBezTo>
                    <a:pt x="81" y="93"/>
                    <a:pt x="93" y="106"/>
                    <a:pt x="104" y="120"/>
                  </a:cubicBezTo>
                  <a:cubicBezTo>
                    <a:pt x="116" y="133"/>
                    <a:pt x="127" y="147"/>
                    <a:pt x="140" y="159"/>
                  </a:cubicBezTo>
                  <a:cubicBezTo>
                    <a:pt x="141" y="160"/>
                    <a:pt x="143" y="158"/>
                    <a:pt x="142" y="157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8151813" y="4257675"/>
              <a:ext cx="730250" cy="701675"/>
            </a:xfrm>
            <a:custGeom>
              <a:avLst/>
              <a:gdLst>
                <a:gd name="T0" fmla="*/ 99 w 100"/>
                <a:gd name="T1" fmla="*/ 94 h 96"/>
                <a:gd name="T2" fmla="*/ 52 w 100"/>
                <a:gd name="T3" fmla="*/ 47 h 96"/>
                <a:gd name="T4" fmla="*/ 2 w 100"/>
                <a:gd name="T5" fmla="*/ 0 h 96"/>
                <a:gd name="T6" fmla="*/ 1 w 100"/>
                <a:gd name="T7" fmla="*/ 2 h 96"/>
                <a:gd name="T8" fmla="*/ 49 w 100"/>
                <a:gd name="T9" fmla="*/ 49 h 96"/>
                <a:gd name="T10" fmla="*/ 98 w 100"/>
                <a:gd name="T11" fmla="*/ 96 h 96"/>
                <a:gd name="T12" fmla="*/ 99 w 100"/>
                <a:gd name="T13" fmla="*/ 9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96">
                  <a:moveTo>
                    <a:pt x="99" y="94"/>
                  </a:moveTo>
                  <a:cubicBezTo>
                    <a:pt x="84" y="78"/>
                    <a:pt x="68" y="62"/>
                    <a:pt x="52" y="47"/>
                  </a:cubicBezTo>
                  <a:cubicBezTo>
                    <a:pt x="35" y="31"/>
                    <a:pt x="20" y="15"/>
                    <a:pt x="2" y="0"/>
                  </a:cubicBezTo>
                  <a:cubicBezTo>
                    <a:pt x="1" y="0"/>
                    <a:pt x="0" y="1"/>
                    <a:pt x="1" y="2"/>
                  </a:cubicBezTo>
                  <a:cubicBezTo>
                    <a:pt x="16" y="19"/>
                    <a:pt x="33" y="34"/>
                    <a:pt x="49" y="49"/>
                  </a:cubicBezTo>
                  <a:cubicBezTo>
                    <a:pt x="65" y="65"/>
                    <a:pt x="81" y="81"/>
                    <a:pt x="98" y="96"/>
                  </a:cubicBezTo>
                  <a:cubicBezTo>
                    <a:pt x="99" y="96"/>
                    <a:pt x="100" y="95"/>
                    <a:pt x="99" y="94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8713788" y="4945063"/>
              <a:ext cx="373063" cy="379413"/>
            </a:xfrm>
            <a:custGeom>
              <a:avLst/>
              <a:gdLst>
                <a:gd name="T0" fmla="*/ 50 w 51"/>
                <a:gd name="T1" fmla="*/ 50 h 52"/>
                <a:gd name="T2" fmla="*/ 2 w 51"/>
                <a:gd name="T3" fmla="*/ 1 h 52"/>
                <a:gd name="T4" fmla="*/ 1 w 51"/>
                <a:gd name="T5" fmla="*/ 3 h 52"/>
                <a:gd name="T6" fmla="*/ 49 w 51"/>
                <a:gd name="T7" fmla="*/ 51 h 52"/>
                <a:gd name="T8" fmla="*/ 50 w 51"/>
                <a:gd name="T9" fmla="*/ 5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2">
                  <a:moveTo>
                    <a:pt x="50" y="50"/>
                  </a:moveTo>
                  <a:cubicBezTo>
                    <a:pt x="36" y="32"/>
                    <a:pt x="19" y="17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16" y="20"/>
                    <a:pt x="32" y="37"/>
                    <a:pt x="49" y="51"/>
                  </a:cubicBezTo>
                  <a:cubicBezTo>
                    <a:pt x="50" y="52"/>
                    <a:pt x="51" y="51"/>
                    <a:pt x="50" y="50"/>
                  </a:cubicBezTo>
                  <a:close/>
                </a:path>
              </a:pathLst>
            </a:custGeom>
            <a:solidFill>
              <a:srgbClr val="ECD6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" name="组合 33"/>
          <p:cNvGrpSpPr/>
          <p:nvPr/>
        </p:nvGrpSpPr>
        <p:grpSpPr>
          <a:xfrm>
            <a:off x="2411024" y="3677406"/>
            <a:ext cx="1120234" cy="1864057"/>
            <a:chOff x="5808662" y="3898900"/>
            <a:chExt cx="2570164" cy="4276725"/>
          </a:xfrm>
        </p:grpSpPr>
        <p:sp>
          <p:nvSpPr>
            <p:cNvPr id="35" name="Freeform 63"/>
            <p:cNvSpPr/>
            <p:nvPr/>
          </p:nvSpPr>
          <p:spPr bwMode="auto">
            <a:xfrm>
              <a:off x="5808662" y="3898900"/>
              <a:ext cx="2365375" cy="4276725"/>
            </a:xfrm>
            <a:custGeom>
              <a:avLst/>
              <a:gdLst>
                <a:gd name="T0" fmla="*/ 320 w 324"/>
                <a:gd name="T1" fmla="*/ 547 h 585"/>
                <a:gd name="T2" fmla="*/ 312 w 324"/>
                <a:gd name="T3" fmla="*/ 531 h 585"/>
                <a:gd name="T4" fmla="*/ 308 w 324"/>
                <a:gd name="T5" fmla="*/ 510 h 585"/>
                <a:gd name="T6" fmla="*/ 297 w 324"/>
                <a:gd name="T7" fmla="*/ 496 h 585"/>
                <a:gd name="T8" fmla="*/ 297 w 324"/>
                <a:gd name="T9" fmla="*/ 495 h 585"/>
                <a:gd name="T10" fmla="*/ 297 w 324"/>
                <a:gd name="T11" fmla="*/ 494 h 585"/>
                <a:gd name="T12" fmla="*/ 296 w 324"/>
                <a:gd name="T13" fmla="*/ 491 h 585"/>
                <a:gd name="T14" fmla="*/ 277 w 324"/>
                <a:gd name="T15" fmla="*/ 450 h 585"/>
                <a:gd name="T16" fmla="*/ 257 w 324"/>
                <a:gd name="T17" fmla="*/ 410 h 585"/>
                <a:gd name="T18" fmla="*/ 235 w 324"/>
                <a:gd name="T19" fmla="*/ 371 h 585"/>
                <a:gd name="T20" fmla="*/ 217 w 324"/>
                <a:gd name="T21" fmla="*/ 340 h 585"/>
                <a:gd name="T22" fmla="*/ 208 w 324"/>
                <a:gd name="T23" fmla="*/ 323 h 585"/>
                <a:gd name="T24" fmla="*/ 197 w 324"/>
                <a:gd name="T25" fmla="*/ 305 h 585"/>
                <a:gd name="T26" fmla="*/ 163 w 324"/>
                <a:gd name="T27" fmla="*/ 244 h 585"/>
                <a:gd name="T28" fmla="*/ 152 w 324"/>
                <a:gd name="T29" fmla="*/ 223 h 585"/>
                <a:gd name="T30" fmla="*/ 138 w 324"/>
                <a:gd name="T31" fmla="*/ 193 h 585"/>
                <a:gd name="T32" fmla="*/ 128 w 324"/>
                <a:gd name="T33" fmla="*/ 172 h 585"/>
                <a:gd name="T34" fmla="*/ 77 w 324"/>
                <a:gd name="T35" fmla="*/ 82 h 585"/>
                <a:gd name="T36" fmla="*/ 59 w 324"/>
                <a:gd name="T37" fmla="*/ 53 h 585"/>
                <a:gd name="T38" fmla="*/ 59 w 324"/>
                <a:gd name="T39" fmla="*/ 53 h 585"/>
                <a:gd name="T40" fmla="*/ 22 w 324"/>
                <a:gd name="T41" fmla="*/ 13 h 585"/>
                <a:gd name="T42" fmla="*/ 13 w 324"/>
                <a:gd name="T43" fmla="*/ 6 h 585"/>
                <a:gd name="T44" fmla="*/ 1 w 324"/>
                <a:gd name="T45" fmla="*/ 1 h 585"/>
                <a:gd name="T46" fmla="*/ 0 w 324"/>
                <a:gd name="T47" fmla="*/ 2 h 585"/>
                <a:gd name="T48" fmla="*/ 5 w 324"/>
                <a:gd name="T49" fmla="*/ 27 h 585"/>
                <a:gd name="T50" fmla="*/ 16 w 324"/>
                <a:gd name="T51" fmla="*/ 76 h 585"/>
                <a:gd name="T52" fmla="*/ 16 w 324"/>
                <a:gd name="T53" fmla="*/ 76 h 585"/>
                <a:gd name="T54" fmla="*/ 16 w 324"/>
                <a:gd name="T55" fmla="*/ 76 h 585"/>
                <a:gd name="T56" fmla="*/ 16 w 324"/>
                <a:gd name="T57" fmla="*/ 76 h 585"/>
                <a:gd name="T58" fmla="*/ 19 w 324"/>
                <a:gd name="T59" fmla="*/ 82 h 585"/>
                <a:gd name="T60" fmla="*/ 19 w 324"/>
                <a:gd name="T61" fmla="*/ 82 h 585"/>
                <a:gd name="T62" fmla="*/ 69 w 324"/>
                <a:gd name="T63" fmla="*/ 184 h 585"/>
                <a:gd name="T64" fmla="*/ 163 w 324"/>
                <a:gd name="T65" fmla="*/ 364 h 585"/>
                <a:gd name="T66" fmla="*/ 238 w 324"/>
                <a:gd name="T67" fmla="*/ 505 h 585"/>
                <a:gd name="T68" fmla="*/ 249 w 324"/>
                <a:gd name="T69" fmla="*/ 528 h 585"/>
                <a:gd name="T70" fmla="*/ 249 w 324"/>
                <a:gd name="T71" fmla="*/ 528 h 585"/>
                <a:gd name="T72" fmla="*/ 256 w 324"/>
                <a:gd name="T73" fmla="*/ 539 h 585"/>
                <a:gd name="T74" fmla="*/ 266 w 324"/>
                <a:gd name="T75" fmla="*/ 556 h 585"/>
                <a:gd name="T76" fmla="*/ 268 w 324"/>
                <a:gd name="T77" fmla="*/ 556 h 585"/>
                <a:gd name="T78" fmla="*/ 271 w 324"/>
                <a:gd name="T79" fmla="*/ 557 h 585"/>
                <a:gd name="T80" fmla="*/ 283 w 324"/>
                <a:gd name="T81" fmla="*/ 579 h 585"/>
                <a:gd name="T82" fmla="*/ 293 w 324"/>
                <a:gd name="T83" fmla="*/ 585 h 585"/>
                <a:gd name="T84" fmla="*/ 299 w 324"/>
                <a:gd name="T85" fmla="*/ 582 h 585"/>
                <a:gd name="T86" fmla="*/ 310 w 324"/>
                <a:gd name="T87" fmla="*/ 575 h 585"/>
                <a:gd name="T88" fmla="*/ 322 w 324"/>
                <a:gd name="T89" fmla="*/ 562 h 585"/>
                <a:gd name="T90" fmla="*/ 320 w 324"/>
                <a:gd name="T91" fmla="*/ 547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4" h="585">
                  <a:moveTo>
                    <a:pt x="320" y="547"/>
                  </a:moveTo>
                  <a:cubicBezTo>
                    <a:pt x="318" y="542"/>
                    <a:pt x="316" y="535"/>
                    <a:pt x="312" y="531"/>
                  </a:cubicBezTo>
                  <a:cubicBezTo>
                    <a:pt x="316" y="523"/>
                    <a:pt x="312" y="517"/>
                    <a:pt x="308" y="510"/>
                  </a:cubicBezTo>
                  <a:cubicBezTo>
                    <a:pt x="307" y="508"/>
                    <a:pt x="301" y="501"/>
                    <a:pt x="297" y="496"/>
                  </a:cubicBezTo>
                  <a:cubicBezTo>
                    <a:pt x="297" y="496"/>
                    <a:pt x="297" y="495"/>
                    <a:pt x="297" y="495"/>
                  </a:cubicBezTo>
                  <a:cubicBezTo>
                    <a:pt x="297" y="495"/>
                    <a:pt x="297" y="494"/>
                    <a:pt x="297" y="494"/>
                  </a:cubicBezTo>
                  <a:cubicBezTo>
                    <a:pt x="297" y="493"/>
                    <a:pt x="296" y="492"/>
                    <a:pt x="296" y="491"/>
                  </a:cubicBezTo>
                  <a:cubicBezTo>
                    <a:pt x="290" y="477"/>
                    <a:pt x="284" y="464"/>
                    <a:pt x="277" y="450"/>
                  </a:cubicBezTo>
                  <a:cubicBezTo>
                    <a:pt x="271" y="437"/>
                    <a:pt x="264" y="423"/>
                    <a:pt x="257" y="410"/>
                  </a:cubicBezTo>
                  <a:cubicBezTo>
                    <a:pt x="250" y="397"/>
                    <a:pt x="242" y="384"/>
                    <a:pt x="235" y="371"/>
                  </a:cubicBezTo>
                  <a:cubicBezTo>
                    <a:pt x="229" y="360"/>
                    <a:pt x="223" y="350"/>
                    <a:pt x="217" y="340"/>
                  </a:cubicBezTo>
                  <a:cubicBezTo>
                    <a:pt x="214" y="334"/>
                    <a:pt x="211" y="329"/>
                    <a:pt x="208" y="323"/>
                  </a:cubicBezTo>
                  <a:cubicBezTo>
                    <a:pt x="204" y="317"/>
                    <a:pt x="201" y="311"/>
                    <a:pt x="197" y="305"/>
                  </a:cubicBezTo>
                  <a:cubicBezTo>
                    <a:pt x="186" y="285"/>
                    <a:pt x="174" y="264"/>
                    <a:pt x="163" y="244"/>
                  </a:cubicBezTo>
                  <a:cubicBezTo>
                    <a:pt x="160" y="237"/>
                    <a:pt x="156" y="230"/>
                    <a:pt x="152" y="223"/>
                  </a:cubicBezTo>
                  <a:cubicBezTo>
                    <a:pt x="147" y="213"/>
                    <a:pt x="142" y="203"/>
                    <a:pt x="138" y="193"/>
                  </a:cubicBezTo>
                  <a:cubicBezTo>
                    <a:pt x="134" y="186"/>
                    <a:pt x="131" y="179"/>
                    <a:pt x="128" y="172"/>
                  </a:cubicBezTo>
                  <a:cubicBezTo>
                    <a:pt x="112" y="142"/>
                    <a:pt x="95" y="112"/>
                    <a:pt x="77" y="82"/>
                  </a:cubicBezTo>
                  <a:cubicBezTo>
                    <a:pt x="71" y="73"/>
                    <a:pt x="65" y="63"/>
                    <a:pt x="59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4" y="38"/>
                    <a:pt x="36" y="24"/>
                    <a:pt x="22" y="13"/>
                  </a:cubicBezTo>
                  <a:cubicBezTo>
                    <a:pt x="19" y="11"/>
                    <a:pt x="16" y="8"/>
                    <a:pt x="13" y="6"/>
                  </a:cubicBezTo>
                  <a:cubicBezTo>
                    <a:pt x="10" y="3"/>
                    <a:pt x="5" y="0"/>
                    <a:pt x="1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2" y="10"/>
                    <a:pt x="4" y="18"/>
                    <a:pt x="5" y="27"/>
                  </a:cubicBezTo>
                  <a:cubicBezTo>
                    <a:pt x="8" y="43"/>
                    <a:pt x="11" y="60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7" y="78"/>
                    <a:pt x="18" y="80"/>
                    <a:pt x="19" y="82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33" y="117"/>
                    <a:pt x="52" y="151"/>
                    <a:pt x="69" y="184"/>
                  </a:cubicBezTo>
                  <a:cubicBezTo>
                    <a:pt x="100" y="244"/>
                    <a:pt x="131" y="304"/>
                    <a:pt x="163" y="364"/>
                  </a:cubicBezTo>
                  <a:cubicBezTo>
                    <a:pt x="188" y="411"/>
                    <a:pt x="213" y="458"/>
                    <a:pt x="238" y="505"/>
                  </a:cubicBezTo>
                  <a:cubicBezTo>
                    <a:pt x="239" y="507"/>
                    <a:pt x="250" y="528"/>
                    <a:pt x="249" y="528"/>
                  </a:cubicBezTo>
                  <a:cubicBezTo>
                    <a:pt x="249" y="528"/>
                    <a:pt x="249" y="528"/>
                    <a:pt x="249" y="528"/>
                  </a:cubicBezTo>
                  <a:cubicBezTo>
                    <a:pt x="251" y="532"/>
                    <a:pt x="254" y="535"/>
                    <a:pt x="256" y="539"/>
                  </a:cubicBezTo>
                  <a:cubicBezTo>
                    <a:pt x="257" y="541"/>
                    <a:pt x="267" y="555"/>
                    <a:pt x="266" y="556"/>
                  </a:cubicBezTo>
                  <a:cubicBezTo>
                    <a:pt x="267" y="556"/>
                    <a:pt x="267" y="556"/>
                    <a:pt x="268" y="556"/>
                  </a:cubicBezTo>
                  <a:cubicBezTo>
                    <a:pt x="269" y="557"/>
                    <a:pt x="270" y="557"/>
                    <a:pt x="271" y="557"/>
                  </a:cubicBezTo>
                  <a:cubicBezTo>
                    <a:pt x="274" y="565"/>
                    <a:pt x="278" y="572"/>
                    <a:pt x="283" y="579"/>
                  </a:cubicBezTo>
                  <a:cubicBezTo>
                    <a:pt x="286" y="582"/>
                    <a:pt x="289" y="585"/>
                    <a:pt x="293" y="585"/>
                  </a:cubicBezTo>
                  <a:cubicBezTo>
                    <a:pt x="295" y="585"/>
                    <a:pt x="297" y="583"/>
                    <a:pt x="299" y="582"/>
                  </a:cubicBezTo>
                  <a:cubicBezTo>
                    <a:pt x="303" y="580"/>
                    <a:pt x="306" y="577"/>
                    <a:pt x="310" y="575"/>
                  </a:cubicBezTo>
                  <a:cubicBezTo>
                    <a:pt x="315" y="572"/>
                    <a:pt x="321" y="568"/>
                    <a:pt x="322" y="562"/>
                  </a:cubicBezTo>
                  <a:cubicBezTo>
                    <a:pt x="324" y="557"/>
                    <a:pt x="322" y="552"/>
                    <a:pt x="320" y="547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64"/>
            <p:cNvSpPr/>
            <p:nvPr/>
          </p:nvSpPr>
          <p:spPr bwMode="auto">
            <a:xfrm>
              <a:off x="7977188" y="7737475"/>
              <a:ext cx="401638" cy="438150"/>
            </a:xfrm>
            <a:custGeom>
              <a:avLst/>
              <a:gdLst>
                <a:gd name="T0" fmla="*/ 51 w 55"/>
                <a:gd name="T1" fmla="*/ 22 h 60"/>
                <a:gd name="T2" fmla="*/ 53 w 55"/>
                <a:gd name="T3" fmla="*/ 37 h 60"/>
                <a:gd name="T4" fmla="*/ 41 w 55"/>
                <a:gd name="T5" fmla="*/ 50 h 60"/>
                <a:gd name="T6" fmla="*/ 30 w 55"/>
                <a:gd name="T7" fmla="*/ 57 h 60"/>
                <a:gd name="T8" fmla="*/ 24 w 55"/>
                <a:gd name="T9" fmla="*/ 60 h 60"/>
                <a:gd name="T10" fmla="*/ 14 w 55"/>
                <a:gd name="T11" fmla="*/ 54 h 60"/>
                <a:gd name="T12" fmla="*/ 0 w 55"/>
                <a:gd name="T13" fmla="*/ 27 h 60"/>
                <a:gd name="T14" fmla="*/ 33 w 55"/>
                <a:gd name="T15" fmla="*/ 4 h 60"/>
                <a:gd name="T16" fmla="*/ 51 w 55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60">
                  <a:moveTo>
                    <a:pt x="51" y="22"/>
                  </a:moveTo>
                  <a:cubicBezTo>
                    <a:pt x="53" y="27"/>
                    <a:pt x="55" y="32"/>
                    <a:pt x="53" y="37"/>
                  </a:cubicBezTo>
                  <a:cubicBezTo>
                    <a:pt x="52" y="43"/>
                    <a:pt x="46" y="47"/>
                    <a:pt x="41" y="50"/>
                  </a:cubicBezTo>
                  <a:cubicBezTo>
                    <a:pt x="37" y="52"/>
                    <a:pt x="34" y="55"/>
                    <a:pt x="30" y="57"/>
                  </a:cubicBezTo>
                  <a:cubicBezTo>
                    <a:pt x="28" y="58"/>
                    <a:pt x="26" y="60"/>
                    <a:pt x="24" y="60"/>
                  </a:cubicBezTo>
                  <a:cubicBezTo>
                    <a:pt x="20" y="60"/>
                    <a:pt x="17" y="57"/>
                    <a:pt x="14" y="54"/>
                  </a:cubicBezTo>
                  <a:cubicBezTo>
                    <a:pt x="8" y="46"/>
                    <a:pt x="3" y="36"/>
                    <a:pt x="0" y="27"/>
                  </a:cubicBezTo>
                  <a:cubicBezTo>
                    <a:pt x="0" y="28"/>
                    <a:pt x="31" y="5"/>
                    <a:pt x="33" y="4"/>
                  </a:cubicBezTo>
                  <a:cubicBezTo>
                    <a:pt x="44" y="0"/>
                    <a:pt x="48" y="13"/>
                    <a:pt x="51" y="22"/>
                  </a:cubicBezTo>
                  <a:close/>
                </a:path>
              </a:pathLst>
            </a:custGeom>
            <a:solidFill>
              <a:srgbClr val="F5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65"/>
            <p:cNvSpPr/>
            <p:nvPr/>
          </p:nvSpPr>
          <p:spPr bwMode="auto">
            <a:xfrm>
              <a:off x="6011862" y="3898900"/>
              <a:ext cx="555625" cy="644525"/>
            </a:xfrm>
            <a:custGeom>
              <a:avLst/>
              <a:gdLst>
                <a:gd name="T0" fmla="*/ 18 w 76"/>
                <a:gd name="T1" fmla="*/ 81 h 88"/>
                <a:gd name="T2" fmla="*/ 5 w 76"/>
                <a:gd name="T3" fmla="*/ 27 h 88"/>
                <a:gd name="T4" fmla="*/ 0 w 76"/>
                <a:gd name="T5" fmla="*/ 2 h 88"/>
                <a:gd name="T6" fmla="*/ 1 w 76"/>
                <a:gd name="T7" fmla="*/ 1 h 88"/>
                <a:gd name="T8" fmla="*/ 13 w 76"/>
                <a:gd name="T9" fmla="*/ 6 h 88"/>
                <a:gd name="T10" fmla="*/ 22 w 76"/>
                <a:gd name="T11" fmla="*/ 13 h 88"/>
                <a:gd name="T12" fmla="*/ 52 w 76"/>
                <a:gd name="T13" fmla="*/ 78 h 88"/>
                <a:gd name="T14" fmla="*/ 24 w 76"/>
                <a:gd name="T15" fmla="*/ 86 h 88"/>
                <a:gd name="T16" fmla="*/ 20 w 76"/>
                <a:gd name="T17" fmla="*/ 84 h 88"/>
                <a:gd name="T18" fmla="*/ 18 w 76"/>
                <a:gd name="T19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88">
                  <a:moveTo>
                    <a:pt x="18" y="81"/>
                  </a:moveTo>
                  <a:cubicBezTo>
                    <a:pt x="11" y="63"/>
                    <a:pt x="8" y="45"/>
                    <a:pt x="5" y="27"/>
                  </a:cubicBezTo>
                  <a:cubicBezTo>
                    <a:pt x="4" y="18"/>
                    <a:pt x="2" y="10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5" y="0"/>
                    <a:pt x="10" y="3"/>
                    <a:pt x="13" y="6"/>
                  </a:cubicBezTo>
                  <a:cubicBezTo>
                    <a:pt x="16" y="8"/>
                    <a:pt x="19" y="11"/>
                    <a:pt x="22" y="13"/>
                  </a:cubicBezTo>
                  <a:cubicBezTo>
                    <a:pt x="43" y="30"/>
                    <a:pt x="76" y="56"/>
                    <a:pt x="52" y="78"/>
                  </a:cubicBezTo>
                  <a:cubicBezTo>
                    <a:pt x="45" y="85"/>
                    <a:pt x="34" y="88"/>
                    <a:pt x="24" y="86"/>
                  </a:cubicBezTo>
                  <a:cubicBezTo>
                    <a:pt x="23" y="85"/>
                    <a:pt x="21" y="85"/>
                    <a:pt x="20" y="84"/>
                  </a:cubicBezTo>
                  <a:cubicBezTo>
                    <a:pt x="19" y="83"/>
                    <a:pt x="19" y="82"/>
                    <a:pt x="18" y="81"/>
                  </a:cubicBezTo>
                  <a:close/>
                </a:path>
              </a:pathLst>
            </a:custGeom>
            <a:solidFill>
              <a:srgbClr val="E1C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66"/>
            <p:cNvSpPr/>
            <p:nvPr/>
          </p:nvSpPr>
          <p:spPr bwMode="auto">
            <a:xfrm>
              <a:off x="6129337" y="4286250"/>
              <a:ext cx="2058988" cy="3473450"/>
            </a:xfrm>
            <a:custGeom>
              <a:avLst/>
              <a:gdLst>
                <a:gd name="T0" fmla="*/ 281 w 282"/>
                <a:gd name="T1" fmla="*/ 441 h 475"/>
                <a:gd name="T2" fmla="*/ 281 w 282"/>
                <a:gd name="T3" fmla="*/ 445 h 475"/>
                <a:gd name="T4" fmla="*/ 276 w 282"/>
                <a:gd name="T5" fmla="*/ 450 h 475"/>
                <a:gd name="T6" fmla="*/ 233 w 282"/>
                <a:gd name="T7" fmla="*/ 475 h 475"/>
                <a:gd name="T8" fmla="*/ 222 w 282"/>
                <a:gd name="T9" fmla="*/ 452 h 475"/>
                <a:gd name="T10" fmla="*/ 147 w 282"/>
                <a:gd name="T11" fmla="*/ 311 h 475"/>
                <a:gd name="T12" fmla="*/ 53 w 282"/>
                <a:gd name="T13" fmla="*/ 131 h 475"/>
                <a:gd name="T14" fmla="*/ 0 w 282"/>
                <a:gd name="T15" fmla="*/ 23 h 475"/>
                <a:gd name="T16" fmla="*/ 16 w 282"/>
                <a:gd name="T17" fmla="*/ 23 h 475"/>
                <a:gd name="T18" fmla="*/ 23 w 282"/>
                <a:gd name="T19" fmla="*/ 12 h 475"/>
                <a:gd name="T20" fmla="*/ 29 w 282"/>
                <a:gd name="T21" fmla="*/ 17 h 475"/>
                <a:gd name="T22" fmla="*/ 37 w 282"/>
                <a:gd name="T23" fmla="*/ 17 h 475"/>
                <a:gd name="T24" fmla="*/ 43 w 282"/>
                <a:gd name="T25" fmla="*/ 0 h 475"/>
                <a:gd name="T26" fmla="*/ 112 w 282"/>
                <a:gd name="T27" fmla="*/ 119 h 475"/>
                <a:gd name="T28" fmla="*/ 280 w 282"/>
                <a:gd name="T29" fmla="*/ 438 h 475"/>
                <a:gd name="T30" fmla="*/ 281 w 282"/>
                <a:gd name="T31" fmla="*/ 441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475">
                  <a:moveTo>
                    <a:pt x="281" y="441"/>
                  </a:moveTo>
                  <a:cubicBezTo>
                    <a:pt x="281" y="442"/>
                    <a:pt x="282" y="444"/>
                    <a:pt x="281" y="445"/>
                  </a:cubicBezTo>
                  <a:cubicBezTo>
                    <a:pt x="280" y="448"/>
                    <a:pt x="278" y="449"/>
                    <a:pt x="276" y="450"/>
                  </a:cubicBezTo>
                  <a:cubicBezTo>
                    <a:pt x="262" y="458"/>
                    <a:pt x="246" y="468"/>
                    <a:pt x="233" y="475"/>
                  </a:cubicBezTo>
                  <a:cubicBezTo>
                    <a:pt x="234" y="475"/>
                    <a:pt x="223" y="454"/>
                    <a:pt x="222" y="452"/>
                  </a:cubicBezTo>
                  <a:cubicBezTo>
                    <a:pt x="197" y="405"/>
                    <a:pt x="172" y="358"/>
                    <a:pt x="147" y="311"/>
                  </a:cubicBezTo>
                  <a:cubicBezTo>
                    <a:pt x="115" y="251"/>
                    <a:pt x="84" y="191"/>
                    <a:pt x="53" y="131"/>
                  </a:cubicBezTo>
                  <a:cubicBezTo>
                    <a:pt x="34" y="96"/>
                    <a:pt x="14" y="60"/>
                    <a:pt x="0" y="23"/>
                  </a:cubicBezTo>
                  <a:cubicBezTo>
                    <a:pt x="6" y="24"/>
                    <a:pt x="11" y="27"/>
                    <a:pt x="16" y="23"/>
                  </a:cubicBezTo>
                  <a:cubicBezTo>
                    <a:pt x="20" y="21"/>
                    <a:pt x="23" y="17"/>
                    <a:pt x="23" y="12"/>
                  </a:cubicBezTo>
                  <a:cubicBezTo>
                    <a:pt x="25" y="14"/>
                    <a:pt x="27" y="16"/>
                    <a:pt x="29" y="17"/>
                  </a:cubicBezTo>
                  <a:cubicBezTo>
                    <a:pt x="32" y="18"/>
                    <a:pt x="35" y="18"/>
                    <a:pt x="37" y="17"/>
                  </a:cubicBezTo>
                  <a:cubicBezTo>
                    <a:pt x="42" y="13"/>
                    <a:pt x="40" y="4"/>
                    <a:pt x="43" y="0"/>
                  </a:cubicBezTo>
                  <a:cubicBezTo>
                    <a:pt x="67" y="39"/>
                    <a:pt x="90" y="79"/>
                    <a:pt x="112" y="119"/>
                  </a:cubicBezTo>
                  <a:cubicBezTo>
                    <a:pt x="160" y="229"/>
                    <a:pt x="233" y="327"/>
                    <a:pt x="280" y="438"/>
                  </a:cubicBezTo>
                  <a:cubicBezTo>
                    <a:pt x="280" y="439"/>
                    <a:pt x="281" y="440"/>
                    <a:pt x="281" y="441"/>
                  </a:cubicBezTo>
                  <a:close/>
                </a:path>
              </a:pathLst>
            </a:custGeom>
            <a:solidFill>
              <a:srgbClr val="FB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7"/>
            <p:cNvSpPr/>
            <p:nvPr/>
          </p:nvSpPr>
          <p:spPr bwMode="auto">
            <a:xfrm>
              <a:off x="6261100" y="4375150"/>
              <a:ext cx="79375" cy="79375"/>
            </a:xfrm>
            <a:custGeom>
              <a:avLst/>
              <a:gdLst>
                <a:gd name="T0" fmla="*/ 0 w 11"/>
                <a:gd name="T1" fmla="*/ 10 h 11"/>
                <a:gd name="T2" fmla="*/ 8 w 11"/>
                <a:gd name="T3" fmla="*/ 10 h 11"/>
                <a:gd name="T4" fmla="*/ 11 w 11"/>
                <a:gd name="T5" fmla="*/ 5 h 11"/>
                <a:gd name="T6" fmla="*/ 5 w 11"/>
                <a:gd name="T7" fmla="*/ 0 h 11"/>
                <a:gd name="T8" fmla="*/ 0 w 11"/>
                <a:gd name="T9" fmla="*/ 10 h 11"/>
                <a:gd name="T10" fmla="*/ 0 w 11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1">
                  <a:moveTo>
                    <a:pt x="0" y="10"/>
                  </a:moveTo>
                  <a:cubicBezTo>
                    <a:pt x="3" y="11"/>
                    <a:pt x="6" y="11"/>
                    <a:pt x="8" y="10"/>
                  </a:cubicBezTo>
                  <a:cubicBezTo>
                    <a:pt x="9" y="9"/>
                    <a:pt x="10" y="7"/>
                    <a:pt x="11" y="5"/>
                  </a:cubicBezTo>
                  <a:cubicBezTo>
                    <a:pt x="8" y="4"/>
                    <a:pt x="7" y="2"/>
                    <a:pt x="5" y="0"/>
                  </a:cubicBezTo>
                  <a:cubicBezTo>
                    <a:pt x="5" y="4"/>
                    <a:pt x="3" y="8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BD97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68"/>
            <p:cNvSpPr/>
            <p:nvPr/>
          </p:nvSpPr>
          <p:spPr bwMode="auto">
            <a:xfrm>
              <a:off x="6407150" y="4286250"/>
              <a:ext cx="1781175" cy="3400425"/>
            </a:xfrm>
            <a:custGeom>
              <a:avLst/>
              <a:gdLst>
                <a:gd name="T0" fmla="*/ 63 w 244"/>
                <a:gd name="T1" fmla="*/ 125 h 465"/>
                <a:gd name="T2" fmla="*/ 151 w 244"/>
                <a:gd name="T3" fmla="*/ 290 h 465"/>
                <a:gd name="T4" fmla="*/ 196 w 244"/>
                <a:gd name="T5" fmla="*/ 372 h 465"/>
                <a:gd name="T6" fmla="*/ 218 w 244"/>
                <a:gd name="T7" fmla="*/ 423 h 465"/>
                <a:gd name="T8" fmla="*/ 243 w 244"/>
                <a:gd name="T9" fmla="*/ 445 h 465"/>
                <a:gd name="T10" fmla="*/ 243 w 244"/>
                <a:gd name="T11" fmla="*/ 441 h 465"/>
                <a:gd name="T12" fmla="*/ 242 w 244"/>
                <a:gd name="T13" fmla="*/ 438 h 465"/>
                <a:gd name="T14" fmla="*/ 74 w 244"/>
                <a:gd name="T15" fmla="*/ 119 h 465"/>
                <a:gd name="T16" fmla="*/ 5 w 244"/>
                <a:gd name="T17" fmla="*/ 0 h 465"/>
                <a:gd name="T18" fmla="*/ 0 w 244"/>
                <a:gd name="T19" fmla="*/ 16 h 465"/>
                <a:gd name="T20" fmla="*/ 63 w 244"/>
                <a:gd name="T21" fmla="*/ 12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465">
                  <a:moveTo>
                    <a:pt x="63" y="125"/>
                  </a:moveTo>
                  <a:cubicBezTo>
                    <a:pt x="93" y="179"/>
                    <a:pt x="119" y="236"/>
                    <a:pt x="151" y="290"/>
                  </a:cubicBezTo>
                  <a:cubicBezTo>
                    <a:pt x="166" y="317"/>
                    <a:pt x="182" y="344"/>
                    <a:pt x="196" y="372"/>
                  </a:cubicBezTo>
                  <a:cubicBezTo>
                    <a:pt x="205" y="388"/>
                    <a:pt x="211" y="406"/>
                    <a:pt x="218" y="423"/>
                  </a:cubicBezTo>
                  <a:cubicBezTo>
                    <a:pt x="221" y="428"/>
                    <a:pt x="237" y="465"/>
                    <a:pt x="243" y="445"/>
                  </a:cubicBezTo>
                  <a:cubicBezTo>
                    <a:pt x="244" y="444"/>
                    <a:pt x="243" y="442"/>
                    <a:pt x="243" y="441"/>
                  </a:cubicBezTo>
                  <a:cubicBezTo>
                    <a:pt x="243" y="440"/>
                    <a:pt x="242" y="439"/>
                    <a:pt x="242" y="438"/>
                  </a:cubicBezTo>
                  <a:cubicBezTo>
                    <a:pt x="195" y="327"/>
                    <a:pt x="122" y="229"/>
                    <a:pt x="74" y="119"/>
                  </a:cubicBezTo>
                  <a:cubicBezTo>
                    <a:pt x="52" y="79"/>
                    <a:pt x="29" y="39"/>
                    <a:pt x="5" y="0"/>
                  </a:cubicBezTo>
                  <a:cubicBezTo>
                    <a:pt x="2" y="4"/>
                    <a:pt x="3" y="12"/>
                    <a:pt x="0" y="16"/>
                  </a:cubicBezTo>
                  <a:cubicBezTo>
                    <a:pt x="22" y="52"/>
                    <a:pt x="43" y="88"/>
                    <a:pt x="63" y="125"/>
                  </a:cubicBezTo>
                  <a:close/>
                </a:path>
              </a:pathLst>
            </a:custGeom>
            <a:solidFill>
              <a:srgbClr val="FFA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69"/>
            <p:cNvSpPr/>
            <p:nvPr/>
          </p:nvSpPr>
          <p:spPr bwMode="auto">
            <a:xfrm>
              <a:off x="6129337" y="4454525"/>
              <a:ext cx="65088" cy="44450"/>
            </a:xfrm>
            <a:custGeom>
              <a:avLst/>
              <a:gdLst>
                <a:gd name="T0" fmla="*/ 5 w 9"/>
                <a:gd name="T1" fmla="*/ 5 h 6"/>
                <a:gd name="T2" fmla="*/ 9 w 9"/>
                <a:gd name="T3" fmla="*/ 2 h 6"/>
                <a:gd name="T4" fmla="*/ 0 w 9"/>
                <a:gd name="T5" fmla="*/ 0 h 6"/>
                <a:gd name="T6" fmla="*/ 3 w 9"/>
                <a:gd name="T7" fmla="*/ 6 h 6"/>
                <a:gd name="T8" fmla="*/ 5 w 9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6">
                  <a:moveTo>
                    <a:pt x="5" y="5"/>
                  </a:moveTo>
                  <a:cubicBezTo>
                    <a:pt x="7" y="5"/>
                    <a:pt x="8" y="3"/>
                    <a:pt x="9" y="2"/>
                  </a:cubicBezTo>
                  <a:cubicBezTo>
                    <a:pt x="6" y="1"/>
                    <a:pt x="3" y="0"/>
                    <a:pt x="0" y="0"/>
                  </a:cubicBezTo>
                  <a:cubicBezTo>
                    <a:pt x="1" y="2"/>
                    <a:pt x="2" y="4"/>
                    <a:pt x="3" y="6"/>
                  </a:cubicBezTo>
                  <a:cubicBezTo>
                    <a:pt x="3" y="6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BD97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0"/>
            <p:cNvSpPr/>
            <p:nvPr/>
          </p:nvSpPr>
          <p:spPr bwMode="auto">
            <a:xfrm>
              <a:off x="6011862" y="3898900"/>
              <a:ext cx="161925" cy="198438"/>
            </a:xfrm>
            <a:custGeom>
              <a:avLst/>
              <a:gdLst>
                <a:gd name="T0" fmla="*/ 5 w 22"/>
                <a:gd name="T1" fmla="*/ 27 h 27"/>
                <a:gd name="T2" fmla="*/ 0 w 22"/>
                <a:gd name="T3" fmla="*/ 2 h 27"/>
                <a:gd name="T4" fmla="*/ 1 w 22"/>
                <a:gd name="T5" fmla="*/ 1 h 27"/>
                <a:gd name="T6" fmla="*/ 13 w 22"/>
                <a:gd name="T7" fmla="*/ 6 h 27"/>
                <a:gd name="T8" fmla="*/ 22 w 22"/>
                <a:gd name="T9" fmla="*/ 13 h 27"/>
                <a:gd name="T10" fmla="*/ 15 w 22"/>
                <a:gd name="T11" fmla="*/ 21 h 27"/>
                <a:gd name="T12" fmla="*/ 5 w 22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7">
                  <a:moveTo>
                    <a:pt x="5" y="27"/>
                  </a:moveTo>
                  <a:cubicBezTo>
                    <a:pt x="4" y="18"/>
                    <a:pt x="2" y="10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5" y="0"/>
                    <a:pt x="10" y="3"/>
                    <a:pt x="13" y="6"/>
                  </a:cubicBezTo>
                  <a:cubicBezTo>
                    <a:pt x="16" y="8"/>
                    <a:pt x="19" y="11"/>
                    <a:pt x="22" y="13"/>
                  </a:cubicBezTo>
                  <a:cubicBezTo>
                    <a:pt x="21" y="16"/>
                    <a:pt x="18" y="19"/>
                    <a:pt x="15" y="21"/>
                  </a:cubicBezTo>
                  <a:cubicBezTo>
                    <a:pt x="12" y="23"/>
                    <a:pt x="9" y="25"/>
                    <a:pt x="5" y="27"/>
                  </a:cubicBezTo>
                  <a:close/>
                </a:path>
              </a:pathLst>
            </a:custGeom>
            <a:solidFill>
              <a:srgbClr val="56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1"/>
            <p:cNvSpPr/>
            <p:nvPr/>
          </p:nvSpPr>
          <p:spPr bwMode="auto">
            <a:xfrm>
              <a:off x="7808913" y="7481888"/>
              <a:ext cx="511175" cy="496888"/>
            </a:xfrm>
            <a:custGeom>
              <a:avLst/>
              <a:gdLst>
                <a:gd name="T0" fmla="*/ 2 w 70"/>
                <a:gd name="T1" fmla="*/ 34 h 68"/>
                <a:gd name="T2" fmla="*/ 0 w 70"/>
                <a:gd name="T3" fmla="*/ 25 h 68"/>
                <a:gd name="T4" fmla="*/ 29 w 70"/>
                <a:gd name="T5" fmla="*/ 17 h 68"/>
                <a:gd name="T6" fmla="*/ 48 w 70"/>
                <a:gd name="T7" fmla="*/ 0 h 68"/>
                <a:gd name="T8" fmla="*/ 62 w 70"/>
                <a:gd name="T9" fmla="*/ 20 h 68"/>
                <a:gd name="T10" fmla="*/ 66 w 70"/>
                <a:gd name="T11" fmla="*/ 42 h 68"/>
                <a:gd name="T12" fmla="*/ 65 w 70"/>
                <a:gd name="T13" fmla="*/ 43 h 68"/>
                <a:gd name="T14" fmla="*/ 57 w 70"/>
                <a:gd name="T15" fmla="*/ 52 h 68"/>
                <a:gd name="T16" fmla="*/ 40 w 70"/>
                <a:gd name="T17" fmla="*/ 64 h 68"/>
                <a:gd name="T18" fmla="*/ 22 w 70"/>
                <a:gd name="T19" fmla="*/ 66 h 68"/>
                <a:gd name="T20" fmla="*/ 20 w 70"/>
                <a:gd name="T21" fmla="*/ 66 h 68"/>
                <a:gd name="T22" fmla="*/ 10 w 70"/>
                <a:gd name="T23" fmla="*/ 49 h 68"/>
                <a:gd name="T24" fmla="*/ 2 w 70"/>
                <a:gd name="T25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" h="68">
                  <a:moveTo>
                    <a:pt x="2" y="34"/>
                  </a:moveTo>
                  <a:cubicBezTo>
                    <a:pt x="1" y="31"/>
                    <a:pt x="0" y="28"/>
                    <a:pt x="0" y="25"/>
                  </a:cubicBezTo>
                  <a:cubicBezTo>
                    <a:pt x="10" y="26"/>
                    <a:pt x="20" y="22"/>
                    <a:pt x="29" y="17"/>
                  </a:cubicBezTo>
                  <a:cubicBezTo>
                    <a:pt x="37" y="14"/>
                    <a:pt x="46" y="9"/>
                    <a:pt x="48" y="0"/>
                  </a:cubicBezTo>
                  <a:cubicBezTo>
                    <a:pt x="48" y="2"/>
                    <a:pt x="60" y="17"/>
                    <a:pt x="62" y="20"/>
                  </a:cubicBezTo>
                  <a:cubicBezTo>
                    <a:pt x="66" y="27"/>
                    <a:pt x="70" y="33"/>
                    <a:pt x="66" y="42"/>
                  </a:cubicBezTo>
                  <a:cubicBezTo>
                    <a:pt x="66" y="42"/>
                    <a:pt x="65" y="43"/>
                    <a:pt x="65" y="43"/>
                  </a:cubicBezTo>
                  <a:cubicBezTo>
                    <a:pt x="63" y="46"/>
                    <a:pt x="60" y="49"/>
                    <a:pt x="57" y="52"/>
                  </a:cubicBezTo>
                  <a:cubicBezTo>
                    <a:pt x="52" y="56"/>
                    <a:pt x="46" y="61"/>
                    <a:pt x="40" y="64"/>
                  </a:cubicBezTo>
                  <a:cubicBezTo>
                    <a:pt x="35" y="66"/>
                    <a:pt x="28" y="68"/>
                    <a:pt x="22" y="66"/>
                  </a:cubicBezTo>
                  <a:cubicBezTo>
                    <a:pt x="21" y="66"/>
                    <a:pt x="21" y="66"/>
                    <a:pt x="20" y="66"/>
                  </a:cubicBezTo>
                  <a:cubicBezTo>
                    <a:pt x="21" y="65"/>
                    <a:pt x="11" y="51"/>
                    <a:pt x="10" y="49"/>
                  </a:cubicBezTo>
                  <a:cubicBezTo>
                    <a:pt x="7" y="44"/>
                    <a:pt x="4" y="39"/>
                    <a:pt x="2" y="34"/>
                  </a:cubicBezTo>
                  <a:close/>
                </a:path>
              </a:pathLst>
            </a:custGeom>
            <a:solidFill>
              <a:srgbClr val="D4D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2"/>
            <p:cNvSpPr/>
            <p:nvPr/>
          </p:nvSpPr>
          <p:spPr bwMode="auto">
            <a:xfrm>
              <a:off x="7808913" y="7481888"/>
              <a:ext cx="511175" cy="314325"/>
            </a:xfrm>
            <a:custGeom>
              <a:avLst/>
              <a:gdLst>
                <a:gd name="T0" fmla="*/ 2 w 70"/>
                <a:gd name="T1" fmla="*/ 34 h 43"/>
                <a:gd name="T2" fmla="*/ 0 w 70"/>
                <a:gd name="T3" fmla="*/ 25 h 43"/>
                <a:gd name="T4" fmla="*/ 29 w 70"/>
                <a:gd name="T5" fmla="*/ 17 h 43"/>
                <a:gd name="T6" fmla="*/ 48 w 70"/>
                <a:gd name="T7" fmla="*/ 0 h 43"/>
                <a:gd name="T8" fmla="*/ 62 w 70"/>
                <a:gd name="T9" fmla="*/ 20 h 43"/>
                <a:gd name="T10" fmla="*/ 66 w 70"/>
                <a:gd name="T11" fmla="*/ 42 h 43"/>
                <a:gd name="T12" fmla="*/ 65 w 70"/>
                <a:gd name="T13" fmla="*/ 43 h 43"/>
                <a:gd name="T14" fmla="*/ 63 w 70"/>
                <a:gd name="T15" fmla="*/ 42 h 43"/>
                <a:gd name="T16" fmla="*/ 48 w 70"/>
                <a:gd name="T17" fmla="*/ 22 h 43"/>
                <a:gd name="T18" fmla="*/ 44 w 70"/>
                <a:gd name="T19" fmla="*/ 22 h 43"/>
                <a:gd name="T20" fmla="*/ 16 w 70"/>
                <a:gd name="T21" fmla="*/ 33 h 43"/>
                <a:gd name="T22" fmla="*/ 2 w 70"/>
                <a:gd name="T23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43">
                  <a:moveTo>
                    <a:pt x="2" y="34"/>
                  </a:moveTo>
                  <a:cubicBezTo>
                    <a:pt x="1" y="31"/>
                    <a:pt x="0" y="28"/>
                    <a:pt x="0" y="25"/>
                  </a:cubicBezTo>
                  <a:cubicBezTo>
                    <a:pt x="10" y="26"/>
                    <a:pt x="20" y="22"/>
                    <a:pt x="29" y="17"/>
                  </a:cubicBezTo>
                  <a:cubicBezTo>
                    <a:pt x="37" y="14"/>
                    <a:pt x="46" y="9"/>
                    <a:pt x="48" y="0"/>
                  </a:cubicBezTo>
                  <a:cubicBezTo>
                    <a:pt x="48" y="2"/>
                    <a:pt x="60" y="17"/>
                    <a:pt x="62" y="20"/>
                  </a:cubicBezTo>
                  <a:cubicBezTo>
                    <a:pt x="66" y="27"/>
                    <a:pt x="70" y="33"/>
                    <a:pt x="66" y="42"/>
                  </a:cubicBezTo>
                  <a:cubicBezTo>
                    <a:pt x="66" y="42"/>
                    <a:pt x="65" y="43"/>
                    <a:pt x="65" y="43"/>
                  </a:cubicBezTo>
                  <a:cubicBezTo>
                    <a:pt x="65" y="43"/>
                    <a:pt x="64" y="43"/>
                    <a:pt x="63" y="42"/>
                  </a:cubicBezTo>
                  <a:cubicBezTo>
                    <a:pt x="56" y="39"/>
                    <a:pt x="56" y="25"/>
                    <a:pt x="48" y="22"/>
                  </a:cubicBezTo>
                  <a:cubicBezTo>
                    <a:pt x="46" y="22"/>
                    <a:pt x="45" y="22"/>
                    <a:pt x="44" y="22"/>
                  </a:cubicBezTo>
                  <a:cubicBezTo>
                    <a:pt x="35" y="26"/>
                    <a:pt x="25" y="30"/>
                    <a:pt x="16" y="33"/>
                  </a:cubicBezTo>
                  <a:cubicBezTo>
                    <a:pt x="11" y="35"/>
                    <a:pt x="6" y="37"/>
                    <a:pt x="2" y="34"/>
                  </a:cubicBezTo>
                  <a:close/>
                </a:path>
              </a:pathLst>
            </a:custGeom>
            <a:solidFill>
              <a:srgbClr val="ABA8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" name="组合 44"/>
          <p:cNvGrpSpPr/>
          <p:nvPr/>
        </p:nvGrpSpPr>
        <p:grpSpPr>
          <a:xfrm>
            <a:off x="10268265" y="1674167"/>
            <a:ext cx="935038" cy="1323975"/>
            <a:chOff x="11210925" y="1881188"/>
            <a:chExt cx="935038" cy="1323975"/>
          </a:xfrm>
        </p:grpSpPr>
        <p:sp>
          <p:nvSpPr>
            <p:cNvPr id="46" name="Freeform 73"/>
            <p:cNvSpPr/>
            <p:nvPr/>
          </p:nvSpPr>
          <p:spPr bwMode="auto">
            <a:xfrm>
              <a:off x="11210925" y="1881188"/>
              <a:ext cx="336550" cy="285750"/>
            </a:xfrm>
            <a:custGeom>
              <a:avLst/>
              <a:gdLst>
                <a:gd name="T0" fmla="*/ 15 w 46"/>
                <a:gd name="T1" fmla="*/ 35 h 39"/>
                <a:gd name="T2" fmla="*/ 14 w 46"/>
                <a:gd name="T3" fmla="*/ 32 h 39"/>
                <a:gd name="T4" fmla="*/ 13 w 46"/>
                <a:gd name="T5" fmla="*/ 19 h 39"/>
                <a:gd name="T6" fmla="*/ 19 w 46"/>
                <a:gd name="T7" fmla="*/ 26 h 39"/>
                <a:gd name="T8" fmla="*/ 29 w 46"/>
                <a:gd name="T9" fmla="*/ 33 h 39"/>
                <a:gd name="T10" fmla="*/ 32 w 46"/>
                <a:gd name="T11" fmla="*/ 31 h 39"/>
                <a:gd name="T12" fmla="*/ 26 w 46"/>
                <a:gd name="T13" fmla="*/ 21 h 39"/>
                <a:gd name="T14" fmla="*/ 19 w 46"/>
                <a:gd name="T15" fmla="*/ 14 h 39"/>
                <a:gd name="T16" fmla="*/ 27 w 46"/>
                <a:gd name="T17" fmla="*/ 9 h 39"/>
                <a:gd name="T18" fmla="*/ 33 w 46"/>
                <a:gd name="T19" fmla="*/ 15 h 39"/>
                <a:gd name="T20" fmla="*/ 40 w 46"/>
                <a:gd name="T21" fmla="*/ 27 h 39"/>
                <a:gd name="T22" fmla="*/ 44 w 46"/>
                <a:gd name="T23" fmla="*/ 26 h 39"/>
                <a:gd name="T24" fmla="*/ 39 w 46"/>
                <a:gd name="T25" fmla="*/ 11 h 39"/>
                <a:gd name="T26" fmla="*/ 34 w 46"/>
                <a:gd name="T27" fmla="*/ 6 h 39"/>
                <a:gd name="T28" fmla="*/ 31 w 46"/>
                <a:gd name="T29" fmla="*/ 1 h 39"/>
                <a:gd name="T30" fmla="*/ 28 w 46"/>
                <a:gd name="T31" fmla="*/ 2 h 39"/>
                <a:gd name="T32" fmla="*/ 25 w 46"/>
                <a:gd name="T33" fmla="*/ 0 h 39"/>
                <a:gd name="T34" fmla="*/ 22 w 46"/>
                <a:gd name="T35" fmla="*/ 4 h 39"/>
                <a:gd name="T36" fmla="*/ 13 w 46"/>
                <a:gd name="T37" fmla="*/ 9 h 39"/>
                <a:gd name="T38" fmla="*/ 9 w 46"/>
                <a:gd name="T39" fmla="*/ 11 h 39"/>
                <a:gd name="T40" fmla="*/ 1 w 46"/>
                <a:gd name="T41" fmla="*/ 23 h 39"/>
                <a:gd name="T42" fmla="*/ 4 w 46"/>
                <a:gd name="T43" fmla="*/ 35 h 39"/>
                <a:gd name="T44" fmla="*/ 15 w 46"/>
                <a:gd name="T45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39">
                  <a:moveTo>
                    <a:pt x="15" y="35"/>
                  </a:moveTo>
                  <a:cubicBezTo>
                    <a:pt x="15" y="34"/>
                    <a:pt x="15" y="32"/>
                    <a:pt x="14" y="32"/>
                  </a:cubicBezTo>
                  <a:cubicBezTo>
                    <a:pt x="5" y="30"/>
                    <a:pt x="9" y="23"/>
                    <a:pt x="13" y="19"/>
                  </a:cubicBezTo>
                  <a:cubicBezTo>
                    <a:pt x="15" y="21"/>
                    <a:pt x="17" y="24"/>
                    <a:pt x="19" y="26"/>
                  </a:cubicBezTo>
                  <a:cubicBezTo>
                    <a:pt x="22" y="29"/>
                    <a:pt x="25" y="33"/>
                    <a:pt x="29" y="33"/>
                  </a:cubicBezTo>
                  <a:cubicBezTo>
                    <a:pt x="30" y="33"/>
                    <a:pt x="32" y="32"/>
                    <a:pt x="32" y="31"/>
                  </a:cubicBezTo>
                  <a:cubicBezTo>
                    <a:pt x="32" y="27"/>
                    <a:pt x="28" y="24"/>
                    <a:pt x="26" y="21"/>
                  </a:cubicBezTo>
                  <a:cubicBezTo>
                    <a:pt x="24" y="18"/>
                    <a:pt x="22" y="16"/>
                    <a:pt x="19" y="14"/>
                  </a:cubicBezTo>
                  <a:cubicBezTo>
                    <a:pt x="22" y="12"/>
                    <a:pt x="25" y="11"/>
                    <a:pt x="27" y="9"/>
                  </a:cubicBezTo>
                  <a:cubicBezTo>
                    <a:pt x="29" y="11"/>
                    <a:pt x="31" y="13"/>
                    <a:pt x="33" y="15"/>
                  </a:cubicBezTo>
                  <a:cubicBezTo>
                    <a:pt x="35" y="19"/>
                    <a:pt x="36" y="24"/>
                    <a:pt x="40" y="27"/>
                  </a:cubicBezTo>
                  <a:cubicBezTo>
                    <a:pt x="41" y="28"/>
                    <a:pt x="43" y="27"/>
                    <a:pt x="44" y="26"/>
                  </a:cubicBezTo>
                  <a:cubicBezTo>
                    <a:pt x="46" y="21"/>
                    <a:pt x="42" y="15"/>
                    <a:pt x="39" y="11"/>
                  </a:cubicBezTo>
                  <a:cubicBezTo>
                    <a:pt x="37" y="9"/>
                    <a:pt x="36" y="7"/>
                    <a:pt x="34" y="6"/>
                  </a:cubicBezTo>
                  <a:cubicBezTo>
                    <a:pt x="36" y="4"/>
                    <a:pt x="34" y="1"/>
                    <a:pt x="31" y="1"/>
                  </a:cubicBezTo>
                  <a:cubicBezTo>
                    <a:pt x="30" y="1"/>
                    <a:pt x="29" y="1"/>
                    <a:pt x="28" y="2"/>
                  </a:cubicBezTo>
                  <a:cubicBezTo>
                    <a:pt x="27" y="1"/>
                    <a:pt x="26" y="1"/>
                    <a:pt x="25" y="0"/>
                  </a:cubicBezTo>
                  <a:cubicBezTo>
                    <a:pt x="23" y="0"/>
                    <a:pt x="21" y="2"/>
                    <a:pt x="22" y="4"/>
                  </a:cubicBezTo>
                  <a:cubicBezTo>
                    <a:pt x="19" y="5"/>
                    <a:pt x="16" y="7"/>
                    <a:pt x="13" y="9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6" y="14"/>
                    <a:pt x="2" y="18"/>
                    <a:pt x="1" y="23"/>
                  </a:cubicBezTo>
                  <a:cubicBezTo>
                    <a:pt x="0" y="27"/>
                    <a:pt x="0" y="32"/>
                    <a:pt x="4" y="35"/>
                  </a:cubicBezTo>
                  <a:cubicBezTo>
                    <a:pt x="8" y="38"/>
                    <a:pt x="12" y="39"/>
                    <a:pt x="1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"/>
            <p:cNvSpPr/>
            <p:nvPr/>
          </p:nvSpPr>
          <p:spPr bwMode="auto">
            <a:xfrm>
              <a:off x="11503025" y="2195513"/>
              <a:ext cx="103188" cy="153988"/>
            </a:xfrm>
            <a:custGeom>
              <a:avLst/>
              <a:gdLst>
                <a:gd name="T0" fmla="*/ 13 w 14"/>
                <a:gd name="T1" fmla="*/ 17 h 21"/>
                <a:gd name="T2" fmla="*/ 4 w 14"/>
                <a:gd name="T3" fmla="*/ 2 h 21"/>
                <a:gd name="T4" fmla="*/ 1 w 14"/>
                <a:gd name="T5" fmla="*/ 4 h 21"/>
                <a:gd name="T6" fmla="*/ 4 w 14"/>
                <a:gd name="T7" fmla="*/ 11 h 21"/>
                <a:gd name="T8" fmla="*/ 8 w 14"/>
                <a:gd name="T9" fmla="*/ 19 h 21"/>
                <a:gd name="T10" fmla="*/ 13 w 14"/>
                <a:gd name="T11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1">
                  <a:moveTo>
                    <a:pt x="13" y="17"/>
                  </a:moveTo>
                  <a:cubicBezTo>
                    <a:pt x="12" y="11"/>
                    <a:pt x="8" y="5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2" y="7"/>
                    <a:pt x="3" y="9"/>
                    <a:pt x="4" y="11"/>
                  </a:cubicBezTo>
                  <a:cubicBezTo>
                    <a:pt x="6" y="14"/>
                    <a:pt x="6" y="16"/>
                    <a:pt x="8" y="19"/>
                  </a:cubicBezTo>
                  <a:cubicBezTo>
                    <a:pt x="9" y="21"/>
                    <a:pt x="14" y="20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"/>
            <p:cNvSpPr/>
            <p:nvPr/>
          </p:nvSpPr>
          <p:spPr bwMode="auto">
            <a:xfrm>
              <a:off x="11423650" y="2268538"/>
              <a:ext cx="123825" cy="161925"/>
            </a:xfrm>
            <a:custGeom>
              <a:avLst/>
              <a:gdLst>
                <a:gd name="T0" fmla="*/ 14 w 17"/>
                <a:gd name="T1" fmla="*/ 13 h 22"/>
                <a:gd name="T2" fmla="*/ 5 w 17"/>
                <a:gd name="T3" fmla="*/ 2 h 22"/>
                <a:gd name="T4" fmla="*/ 0 w 17"/>
                <a:gd name="T5" fmla="*/ 4 h 22"/>
                <a:gd name="T6" fmla="*/ 9 w 17"/>
                <a:gd name="T7" fmla="*/ 19 h 22"/>
                <a:gd name="T8" fmla="*/ 14 w 17"/>
                <a:gd name="T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2">
                  <a:moveTo>
                    <a:pt x="14" y="13"/>
                  </a:moveTo>
                  <a:cubicBezTo>
                    <a:pt x="11" y="10"/>
                    <a:pt x="8" y="6"/>
                    <a:pt x="5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1" y="11"/>
                    <a:pt x="4" y="15"/>
                    <a:pt x="9" y="19"/>
                  </a:cubicBezTo>
                  <a:cubicBezTo>
                    <a:pt x="12" y="22"/>
                    <a:pt x="17" y="16"/>
                    <a:pt x="14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6"/>
            <p:cNvSpPr/>
            <p:nvPr/>
          </p:nvSpPr>
          <p:spPr bwMode="auto">
            <a:xfrm>
              <a:off x="11496675" y="2444750"/>
              <a:ext cx="298450" cy="342900"/>
            </a:xfrm>
            <a:custGeom>
              <a:avLst/>
              <a:gdLst>
                <a:gd name="T0" fmla="*/ 39 w 41"/>
                <a:gd name="T1" fmla="*/ 27 h 47"/>
                <a:gd name="T2" fmla="*/ 30 w 41"/>
                <a:gd name="T3" fmla="*/ 18 h 47"/>
                <a:gd name="T4" fmla="*/ 25 w 41"/>
                <a:gd name="T5" fmla="*/ 3 h 47"/>
                <a:gd name="T6" fmla="*/ 15 w 41"/>
                <a:gd name="T7" fmla="*/ 4 h 47"/>
                <a:gd name="T8" fmla="*/ 3 w 41"/>
                <a:gd name="T9" fmla="*/ 13 h 47"/>
                <a:gd name="T10" fmla="*/ 8 w 41"/>
                <a:gd name="T11" fmla="*/ 21 h 47"/>
                <a:gd name="T12" fmla="*/ 16 w 41"/>
                <a:gd name="T13" fmla="*/ 15 h 47"/>
                <a:gd name="T14" fmla="*/ 20 w 41"/>
                <a:gd name="T15" fmla="*/ 12 h 47"/>
                <a:gd name="T16" fmla="*/ 17 w 41"/>
                <a:gd name="T17" fmla="*/ 20 h 47"/>
                <a:gd name="T18" fmla="*/ 23 w 41"/>
                <a:gd name="T19" fmla="*/ 28 h 47"/>
                <a:gd name="T20" fmla="*/ 28 w 41"/>
                <a:gd name="T21" fmla="*/ 32 h 47"/>
                <a:gd name="T22" fmla="*/ 22 w 41"/>
                <a:gd name="T23" fmla="*/ 34 h 47"/>
                <a:gd name="T24" fmla="*/ 24 w 41"/>
                <a:gd name="T25" fmla="*/ 46 h 47"/>
                <a:gd name="T26" fmla="*/ 39 w 41"/>
                <a:gd name="T27" fmla="*/ 2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47">
                  <a:moveTo>
                    <a:pt x="39" y="27"/>
                  </a:moveTo>
                  <a:cubicBezTo>
                    <a:pt x="38" y="23"/>
                    <a:pt x="34" y="19"/>
                    <a:pt x="30" y="18"/>
                  </a:cubicBezTo>
                  <a:cubicBezTo>
                    <a:pt x="32" y="12"/>
                    <a:pt x="32" y="6"/>
                    <a:pt x="25" y="3"/>
                  </a:cubicBezTo>
                  <a:cubicBezTo>
                    <a:pt x="21" y="0"/>
                    <a:pt x="18" y="2"/>
                    <a:pt x="15" y="4"/>
                  </a:cubicBezTo>
                  <a:cubicBezTo>
                    <a:pt x="10" y="6"/>
                    <a:pt x="6" y="9"/>
                    <a:pt x="3" y="13"/>
                  </a:cubicBezTo>
                  <a:cubicBezTo>
                    <a:pt x="0" y="17"/>
                    <a:pt x="4" y="22"/>
                    <a:pt x="8" y="21"/>
                  </a:cubicBezTo>
                  <a:cubicBezTo>
                    <a:pt x="11" y="20"/>
                    <a:pt x="14" y="18"/>
                    <a:pt x="16" y="15"/>
                  </a:cubicBezTo>
                  <a:cubicBezTo>
                    <a:pt x="17" y="15"/>
                    <a:pt x="19" y="12"/>
                    <a:pt x="20" y="12"/>
                  </a:cubicBezTo>
                  <a:cubicBezTo>
                    <a:pt x="23" y="12"/>
                    <a:pt x="17" y="20"/>
                    <a:pt x="17" y="20"/>
                  </a:cubicBezTo>
                  <a:cubicBezTo>
                    <a:pt x="14" y="24"/>
                    <a:pt x="19" y="31"/>
                    <a:pt x="23" y="28"/>
                  </a:cubicBezTo>
                  <a:cubicBezTo>
                    <a:pt x="26" y="26"/>
                    <a:pt x="30" y="28"/>
                    <a:pt x="28" y="32"/>
                  </a:cubicBezTo>
                  <a:cubicBezTo>
                    <a:pt x="27" y="34"/>
                    <a:pt x="24" y="34"/>
                    <a:pt x="22" y="34"/>
                  </a:cubicBezTo>
                  <a:cubicBezTo>
                    <a:pt x="14" y="35"/>
                    <a:pt x="17" y="47"/>
                    <a:pt x="24" y="46"/>
                  </a:cubicBezTo>
                  <a:cubicBezTo>
                    <a:pt x="34" y="46"/>
                    <a:pt x="41" y="37"/>
                    <a:pt x="3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7"/>
            <p:cNvSpPr/>
            <p:nvPr/>
          </p:nvSpPr>
          <p:spPr bwMode="auto">
            <a:xfrm>
              <a:off x="11679238" y="2767013"/>
              <a:ext cx="276225" cy="306388"/>
            </a:xfrm>
            <a:custGeom>
              <a:avLst/>
              <a:gdLst>
                <a:gd name="T0" fmla="*/ 18 w 38"/>
                <a:gd name="T1" fmla="*/ 33 h 42"/>
                <a:gd name="T2" fmla="*/ 17 w 38"/>
                <a:gd name="T3" fmla="*/ 14 h 42"/>
                <a:gd name="T4" fmla="*/ 33 w 38"/>
                <a:gd name="T5" fmla="*/ 19 h 42"/>
                <a:gd name="T6" fmla="*/ 38 w 38"/>
                <a:gd name="T7" fmla="*/ 18 h 42"/>
                <a:gd name="T8" fmla="*/ 12 w 38"/>
                <a:gd name="T9" fmla="*/ 6 h 42"/>
                <a:gd name="T10" fmla="*/ 12 w 38"/>
                <a:gd name="T11" fmla="*/ 40 h 42"/>
                <a:gd name="T12" fmla="*/ 18 w 38"/>
                <a:gd name="T13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2">
                  <a:moveTo>
                    <a:pt x="18" y="33"/>
                  </a:moveTo>
                  <a:cubicBezTo>
                    <a:pt x="15" y="28"/>
                    <a:pt x="11" y="20"/>
                    <a:pt x="17" y="14"/>
                  </a:cubicBezTo>
                  <a:cubicBezTo>
                    <a:pt x="21" y="10"/>
                    <a:pt x="32" y="12"/>
                    <a:pt x="33" y="19"/>
                  </a:cubicBezTo>
                  <a:cubicBezTo>
                    <a:pt x="33" y="22"/>
                    <a:pt x="38" y="21"/>
                    <a:pt x="38" y="18"/>
                  </a:cubicBezTo>
                  <a:cubicBezTo>
                    <a:pt x="37" y="6"/>
                    <a:pt x="22" y="0"/>
                    <a:pt x="12" y="6"/>
                  </a:cubicBezTo>
                  <a:cubicBezTo>
                    <a:pt x="0" y="13"/>
                    <a:pt x="1" y="33"/>
                    <a:pt x="12" y="40"/>
                  </a:cubicBezTo>
                  <a:cubicBezTo>
                    <a:pt x="17" y="42"/>
                    <a:pt x="21" y="37"/>
                    <a:pt x="18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8"/>
            <p:cNvSpPr/>
            <p:nvPr/>
          </p:nvSpPr>
          <p:spPr bwMode="auto">
            <a:xfrm>
              <a:off x="11918950" y="2941638"/>
              <a:ext cx="227013" cy="263525"/>
            </a:xfrm>
            <a:custGeom>
              <a:avLst/>
              <a:gdLst>
                <a:gd name="T0" fmla="*/ 23 w 31"/>
                <a:gd name="T1" fmla="*/ 25 h 36"/>
                <a:gd name="T2" fmla="*/ 19 w 31"/>
                <a:gd name="T3" fmla="*/ 20 h 36"/>
                <a:gd name="T4" fmla="*/ 29 w 31"/>
                <a:gd name="T5" fmla="*/ 13 h 36"/>
                <a:gd name="T6" fmla="*/ 20 w 31"/>
                <a:gd name="T7" fmla="*/ 1 h 36"/>
                <a:gd name="T8" fmla="*/ 19 w 31"/>
                <a:gd name="T9" fmla="*/ 5 h 36"/>
                <a:gd name="T10" fmla="*/ 22 w 31"/>
                <a:gd name="T11" fmla="*/ 10 h 36"/>
                <a:gd name="T12" fmla="*/ 10 w 31"/>
                <a:gd name="T13" fmla="*/ 11 h 36"/>
                <a:gd name="T14" fmla="*/ 3 w 31"/>
                <a:gd name="T15" fmla="*/ 20 h 36"/>
                <a:gd name="T16" fmla="*/ 13 w 31"/>
                <a:gd name="T17" fmla="*/ 32 h 36"/>
                <a:gd name="T18" fmla="*/ 23 w 31"/>
                <a:gd name="T19" fmla="*/ 2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36">
                  <a:moveTo>
                    <a:pt x="23" y="25"/>
                  </a:moveTo>
                  <a:cubicBezTo>
                    <a:pt x="22" y="24"/>
                    <a:pt x="20" y="22"/>
                    <a:pt x="19" y="20"/>
                  </a:cubicBezTo>
                  <a:cubicBezTo>
                    <a:pt x="24" y="19"/>
                    <a:pt x="28" y="17"/>
                    <a:pt x="29" y="13"/>
                  </a:cubicBezTo>
                  <a:cubicBezTo>
                    <a:pt x="31" y="7"/>
                    <a:pt x="26" y="2"/>
                    <a:pt x="20" y="1"/>
                  </a:cubicBezTo>
                  <a:cubicBezTo>
                    <a:pt x="18" y="0"/>
                    <a:pt x="17" y="4"/>
                    <a:pt x="19" y="5"/>
                  </a:cubicBezTo>
                  <a:cubicBezTo>
                    <a:pt x="21" y="6"/>
                    <a:pt x="22" y="8"/>
                    <a:pt x="22" y="10"/>
                  </a:cubicBezTo>
                  <a:cubicBezTo>
                    <a:pt x="18" y="12"/>
                    <a:pt x="14" y="13"/>
                    <a:pt x="10" y="11"/>
                  </a:cubicBezTo>
                  <a:cubicBezTo>
                    <a:pt x="4" y="8"/>
                    <a:pt x="0" y="16"/>
                    <a:pt x="3" y="20"/>
                  </a:cubicBezTo>
                  <a:cubicBezTo>
                    <a:pt x="6" y="24"/>
                    <a:pt x="10" y="28"/>
                    <a:pt x="13" y="32"/>
                  </a:cubicBezTo>
                  <a:cubicBezTo>
                    <a:pt x="18" y="36"/>
                    <a:pt x="27" y="31"/>
                    <a:pt x="23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51"/>
          <p:cNvGrpSpPr/>
          <p:nvPr/>
        </p:nvGrpSpPr>
        <p:grpSpPr>
          <a:xfrm>
            <a:off x="5323134" y="281925"/>
            <a:ext cx="1382063" cy="1366938"/>
            <a:chOff x="8816975" y="1304925"/>
            <a:chExt cx="2320925" cy="2295525"/>
          </a:xfrm>
        </p:grpSpPr>
        <p:sp>
          <p:nvSpPr>
            <p:cNvPr id="53" name="Freeform 8"/>
            <p:cNvSpPr/>
            <p:nvPr/>
          </p:nvSpPr>
          <p:spPr bwMode="auto">
            <a:xfrm>
              <a:off x="8816975" y="1428750"/>
              <a:ext cx="2168525" cy="2171700"/>
            </a:xfrm>
            <a:custGeom>
              <a:avLst/>
              <a:gdLst>
                <a:gd name="T0" fmla="*/ 295 w 297"/>
                <a:gd name="T1" fmla="*/ 143 h 297"/>
                <a:gd name="T2" fmla="*/ 230 w 297"/>
                <a:gd name="T3" fmla="*/ 63 h 297"/>
                <a:gd name="T4" fmla="*/ 171 w 297"/>
                <a:gd name="T5" fmla="*/ 78 h 297"/>
                <a:gd name="T6" fmla="*/ 160 w 297"/>
                <a:gd name="T7" fmla="*/ 85 h 297"/>
                <a:gd name="T8" fmla="*/ 150 w 297"/>
                <a:gd name="T9" fmla="*/ 8 h 297"/>
                <a:gd name="T10" fmla="*/ 139 w 297"/>
                <a:gd name="T11" fmla="*/ 8 h 297"/>
                <a:gd name="T12" fmla="*/ 143 w 297"/>
                <a:gd name="T13" fmla="*/ 63 h 297"/>
                <a:gd name="T14" fmla="*/ 135 w 297"/>
                <a:gd name="T15" fmla="*/ 58 h 297"/>
                <a:gd name="T16" fmla="*/ 132 w 297"/>
                <a:gd name="T17" fmla="*/ 47 h 297"/>
                <a:gd name="T18" fmla="*/ 45 w 297"/>
                <a:gd name="T19" fmla="*/ 20 h 297"/>
                <a:gd name="T20" fmla="*/ 35 w 297"/>
                <a:gd name="T21" fmla="*/ 22 h 297"/>
                <a:gd name="T22" fmla="*/ 0 w 297"/>
                <a:gd name="T23" fmla="*/ 39 h 297"/>
                <a:gd name="T24" fmla="*/ 35 w 297"/>
                <a:gd name="T25" fmla="*/ 59 h 297"/>
                <a:gd name="T26" fmla="*/ 74 w 297"/>
                <a:gd name="T27" fmla="*/ 71 h 297"/>
                <a:gd name="T28" fmla="*/ 131 w 297"/>
                <a:gd name="T29" fmla="*/ 64 h 297"/>
                <a:gd name="T30" fmla="*/ 145 w 297"/>
                <a:gd name="T31" fmla="*/ 70 h 297"/>
                <a:gd name="T32" fmla="*/ 146 w 297"/>
                <a:gd name="T33" fmla="*/ 70 h 297"/>
                <a:gd name="T34" fmla="*/ 153 w 297"/>
                <a:gd name="T35" fmla="*/ 87 h 297"/>
                <a:gd name="T36" fmla="*/ 108 w 297"/>
                <a:gd name="T37" fmla="*/ 93 h 297"/>
                <a:gd name="T38" fmla="*/ 60 w 297"/>
                <a:gd name="T39" fmla="*/ 135 h 297"/>
                <a:gd name="T40" fmla="*/ 54 w 297"/>
                <a:gd name="T41" fmla="*/ 158 h 297"/>
                <a:gd name="T42" fmla="*/ 56 w 297"/>
                <a:gd name="T43" fmla="*/ 188 h 297"/>
                <a:gd name="T44" fmla="*/ 149 w 297"/>
                <a:gd name="T45" fmla="*/ 289 h 297"/>
                <a:gd name="T46" fmla="*/ 209 w 297"/>
                <a:gd name="T47" fmla="*/ 285 h 297"/>
                <a:gd name="T48" fmla="*/ 231 w 297"/>
                <a:gd name="T49" fmla="*/ 262 h 297"/>
                <a:gd name="T50" fmla="*/ 267 w 297"/>
                <a:gd name="T51" fmla="*/ 245 h 297"/>
                <a:gd name="T52" fmla="*/ 269 w 297"/>
                <a:gd name="T53" fmla="*/ 243 h 297"/>
                <a:gd name="T54" fmla="*/ 292 w 297"/>
                <a:gd name="T55" fmla="*/ 195 h 297"/>
                <a:gd name="T56" fmla="*/ 295 w 297"/>
                <a:gd name="T57" fmla="*/ 143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7" h="297">
                  <a:moveTo>
                    <a:pt x="295" y="143"/>
                  </a:moveTo>
                  <a:cubicBezTo>
                    <a:pt x="291" y="109"/>
                    <a:pt x="263" y="74"/>
                    <a:pt x="230" y="63"/>
                  </a:cubicBezTo>
                  <a:cubicBezTo>
                    <a:pt x="203" y="55"/>
                    <a:pt x="190" y="64"/>
                    <a:pt x="171" y="78"/>
                  </a:cubicBezTo>
                  <a:cubicBezTo>
                    <a:pt x="167" y="81"/>
                    <a:pt x="164" y="83"/>
                    <a:pt x="160" y="85"/>
                  </a:cubicBezTo>
                  <a:cubicBezTo>
                    <a:pt x="150" y="60"/>
                    <a:pt x="147" y="36"/>
                    <a:pt x="150" y="8"/>
                  </a:cubicBezTo>
                  <a:cubicBezTo>
                    <a:pt x="151" y="0"/>
                    <a:pt x="139" y="0"/>
                    <a:pt x="139" y="8"/>
                  </a:cubicBezTo>
                  <a:cubicBezTo>
                    <a:pt x="136" y="25"/>
                    <a:pt x="138" y="45"/>
                    <a:pt x="143" y="63"/>
                  </a:cubicBezTo>
                  <a:cubicBezTo>
                    <a:pt x="140" y="61"/>
                    <a:pt x="138" y="59"/>
                    <a:pt x="135" y="58"/>
                  </a:cubicBezTo>
                  <a:cubicBezTo>
                    <a:pt x="135" y="55"/>
                    <a:pt x="134" y="51"/>
                    <a:pt x="132" y="47"/>
                  </a:cubicBezTo>
                  <a:cubicBezTo>
                    <a:pt x="120" y="25"/>
                    <a:pt x="73" y="15"/>
                    <a:pt x="45" y="20"/>
                  </a:cubicBezTo>
                  <a:cubicBezTo>
                    <a:pt x="42" y="20"/>
                    <a:pt x="38" y="21"/>
                    <a:pt x="35" y="22"/>
                  </a:cubicBezTo>
                  <a:cubicBezTo>
                    <a:pt x="23" y="27"/>
                    <a:pt x="12" y="34"/>
                    <a:pt x="0" y="39"/>
                  </a:cubicBezTo>
                  <a:cubicBezTo>
                    <a:pt x="4" y="37"/>
                    <a:pt x="30" y="57"/>
                    <a:pt x="35" y="59"/>
                  </a:cubicBezTo>
                  <a:cubicBezTo>
                    <a:pt x="47" y="65"/>
                    <a:pt x="61" y="69"/>
                    <a:pt x="74" y="71"/>
                  </a:cubicBezTo>
                  <a:cubicBezTo>
                    <a:pt x="86" y="73"/>
                    <a:pt x="119" y="75"/>
                    <a:pt x="131" y="64"/>
                  </a:cubicBezTo>
                  <a:cubicBezTo>
                    <a:pt x="136" y="66"/>
                    <a:pt x="140" y="68"/>
                    <a:pt x="145" y="70"/>
                  </a:cubicBezTo>
                  <a:cubicBezTo>
                    <a:pt x="145" y="70"/>
                    <a:pt x="145" y="70"/>
                    <a:pt x="146" y="70"/>
                  </a:cubicBezTo>
                  <a:cubicBezTo>
                    <a:pt x="148" y="76"/>
                    <a:pt x="150" y="82"/>
                    <a:pt x="153" y="87"/>
                  </a:cubicBezTo>
                  <a:cubicBezTo>
                    <a:pt x="139" y="91"/>
                    <a:pt x="126" y="89"/>
                    <a:pt x="108" y="93"/>
                  </a:cubicBezTo>
                  <a:cubicBezTo>
                    <a:pt x="87" y="98"/>
                    <a:pt x="69" y="115"/>
                    <a:pt x="60" y="135"/>
                  </a:cubicBezTo>
                  <a:cubicBezTo>
                    <a:pt x="57" y="142"/>
                    <a:pt x="55" y="150"/>
                    <a:pt x="54" y="158"/>
                  </a:cubicBezTo>
                  <a:cubicBezTo>
                    <a:pt x="53" y="168"/>
                    <a:pt x="54" y="178"/>
                    <a:pt x="56" y="188"/>
                  </a:cubicBezTo>
                  <a:cubicBezTo>
                    <a:pt x="65" y="235"/>
                    <a:pt x="102" y="278"/>
                    <a:pt x="149" y="289"/>
                  </a:cubicBezTo>
                  <a:cubicBezTo>
                    <a:pt x="168" y="293"/>
                    <a:pt x="194" y="297"/>
                    <a:pt x="209" y="285"/>
                  </a:cubicBezTo>
                  <a:cubicBezTo>
                    <a:pt x="218" y="277"/>
                    <a:pt x="218" y="267"/>
                    <a:pt x="231" y="262"/>
                  </a:cubicBezTo>
                  <a:cubicBezTo>
                    <a:pt x="246" y="255"/>
                    <a:pt x="255" y="258"/>
                    <a:pt x="267" y="245"/>
                  </a:cubicBezTo>
                  <a:cubicBezTo>
                    <a:pt x="267" y="245"/>
                    <a:pt x="268" y="244"/>
                    <a:pt x="269" y="243"/>
                  </a:cubicBezTo>
                  <a:cubicBezTo>
                    <a:pt x="281" y="230"/>
                    <a:pt x="289" y="212"/>
                    <a:pt x="292" y="195"/>
                  </a:cubicBezTo>
                  <a:cubicBezTo>
                    <a:pt x="295" y="178"/>
                    <a:pt x="297" y="160"/>
                    <a:pt x="295" y="143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9"/>
            <p:cNvSpPr/>
            <p:nvPr/>
          </p:nvSpPr>
          <p:spPr bwMode="auto">
            <a:xfrm>
              <a:off x="9356725" y="1698625"/>
              <a:ext cx="1781175" cy="1776413"/>
            </a:xfrm>
            <a:custGeom>
              <a:avLst/>
              <a:gdLst>
                <a:gd name="T0" fmla="*/ 239 w 244"/>
                <a:gd name="T1" fmla="*/ 140 h 243"/>
                <a:gd name="T2" fmla="*/ 216 w 244"/>
                <a:gd name="T3" fmla="*/ 189 h 243"/>
                <a:gd name="T4" fmla="*/ 214 w 244"/>
                <a:gd name="T5" fmla="*/ 191 h 243"/>
                <a:gd name="T6" fmla="*/ 178 w 244"/>
                <a:gd name="T7" fmla="*/ 207 h 243"/>
                <a:gd name="T8" fmla="*/ 156 w 244"/>
                <a:gd name="T9" fmla="*/ 230 h 243"/>
                <a:gd name="T10" fmla="*/ 97 w 244"/>
                <a:gd name="T11" fmla="*/ 234 h 243"/>
                <a:gd name="T12" fmla="*/ 3 w 244"/>
                <a:gd name="T13" fmla="*/ 133 h 243"/>
                <a:gd name="T14" fmla="*/ 1 w 244"/>
                <a:gd name="T15" fmla="*/ 104 h 243"/>
                <a:gd name="T16" fmla="*/ 7 w 244"/>
                <a:gd name="T17" fmla="*/ 81 h 243"/>
                <a:gd name="T18" fmla="*/ 56 w 244"/>
                <a:gd name="T19" fmla="*/ 39 h 243"/>
                <a:gd name="T20" fmla="*/ 118 w 244"/>
                <a:gd name="T21" fmla="*/ 24 h 243"/>
                <a:gd name="T22" fmla="*/ 177 w 244"/>
                <a:gd name="T23" fmla="*/ 9 h 243"/>
                <a:gd name="T24" fmla="*/ 242 w 244"/>
                <a:gd name="T25" fmla="*/ 89 h 243"/>
                <a:gd name="T26" fmla="*/ 239 w 244"/>
                <a:gd name="T27" fmla="*/ 14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243">
                  <a:moveTo>
                    <a:pt x="239" y="140"/>
                  </a:moveTo>
                  <a:cubicBezTo>
                    <a:pt x="236" y="157"/>
                    <a:pt x="228" y="176"/>
                    <a:pt x="216" y="189"/>
                  </a:cubicBezTo>
                  <a:cubicBezTo>
                    <a:pt x="215" y="189"/>
                    <a:pt x="215" y="190"/>
                    <a:pt x="214" y="191"/>
                  </a:cubicBezTo>
                  <a:cubicBezTo>
                    <a:pt x="202" y="203"/>
                    <a:pt x="193" y="201"/>
                    <a:pt x="178" y="207"/>
                  </a:cubicBezTo>
                  <a:cubicBezTo>
                    <a:pt x="165" y="213"/>
                    <a:pt x="166" y="222"/>
                    <a:pt x="156" y="230"/>
                  </a:cubicBezTo>
                  <a:cubicBezTo>
                    <a:pt x="141" y="243"/>
                    <a:pt x="115" y="238"/>
                    <a:pt x="97" y="234"/>
                  </a:cubicBezTo>
                  <a:cubicBezTo>
                    <a:pt x="49" y="223"/>
                    <a:pt x="12" y="180"/>
                    <a:pt x="3" y="133"/>
                  </a:cubicBezTo>
                  <a:cubicBezTo>
                    <a:pt x="1" y="123"/>
                    <a:pt x="0" y="113"/>
                    <a:pt x="1" y="104"/>
                  </a:cubicBezTo>
                  <a:cubicBezTo>
                    <a:pt x="2" y="96"/>
                    <a:pt x="4" y="88"/>
                    <a:pt x="7" y="81"/>
                  </a:cubicBezTo>
                  <a:cubicBezTo>
                    <a:pt x="16" y="61"/>
                    <a:pt x="34" y="44"/>
                    <a:pt x="56" y="39"/>
                  </a:cubicBezTo>
                  <a:cubicBezTo>
                    <a:pt x="80" y="33"/>
                    <a:pt x="98" y="40"/>
                    <a:pt x="118" y="24"/>
                  </a:cubicBezTo>
                  <a:cubicBezTo>
                    <a:pt x="137" y="10"/>
                    <a:pt x="151" y="0"/>
                    <a:pt x="177" y="9"/>
                  </a:cubicBezTo>
                  <a:cubicBezTo>
                    <a:pt x="211" y="20"/>
                    <a:pt x="238" y="54"/>
                    <a:pt x="242" y="89"/>
                  </a:cubicBezTo>
                  <a:cubicBezTo>
                    <a:pt x="244" y="106"/>
                    <a:pt x="242" y="123"/>
                    <a:pt x="239" y="140"/>
                  </a:cubicBezTo>
                  <a:close/>
                </a:path>
              </a:pathLst>
            </a:custGeom>
            <a:solidFill>
              <a:srgbClr val="FB6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80"/>
            <p:cNvSpPr/>
            <p:nvPr/>
          </p:nvSpPr>
          <p:spPr bwMode="auto">
            <a:xfrm>
              <a:off x="9356725" y="2459038"/>
              <a:ext cx="1576388" cy="1016000"/>
            </a:xfrm>
            <a:custGeom>
              <a:avLst/>
              <a:gdLst>
                <a:gd name="T0" fmla="*/ 216 w 216"/>
                <a:gd name="T1" fmla="*/ 85 h 139"/>
                <a:gd name="T2" fmla="*/ 214 w 216"/>
                <a:gd name="T3" fmla="*/ 87 h 139"/>
                <a:gd name="T4" fmla="*/ 178 w 216"/>
                <a:gd name="T5" fmla="*/ 103 h 139"/>
                <a:gd name="T6" fmla="*/ 156 w 216"/>
                <a:gd name="T7" fmla="*/ 126 h 139"/>
                <a:gd name="T8" fmla="*/ 97 w 216"/>
                <a:gd name="T9" fmla="*/ 130 h 139"/>
                <a:gd name="T10" fmla="*/ 3 w 216"/>
                <a:gd name="T11" fmla="*/ 29 h 139"/>
                <a:gd name="T12" fmla="*/ 1 w 216"/>
                <a:gd name="T13" fmla="*/ 0 h 139"/>
                <a:gd name="T14" fmla="*/ 8 w 216"/>
                <a:gd name="T15" fmla="*/ 26 h 139"/>
                <a:gd name="T16" fmla="*/ 87 w 216"/>
                <a:gd name="T17" fmla="*/ 84 h 139"/>
                <a:gd name="T18" fmla="*/ 216 w 216"/>
                <a:gd name="T19" fmla="*/ 8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6" h="139">
                  <a:moveTo>
                    <a:pt x="216" y="85"/>
                  </a:moveTo>
                  <a:cubicBezTo>
                    <a:pt x="215" y="85"/>
                    <a:pt x="215" y="86"/>
                    <a:pt x="214" y="87"/>
                  </a:cubicBezTo>
                  <a:cubicBezTo>
                    <a:pt x="202" y="99"/>
                    <a:pt x="193" y="97"/>
                    <a:pt x="178" y="103"/>
                  </a:cubicBezTo>
                  <a:cubicBezTo>
                    <a:pt x="165" y="109"/>
                    <a:pt x="166" y="118"/>
                    <a:pt x="156" y="126"/>
                  </a:cubicBezTo>
                  <a:cubicBezTo>
                    <a:pt x="141" y="139"/>
                    <a:pt x="115" y="134"/>
                    <a:pt x="97" y="130"/>
                  </a:cubicBezTo>
                  <a:cubicBezTo>
                    <a:pt x="49" y="119"/>
                    <a:pt x="12" y="76"/>
                    <a:pt x="3" y="29"/>
                  </a:cubicBezTo>
                  <a:cubicBezTo>
                    <a:pt x="1" y="19"/>
                    <a:pt x="0" y="9"/>
                    <a:pt x="1" y="0"/>
                  </a:cubicBezTo>
                  <a:cubicBezTo>
                    <a:pt x="2" y="9"/>
                    <a:pt x="4" y="18"/>
                    <a:pt x="8" y="26"/>
                  </a:cubicBezTo>
                  <a:cubicBezTo>
                    <a:pt x="24" y="55"/>
                    <a:pt x="56" y="76"/>
                    <a:pt x="87" y="84"/>
                  </a:cubicBezTo>
                  <a:cubicBezTo>
                    <a:pt x="128" y="96"/>
                    <a:pt x="173" y="91"/>
                    <a:pt x="216" y="85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81"/>
            <p:cNvSpPr/>
            <p:nvPr/>
          </p:nvSpPr>
          <p:spPr bwMode="auto">
            <a:xfrm>
              <a:off x="9918700" y="1866900"/>
              <a:ext cx="438150" cy="255588"/>
            </a:xfrm>
            <a:custGeom>
              <a:avLst/>
              <a:gdLst>
                <a:gd name="T0" fmla="*/ 52 w 60"/>
                <a:gd name="T1" fmla="*/ 2 h 35"/>
                <a:gd name="T2" fmla="*/ 31 w 60"/>
                <a:gd name="T3" fmla="*/ 18 h 35"/>
                <a:gd name="T4" fmla="*/ 2 w 60"/>
                <a:gd name="T5" fmla="*/ 24 h 35"/>
                <a:gd name="T6" fmla="*/ 1 w 60"/>
                <a:gd name="T7" fmla="*/ 27 h 35"/>
                <a:gd name="T8" fmla="*/ 59 w 60"/>
                <a:gd name="T9" fmla="*/ 7 h 35"/>
                <a:gd name="T10" fmla="*/ 52 w 60"/>
                <a:gd name="T11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5">
                  <a:moveTo>
                    <a:pt x="52" y="2"/>
                  </a:moveTo>
                  <a:cubicBezTo>
                    <a:pt x="44" y="6"/>
                    <a:pt x="39" y="14"/>
                    <a:pt x="31" y="18"/>
                  </a:cubicBezTo>
                  <a:cubicBezTo>
                    <a:pt x="22" y="22"/>
                    <a:pt x="12" y="23"/>
                    <a:pt x="2" y="24"/>
                  </a:cubicBezTo>
                  <a:cubicBezTo>
                    <a:pt x="1" y="24"/>
                    <a:pt x="0" y="26"/>
                    <a:pt x="1" y="27"/>
                  </a:cubicBezTo>
                  <a:cubicBezTo>
                    <a:pt x="19" y="35"/>
                    <a:pt x="52" y="27"/>
                    <a:pt x="59" y="7"/>
                  </a:cubicBezTo>
                  <a:cubicBezTo>
                    <a:pt x="60" y="3"/>
                    <a:pt x="55" y="0"/>
                    <a:pt x="52" y="2"/>
                  </a:cubicBezTo>
                  <a:close/>
                </a:path>
              </a:pathLst>
            </a:custGeom>
            <a:solidFill>
              <a:srgbClr val="D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82"/>
            <p:cNvSpPr/>
            <p:nvPr/>
          </p:nvSpPr>
          <p:spPr bwMode="auto">
            <a:xfrm>
              <a:off x="8969375" y="1414463"/>
              <a:ext cx="1081088" cy="438150"/>
            </a:xfrm>
            <a:custGeom>
              <a:avLst/>
              <a:gdLst>
                <a:gd name="T0" fmla="*/ 45 w 148"/>
                <a:gd name="T1" fmla="*/ 4 h 60"/>
                <a:gd name="T2" fmla="*/ 36 w 148"/>
                <a:gd name="T3" fmla="*/ 7 h 60"/>
                <a:gd name="T4" fmla="*/ 0 w 148"/>
                <a:gd name="T5" fmla="*/ 23 h 60"/>
                <a:gd name="T6" fmla="*/ 35 w 148"/>
                <a:gd name="T7" fmla="*/ 43 h 60"/>
                <a:gd name="T8" fmla="*/ 74 w 148"/>
                <a:gd name="T9" fmla="*/ 56 h 60"/>
                <a:gd name="T10" fmla="*/ 132 w 148"/>
                <a:gd name="T11" fmla="*/ 31 h 60"/>
                <a:gd name="T12" fmla="*/ 45 w 148"/>
                <a:gd name="T13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60">
                  <a:moveTo>
                    <a:pt x="45" y="4"/>
                  </a:moveTo>
                  <a:cubicBezTo>
                    <a:pt x="42" y="5"/>
                    <a:pt x="38" y="6"/>
                    <a:pt x="36" y="7"/>
                  </a:cubicBezTo>
                  <a:cubicBezTo>
                    <a:pt x="23" y="12"/>
                    <a:pt x="12" y="19"/>
                    <a:pt x="0" y="23"/>
                  </a:cubicBezTo>
                  <a:cubicBezTo>
                    <a:pt x="4" y="22"/>
                    <a:pt x="31" y="41"/>
                    <a:pt x="35" y="43"/>
                  </a:cubicBezTo>
                  <a:cubicBezTo>
                    <a:pt x="47" y="49"/>
                    <a:pt x="61" y="53"/>
                    <a:pt x="74" y="56"/>
                  </a:cubicBezTo>
                  <a:cubicBezTo>
                    <a:pt x="91" y="59"/>
                    <a:pt x="148" y="60"/>
                    <a:pt x="132" y="31"/>
                  </a:cubicBezTo>
                  <a:cubicBezTo>
                    <a:pt x="120" y="9"/>
                    <a:pt x="73" y="0"/>
                    <a:pt x="45" y="4"/>
                  </a:cubicBezTo>
                  <a:close/>
                </a:path>
              </a:pathLst>
            </a:custGeom>
            <a:solidFill>
              <a:srgbClr val="39B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83"/>
            <p:cNvSpPr/>
            <p:nvPr/>
          </p:nvSpPr>
          <p:spPr bwMode="auto">
            <a:xfrm>
              <a:off x="9356725" y="1589088"/>
              <a:ext cx="708025" cy="227013"/>
            </a:xfrm>
            <a:custGeom>
              <a:avLst/>
              <a:gdLst>
                <a:gd name="T0" fmla="*/ 94 w 97"/>
                <a:gd name="T1" fmla="*/ 25 h 31"/>
                <a:gd name="T2" fmla="*/ 3 w 97"/>
                <a:gd name="T3" fmla="*/ 0 h 31"/>
                <a:gd name="T4" fmla="*/ 2 w 97"/>
                <a:gd name="T5" fmla="*/ 5 h 31"/>
                <a:gd name="T6" fmla="*/ 93 w 97"/>
                <a:gd name="T7" fmla="*/ 30 h 31"/>
                <a:gd name="T8" fmla="*/ 94 w 97"/>
                <a:gd name="T9" fmla="*/ 2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31">
                  <a:moveTo>
                    <a:pt x="94" y="25"/>
                  </a:moveTo>
                  <a:cubicBezTo>
                    <a:pt x="69" y="9"/>
                    <a:pt x="33" y="1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35" y="9"/>
                    <a:pt x="62" y="19"/>
                    <a:pt x="93" y="30"/>
                  </a:cubicBezTo>
                  <a:cubicBezTo>
                    <a:pt x="95" y="31"/>
                    <a:pt x="97" y="27"/>
                    <a:pt x="94" y="25"/>
                  </a:cubicBezTo>
                  <a:close/>
                </a:path>
              </a:pathLst>
            </a:custGeom>
            <a:solidFill>
              <a:srgbClr val="2DAD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84"/>
            <p:cNvSpPr/>
            <p:nvPr/>
          </p:nvSpPr>
          <p:spPr bwMode="auto">
            <a:xfrm>
              <a:off x="9955213" y="1304925"/>
              <a:ext cx="241300" cy="760413"/>
            </a:xfrm>
            <a:custGeom>
              <a:avLst/>
              <a:gdLst>
                <a:gd name="T0" fmla="*/ 32 w 33"/>
                <a:gd name="T1" fmla="*/ 98 h 104"/>
                <a:gd name="T2" fmla="*/ 15 w 33"/>
                <a:gd name="T3" fmla="*/ 7 h 104"/>
                <a:gd name="T4" fmla="*/ 4 w 33"/>
                <a:gd name="T5" fmla="*/ 7 h 104"/>
                <a:gd name="T6" fmla="*/ 26 w 33"/>
                <a:gd name="T7" fmla="*/ 101 h 104"/>
                <a:gd name="T8" fmla="*/ 32 w 33"/>
                <a:gd name="T9" fmla="*/ 98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4">
                  <a:moveTo>
                    <a:pt x="32" y="98"/>
                  </a:moveTo>
                  <a:cubicBezTo>
                    <a:pt x="16" y="67"/>
                    <a:pt x="11" y="41"/>
                    <a:pt x="15" y="7"/>
                  </a:cubicBezTo>
                  <a:cubicBezTo>
                    <a:pt x="16" y="0"/>
                    <a:pt x="5" y="0"/>
                    <a:pt x="4" y="7"/>
                  </a:cubicBezTo>
                  <a:cubicBezTo>
                    <a:pt x="0" y="39"/>
                    <a:pt x="8" y="74"/>
                    <a:pt x="26" y="101"/>
                  </a:cubicBezTo>
                  <a:cubicBezTo>
                    <a:pt x="28" y="104"/>
                    <a:pt x="33" y="101"/>
                    <a:pt x="32" y="98"/>
                  </a:cubicBezTo>
                  <a:close/>
                </a:path>
              </a:pathLst>
            </a:custGeom>
            <a:solidFill>
              <a:srgbClr val="78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85"/>
            <p:cNvSpPr/>
            <p:nvPr/>
          </p:nvSpPr>
          <p:spPr bwMode="auto">
            <a:xfrm>
              <a:off x="10766425" y="1998663"/>
              <a:ext cx="239713" cy="819150"/>
            </a:xfrm>
            <a:custGeom>
              <a:avLst/>
              <a:gdLst>
                <a:gd name="T0" fmla="*/ 30 w 33"/>
                <a:gd name="T1" fmla="*/ 52 h 112"/>
                <a:gd name="T2" fmla="*/ 11 w 33"/>
                <a:gd name="T3" fmla="*/ 3 h 112"/>
                <a:gd name="T4" fmla="*/ 1 w 33"/>
                <a:gd name="T5" fmla="*/ 11 h 112"/>
                <a:gd name="T6" fmla="*/ 23 w 33"/>
                <a:gd name="T7" fmla="*/ 53 h 112"/>
                <a:gd name="T8" fmla="*/ 21 w 33"/>
                <a:gd name="T9" fmla="*/ 110 h 112"/>
                <a:gd name="T10" fmla="*/ 24 w 33"/>
                <a:gd name="T11" fmla="*/ 111 h 112"/>
                <a:gd name="T12" fmla="*/ 30 w 33"/>
                <a:gd name="T13" fmla="*/ 5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12">
                  <a:moveTo>
                    <a:pt x="30" y="52"/>
                  </a:moveTo>
                  <a:cubicBezTo>
                    <a:pt x="28" y="35"/>
                    <a:pt x="26" y="13"/>
                    <a:pt x="11" y="3"/>
                  </a:cubicBezTo>
                  <a:cubicBezTo>
                    <a:pt x="5" y="0"/>
                    <a:pt x="0" y="5"/>
                    <a:pt x="1" y="11"/>
                  </a:cubicBezTo>
                  <a:cubicBezTo>
                    <a:pt x="4" y="27"/>
                    <a:pt x="18" y="36"/>
                    <a:pt x="23" y="53"/>
                  </a:cubicBezTo>
                  <a:cubicBezTo>
                    <a:pt x="28" y="72"/>
                    <a:pt x="25" y="90"/>
                    <a:pt x="21" y="110"/>
                  </a:cubicBezTo>
                  <a:cubicBezTo>
                    <a:pt x="21" y="111"/>
                    <a:pt x="23" y="112"/>
                    <a:pt x="24" y="111"/>
                  </a:cubicBezTo>
                  <a:cubicBezTo>
                    <a:pt x="33" y="93"/>
                    <a:pt x="33" y="71"/>
                    <a:pt x="30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Oval 86"/>
            <p:cNvSpPr>
              <a:spLocks noChangeArrowheads="1"/>
            </p:cNvSpPr>
            <p:nvPr/>
          </p:nvSpPr>
          <p:spPr bwMode="auto">
            <a:xfrm>
              <a:off x="10539413" y="1860550"/>
              <a:ext cx="160338" cy="1603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9" name="组合 61"/>
          <p:cNvGrpSpPr/>
          <p:nvPr/>
        </p:nvGrpSpPr>
        <p:grpSpPr>
          <a:xfrm>
            <a:off x="1289826" y="4940864"/>
            <a:ext cx="1266141" cy="722513"/>
            <a:chOff x="6904037" y="2517775"/>
            <a:chExt cx="1730376" cy="987425"/>
          </a:xfrm>
        </p:grpSpPr>
        <p:sp>
          <p:nvSpPr>
            <p:cNvPr id="63" name="Freeform 87"/>
            <p:cNvSpPr/>
            <p:nvPr/>
          </p:nvSpPr>
          <p:spPr bwMode="auto">
            <a:xfrm>
              <a:off x="6904037" y="3073400"/>
              <a:ext cx="444500" cy="431800"/>
            </a:xfrm>
            <a:custGeom>
              <a:avLst/>
              <a:gdLst>
                <a:gd name="T0" fmla="*/ 54 w 61"/>
                <a:gd name="T1" fmla="*/ 33 h 59"/>
                <a:gd name="T2" fmla="*/ 32 w 61"/>
                <a:gd name="T3" fmla="*/ 38 h 59"/>
                <a:gd name="T4" fmla="*/ 28 w 61"/>
                <a:gd name="T5" fmla="*/ 6 h 59"/>
                <a:gd name="T6" fmla="*/ 0 w 61"/>
                <a:gd name="T7" fmla="*/ 16 h 59"/>
                <a:gd name="T8" fmla="*/ 2 w 61"/>
                <a:gd name="T9" fmla="*/ 17 h 59"/>
                <a:gd name="T10" fmla="*/ 9 w 61"/>
                <a:gd name="T11" fmla="*/ 10 h 59"/>
                <a:gd name="T12" fmla="*/ 25 w 61"/>
                <a:gd name="T13" fmla="*/ 23 h 59"/>
                <a:gd name="T14" fmla="*/ 14 w 61"/>
                <a:gd name="T15" fmla="*/ 49 h 59"/>
                <a:gd name="T16" fmla="*/ 22 w 61"/>
                <a:gd name="T17" fmla="*/ 57 h 59"/>
                <a:gd name="T18" fmla="*/ 43 w 61"/>
                <a:gd name="T19" fmla="*/ 48 h 59"/>
                <a:gd name="T20" fmla="*/ 58 w 61"/>
                <a:gd name="T21" fmla="*/ 42 h 59"/>
                <a:gd name="T22" fmla="*/ 54 w 61"/>
                <a:gd name="T23" fmla="*/ 3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" h="59">
                  <a:moveTo>
                    <a:pt x="54" y="33"/>
                  </a:moveTo>
                  <a:cubicBezTo>
                    <a:pt x="47" y="32"/>
                    <a:pt x="39" y="35"/>
                    <a:pt x="32" y="38"/>
                  </a:cubicBezTo>
                  <a:cubicBezTo>
                    <a:pt x="37" y="27"/>
                    <a:pt x="39" y="14"/>
                    <a:pt x="28" y="6"/>
                  </a:cubicBezTo>
                  <a:cubicBezTo>
                    <a:pt x="19" y="0"/>
                    <a:pt x="0" y="3"/>
                    <a:pt x="0" y="16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4" y="15"/>
                    <a:pt x="6" y="11"/>
                    <a:pt x="9" y="10"/>
                  </a:cubicBezTo>
                  <a:cubicBezTo>
                    <a:pt x="20" y="4"/>
                    <a:pt x="26" y="14"/>
                    <a:pt x="25" y="23"/>
                  </a:cubicBezTo>
                  <a:cubicBezTo>
                    <a:pt x="24" y="32"/>
                    <a:pt x="18" y="41"/>
                    <a:pt x="14" y="49"/>
                  </a:cubicBezTo>
                  <a:cubicBezTo>
                    <a:pt x="10" y="54"/>
                    <a:pt x="17" y="59"/>
                    <a:pt x="22" y="57"/>
                  </a:cubicBezTo>
                  <a:cubicBezTo>
                    <a:pt x="29" y="54"/>
                    <a:pt x="36" y="51"/>
                    <a:pt x="43" y="48"/>
                  </a:cubicBezTo>
                  <a:cubicBezTo>
                    <a:pt x="49" y="47"/>
                    <a:pt x="53" y="46"/>
                    <a:pt x="58" y="42"/>
                  </a:cubicBezTo>
                  <a:cubicBezTo>
                    <a:pt x="61" y="38"/>
                    <a:pt x="58" y="33"/>
                    <a:pt x="54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88"/>
            <p:cNvSpPr/>
            <p:nvPr/>
          </p:nvSpPr>
          <p:spPr bwMode="auto">
            <a:xfrm>
              <a:off x="7275512" y="3000375"/>
              <a:ext cx="269875" cy="342900"/>
            </a:xfrm>
            <a:custGeom>
              <a:avLst/>
              <a:gdLst>
                <a:gd name="T0" fmla="*/ 36 w 37"/>
                <a:gd name="T1" fmla="*/ 14 h 47"/>
                <a:gd name="T2" fmla="*/ 35 w 37"/>
                <a:gd name="T3" fmla="*/ 10 h 47"/>
                <a:gd name="T4" fmla="*/ 19 w 37"/>
                <a:gd name="T5" fmla="*/ 13 h 47"/>
                <a:gd name="T6" fmla="*/ 11 w 37"/>
                <a:gd name="T7" fmla="*/ 1 h 47"/>
                <a:gd name="T8" fmla="*/ 8 w 37"/>
                <a:gd name="T9" fmla="*/ 2 h 47"/>
                <a:gd name="T10" fmla="*/ 13 w 37"/>
                <a:gd name="T11" fmla="*/ 16 h 47"/>
                <a:gd name="T12" fmla="*/ 1 w 37"/>
                <a:gd name="T13" fmla="*/ 22 h 47"/>
                <a:gd name="T14" fmla="*/ 3 w 37"/>
                <a:gd name="T15" fmla="*/ 26 h 47"/>
                <a:gd name="T16" fmla="*/ 17 w 37"/>
                <a:gd name="T17" fmla="*/ 24 h 47"/>
                <a:gd name="T18" fmla="*/ 18 w 37"/>
                <a:gd name="T19" fmla="*/ 28 h 47"/>
                <a:gd name="T20" fmla="*/ 24 w 37"/>
                <a:gd name="T21" fmla="*/ 40 h 47"/>
                <a:gd name="T22" fmla="*/ 30 w 37"/>
                <a:gd name="T23" fmla="*/ 46 h 47"/>
                <a:gd name="T24" fmla="*/ 36 w 37"/>
                <a:gd name="T25" fmla="*/ 43 h 47"/>
                <a:gd name="T26" fmla="*/ 36 w 37"/>
                <a:gd name="T27" fmla="*/ 42 h 47"/>
                <a:gd name="T28" fmla="*/ 32 w 37"/>
                <a:gd name="T29" fmla="*/ 36 h 47"/>
                <a:gd name="T30" fmla="*/ 31 w 37"/>
                <a:gd name="T31" fmla="*/ 34 h 47"/>
                <a:gd name="T32" fmla="*/ 28 w 37"/>
                <a:gd name="T33" fmla="*/ 29 h 47"/>
                <a:gd name="T34" fmla="*/ 24 w 37"/>
                <a:gd name="T35" fmla="*/ 21 h 47"/>
                <a:gd name="T36" fmla="*/ 36 w 37"/>
                <a:gd name="T3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" h="47">
                  <a:moveTo>
                    <a:pt x="36" y="14"/>
                  </a:moveTo>
                  <a:cubicBezTo>
                    <a:pt x="36" y="12"/>
                    <a:pt x="36" y="11"/>
                    <a:pt x="35" y="10"/>
                  </a:cubicBezTo>
                  <a:cubicBezTo>
                    <a:pt x="30" y="7"/>
                    <a:pt x="24" y="11"/>
                    <a:pt x="19" y="13"/>
                  </a:cubicBezTo>
                  <a:cubicBezTo>
                    <a:pt x="17" y="9"/>
                    <a:pt x="14" y="5"/>
                    <a:pt x="11" y="1"/>
                  </a:cubicBezTo>
                  <a:cubicBezTo>
                    <a:pt x="10" y="0"/>
                    <a:pt x="8" y="1"/>
                    <a:pt x="8" y="2"/>
                  </a:cubicBezTo>
                  <a:cubicBezTo>
                    <a:pt x="10" y="7"/>
                    <a:pt x="11" y="11"/>
                    <a:pt x="13" y="16"/>
                  </a:cubicBezTo>
                  <a:cubicBezTo>
                    <a:pt x="9" y="18"/>
                    <a:pt x="5" y="19"/>
                    <a:pt x="1" y="22"/>
                  </a:cubicBezTo>
                  <a:cubicBezTo>
                    <a:pt x="0" y="23"/>
                    <a:pt x="1" y="26"/>
                    <a:pt x="3" y="26"/>
                  </a:cubicBezTo>
                  <a:cubicBezTo>
                    <a:pt x="8" y="26"/>
                    <a:pt x="12" y="25"/>
                    <a:pt x="17" y="24"/>
                  </a:cubicBezTo>
                  <a:cubicBezTo>
                    <a:pt x="17" y="25"/>
                    <a:pt x="18" y="26"/>
                    <a:pt x="18" y="28"/>
                  </a:cubicBezTo>
                  <a:cubicBezTo>
                    <a:pt x="20" y="32"/>
                    <a:pt x="23" y="36"/>
                    <a:pt x="24" y="40"/>
                  </a:cubicBezTo>
                  <a:cubicBezTo>
                    <a:pt x="26" y="44"/>
                    <a:pt x="26" y="45"/>
                    <a:pt x="30" y="46"/>
                  </a:cubicBezTo>
                  <a:cubicBezTo>
                    <a:pt x="32" y="47"/>
                    <a:pt x="35" y="45"/>
                    <a:pt x="36" y="43"/>
                  </a:cubicBezTo>
                  <a:cubicBezTo>
                    <a:pt x="36" y="43"/>
                    <a:pt x="36" y="42"/>
                    <a:pt x="36" y="42"/>
                  </a:cubicBezTo>
                  <a:cubicBezTo>
                    <a:pt x="37" y="40"/>
                    <a:pt x="35" y="37"/>
                    <a:pt x="32" y="36"/>
                  </a:cubicBezTo>
                  <a:cubicBezTo>
                    <a:pt x="33" y="36"/>
                    <a:pt x="33" y="35"/>
                    <a:pt x="31" y="34"/>
                  </a:cubicBezTo>
                  <a:cubicBezTo>
                    <a:pt x="30" y="32"/>
                    <a:pt x="29" y="30"/>
                    <a:pt x="28" y="29"/>
                  </a:cubicBezTo>
                  <a:cubicBezTo>
                    <a:pt x="27" y="26"/>
                    <a:pt x="25" y="24"/>
                    <a:pt x="24" y="21"/>
                  </a:cubicBezTo>
                  <a:cubicBezTo>
                    <a:pt x="29" y="20"/>
                    <a:pt x="35" y="19"/>
                    <a:pt x="3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89"/>
            <p:cNvSpPr/>
            <p:nvPr/>
          </p:nvSpPr>
          <p:spPr bwMode="auto">
            <a:xfrm>
              <a:off x="7575550" y="2787650"/>
              <a:ext cx="371475" cy="454025"/>
            </a:xfrm>
            <a:custGeom>
              <a:avLst/>
              <a:gdLst>
                <a:gd name="T0" fmla="*/ 46 w 51"/>
                <a:gd name="T1" fmla="*/ 39 h 62"/>
                <a:gd name="T2" fmla="*/ 36 w 51"/>
                <a:gd name="T3" fmla="*/ 40 h 62"/>
                <a:gd name="T4" fmla="*/ 32 w 51"/>
                <a:gd name="T5" fmla="*/ 8 h 62"/>
                <a:gd name="T6" fmla="*/ 6 w 51"/>
                <a:gd name="T7" fmla="*/ 18 h 62"/>
                <a:gd name="T8" fmla="*/ 9 w 51"/>
                <a:gd name="T9" fmla="*/ 18 h 62"/>
                <a:gd name="T10" fmla="*/ 23 w 51"/>
                <a:gd name="T11" fmla="*/ 12 h 62"/>
                <a:gd name="T12" fmla="*/ 29 w 51"/>
                <a:gd name="T13" fmla="*/ 26 h 62"/>
                <a:gd name="T14" fmla="*/ 16 w 51"/>
                <a:gd name="T15" fmla="*/ 48 h 62"/>
                <a:gd name="T16" fmla="*/ 23 w 51"/>
                <a:gd name="T17" fmla="*/ 60 h 62"/>
                <a:gd name="T18" fmla="*/ 49 w 51"/>
                <a:gd name="T19" fmla="*/ 48 h 62"/>
                <a:gd name="T20" fmla="*/ 46 w 51"/>
                <a:gd name="T21" fmla="*/ 3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2">
                  <a:moveTo>
                    <a:pt x="46" y="39"/>
                  </a:moveTo>
                  <a:cubicBezTo>
                    <a:pt x="43" y="38"/>
                    <a:pt x="39" y="39"/>
                    <a:pt x="36" y="40"/>
                  </a:cubicBezTo>
                  <a:cubicBezTo>
                    <a:pt x="41" y="28"/>
                    <a:pt x="42" y="16"/>
                    <a:pt x="32" y="8"/>
                  </a:cubicBezTo>
                  <a:cubicBezTo>
                    <a:pt x="23" y="0"/>
                    <a:pt x="0" y="3"/>
                    <a:pt x="6" y="18"/>
                  </a:cubicBezTo>
                  <a:cubicBezTo>
                    <a:pt x="7" y="20"/>
                    <a:pt x="9" y="19"/>
                    <a:pt x="9" y="18"/>
                  </a:cubicBezTo>
                  <a:cubicBezTo>
                    <a:pt x="10" y="10"/>
                    <a:pt x="18" y="9"/>
                    <a:pt x="23" y="12"/>
                  </a:cubicBezTo>
                  <a:cubicBezTo>
                    <a:pt x="28" y="15"/>
                    <a:pt x="29" y="21"/>
                    <a:pt x="29" y="26"/>
                  </a:cubicBezTo>
                  <a:cubicBezTo>
                    <a:pt x="28" y="35"/>
                    <a:pt x="22" y="42"/>
                    <a:pt x="16" y="48"/>
                  </a:cubicBezTo>
                  <a:cubicBezTo>
                    <a:pt x="11" y="53"/>
                    <a:pt x="16" y="62"/>
                    <a:pt x="23" y="60"/>
                  </a:cubicBezTo>
                  <a:cubicBezTo>
                    <a:pt x="31" y="57"/>
                    <a:pt x="43" y="55"/>
                    <a:pt x="49" y="48"/>
                  </a:cubicBezTo>
                  <a:cubicBezTo>
                    <a:pt x="51" y="45"/>
                    <a:pt x="51" y="39"/>
                    <a:pt x="46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90"/>
            <p:cNvSpPr/>
            <p:nvPr/>
          </p:nvSpPr>
          <p:spPr bwMode="auto">
            <a:xfrm>
              <a:off x="8020050" y="2722563"/>
              <a:ext cx="176213" cy="109538"/>
            </a:xfrm>
            <a:custGeom>
              <a:avLst/>
              <a:gdLst>
                <a:gd name="T0" fmla="*/ 19 w 24"/>
                <a:gd name="T1" fmla="*/ 1 h 15"/>
                <a:gd name="T2" fmla="*/ 1 w 24"/>
                <a:gd name="T3" fmla="*/ 9 h 15"/>
                <a:gd name="T4" fmla="*/ 4 w 24"/>
                <a:gd name="T5" fmla="*/ 14 h 15"/>
                <a:gd name="T6" fmla="*/ 11 w 24"/>
                <a:gd name="T7" fmla="*/ 12 h 15"/>
                <a:gd name="T8" fmla="*/ 19 w 24"/>
                <a:gd name="T9" fmla="*/ 10 h 15"/>
                <a:gd name="T10" fmla="*/ 19 w 24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5">
                  <a:moveTo>
                    <a:pt x="19" y="1"/>
                  </a:moveTo>
                  <a:cubicBezTo>
                    <a:pt x="12" y="0"/>
                    <a:pt x="4" y="3"/>
                    <a:pt x="1" y="9"/>
                  </a:cubicBezTo>
                  <a:cubicBezTo>
                    <a:pt x="0" y="12"/>
                    <a:pt x="1" y="15"/>
                    <a:pt x="4" y="14"/>
                  </a:cubicBezTo>
                  <a:cubicBezTo>
                    <a:pt x="7" y="13"/>
                    <a:pt x="9" y="12"/>
                    <a:pt x="11" y="12"/>
                  </a:cubicBezTo>
                  <a:cubicBezTo>
                    <a:pt x="14" y="11"/>
                    <a:pt x="16" y="11"/>
                    <a:pt x="19" y="10"/>
                  </a:cubicBezTo>
                  <a:cubicBezTo>
                    <a:pt x="23" y="9"/>
                    <a:pt x="24" y="1"/>
                    <a:pt x="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91"/>
            <p:cNvSpPr/>
            <p:nvPr/>
          </p:nvSpPr>
          <p:spPr bwMode="auto">
            <a:xfrm>
              <a:off x="8042275" y="2803525"/>
              <a:ext cx="227013" cy="109538"/>
            </a:xfrm>
            <a:custGeom>
              <a:avLst/>
              <a:gdLst>
                <a:gd name="T0" fmla="*/ 23 w 31"/>
                <a:gd name="T1" fmla="*/ 2 h 15"/>
                <a:gd name="T2" fmla="*/ 2 w 31"/>
                <a:gd name="T3" fmla="*/ 11 h 15"/>
                <a:gd name="T4" fmla="*/ 3 w 31"/>
                <a:gd name="T5" fmla="*/ 15 h 15"/>
                <a:gd name="T6" fmla="*/ 25 w 31"/>
                <a:gd name="T7" fmla="*/ 10 h 15"/>
                <a:gd name="T8" fmla="*/ 23 w 31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5">
                  <a:moveTo>
                    <a:pt x="23" y="2"/>
                  </a:moveTo>
                  <a:cubicBezTo>
                    <a:pt x="16" y="4"/>
                    <a:pt x="8" y="7"/>
                    <a:pt x="2" y="11"/>
                  </a:cubicBezTo>
                  <a:cubicBezTo>
                    <a:pt x="0" y="12"/>
                    <a:pt x="1" y="15"/>
                    <a:pt x="3" y="15"/>
                  </a:cubicBezTo>
                  <a:cubicBezTo>
                    <a:pt x="11" y="15"/>
                    <a:pt x="18" y="13"/>
                    <a:pt x="25" y="10"/>
                  </a:cubicBezTo>
                  <a:cubicBezTo>
                    <a:pt x="31" y="9"/>
                    <a:pt x="28" y="0"/>
                    <a:pt x="2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92"/>
            <p:cNvSpPr/>
            <p:nvPr/>
          </p:nvSpPr>
          <p:spPr bwMode="auto">
            <a:xfrm>
              <a:off x="8297863" y="2517775"/>
              <a:ext cx="241300" cy="395288"/>
            </a:xfrm>
            <a:custGeom>
              <a:avLst/>
              <a:gdLst>
                <a:gd name="T0" fmla="*/ 32 w 33"/>
                <a:gd name="T1" fmla="*/ 21 h 54"/>
                <a:gd name="T2" fmla="*/ 25 w 33"/>
                <a:gd name="T3" fmla="*/ 7 h 54"/>
                <a:gd name="T4" fmla="*/ 1 w 33"/>
                <a:gd name="T5" fmla="*/ 10 h 54"/>
                <a:gd name="T6" fmla="*/ 3 w 33"/>
                <a:gd name="T7" fmla="*/ 11 h 54"/>
                <a:gd name="T8" fmla="*/ 21 w 33"/>
                <a:gd name="T9" fmla="*/ 24 h 54"/>
                <a:gd name="T10" fmla="*/ 18 w 33"/>
                <a:gd name="T11" fmla="*/ 46 h 54"/>
                <a:gd name="T12" fmla="*/ 31 w 33"/>
                <a:gd name="T13" fmla="*/ 42 h 54"/>
                <a:gd name="T14" fmla="*/ 32 w 33"/>
                <a:gd name="T15" fmla="*/ 2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54">
                  <a:moveTo>
                    <a:pt x="32" y="21"/>
                  </a:moveTo>
                  <a:cubicBezTo>
                    <a:pt x="31" y="15"/>
                    <a:pt x="29" y="11"/>
                    <a:pt x="25" y="7"/>
                  </a:cubicBezTo>
                  <a:cubicBezTo>
                    <a:pt x="18" y="1"/>
                    <a:pt x="6" y="0"/>
                    <a:pt x="1" y="10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13" y="5"/>
                    <a:pt x="24" y="12"/>
                    <a:pt x="21" y="24"/>
                  </a:cubicBezTo>
                  <a:cubicBezTo>
                    <a:pt x="19" y="32"/>
                    <a:pt x="17" y="38"/>
                    <a:pt x="18" y="46"/>
                  </a:cubicBezTo>
                  <a:cubicBezTo>
                    <a:pt x="19" y="54"/>
                    <a:pt x="33" y="51"/>
                    <a:pt x="31" y="42"/>
                  </a:cubicBezTo>
                  <a:cubicBezTo>
                    <a:pt x="29" y="35"/>
                    <a:pt x="33" y="28"/>
                    <a:pt x="32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93"/>
            <p:cNvSpPr/>
            <p:nvPr/>
          </p:nvSpPr>
          <p:spPr bwMode="auto">
            <a:xfrm>
              <a:off x="8524875" y="2927350"/>
              <a:ext cx="109538" cy="109538"/>
            </a:xfrm>
            <a:custGeom>
              <a:avLst/>
              <a:gdLst>
                <a:gd name="T0" fmla="*/ 7 w 15"/>
                <a:gd name="T1" fmla="*/ 0 h 15"/>
                <a:gd name="T2" fmla="*/ 0 w 15"/>
                <a:gd name="T3" fmla="*/ 7 h 15"/>
                <a:gd name="T4" fmla="*/ 7 w 15"/>
                <a:gd name="T5" fmla="*/ 15 h 15"/>
                <a:gd name="T6" fmla="*/ 15 w 15"/>
                <a:gd name="T7" fmla="*/ 7 h 15"/>
                <a:gd name="T8" fmla="*/ 7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7" y="0"/>
                  </a:move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11" y="15"/>
                    <a:pt x="15" y="11"/>
                    <a:pt x="15" y="7"/>
                  </a:cubicBezTo>
                  <a:cubicBezTo>
                    <a:pt x="15" y="3"/>
                    <a:pt x="12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69"/>
          <p:cNvGrpSpPr/>
          <p:nvPr/>
        </p:nvGrpSpPr>
        <p:grpSpPr>
          <a:xfrm>
            <a:off x="8273028" y="373449"/>
            <a:ext cx="814111" cy="833765"/>
            <a:chOff x="10831513" y="3351213"/>
            <a:chExt cx="1249363" cy="1279525"/>
          </a:xfrm>
        </p:grpSpPr>
        <p:sp>
          <p:nvSpPr>
            <p:cNvPr id="71" name="Freeform 94"/>
            <p:cNvSpPr>
              <a:spLocks noEditPoints="1"/>
            </p:cNvSpPr>
            <p:nvPr/>
          </p:nvSpPr>
          <p:spPr bwMode="auto">
            <a:xfrm>
              <a:off x="11050588" y="3636963"/>
              <a:ext cx="584200" cy="730250"/>
            </a:xfrm>
            <a:custGeom>
              <a:avLst/>
              <a:gdLst>
                <a:gd name="T0" fmla="*/ 73 w 80"/>
                <a:gd name="T1" fmla="*/ 63 h 100"/>
                <a:gd name="T2" fmla="*/ 80 w 80"/>
                <a:gd name="T3" fmla="*/ 4 h 100"/>
                <a:gd name="T4" fmla="*/ 73 w 80"/>
                <a:gd name="T5" fmla="*/ 1 h 100"/>
                <a:gd name="T6" fmla="*/ 26 w 80"/>
                <a:gd name="T7" fmla="*/ 35 h 100"/>
                <a:gd name="T8" fmla="*/ 23 w 80"/>
                <a:gd name="T9" fmla="*/ 37 h 100"/>
                <a:gd name="T10" fmla="*/ 2 w 80"/>
                <a:gd name="T11" fmla="*/ 57 h 100"/>
                <a:gd name="T12" fmla="*/ 4 w 80"/>
                <a:gd name="T13" fmla="*/ 60 h 100"/>
                <a:gd name="T14" fmla="*/ 26 w 80"/>
                <a:gd name="T15" fmla="*/ 41 h 100"/>
                <a:gd name="T16" fmla="*/ 60 w 80"/>
                <a:gd name="T17" fmla="*/ 62 h 100"/>
                <a:gd name="T18" fmla="*/ 64 w 80"/>
                <a:gd name="T19" fmla="*/ 63 h 100"/>
                <a:gd name="T20" fmla="*/ 61 w 80"/>
                <a:gd name="T21" fmla="*/ 77 h 100"/>
                <a:gd name="T22" fmla="*/ 59 w 80"/>
                <a:gd name="T23" fmla="*/ 86 h 100"/>
                <a:gd name="T24" fmla="*/ 58 w 80"/>
                <a:gd name="T25" fmla="*/ 91 h 100"/>
                <a:gd name="T26" fmla="*/ 58 w 80"/>
                <a:gd name="T27" fmla="*/ 91 h 100"/>
                <a:gd name="T28" fmla="*/ 56 w 80"/>
                <a:gd name="T29" fmla="*/ 94 h 100"/>
                <a:gd name="T30" fmla="*/ 58 w 80"/>
                <a:gd name="T31" fmla="*/ 98 h 100"/>
                <a:gd name="T32" fmla="*/ 62 w 80"/>
                <a:gd name="T33" fmla="*/ 99 h 100"/>
                <a:gd name="T34" fmla="*/ 73 w 80"/>
                <a:gd name="T35" fmla="*/ 63 h 100"/>
                <a:gd name="T36" fmla="*/ 32 w 80"/>
                <a:gd name="T37" fmla="*/ 36 h 100"/>
                <a:gd name="T38" fmla="*/ 72 w 80"/>
                <a:gd name="T39" fmla="*/ 10 h 100"/>
                <a:gd name="T40" fmla="*/ 66 w 80"/>
                <a:gd name="T41" fmla="*/ 53 h 100"/>
                <a:gd name="T42" fmla="*/ 66 w 80"/>
                <a:gd name="T43" fmla="*/ 53 h 100"/>
                <a:gd name="T44" fmla="*/ 32 w 80"/>
                <a:gd name="T45" fmla="*/ 36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0" h="100">
                  <a:moveTo>
                    <a:pt x="73" y="63"/>
                  </a:moveTo>
                  <a:cubicBezTo>
                    <a:pt x="76" y="43"/>
                    <a:pt x="79" y="24"/>
                    <a:pt x="80" y="4"/>
                  </a:cubicBezTo>
                  <a:cubicBezTo>
                    <a:pt x="80" y="1"/>
                    <a:pt x="76" y="0"/>
                    <a:pt x="73" y="1"/>
                  </a:cubicBezTo>
                  <a:cubicBezTo>
                    <a:pt x="57" y="13"/>
                    <a:pt x="41" y="23"/>
                    <a:pt x="26" y="35"/>
                  </a:cubicBezTo>
                  <a:cubicBezTo>
                    <a:pt x="24" y="35"/>
                    <a:pt x="23" y="36"/>
                    <a:pt x="23" y="37"/>
                  </a:cubicBezTo>
                  <a:cubicBezTo>
                    <a:pt x="16" y="43"/>
                    <a:pt x="8" y="50"/>
                    <a:pt x="2" y="57"/>
                  </a:cubicBezTo>
                  <a:cubicBezTo>
                    <a:pt x="0" y="59"/>
                    <a:pt x="3" y="61"/>
                    <a:pt x="4" y="60"/>
                  </a:cubicBezTo>
                  <a:cubicBezTo>
                    <a:pt x="11" y="54"/>
                    <a:pt x="19" y="47"/>
                    <a:pt x="26" y="41"/>
                  </a:cubicBezTo>
                  <a:cubicBezTo>
                    <a:pt x="37" y="49"/>
                    <a:pt x="49" y="55"/>
                    <a:pt x="60" y="62"/>
                  </a:cubicBezTo>
                  <a:cubicBezTo>
                    <a:pt x="62" y="63"/>
                    <a:pt x="63" y="63"/>
                    <a:pt x="64" y="63"/>
                  </a:cubicBezTo>
                  <a:cubicBezTo>
                    <a:pt x="63" y="67"/>
                    <a:pt x="62" y="72"/>
                    <a:pt x="61" y="77"/>
                  </a:cubicBezTo>
                  <a:cubicBezTo>
                    <a:pt x="61" y="80"/>
                    <a:pt x="60" y="83"/>
                    <a:pt x="59" y="86"/>
                  </a:cubicBezTo>
                  <a:cubicBezTo>
                    <a:pt x="59" y="88"/>
                    <a:pt x="58" y="89"/>
                    <a:pt x="58" y="91"/>
                  </a:cubicBezTo>
                  <a:cubicBezTo>
                    <a:pt x="58" y="91"/>
                    <a:pt x="58" y="91"/>
                    <a:pt x="58" y="91"/>
                  </a:cubicBezTo>
                  <a:cubicBezTo>
                    <a:pt x="57" y="91"/>
                    <a:pt x="56" y="93"/>
                    <a:pt x="56" y="94"/>
                  </a:cubicBezTo>
                  <a:cubicBezTo>
                    <a:pt x="56" y="96"/>
                    <a:pt x="56" y="97"/>
                    <a:pt x="58" y="98"/>
                  </a:cubicBezTo>
                  <a:cubicBezTo>
                    <a:pt x="59" y="99"/>
                    <a:pt x="60" y="100"/>
                    <a:pt x="62" y="99"/>
                  </a:cubicBezTo>
                  <a:cubicBezTo>
                    <a:pt x="71" y="94"/>
                    <a:pt x="71" y="72"/>
                    <a:pt x="73" y="63"/>
                  </a:cubicBezTo>
                  <a:close/>
                  <a:moveTo>
                    <a:pt x="32" y="36"/>
                  </a:moveTo>
                  <a:cubicBezTo>
                    <a:pt x="45" y="26"/>
                    <a:pt x="57" y="17"/>
                    <a:pt x="72" y="10"/>
                  </a:cubicBezTo>
                  <a:cubicBezTo>
                    <a:pt x="71" y="25"/>
                    <a:pt x="69" y="39"/>
                    <a:pt x="66" y="53"/>
                  </a:cubicBezTo>
                  <a:cubicBezTo>
                    <a:pt x="66" y="53"/>
                    <a:pt x="66" y="53"/>
                    <a:pt x="66" y="53"/>
                  </a:cubicBezTo>
                  <a:cubicBezTo>
                    <a:pt x="56" y="46"/>
                    <a:pt x="44" y="40"/>
                    <a:pt x="32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95"/>
            <p:cNvSpPr/>
            <p:nvPr/>
          </p:nvSpPr>
          <p:spPr bwMode="auto">
            <a:xfrm>
              <a:off x="10831513" y="3351213"/>
              <a:ext cx="1249363" cy="1279525"/>
            </a:xfrm>
            <a:custGeom>
              <a:avLst/>
              <a:gdLst>
                <a:gd name="T0" fmla="*/ 158 w 171"/>
                <a:gd name="T1" fmla="*/ 51 h 175"/>
                <a:gd name="T2" fmla="*/ 79 w 171"/>
                <a:gd name="T3" fmla="*/ 3 h 175"/>
                <a:gd name="T4" fmla="*/ 5 w 171"/>
                <a:gd name="T5" fmla="*/ 79 h 175"/>
                <a:gd name="T6" fmla="*/ 19 w 171"/>
                <a:gd name="T7" fmla="*/ 134 h 175"/>
                <a:gd name="T8" fmla="*/ 64 w 171"/>
                <a:gd name="T9" fmla="*/ 164 h 175"/>
                <a:gd name="T10" fmla="*/ 63 w 171"/>
                <a:gd name="T11" fmla="*/ 161 h 175"/>
                <a:gd name="T12" fmla="*/ 19 w 171"/>
                <a:gd name="T13" fmla="*/ 119 h 175"/>
                <a:gd name="T14" fmla="*/ 22 w 171"/>
                <a:gd name="T15" fmla="*/ 55 h 175"/>
                <a:gd name="T16" fmla="*/ 113 w 171"/>
                <a:gd name="T17" fmla="*/ 16 h 175"/>
                <a:gd name="T18" fmla="*/ 153 w 171"/>
                <a:gd name="T19" fmla="*/ 101 h 175"/>
                <a:gd name="T20" fmla="*/ 126 w 171"/>
                <a:gd name="T21" fmla="*/ 144 h 175"/>
                <a:gd name="T22" fmla="*/ 94 w 171"/>
                <a:gd name="T23" fmla="*/ 151 h 175"/>
                <a:gd name="T24" fmla="*/ 59 w 171"/>
                <a:gd name="T25" fmla="*/ 137 h 175"/>
                <a:gd name="T26" fmla="*/ 53 w 171"/>
                <a:gd name="T27" fmla="*/ 139 h 175"/>
                <a:gd name="T28" fmla="*/ 136 w 171"/>
                <a:gd name="T29" fmla="*/ 147 h 175"/>
                <a:gd name="T30" fmla="*/ 158 w 171"/>
                <a:gd name="T31" fmla="*/ 5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5">
                  <a:moveTo>
                    <a:pt x="158" y="51"/>
                  </a:moveTo>
                  <a:cubicBezTo>
                    <a:pt x="146" y="19"/>
                    <a:pt x="112" y="0"/>
                    <a:pt x="79" y="3"/>
                  </a:cubicBezTo>
                  <a:cubicBezTo>
                    <a:pt x="40" y="6"/>
                    <a:pt x="12" y="42"/>
                    <a:pt x="5" y="79"/>
                  </a:cubicBezTo>
                  <a:cubicBezTo>
                    <a:pt x="0" y="99"/>
                    <a:pt x="8" y="117"/>
                    <a:pt x="19" y="134"/>
                  </a:cubicBezTo>
                  <a:cubicBezTo>
                    <a:pt x="30" y="149"/>
                    <a:pt x="43" y="169"/>
                    <a:pt x="64" y="164"/>
                  </a:cubicBezTo>
                  <a:cubicBezTo>
                    <a:pt x="65" y="164"/>
                    <a:pt x="65" y="161"/>
                    <a:pt x="63" y="161"/>
                  </a:cubicBezTo>
                  <a:cubicBezTo>
                    <a:pt x="45" y="163"/>
                    <a:pt x="27" y="133"/>
                    <a:pt x="19" y="119"/>
                  </a:cubicBezTo>
                  <a:cubicBezTo>
                    <a:pt x="7" y="98"/>
                    <a:pt x="11" y="77"/>
                    <a:pt x="22" y="55"/>
                  </a:cubicBezTo>
                  <a:cubicBezTo>
                    <a:pt x="39" y="20"/>
                    <a:pt x="74" y="0"/>
                    <a:pt x="113" y="16"/>
                  </a:cubicBezTo>
                  <a:cubicBezTo>
                    <a:pt x="147" y="30"/>
                    <a:pt x="161" y="66"/>
                    <a:pt x="153" y="101"/>
                  </a:cubicBezTo>
                  <a:cubicBezTo>
                    <a:pt x="150" y="117"/>
                    <a:pt x="140" y="135"/>
                    <a:pt x="126" y="144"/>
                  </a:cubicBezTo>
                  <a:cubicBezTo>
                    <a:pt x="117" y="150"/>
                    <a:pt x="105" y="151"/>
                    <a:pt x="94" y="151"/>
                  </a:cubicBezTo>
                  <a:cubicBezTo>
                    <a:pt x="80" y="151"/>
                    <a:pt x="68" y="150"/>
                    <a:pt x="59" y="137"/>
                  </a:cubicBezTo>
                  <a:cubicBezTo>
                    <a:pt x="58" y="135"/>
                    <a:pt x="53" y="135"/>
                    <a:pt x="53" y="139"/>
                  </a:cubicBezTo>
                  <a:cubicBezTo>
                    <a:pt x="51" y="175"/>
                    <a:pt x="120" y="162"/>
                    <a:pt x="136" y="147"/>
                  </a:cubicBezTo>
                  <a:cubicBezTo>
                    <a:pt x="162" y="124"/>
                    <a:pt x="171" y="83"/>
                    <a:pt x="158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5" name="组合 72"/>
          <p:cNvGrpSpPr/>
          <p:nvPr/>
        </p:nvGrpSpPr>
        <p:grpSpPr>
          <a:xfrm>
            <a:off x="6605890" y="5114651"/>
            <a:ext cx="1620706" cy="1422484"/>
            <a:chOff x="1531938" y="5241926"/>
            <a:chExt cx="2725737" cy="2392362"/>
          </a:xfrm>
        </p:grpSpPr>
        <p:sp>
          <p:nvSpPr>
            <p:cNvPr id="74" name="Freeform 102"/>
            <p:cNvSpPr/>
            <p:nvPr/>
          </p:nvSpPr>
          <p:spPr bwMode="auto">
            <a:xfrm>
              <a:off x="1531938" y="5411788"/>
              <a:ext cx="2573338" cy="2222500"/>
            </a:xfrm>
            <a:custGeom>
              <a:avLst/>
              <a:gdLst>
                <a:gd name="T0" fmla="*/ 605 w 605"/>
                <a:gd name="T1" fmla="*/ 265 h 522"/>
                <a:gd name="T2" fmla="*/ 455 w 605"/>
                <a:gd name="T3" fmla="*/ 20 h 522"/>
                <a:gd name="T4" fmla="*/ 273 w 605"/>
                <a:gd name="T5" fmla="*/ 116 h 522"/>
                <a:gd name="T6" fmla="*/ 250 w 605"/>
                <a:gd name="T7" fmla="*/ 166 h 522"/>
                <a:gd name="T8" fmla="*/ 250 w 605"/>
                <a:gd name="T9" fmla="*/ 172 h 522"/>
                <a:gd name="T10" fmla="*/ 247 w 605"/>
                <a:gd name="T11" fmla="*/ 171 h 522"/>
                <a:gd name="T12" fmla="*/ 194 w 605"/>
                <a:gd name="T13" fmla="*/ 129 h 522"/>
                <a:gd name="T14" fmla="*/ 83 w 605"/>
                <a:gd name="T15" fmla="*/ 141 h 522"/>
                <a:gd name="T16" fmla="*/ 8 w 605"/>
                <a:gd name="T17" fmla="*/ 227 h 522"/>
                <a:gd name="T18" fmla="*/ 30 w 605"/>
                <a:gd name="T19" fmla="*/ 264 h 522"/>
                <a:gd name="T20" fmla="*/ 29 w 605"/>
                <a:gd name="T21" fmla="*/ 269 h 522"/>
                <a:gd name="T22" fmla="*/ 4 w 605"/>
                <a:gd name="T23" fmla="*/ 304 h 522"/>
                <a:gd name="T24" fmla="*/ 8 w 605"/>
                <a:gd name="T25" fmla="*/ 311 h 522"/>
                <a:gd name="T26" fmla="*/ 0 w 605"/>
                <a:gd name="T27" fmla="*/ 322 h 522"/>
                <a:gd name="T28" fmla="*/ 79 w 605"/>
                <a:gd name="T29" fmla="*/ 483 h 522"/>
                <a:gd name="T30" fmla="*/ 90 w 605"/>
                <a:gd name="T31" fmla="*/ 467 h 522"/>
                <a:gd name="T32" fmla="*/ 175 w 605"/>
                <a:gd name="T33" fmla="*/ 492 h 522"/>
                <a:gd name="T34" fmla="*/ 385 w 605"/>
                <a:gd name="T35" fmla="*/ 385 h 522"/>
                <a:gd name="T36" fmla="*/ 394 w 605"/>
                <a:gd name="T37" fmla="*/ 392 h 522"/>
                <a:gd name="T38" fmla="*/ 401 w 605"/>
                <a:gd name="T39" fmla="*/ 396 h 522"/>
                <a:gd name="T40" fmla="*/ 401 w 605"/>
                <a:gd name="T41" fmla="*/ 396 h 522"/>
                <a:gd name="T42" fmla="*/ 401 w 605"/>
                <a:gd name="T43" fmla="*/ 396 h 522"/>
                <a:gd name="T44" fmla="*/ 406 w 605"/>
                <a:gd name="T45" fmla="*/ 392 h 522"/>
                <a:gd name="T46" fmla="*/ 409 w 605"/>
                <a:gd name="T47" fmla="*/ 386 h 522"/>
                <a:gd name="T48" fmla="*/ 419 w 605"/>
                <a:gd name="T49" fmla="*/ 383 h 522"/>
                <a:gd name="T50" fmla="*/ 435 w 605"/>
                <a:gd name="T51" fmla="*/ 364 h 522"/>
                <a:gd name="T52" fmla="*/ 464 w 605"/>
                <a:gd name="T53" fmla="*/ 344 h 522"/>
                <a:gd name="T54" fmla="*/ 531 w 605"/>
                <a:gd name="T55" fmla="*/ 313 h 522"/>
                <a:gd name="T56" fmla="*/ 602 w 605"/>
                <a:gd name="T57" fmla="*/ 296 h 522"/>
                <a:gd name="T58" fmla="*/ 587 w 605"/>
                <a:gd name="T59" fmla="*/ 272 h 522"/>
                <a:gd name="T60" fmla="*/ 605 w 605"/>
                <a:gd name="T61" fmla="*/ 265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5" h="522">
                  <a:moveTo>
                    <a:pt x="605" y="265"/>
                  </a:moveTo>
                  <a:cubicBezTo>
                    <a:pt x="550" y="187"/>
                    <a:pt x="500" y="105"/>
                    <a:pt x="455" y="20"/>
                  </a:cubicBezTo>
                  <a:cubicBezTo>
                    <a:pt x="444" y="0"/>
                    <a:pt x="325" y="53"/>
                    <a:pt x="273" y="116"/>
                  </a:cubicBezTo>
                  <a:cubicBezTo>
                    <a:pt x="260" y="133"/>
                    <a:pt x="251" y="149"/>
                    <a:pt x="250" y="166"/>
                  </a:cubicBezTo>
                  <a:cubicBezTo>
                    <a:pt x="250" y="168"/>
                    <a:pt x="250" y="170"/>
                    <a:pt x="250" y="172"/>
                  </a:cubicBezTo>
                  <a:cubicBezTo>
                    <a:pt x="249" y="171"/>
                    <a:pt x="248" y="171"/>
                    <a:pt x="247" y="171"/>
                  </a:cubicBezTo>
                  <a:cubicBezTo>
                    <a:pt x="232" y="153"/>
                    <a:pt x="215" y="138"/>
                    <a:pt x="194" y="129"/>
                  </a:cubicBezTo>
                  <a:cubicBezTo>
                    <a:pt x="158" y="114"/>
                    <a:pt x="116" y="121"/>
                    <a:pt x="83" y="141"/>
                  </a:cubicBezTo>
                  <a:cubicBezTo>
                    <a:pt x="50" y="161"/>
                    <a:pt x="25" y="192"/>
                    <a:pt x="8" y="227"/>
                  </a:cubicBezTo>
                  <a:cubicBezTo>
                    <a:pt x="16" y="239"/>
                    <a:pt x="23" y="252"/>
                    <a:pt x="30" y="264"/>
                  </a:cubicBezTo>
                  <a:cubicBezTo>
                    <a:pt x="30" y="266"/>
                    <a:pt x="29" y="268"/>
                    <a:pt x="29" y="269"/>
                  </a:cubicBezTo>
                  <a:cubicBezTo>
                    <a:pt x="13" y="285"/>
                    <a:pt x="2" y="299"/>
                    <a:pt x="4" y="304"/>
                  </a:cubicBezTo>
                  <a:cubicBezTo>
                    <a:pt x="6" y="306"/>
                    <a:pt x="7" y="309"/>
                    <a:pt x="8" y="311"/>
                  </a:cubicBezTo>
                  <a:cubicBezTo>
                    <a:pt x="3" y="316"/>
                    <a:pt x="0" y="321"/>
                    <a:pt x="0" y="322"/>
                  </a:cubicBezTo>
                  <a:cubicBezTo>
                    <a:pt x="21" y="378"/>
                    <a:pt x="48" y="432"/>
                    <a:pt x="79" y="483"/>
                  </a:cubicBezTo>
                  <a:cubicBezTo>
                    <a:pt x="80" y="476"/>
                    <a:pt x="84" y="471"/>
                    <a:pt x="90" y="467"/>
                  </a:cubicBezTo>
                  <a:cubicBezTo>
                    <a:pt x="107" y="508"/>
                    <a:pt x="130" y="522"/>
                    <a:pt x="175" y="492"/>
                  </a:cubicBezTo>
                  <a:cubicBezTo>
                    <a:pt x="202" y="474"/>
                    <a:pt x="340" y="377"/>
                    <a:pt x="385" y="385"/>
                  </a:cubicBezTo>
                  <a:cubicBezTo>
                    <a:pt x="390" y="388"/>
                    <a:pt x="394" y="391"/>
                    <a:pt x="394" y="392"/>
                  </a:cubicBezTo>
                  <a:cubicBezTo>
                    <a:pt x="398" y="394"/>
                    <a:pt x="399" y="395"/>
                    <a:pt x="401" y="396"/>
                  </a:cubicBezTo>
                  <a:cubicBezTo>
                    <a:pt x="401" y="396"/>
                    <a:pt x="401" y="396"/>
                    <a:pt x="401" y="396"/>
                  </a:cubicBezTo>
                  <a:cubicBezTo>
                    <a:pt x="401" y="396"/>
                    <a:pt x="401" y="396"/>
                    <a:pt x="401" y="396"/>
                  </a:cubicBezTo>
                  <a:cubicBezTo>
                    <a:pt x="402" y="396"/>
                    <a:pt x="403" y="395"/>
                    <a:pt x="406" y="392"/>
                  </a:cubicBezTo>
                  <a:cubicBezTo>
                    <a:pt x="408" y="390"/>
                    <a:pt x="408" y="388"/>
                    <a:pt x="409" y="386"/>
                  </a:cubicBezTo>
                  <a:cubicBezTo>
                    <a:pt x="413" y="386"/>
                    <a:pt x="417" y="385"/>
                    <a:pt x="419" y="383"/>
                  </a:cubicBezTo>
                  <a:cubicBezTo>
                    <a:pt x="426" y="378"/>
                    <a:pt x="429" y="369"/>
                    <a:pt x="435" y="364"/>
                  </a:cubicBezTo>
                  <a:cubicBezTo>
                    <a:pt x="443" y="356"/>
                    <a:pt x="454" y="350"/>
                    <a:pt x="464" y="344"/>
                  </a:cubicBezTo>
                  <a:cubicBezTo>
                    <a:pt x="486" y="332"/>
                    <a:pt x="508" y="322"/>
                    <a:pt x="531" y="313"/>
                  </a:cubicBezTo>
                  <a:cubicBezTo>
                    <a:pt x="538" y="311"/>
                    <a:pt x="600" y="291"/>
                    <a:pt x="602" y="296"/>
                  </a:cubicBezTo>
                  <a:cubicBezTo>
                    <a:pt x="598" y="287"/>
                    <a:pt x="593" y="279"/>
                    <a:pt x="587" y="272"/>
                  </a:cubicBezTo>
                  <a:cubicBezTo>
                    <a:pt x="593" y="270"/>
                    <a:pt x="599" y="267"/>
                    <a:pt x="605" y="265"/>
                  </a:cubicBezTo>
                  <a:close/>
                </a:path>
              </a:pathLst>
            </a:custGeom>
            <a:solidFill>
              <a:srgbClr val="4DD16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03"/>
            <p:cNvSpPr/>
            <p:nvPr/>
          </p:nvSpPr>
          <p:spPr bwMode="auto">
            <a:xfrm>
              <a:off x="1676400" y="6408738"/>
              <a:ext cx="858838" cy="889000"/>
            </a:xfrm>
            <a:custGeom>
              <a:avLst/>
              <a:gdLst>
                <a:gd name="T0" fmla="*/ 2 w 202"/>
                <a:gd name="T1" fmla="*/ 48 h 209"/>
                <a:gd name="T2" fmla="*/ 81 w 202"/>
                <a:gd name="T3" fmla="*/ 209 h 209"/>
                <a:gd name="T4" fmla="*/ 103 w 202"/>
                <a:gd name="T5" fmla="*/ 186 h 209"/>
                <a:gd name="T6" fmla="*/ 202 w 202"/>
                <a:gd name="T7" fmla="*/ 142 h 209"/>
                <a:gd name="T8" fmla="*/ 154 w 202"/>
                <a:gd name="T9" fmla="*/ 99 h 209"/>
                <a:gd name="T10" fmla="*/ 111 w 202"/>
                <a:gd name="T11" fmla="*/ 50 h 209"/>
                <a:gd name="T12" fmla="*/ 80 w 202"/>
                <a:gd name="T13" fmla="*/ 23 h 209"/>
                <a:gd name="T14" fmla="*/ 58 w 202"/>
                <a:gd name="T15" fmla="*/ 0 h 209"/>
                <a:gd name="T16" fmla="*/ 2 w 202"/>
                <a:gd name="T17" fmla="*/ 4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209">
                  <a:moveTo>
                    <a:pt x="2" y="48"/>
                  </a:moveTo>
                  <a:cubicBezTo>
                    <a:pt x="23" y="104"/>
                    <a:pt x="50" y="158"/>
                    <a:pt x="81" y="209"/>
                  </a:cubicBezTo>
                  <a:cubicBezTo>
                    <a:pt x="82" y="198"/>
                    <a:pt x="93" y="191"/>
                    <a:pt x="103" y="186"/>
                  </a:cubicBezTo>
                  <a:cubicBezTo>
                    <a:pt x="136" y="171"/>
                    <a:pt x="168" y="156"/>
                    <a:pt x="202" y="142"/>
                  </a:cubicBezTo>
                  <a:cubicBezTo>
                    <a:pt x="193" y="145"/>
                    <a:pt x="160" y="105"/>
                    <a:pt x="154" y="99"/>
                  </a:cubicBezTo>
                  <a:cubicBezTo>
                    <a:pt x="140" y="83"/>
                    <a:pt x="126" y="66"/>
                    <a:pt x="111" y="50"/>
                  </a:cubicBezTo>
                  <a:cubicBezTo>
                    <a:pt x="102" y="40"/>
                    <a:pt x="91" y="31"/>
                    <a:pt x="80" y="23"/>
                  </a:cubicBezTo>
                  <a:cubicBezTo>
                    <a:pt x="68" y="15"/>
                    <a:pt x="66" y="10"/>
                    <a:pt x="58" y="0"/>
                  </a:cubicBezTo>
                  <a:cubicBezTo>
                    <a:pt x="52" y="4"/>
                    <a:pt x="0" y="42"/>
                    <a:pt x="2" y="48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04"/>
            <p:cNvSpPr/>
            <p:nvPr/>
          </p:nvSpPr>
          <p:spPr bwMode="auto">
            <a:xfrm>
              <a:off x="3254375" y="6319838"/>
              <a:ext cx="990600" cy="590550"/>
            </a:xfrm>
            <a:custGeom>
              <a:avLst/>
              <a:gdLst>
                <a:gd name="T0" fmla="*/ 233 w 233"/>
                <a:gd name="T1" fmla="*/ 43 h 139"/>
                <a:gd name="T2" fmla="*/ 206 w 233"/>
                <a:gd name="T3" fmla="*/ 6 h 139"/>
                <a:gd name="T4" fmla="*/ 199 w 233"/>
                <a:gd name="T5" fmla="*/ 0 h 139"/>
                <a:gd name="T6" fmla="*/ 189 w 233"/>
                <a:gd name="T7" fmla="*/ 1 h 139"/>
                <a:gd name="T8" fmla="*/ 6 w 233"/>
                <a:gd name="T9" fmla="*/ 99 h 139"/>
                <a:gd name="T10" fmla="*/ 2 w 233"/>
                <a:gd name="T11" fmla="*/ 113 h 139"/>
                <a:gd name="T12" fmla="*/ 50 w 233"/>
                <a:gd name="T13" fmla="*/ 130 h 139"/>
                <a:gd name="T14" fmla="*/ 66 w 233"/>
                <a:gd name="T15" fmla="*/ 111 h 139"/>
                <a:gd name="T16" fmla="*/ 95 w 233"/>
                <a:gd name="T17" fmla="*/ 91 h 139"/>
                <a:gd name="T18" fmla="*/ 162 w 233"/>
                <a:gd name="T19" fmla="*/ 60 h 139"/>
                <a:gd name="T20" fmla="*/ 233 w 233"/>
                <a:gd name="T21" fmla="*/ 4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139">
                  <a:moveTo>
                    <a:pt x="233" y="43"/>
                  </a:moveTo>
                  <a:cubicBezTo>
                    <a:pt x="226" y="29"/>
                    <a:pt x="217" y="16"/>
                    <a:pt x="206" y="6"/>
                  </a:cubicBezTo>
                  <a:cubicBezTo>
                    <a:pt x="204" y="3"/>
                    <a:pt x="202" y="1"/>
                    <a:pt x="199" y="0"/>
                  </a:cubicBezTo>
                  <a:cubicBezTo>
                    <a:pt x="196" y="0"/>
                    <a:pt x="193" y="0"/>
                    <a:pt x="189" y="1"/>
                  </a:cubicBezTo>
                  <a:cubicBezTo>
                    <a:pt x="122" y="19"/>
                    <a:pt x="51" y="45"/>
                    <a:pt x="6" y="99"/>
                  </a:cubicBezTo>
                  <a:cubicBezTo>
                    <a:pt x="3" y="103"/>
                    <a:pt x="0" y="108"/>
                    <a:pt x="2" y="113"/>
                  </a:cubicBezTo>
                  <a:cubicBezTo>
                    <a:pt x="9" y="127"/>
                    <a:pt x="37" y="139"/>
                    <a:pt x="50" y="130"/>
                  </a:cubicBezTo>
                  <a:cubicBezTo>
                    <a:pt x="57" y="125"/>
                    <a:pt x="60" y="116"/>
                    <a:pt x="66" y="111"/>
                  </a:cubicBezTo>
                  <a:cubicBezTo>
                    <a:pt x="74" y="103"/>
                    <a:pt x="85" y="97"/>
                    <a:pt x="95" y="91"/>
                  </a:cubicBezTo>
                  <a:cubicBezTo>
                    <a:pt x="117" y="79"/>
                    <a:pt x="139" y="69"/>
                    <a:pt x="162" y="60"/>
                  </a:cubicBezTo>
                  <a:cubicBezTo>
                    <a:pt x="169" y="58"/>
                    <a:pt x="231" y="38"/>
                    <a:pt x="233" y="43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05"/>
            <p:cNvSpPr/>
            <p:nvPr/>
          </p:nvSpPr>
          <p:spPr bwMode="auto">
            <a:xfrm>
              <a:off x="3236913" y="6305551"/>
              <a:ext cx="931863" cy="630238"/>
            </a:xfrm>
            <a:custGeom>
              <a:avLst/>
              <a:gdLst>
                <a:gd name="T0" fmla="*/ 219 w 219"/>
                <a:gd name="T1" fmla="*/ 43 h 148"/>
                <a:gd name="T2" fmla="*/ 184 w 219"/>
                <a:gd name="T3" fmla="*/ 7 h 148"/>
                <a:gd name="T4" fmla="*/ 175 w 219"/>
                <a:gd name="T5" fmla="*/ 1 h 148"/>
                <a:gd name="T6" fmla="*/ 166 w 219"/>
                <a:gd name="T7" fmla="*/ 2 h 148"/>
                <a:gd name="T8" fmla="*/ 66 w 219"/>
                <a:gd name="T9" fmla="*/ 41 h 148"/>
                <a:gd name="T10" fmla="*/ 0 w 219"/>
                <a:gd name="T11" fmla="*/ 122 h 148"/>
                <a:gd name="T12" fmla="*/ 29 w 219"/>
                <a:gd name="T13" fmla="*/ 142 h 148"/>
                <a:gd name="T14" fmla="*/ 41 w 219"/>
                <a:gd name="T15" fmla="*/ 142 h 148"/>
                <a:gd name="T16" fmla="*/ 49 w 219"/>
                <a:gd name="T17" fmla="*/ 119 h 148"/>
                <a:gd name="T18" fmla="*/ 74 w 219"/>
                <a:gd name="T19" fmla="*/ 97 h 148"/>
                <a:gd name="T20" fmla="*/ 219 w 219"/>
                <a:gd name="T21" fmla="*/ 4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48">
                  <a:moveTo>
                    <a:pt x="219" y="43"/>
                  </a:moveTo>
                  <a:cubicBezTo>
                    <a:pt x="208" y="31"/>
                    <a:pt x="196" y="19"/>
                    <a:pt x="184" y="7"/>
                  </a:cubicBezTo>
                  <a:cubicBezTo>
                    <a:pt x="182" y="5"/>
                    <a:pt x="179" y="2"/>
                    <a:pt x="175" y="1"/>
                  </a:cubicBezTo>
                  <a:cubicBezTo>
                    <a:pt x="172" y="0"/>
                    <a:pt x="169" y="1"/>
                    <a:pt x="166" y="2"/>
                  </a:cubicBezTo>
                  <a:cubicBezTo>
                    <a:pt x="131" y="12"/>
                    <a:pt x="97" y="23"/>
                    <a:pt x="66" y="41"/>
                  </a:cubicBezTo>
                  <a:cubicBezTo>
                    <a:pt x="36" y="60"/>
                    <a:pt x="10" y="88"/>
                    <a:pt x="0" y="122"/>
                  </a:cubicBezTo>
                  <a:cubicBezTo>
                    <a:pt x="0" y="120"/>
                    <a:pt x="27" y="141"/>
                    <a:pt x="29" y="142"/>
                  </a:cubicBezTo>
                  <a:cubicBezTo>
                    <a:pt x="38" y="146"/>
                    <a:pt x="35" y="148"/>
                    <a:pt x="41" y="142"/>
                  </a:cubicBezTo>
                  <a:cubicBezTo>
                    <a:pt x="46" y="137"/>
                    <a:pt x="45" y="125"/>
                    <a:pt x="49" y="119"/>
                  </a:cubicBezTo>
                  <a:cubicBezTo>
                    <a:pt x="55" y="110"/>
                    <a:pt x="65" y="103"/>
                    <a:pt x="74" y="97"/>
                  </a:cubicBezTo>
                  <a:cubicBezTo>
                    <a:pt x="117" y="67"/>
                    <a:pt x="167" y="48"/>
                    <a:pt x="219" y="43"/>
                  </a:cubicBezTo>
                  <a:close/>
                </a:path>
              </a:pathLst>
            </a:custGeom>
            <a:solidFill>
              <a:srgbClr val="C9D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06"/>
            <p:cNvSpPr/>
            <p:nvPr/>
          </p:nvSpPr>
          <p:spPr bwMode="auto">
            <a:xfrm>
              <a:off x="1671638" y="5940426"/>
              <a:ext cx="1692275" cy="1528763"/>
            </a:xfrm>
            <a:custGeom>
              <a:avLst/>
              <a:gdLst>
                <a:gd name="T0" fmla="*/ 7 w 398"/>
                <a:gd name="T1" fmla="*/ 140 h 359"/>
                <a:gd name="T2" fmla="*/ 106 w 398"/>
                <a:gd name="T3" fmla="*/ 40 h 359"/>
                <a:gd name="T4" fmla="*/ 241 w 398"/>
                <a:gd name="T5" fmla="*/ 5 h 359"/>
                <a:gd name="T6" fmla="*/ 255 w 398"/>
                <a:gd name="T7" fmla="*/ 9 h 359"/>
                <a:gd name="T8" fmla="*/ 264 w 398"/>
                <a:gd name="T9" fmla="*/ 20 h 359"/>
                <a:gd name="T10" fmla="*/ 398 w 398"/>
                <a:gd name="T11" fmla="*/ 226 h 359"/>
                <a:gd name="T12" fmla="*/ 178 w 398"/>
                <a:gd name="T13" fmla="*/ 328 h 359"/>
                <a:gd name="T14" fmla="*/ 91 w 398"/>
                <a:gd name="T15" fmla="*/ 298 h 359"/>
                <a:gd name="T16" fmla="*/ 7 w 398"/>
                <a:gd name="T17" fmla="*/ 14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8" h="359">
                  <a:moveTo>
                    <a:pt x="7" y="140"/>
                  </a:moveTo>
                  <a:cubicBezTo>
                    <a:pt x="0" y="127"/>
                    <a:pt x="94" y="49"/>
                    <a:pt x="106" y="40"/>
                  </a:cubicBezTo>
                  <a:cubicBezTo>
                    <a:pt x="143" y="11"/>
                    <a:pt x="195" y="0"/>
                    <a:pt x="241" y="5"/>
                  </a:cubicBezTo>
                  <a:cubicBezTo>
                    <a:pt x="246" y="6"/>
                    <a:pt x="251" y="6"/>
                    <a:pt x="255" y="9"/>
                  </a:cubicBezTo>
                  <a:cubicBezTo>
                    <a:pt x="259" y="12"/>
                    <a:pt x="262" y="16"/>
                    <a:pt x="264" y="20"/>
                  </a:cubicBezTo>
                  <a:cubicBezTo>
                    <a:pt x="309" y="88"/>
                    <a:pt x="353" y="157"/>
                    <a:pt x="398" y="226"/>
                  </a:cubicBezTo>
                  <a:cubicBezTo>
                    <a:pt x="370" y="195"/>
                    <a:pt x="208" y="308"/>
                    <a:pt x="178" y="328"/>
                  </a:cubicBezTo>
                  <a:cubicBezTo>
                    <a:pt x="132" y="359"/>
                    <a:pt x="108" y="343"/>
                    <a:pt x="91" y="298"/>
                  </a:cubicBezTo>
                  <a:cubicBezTo>
                    <a:pt x="71" y="244"/>
                    <a:pt x="35" y="191"/>
                    <a:pt x="7" y="140"/>
                  </a:cubicBezTo>
                  <a:close/>
                </a:path>
              </a:pathLst>
            </a:custGeom>
            <a:solidFill>
              <a:srgbClr val="F2F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07"/>
            <p:cNvSpPr/>
            <p:nvPr/>
          </p:nvSpPr>
          <p:spPr bwMode="auto">
            <a:xfrm>
              <a:off x="2743200" y="5241926"/>
              <a:ext cx="1514475" cy="1685925"/>
            </a:xfrm>
            <a:custGeom>
              <a:avLst/>
              <a:gdLst>
                <a:gd name="T0" fmla="*/ 356 w 356"/>
                <a:gd name="T1" fmla="*/ 265 h 396"/>
                <a:gd name="T2" fmla="*/ 219 w 356"/>
                <a:gd name="T3" fmla="*/ 318 h 396"/>
                <a:gd name="T4" fmla="*/ 173 w 356"/>
                <a:gd name="T5" fmla="*/ 345 h 396"/>
                <a:gd name="T6" fmla="*/ 171 w 356"/>
                <a:gd name="T7" fmla="*/ 346 h 396"/>
                <a:gd name="T8" fmla="*/ 165 w 356"/>
                <a:gd name="T9" fmla="*/ 353 h 396"/>
                <a:gd name="T10" fmla="*/ 152 w 356"/>
                <a:gd name="T11" fmla="*/ 396 h 396"/>
                <a:gd name="T12" fmla="*/ 11 w 356"/>
                <a:gd name="T13" fmla="*/ 204 h 396"/>
                <a:gd name="T14" fmla="*/ 1 w 356"/>
                <a:gd name="T15" fmla="*/ 166 h 396"/>
                <a:gd name="T16" fmla="*/ 24 w 356"/>
                <a:gd name="T17" fmla="*/ 116 h 396"/>
                <a:gd name="T18" fmla="*/ 206 w 356"/>
                <a:gd name="T19" fmla="*/ 20 h 396"/>
                <a:gd name="T20" fmla="*/ 356 w 356"/>
                <a:gd name="T21" fmla="*/ 265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6" h="396">
                  <a:moveTo>
                    <a:pt x="356" y="265"/>
                  </a:moveTo>
                  <a:cubicBezTo>
                    <a:pt x="310" y="281"/>
                    <a:pt x="264" y="298"/>
                    <a:pt x="219" y="318"/>
                  </a:cubicBezTo>
                  <a:cubicBezTo>
                    <a:pt x="202" y="325"/>
                    <a:pt x="186" y="333"/>
                    <a:pt x="173" y="345"/>
                  </a:cubicBezTo>
                  <a:cubicBezTo>
                    <a:pt x="172" y="345"/>
                    <a:pt x="172" y="346"/>
                    <a:pt x="171" y="346"/>
                  </a:cubicBezTo>
                  <a:cubicBezTo>
                    <a:pt x="169" y="348"/>
                    <a:pt x="167" y="350"/>
                    <a:pt x="165" y="353"/>
                  </a:cubicBezTo>
                  <a:cubicBezTo>
                    <a:pt x="155" y="365"/>
                    <a:pt x="149" y="381"/>
                    <a:pt x="152" y="396"/>
                  </a:cubicBezTo>
                  <a:cubicBezTo>
                    <a:pt x="11" y="204"/>
                    <a:pt x="11" y="204"/>
                    <a:pt x="11" y="204"/>
                  </a:cubicBezTo>
                  <a:cubicBezTo>
                    <a:pt x="3" y="192"/>
                    <a:pt x="0" y="179"/>
                    <a:pt x="1" y="166"/>
                  </a:cubicBezTo>
                  <a:cubicBezTo>
                    <a:pt x="2" y="149"/>
                    <a:pt x="11" y="133"/>
                    <a:pt x="24" y="116"/>
                  </a:cubicBezTo>
                  <a:cubicBezTo>
                    <a:pt x="76" y="53"/>
                    <a:pt x="195" y="0"/>
                    <a:pt x="206" y="20"/>
                  </a:cubicBezTo>
                  <a:cubicBezTo>
                    <a:pt x="251" y="105"/>
                    <a:pt x="301" y="187"/>
                    <a:pt x="356" y="265"/>
                  </a:cubicBezTo>
                  <a:close/>
                </a:path>
              </a:pathLst>
            </a:custGeom>
            <a:solidFill>
              <a:srgbClr val="FFF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08"/>
            <p:cNvSpPr/>
            <p:nvPr/>
          </p:nvSpPr>
          <p:spPr bwMode="auto">
            <a:xfrm>
              <a:off x="2747963" y="5735638"/>
              <a:ext cx="731838" cy="1009650"/>
            </a:xfrm>
            <a:custGeom>
              <a:avLst/>
              <a:gdLst>
                <a:gd name="T0" fmla="*/ 172 w 172"/>
                <a:gd name="T1" fmla="*/ 229 h 237"/>
                <a:gd name="T2" fmla="*/ 170 w 172"/>
                <a:gd name="T3" fmla="*/ 230 h 237"/>
                <a:gd name="T4" fmla="*/ 164 w 172"/>
                <a:gd name="T5" fmla="*/ 237 h 237"/>
                <a:gd name="T6" fmla="*/ 131 w 172"/>
                <a:gd name="T7" fmla="*/ 232 h 237"/>
                <a:gd name="T8" fmla="*/ 94 w 172"/>
                <a:gd name="T9" fmla="*/ 198 h 237"/>
                <a:gd name="T10" fmla="*/ 14 w 172"/>
                <a:gd name="T11" fmla="*/ 78 h 237"/>
                <a:gd name="T12" fmla="*/ 0 w 172"/>
                <a:gd name="T13" fmla="*/ 50 h 237"/>
                <a:gd name="T14" fmla="*/ 23 w 172"/>
                <a:gd name="T15" fmla="*/ 0 h 237"/>
                <a:gd name="T16" fmla="*/ 130 w 172"/>
                <a:gd name="T17" fmla="*/ 171 h 237"/>
                <a:gd name="T18" fmla="*/ 172 w 172"/>
                <a:gd name="T19" fmla="*/ 22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2" h="237">
                  <a:moveTo>
                    <a:pt x="172" y="229"/>
                  </a:moveTo>
                  <a:cubicBezTo>
                    <a:pt x="171" y="229"/>
                    <a:pt x="171" y="230"/>
                    <a:pt x="170" y="230"/>
                  </a:cubicBezTo>
                  <a:cubicBezTo>
                    <a:pt x="168" y="232"/>
                    <a:pt x="166" y="234"/>
                    <a:pt x="164" y="237"/>
                  </a:cubicBezTo>
                  <a:cubicBezTo>
                    <a:pt x="153" y="234"/>
                    <a:pt x="139" y="234"/>
                    <a:pt x="131" y="232"/>
                  </a:cubicBezTo>
                  <a:cubicBezTo>
                    <a:pt x="110" y="228"/>
                    <a:pt x="107" y="219"/>
                    <a:pt x="94" y="198"/>
                  </a:cubicBezTo>
                  <a:cubicBezTo>
                    <a:pt x="67" y="158"/>
                    <a:pt x="41" y="118"/>
                    <a:pt x="14" y="78"/>
                  </a:cubicBezTo>
                  <a:cubicBezTo>
                    <a:pt x="9" y="69"/>
                    <a:pt x="3" y="60"/>
                    <a:pt x="0" y="50"/>
                  </a:cubicBezTo>
                  <a:cubicBezTo>
                    <a:pt x="1" y="33"/>
                    <a:pt x="10" y="17"/>
                    <a:pt x="23" y="0"/>
                  </a:cubicBezTo>
                  <a:cubicBezTo>
                    <a:pt x="50" y="62"/>
                    <a:pt x="90" y="117"/>
                    <a:pt x="130" y="171"/>
                  </a:cubicBezTo>
                  <a:cubicBezTo>
                    <a:pt x="144" y="191"/>
                    <a:pt x="158" y="210"/>
                    <a:pt x="172" y="229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09"/>
            <p:cNvSpPr/>
            <p:nvPr/>
          </p:nvSpPr>
          <p:spPr bwMode="auto">
            <a:xfrm>
              <a:off x="1676400" y="6254751"/>
              <a:ext cx="1658938" cy="1085850"/>
            </a:xfrm>
            <a:custGeom>
              <a:avLst/>
              <a:gdLst>
                <a:gd name="T0" fmla="*/ 139 w 390"/>
                <a:gd name="T1" fmla="*/ 255 h 255"/>
                <a:gd name="T2" fmla="*/ 390 w 390"/>
                <a:gd name="T3" fmla="*/ 139 h 255"/>
                <a:gd name="T4" fmla="*/ 336 w 390"/>
                <a:gd name="T5" fmla="*/ 103 h 255"/>
                <a:gd name="T6" fmla="*/ 256 w 390"/>
                <a:gd name="T7" fmla="*/ 57 h 255"/>
                <a:gd name="T8" fmla="*/ 151 w 390"/>
                <a:gd name="T9" fmla="*/ 8 h 255"/>
                <a:gd name="T10" fmla="*/ 67 w 390"/>
                <a:gd name="T11" fmla="*/ 4 h 255"/>
                <a:gd name="T12" fmla="*/ 61 w 390"/>
                <a:gd name="T13" fmla="*/ 107 h 255"/>
                <a:gd name="T14" fmla="*/ 139 w 390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0" h="255">
                  <a:moveTo>
                    <a:pt x="139" y="255"/>
                  </a:moveTo>
                  <a:cubicBezTo>
                    <a:pt x="214" y="201"/>
                    <a:pt x="300" y="161"/>
                    <a:pt x="390" y="139"/>
                  </a:cubicBezTo>
                  <a:cubicBezTo>
                    <a:pt x="374" y="125"/>
                    <a:pt x="355" y="114"/>
                    <a:pt x="336" y="103"/>
                  </a:cubicBezTo>
                  <a:cubicBezTo>
                    <a:pt x="309" y="88"/>
                    <a:pt x="283" y="72"/>
                    <a:pt x="256" y="57"/>
                  </a:cubicBezTo>
                  <a:cubicBezTo>
                    <a:pt x="223" y="37"/>
                    <a:pt x="189" y="18"/>
                    <a:pt x="151" y="8"/>
                  </a:cubicBezTo>
                  <a:cubicBezTo>
                    <a:pt x="124" y="1"/>
                    <a:pt x="95" y="0"/>
                    <a:pt x="67" y="4"/>
                  </a:cubicBezTo>
                  <a:cubicBezTo>
                    <a:pt x="0" y="15"/>
                    <a:pt x="43" y="72"/>
                    <a:pt x="61" y="107"/>
                  </a:cubicBezTo>
                  <a:cubicBezTo>
                    <a:pt x="87" y="157"/>
                    <a:pt x="113" y="206"/>
                    <a:pt x="139" y="255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110"/>
            <p:cNvSpPr/>
            <p:nvPr/>
          </p:nvSpPr>
          <p:spPr bwMode="auto">
            <a:xfrm>
              <a:off x="1719263" y="5727701"/>
              <a:ext cx="1644650" cy="1531938"/>
            </a:xfrm>
            <a:custGeom>
              <a:avLst/>
              <a:gdLst>
                <a:gd name="T0" fmla="*/ 357 w 387"/>
                <a:gd name="T1" fmla="*/ 260 h 360"/>
                <a:gd name="T2" fmla="*/ 387 w 387"/>
                <a:gd name="T3" fmla="*/ 264 h 360"/>
                <a:gd name="T4" fmla="*/ 285 w 387"/>
                <a:gd name="T5" fmla="*/ 120 h 360"/>
                <a:gd name="T6" fmla="*/ 186 w 387"/>
                <a:gd name="T7" fmla="*/ 15 h 360"/>
                <a:gd name="T8" fmla="*/ 75 w 387"/>
                <a:gd name="T9" fmla="*/ 27 h 360"/>
                <a:gd name="T10" fmla="*/ 0 w 387"/>
                <a:gd name="T11" fmla="*/ 113 h 360"/>
                <a:gd name="T12" fmla="*/ 122 w 387"/>
                <a:gd name="T13" fmla="*/ 360 h 360"/>
                <a:gd name="T14" fmla="*/ 146 w 387"/>
                <a:gd name="T15" fmla="*/ 336 h 360"/>
                <a:gd name="T16" fmla="*/ 208 w 387"/>
                <a:gd name="T17" fmla="*/ 302 h 360"/>
                <a:gd name="T18" fmla="*/ 300 w 387"/>
                <a:gd name="T19" fmla="*/ 270 h 360"/>
                <a:gd name="T20" fmla="*/ 357 w 387"/>
                <a:gd name="T21" fmla="*/ 2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7" h="360">
                  <a:moveTo>
                    <a:pt x="357" y="260"/>
                  </a:moveTo>
                  <a:cubicBezTo>
                    <a:pt x="368" y="259"/>
                    <a:pt x="379" y="260"/>
                    <a:pt x="387" y="264"/>
                  </a:cubicBezTo>
                  <a:cubicBezTo>
                    <a:pt x="351" y="217"/>
                    <a:pt x="317" y="169"/>
                    <a:pt x="285" y="120"/>
                  </a:cubicBezTo>
                  <a:cubicBezTo>
                    <a:pt x="259" y="82"/>
                    <a:pt x="231" y="34"/>
                    <a:pt x="186" y="15"/>
                  </a:cubicBezTo>
                  <a:cubicBezTo>
                    <a:pt x="150" y="0"/>
                    <a:pt x="108" y="7"/>
                    <a:pt x="75" y="27"/>
                  </a:cubicBezTo>
                  <a:cubicBezTo>
                    <a:pt x="42" y="47"/>
                    <a:pt x="17" y="78"/>
                    <a:pt x="0" y="113"/>
                  </a:cubicBezTo>
                  <a:cubicBezTo>
                    <a:pt x="48" y="191"/>
                    <a:pt x="89" y="274"/>
                    <a:pt x="122" y="360"/>
                  </a:cubicBezTo>
                  <a:cubicBezTo>
                    <a:pt x="125" y="348"/>
                    <a:pt x="136" y="342"/>
                    <a:pt x="146" y="336"/>
                  </a:cubicBezTo>
                  <a:cubicBezTo>
                    <a:pt x="167" y="324"/>
                    <a:pt x="187" y="313"/>
                    <a:pt x="208" y="302"/>
                  </a:cubicBezTo>
                  <a:cubicBezTo>
                    <a:pt x="237" y="288"/>
                    <a:pt x="268" y="277"/>
                    <a:pt x="300" y="270"/>
                  </a:cubicBezTo>
                  <a:cubicBezTo>
                    <a:pt x="316" y="267"/>
                    <a:pt x="337" y="261"/>
                    <a:pt x="357" y="260"/>
                  </a:cubicBezTo>
                  <a:close/>
                </a:path>
              </a:pathLst>
            </a:custGeom>
            <a:solidFill>
              <a:srgbClr val="FFFB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111"/>
            <p:cNvSpPr/>
            <p:nvPr/>
          </p:nvSpPr>
          <p:spPr bwMode="auto">
            <a:xfrm>
              <a:off x="1897063" y="5880101"/>
              <a:ext cx="749300" cy="285750"/>
            </a:xfrm>
            <a:custGeom>
              <a:avLst/>
              <a:gdLst>
                <a:gd name="T0" fmla="*/ 173 w 176"/>
                <a:gd name="T1" fmla="*/ 19 h 67"/>
                <a:gd name="T2" fmla="*/ 126 w 176"/>
                <a:gd name="T3" fmla="*/ 2 h 67"/>
                <a:gd name="T4" fmla="*/ 69 w 176"/>
                <a:gd name="T5" fmla="*/ 6 h 67"/>
                <a:gd name="T6" fmla="*/ 0 w 176"/>
                <a:gd name="T7" fmla="*/ 65 h 67"/>
                <a:gd name="T8" fmla="*/ 3 w 176"/>
                <a:gd name="T9" fmla="*/ 66 h 67"/>
                <a:gd name="T10" fmla="*/ 68 w 176"/>
                <a:gd name="T11" fmla="*/ 13 h 67"/>
                <a:gd name="T12" fmla="*/ 168 w 176"/>
                <a:gd name="T13" fmla="*/ 23 h 67"/>
                <a:gd name="T14" fmla="*/ 173 w 176"/>
                <a:gd name="T15" fmla="*/ 1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67">
                  <a:moveTo>
                    <a:pt x="173" y="19"/>
                  </a:moveTo>
                  <a:cubicBezTo>
                    <a:pt x="163" y="6"/>
                    <a:pt x="141" y="4"/>
                    <a:pt x="126" y="2"/>
                  </a:cubicBezTo>
                  <a:cubicBezTo>
                    <a:pt x="107" y="0"/>
                    <a:pt x="87" y="1"/>
                    <a:pt x="69" y="6"/>
                  </a:cubicBezTo>
                  <a:cubicBezTo>
                    <a:pt x="39" y="15"/>
                    <a:pt x="12" y="36"/>
                    <a:pt x="0" y="65"/>
                  </a:cubicBezTo>
                  <a:cubicBezTo>
                    <a:pt x="0" y="66"/>
                    <a:pt x="2" y="67"/>
                    <a:pt x="3" y="66"/>
                  </a:cubicBezTo>
                  <a:cubicBezTo>
                    <a:pt x="18" y="41"/>
                    <a:pt x="39" y="22"/>
                    <a:pt x="68" y="13"/>
                  </a:cubicBezTo>
                  <a:cubicBezTo>
                    <a:pt x="95" y="4"/>
                    <a:pt x="146" y="2"/>
                    <a:pt x="168" y="23"/>
                  </a:cubicBezTo>
                  <a:cubicBezTo>
                    <a:pt x="172" y="26"/>
                    <a:pt x="176" y="22"/>
                    <a:pt x="173" y="19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112"/>
            <p:cNvSpPr/>
            <p:nvPr/>
          </p:nvSpPr>
          <p:spPr bwMode="auto">
            <a:xfrm>
              <a:off x="1970088" y="6026151"/>
              <a:ext cx="795338" cy="266700"/>
            </a:xfrm>
            <a:custGeom>
              <a:avLst/>
              <a:gdLst>
                <a:gd name="T0" fmla="*/ 183 w 187"/>
                <a:gd name="T1" fmla="*/ 20 h 63"/>
                <a:gd name="T2" fmla="*/ 1 w 187"/>
                <a:gd name="T3" fmla="*/ 61 h 63"/>
                <a:gd name="T4" fmla="*/ 3 w 187"/>
                <a:gd name="T5" fmla="*/ 62 h 63"/>
                <a:gd name="T6" fmla="*/ 84 w 187"/>
                <a:gd name="T7" fmla="*/ 20 h 63"/>
                <a:gd name="T8" fmla="*/ 181 w 187"/>
                <a:gd name="T9" fmla="*/ 27 h 63"/>
                <a:gd name="T10" fmla="*/ 183 w 187"/>
                <a:gd name="T11" fmla="*/ 2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63">
                  <a:moveTo>
                    <a:pt x="183" y="20"/>
                  </a:moveTo>
                  <a:cubicBezTo>
                    <a:pt x="125" y="0"/>
                    <a:pt x="41" y="9"/>
                    <a:pt x="1" y="61"/>
                  </a:cubicBezTo>
                  <a:cubicBezTo>
                    <a:pt x="0" y="62"/>
                    <a:pt x="2" y="63"/>
                    <a:pt x="3" y="62"/>
                  </a:cubicBezTo>
                  <a:cubicBezTo>
                    <a:pt x="29" y="44"/>
                    <a:pt x="53" y="28"/>
                    <a:pt x="84" y="20"/>
                  </a:cubicBezTo>
                  <a:cubicBezTo>
                    <a:pt x="117" y="13"/>
                    <a:pt x="150" y="15"/>
                    <a:pt x="181" y="27"/>
                  </a:cubicBezTo>
                  <a:cubicBezTo>
                    <a:pt x="185" y="28"/>
                    <a:pt x="187" y="22"/>
                    <a:pt x="183" y="20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113"/>
            <p:cNvSpPr/>
            <p:nvPr/>
          </p:nvSpPr>
          <p:spPr bwMode="auto">
            <a:xfrm>
              <a:off x="2092325" y="6183313"/>
              <a:ext cx="795338" cy="336550"/>
            </a:xfrm>
            <a:custGeom>
              <a:avLst/>
              <a:gdLst>
                <a:gd name="T0" fmla="*/ 184 w 187"/>
                <a:gd name="T1" fmla="*/ 12 h 79"/>
                <a:gd name="T2" fmla="*/ 1 w 187"/>
                <a:gd name="T3" fmla="*/ 75 h 79"/>
                <a:gd name="T4" fmla="*/ 4 w 187"/>
                <a:gd name="T5" fmla="*/ 77 h 79"/>
                <a:gd name="T6" fmla="*/ 82 w 187"/>
                <a:gd name="T7" fmla="*/ 25 h 79"/>
                <a:gd name="T8" fmla="*/ 183 w 187"/>
                <a:gd name="T9" fmla="*/ 19 h 79"/>
                <a:gd name="T10" fmla="*/ 184 w 187"/>
                <a:gd name="T11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79">
                  <a:moveTo>
                    <a:pt x="184" y="12"/>
                  </a:moveTo>
                  <a:cubicBezTo>
                    <a:pt x="122" y="0"/>
                    <a:pt x="36" y="18"/>
                    <a:pt x="1" y="75"/>
                  </a:cubicBezTo>
                  <a:cubicBezTo>
                    <a:pt x="0" y="77"/>
                    <a:pt x="2" y="79"/>
                    <a:pt x="4" y="77"/>
                  </a:cubicBezTo>
                  <a:cubicBezTo>
                    <a:pt x="26" y="54"/>
                    <a:pt x="50" y="35"/>
                    <a:pt x="82" y="25"/>
                  </a:cubicBezTo>
                  <a:cubicBezTo>
                    <a:pt x="115" y="15"/>
                    <a:pt x="148" y="17"/>
                    <a:pt x="183" y="19"/>
                  </a:cubicBezTo>
                  <a:cubicBezTo>
                    <a:pt x="186" y="19"/>
                    <a:pt x="187" y="13"/>
                    <a:pt x="184" y="12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114"/>
            <p:cNvSpPr/>
            <p:nvPr/>
          </p:nvSpPr>
          <p:spPr bwMode="auto">
            <a:xfrm>
              <a:off x="2220913" y="6413501"/>
              <a:ext cx="785813" cy="279400"/>
            </a:xfrm>
            <a:custGeom>
              <a:avLst/>
              <a:gdLst>
                <a:gd name="T0" fmla="*/ 182 w 185"/>
                <a:gd name="T1" fmla="*/ 8 h 66"/>
                <a:gd name="T2" fmla="*/ 78 w 185"/>
                <a:gd name="T3" fmla="*/ 17 h 66"/>
                <a:gd name="T4" fmla="*/ 0 w 185"/>
                <a:gd name="T5" fmla="*/ 64 h 66"/>
                <a:gd name="T6" fmla="*/ 2 w 185"/>
                <a:gd name="T7" fmla="*/ 66 h 66"/>
                <a:gd name="T8" fmla="*/ 86 w 185"/>
                <a:gd name="T9" fmla="*/ 22 h 66"/>
                <a:gd name="T10" fmla="*/ 181 w 185"/>
                <a:gd name="T11" fmla="*/ 14 h 66"/>
                <a:gd name="T12" fmla="*/ 182 w 185"/>
                <a:gd name="T13" fmla="*/ 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66">
                  <a:moveTo>
                    <a:pt x="182" y="8"/>
                  </a:moveTo>
                  <a:cubicBezTo>
                    <a:pt x="149" y="0"/>
                    <a:pt x="109" y="8"/>
                    <a:pt x="78" y="17"/>
                  </a:cubicBezTo>
                  <a:cubicBezTo>
                    <a:pt x="51" y="26"/>
                    <a:pt x="15" y="38"/>
                    <a:pt x="0" y="64"/>
                  </a:cubicBezTo>
                  <a:cubicBezTo>
                    <a:pt x="0" y="65"/>
                    <a:pt x="1" y="66"/>
                    <a:pt x="2" y="66"/>
                  </a:cubicBezTo>
                  <a:cubicBezTo>
                    <a:pt x="27" y="44"/>
                    <a:pt x="55" y="31"/>
                    <a:pt x="86" y="22"/>
                  </a:cubicBezTo>
                  <a:cubicBezTo>
                    <a:pt x="118" y="14"/>
                    <a:pt x="148" y="16"/>
                    <a:pt x="181" y="14"/>
                  </a:cubicBezTo>
                  <a:cubicBezTo>
                    <a:pt x="184" y="13"/>
                    <a:pt x="185" y="9"/>
                    <a:pt x="182" y="8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115"/>
            <p:cNvSpPr/>
            <p:nvPr/>
          </p:nvSpPr>
          <p:spPr bwMode="auto">
            <a:xfrm>
              <a:off x="2317750" y="6608763"/>
              <a:ext cx="731838" cy="268288"/>
            </a:xfrm>
            <a:custGeom>
              <a:avLst/>
              <a:gdLst>
                <a:gd name="T0" fmla="*/ 168 w 172"/>
                <a:gd name="T1" fmla="*/ 3 h 63"/>
                <a:gd name="T2" fmla="*/ 1 w 172"/>
                <a:gd name="T3" fmla="*/ 59 h 63"/>
                <a:gd name="T4" fmla="*/ 3 w 172"/>
                <a:gd name="T5" fmla="*/ 62 h 63"/>
                <a:gd name="T6" fmla="*/ 168 w 172"/>
                <a:gd name="T7" fmla="*/ 9 h 63"/>
                <a:gd name="T8" fmla="*/ 168 w 172"/>
                <a:gd name="T9" fmla="*/ 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63">
                  <a:moveTo>
                    <a:pt x="168" y="3"/>
                  </a:moveTo>
                  <a:cubicBezTo>
                    <a:pt x="109" y="0"/>
                    <a:pt x="44" y="17"/>
                    <a:pt x="1" y="59"/>
                  </a:cubicBezTo>
                  <a:cubicBezTo>
                    <a:pt x="0" y="60"/>
                    <a:pt x="1" y="63"/>
                    <a:pt x="3" y="62"/>
                  </a:cubicBezTo>
                  <a:cubicBezTo>
                    <a:pt x="53" y="28"/>
                    <a:pt x="106" y="6"/>
                    <a:pt x="168" y="9"/>
                  </a:cubicBezTo>
                  <a:cubicBezTo>
                    <a:pt x="172" y="10"/>
                    <a:pt x="172" y="3"/>
                    <a:pt x="168" y="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16"/>
            <p:cNvSpPr/>
            <p:nvPr/>
          </p:nvSpPr>
          <p:spPr bwMode="auto">
            <a:xfrm>
              <a:off x="2892425" y="5484813"/>
              <a:ext cx="693738" cy="425450"/>
            </a:xfrm>
            <a:custGeom>
              <a:avLst/>
              <a:gdLst>
                <a:gd name="T0" fmla="*/ 161 w 163"/>
                <a:gd name="T1" fmla="*/ 4 h 100"/>
                <a:gd name="T2" fmla="*/ 73 w 163"/>
                <a:gd name="T3" fmla="*/ 32 h 100"/>
                <a:gd name="T4" fmla="*/ 1 w 163"/>
                <a:gd name="T5" fmla="*/ 97 h 100"/>
                <a:gd name="T6" fmla="*/ 4 w 163"/>
                <a:gd name="T7" fmla="*/ 99 h 100"/>
                <a:gd name="T8" fmla="*/ 76 w 163"/>
                <a:gd name="T9" fmla="*/ 37 h 100"/>
                <a:gd name="T10" fmla="*/ 120 w 163"/>
                <a:gd name="T11" fmla="*/ 18 h 100"/>
                <a:gd name="T12" fmla="*/ 162 w 163"/>
                <a:gd name="T13" fmla="*/ 8 h 100"/>
                <a:gd name="T14" fmla="*/ 161 w 163"/>
                <a:gd name="T15" fmla="*/ 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00">
                  <a:moveTo>
                    <a:pt x="161" y="4"/>
                  </a:moveTo>
                  <a:cubicBezTo>
                    <a:pt x="134" y="0"/>
                    <a:pt x="97" y="18"/>
                    <a:pt x="73" y="32"/>
                  </a:cubicBezTo>
                  <a:cubicBezTo>
                    <a:pt x="46" y="47"/>
                    <a:pt x="18" y="69"/>
                    <a:pt x="1" y="97"/>
                  </a:cubicBezTo>
                  <a:cubicBezTo>
                    <a:pt x="0" y="98"/>
                    <a:pt x="2" y="100"/>
                    <a:pt x="4" y="99"/>
                  </a:cubicBezTo>
                  <a:cubicBezTo>
                    <a:pt x="26" y="75"/>
                    <a:pt x="47" y="53"/>
                    <a:pt x="76" y="37"/>
                  </a:cubicBezTo>
                  <a:cubicBezTo>
                    <a:pt x="90" y="29"/>
                    <a:pt x="105" y="23"/>
                    <a:pt x="120" y="18"/>
                  </a:cubicBezTo>
                  <a:cubicBezTo>
                    <a:pt x="134" y="14"/>
                    <a:pt x="149" y="14"/>
                    <a:pt x="162" y="8"/>
                  </a:cubicBezTo>
                  <a:cubicBezTo>
                    <a:pt x="163" y="7"/>
                    <a:pt x="163" y="5"/>
                    <a:pt x="161" y="4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117"/>
            <p:cNvSpPr/>
            <p:nvPr/>
          </p:nvSpPr>
          <p:spPr bwMode="auto">
            <a:xfrm>
              <a:off x="2986088" y="5715001"/>
              <a:ext cx="655638" cy="344488"/>
            </a:xfrm>
            <a:custGeom>
              <a:avLst/>
              <a:gdLst>
                <a:gd name="T0" fmla="*/ 149 w 154"/>
                <a:gd name="T1" fmla="*/ 1 h 81"/>
                <a:gd name="T2" fmla="*/ 55 w 154"/>
                <a:gd name="T3" fmla="*/ 30 h 81"/>
                <a:gd name="T4" fmla="*/ 6 w 154"/>
                <a:gd name="T5" fmla="*/ 80 h 81"/>
                <a:gd name="T6" fmla="*/ 8 w 154"/>
                <a:gd name="T7" fmla="*/ 80 h 81"/>
                <a:gd name="T8" fmla="*/ 74 w 154"/>
                <a:gd name="T9" fmla="*/ 28 h 81"/>
                <a:gd name="T10" fmla="*/ 150 w 154"/>
                <a:gd name="T11" fmla="*/ 9 h 81"/>
                <a:gd name="T12" fmla="*/ 149 w 154"/>
                <a:gd name="T13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81">
                  <a:moveTo>
                    <a:pt x="149" y="1"/>
                  </a:moveTo>
                  <a:cubicBezTo>
                    <a:pt x="116" y="3"/>
                    <a:pt x="84" y="14"/>
                    <a:pt x="55" y="30"/>
                  </a:cubicBezTo>
                  <a:cubicBezTo>
                    <a:pt x="40" y="38"/>
                    <a:pt x="0" y="59"/>
                    <a:pt x="6" y="80"/>
                  </a:cubicBezTo>
                  <a:cubicBezTo>
                    <a:pt x="6" y="81"/>
                    <a:pt x="8" y="81"/>
                    <a:pt x="8" y="80"/>
                  </a:cubicBezTo>
                  <a:cubicBezTo>
                    <a:pt x="15" y="56"/>
                    <a:pt x="52" y="38"/>
                    <a:pt x="74" y="28"/>
                  </a:cubicBezTo>
                  <a:cubicBezTo>
                    <a:pt x="98" y="17"/>
                    <a:pt x="123" y="12"/>
                    <a:pt x="150" y="9"/>
                  </a:cubicBezTo>
                  <a:cubicBezTo>
                    <a:pt x="154" y="8"/>
                    <a:pt x="153" y="0"/>
                    <a:pt x="149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118"/>
            <p:cNvSpPr/>
            <p:nvPr/>
          </p:nvSpPr>
          <p:spPr bwMode="auto">
            <a:xfrm>
              <a:off x="3059113" y="5867401"/>
              <a:ext cx="714375" cy="349250"/>
            </a:xfrm>
            <a:custGeom>
              <a:avLst/>
              <a:gdLst>
                <a:gd name="T0" fmla="*/ 164 w 168"/>
                <a:gd name="T1" fmla="*/ 4 h 82"/>
                <a:gd name="T2" fmla="*/ 74 w 168"/>
                <a:gd name="T3" fmla="*/ 24 h 82"/>
                <a:gd name="T4" fmla="*/ 1 w 168"/>
                <a:gd name="T5" fmla="*/ 79 h 82"/>
                <a:gd name="T6" fmla="*/ 3 w 168"/>
                <a:gd name="T7" fmla="*/ 81 h 82"/>
                <a:gd name="T8" fmla="*/ 80 w 168"/>
                <a:gd name="T9" fmla="*/ 29 h 82"/>
                <a:gd name="T10" fmla="*/ 165 w 168"/>
                <a:gd name="T11" fmla="*/ 9 h 82"/>
                <a:gd name="T12" fmla="*/ 164 w 168"/>
                <a:gd name="T13" fmla="*/ 4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2">
                  <a:moveTo>
                    <a:pt x="164" y="4"/>
                  </a:moveTo>
                  <a:cubicBezTo>
                    <a:pt x="134" y="0"/>
                    <a:pt x="100" y="12"/>
                    <a:pt x="74" y="24"/>
                  </a:cubicBezTo>
                  <a:cubicBezTo>
                    <a:pt x="46" y="36"/>
                    <a:pt x="18" y="55"/>
                    <a:pt x="1" y="79"/>
                  </a:cubicBezTo>
                  <a:cubicBezTo>
                    <a:pt x="0" y="81"/>
                    <a:pt x="2" y="82"/>
                    <a:pt x="3" y="81"/>
                  </a:cubicBezTo>
                  <a:cubicBezTo>
                    <a:pt x="28" y="61"/>
                    <a:pt x="50" y="42"/>
                    <a:pt x="80" y="29"/>
                  </a:cubicBezTo>
                  <a:cubicBezTo>
                    <a:pt x="108" y="17"/>
                    <a:pt x="135" y="15"/>
                    <a:pt x="165" y="9"/>
                  </a:cubicBezTo>
                  <a:cubicBezTo>
                    <a:pt x="168" y="8"/>
                    <a:pt x="167" y="4"/>
                    <a:pt x="164" y="4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119"/>
            <p:cNvSpPr/>
            <p:nvPr/>
          </p:nvSpPr>
          <p:spPr bwMode="auto">
            <a:xfrm>
              <a:off x="3155950" y="6051551"/>
              <a:ext cx="739775" cy="344488"/>
            </a:xfrm>
            <a:custGeom>
              <a:avLst/>
              <a:gdLst>
                <a:gd name="T0" fmla="*/ 170 w 174"/>
                <a:gd name="T1" fmla="*/ 8 h 81"/>
                <a:gd name="T2" fmla="*/ 1 w 174"/>
                <a:gd name="T3" fmla="*/ 77 h 81"/>
                <a:gd name="T4" fmla="*/ 3 w 174"/>
                <a:gd name="T5" fmla="*/ 80 h 81"/>
                <a:gd name="T6" fmla="*/ 75 w 174"/>
                <a:gd name="T7" fmla="*/ 35 h 81"/>
                <a:gd name="T8" fmla="*/ 169 w 174"/>
                <a:gd name="T9" fmla="*/ 14 h 81"/>
                <a:gd name="T10" fmla="*/ 170 w 174"/>
                <a:gd name="T11" fmla="*/ 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81">
                  <a:moveTo>
                    <a:pt x="170" y="8"/>
                  </a:moveTo>
                  <a:cubicBezTo>
                    <a:pt x="113" y="0"/>
                    <a:pt x="38" y="35"/>
                    <a:pt x="1" y="77"/>
                  </a:cubicBezTo>
                  <a:cubicBezTo>
                    <a:pt x="0" y="78"/>
                    <a:pt x="1" y="81"/>
                    <a:pt x="3" y="80"/>
                  </a:cubicBezTo>
                  <a:cubicBezTo>
                    <a:pt x="26" y="63"/>
                    <a:pt x="49" y="46"/>
                    <a:pt x="75" y="35"/>
                  </a:cubicBezTo>
                  <a:cubicBezTo>
                    <a:pt x="105" y="22"/>
                    <a:pt x="136" y="16"/>
                    <a:pt x="169" y="14"/>
                  </a:cubicBezTo>
                  <a:cubicBezTo>
                    <a:pt x="172" y="14"/>
                    <a:pt x="174" y="8"/>
                    <a:pt x="170" y="8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120"/>
            <p:cNvSpPr/>
            <p:nvPr/>
          </p:nvSpPr>
          <p:spPr bwMode="auto">
            <a:xfrm>
              <a:off x="3279775" y="6353176"/>
              <a:ext cx="390525" cy="225425"/>
            </a:xfrm>
            <a:custGeom>
              <a:avLst/>
              <a:gdLst>
                <a:gd name="T0" fmla="*/ 85 w 92"/>
                <a:gd name="T1" fmla="*/ 1 h 53"/>
                <a:gd name="T2" fmla="*/ 1 w 92"/>
                <a:gd name="T3" fmla="*/ 50 h 53"/>
                <a:gd name="T4" fmla="*/ 4 w 92"/>
                <a:gd name="T5" fmla="*/ 52 h 53"/>
                <a:gd name="T6" fmla="*/ 87 w 92"/>
                <a:gd name="T7" fmla="*/ 8 h 53"/>
                <a:gd name="T8" fmla="*/ 85 w 92"/>
                <a:gd name="T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3">
                  <a:moveTo>
                    <a:pt x="85" y="1"/>
                  </a:moveTo>
                  <a:cubicBezTo>
                    <a:pt x="55" y="8"/>
                    <a:pt x="20" y="24"/>
                    <a:pt x="1" y="50"/>
                  </a:cubicBezTo>
                  <a:cubicBezTo>
                    <a:pt x="0" y="51"/>
                    <a:pt x="2" y="53"/>
                    <a:pt x="4" y="52"/>
                  </a:cubicBezTo>
                  <a:cubicBezTo>
                    <a:pt x="31" y="33"/>
                    <a:pt x="54" y="17"/>
                    <a:pt x="87" y="8"/>
                  </a:cubicBezTo>
                  <a:cubicBezTo>
                    <a:pt x="92" y="7"/>
                    <a:pt x="90" y="0"/>
                    <a:pt x="85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4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MH_Entry_1"/>
          <p:cNvSpPr/>
          <p:nvPr>
            <p:custDataLst>
              <p:tags r:id="rId1"/>
            </p:custDataLst>
          </p:nvPr>
        </p:nvSpPr>
        <p:spPr>
          <a:xfrm>
            <a:off x="5634468" y="1065893"/>
            <a:ext cx="4016089" cy="498614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4000" b="1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4000" b="1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Tác</a:t>
            </a:r>
            <a:r>
              <a:rPr lang="en-US" altLang="zh-CN" sz="4000" b="1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</a:t>
            </a:r>
            <a:r>
              <a:rPr lang="en-US" altLang="zh-CN" sz="4000" b="1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endParaRPr lang="zh-CN" altLang="en-US" sz="4000" b="1" spc="2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29" name="直接连接符 4"/>
          <p:cNvCxnSpPr/>
          <p:nvPr/>
        </p:nvCxnSpPr>
        <p:spPr>
          <a:xfrm>
            <a:off x="6189175" y="1564507"/>
            <a:ext cx="2932771" cy="1115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3941384" y="4382145"/>
            <a:ext cx="504497" cy="5209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886487" y="2617080"/>
            <a:ext cx="543629" cy="488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文本框 26"/>
          <p:cNvSpPr txBox="1"/>
          <p:nvPr/>
        </p:nvSpPr>
        <p:spPr>
          <a:xfrm>
            <a:off x="4783872" y="4088311"/>
            <a:ext cx="6299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200" dirty="0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5" name="文本框 27"/>
          <p:cNvSpPr txBox="1"/>
          <p:nvPr/>
        </p:nvSpPr>
        <p:spPr>
          <a:xfrm>
            <a:off x="4696844" y="2440027"/>
            <a:ext cx="6307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 Hen-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(1862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1910),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 descr="C:\Documents and Settings\THANH TAI\My Documents\Downloads\tải xuống (4).jpg"/>
          <p:cNvPicPr>
            <a:picLocks noGrp="1" noChangeAspect="1" noChangeArrowheads="1"/>
          </p:cNvPicPr>
          <p:nvPr>
            <p:ph/>
          </p:nvPr>
        </p:nvPicPr>
        <p:blipFill>
          <a:blip r:embed="rId5"/>
          <a:srcRect/>
          <a:stretch>
            <a:fillRect/>
          </a:stretch>
        </p:blipFill>
        <p:spPr>
          <a:xfrm>
            <a:off x="378373" y="1150891"/>
            <a:ext cx="3152228" cy="4650828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 animBg="1"/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0" name="文本框 27"/>
          <p:cNvSpPr txBox="1"/>
          <p:nvPr/>
        </p:nvSpPr>
        <p:spPr>
          <a:xfrm>
            <a:off x="1112812" y="5461755"/>
            <a:ext cx="43735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 Hen -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Noi o 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88" y="898634"/>
            <a:ext cx="4901423" cy="419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Noi lam viec cua 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423" y="914400"/>
            <a:ext cx="4880687" cy="41542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27"/>
          <p:cNvSpPr txBox="1"/>
          <p:nvPr/>
        </p:nvSpPr>
        <p:spPr>
          <a:xfrm>
            <a:off x="6243146" y="5472266"/>
            <a:ext cx="52341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O Hen - </a:t>
            </a:r>
            <a:r>
              <a:rPr lang="en-US" sz="3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3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pic>
        <p:nvPicPr>
          <p:cNvPr id="12290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962" y="1678970"/>
            <a:ext cx="2839873" cy="3854725"/>
          </a:xfrm>
          <a:prstGeom prst="rect">
            <a:avLst/>
          </a:prstGeom>
          <a:noFill/>
        </p:spPr>
      </p:pic>
      <p:sp>
        <p:nvSpPr>
          <p:cNvPr id="17" name="Oval 10"/>
          <p:cNvSpPr>
            <a:spLocks noChangeArrowheads="1"/>
          </p:cNvSpPr>
          <p:nvPr/>
        </p:nvSpPr>
        <p:spPr bwMode="auto">
          <a:xfrm>
            <a:off x="1332473" y="646391"/>
            <a:ext cx="543629" cy="488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文本框 27"/>
          <p:cNvSpPr txBox="1"/>
          <p:nvPr/>
        </p:nvSpPr>
        <p:spPr>
          <a:xfrm>
            <a:off x="2142830" y="595466"/>
            <a:ext cx="6307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文本框 27"/>
          <p:cNvSpPr txBox="1"/>
          <p:nvPr/>
        </p:nvSpPr>
        <p:spPr>
          <a:xfrm>
            <a:off x="1002458" y="5698238"/>
            <a:ext cx="2308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3916978" y="5671233"/>
            <a:ext cx="325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Kết quả hình ảnh cho last lea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89846" y="1678970"/>
            <a:ext cx="2713749" cy="3869214"/>
          </a:xfrm>
          <a:prstGeom prst="rect">
            <a:avLst/>
          </a:prstGeom>
          <a:noFill/>
        </p:spPr>
      </p:pic>
      <p:pic>
        <p:nvPicPr>
          <p:cNvPr id="12294" name="Picture 6" descr="Hình ảnh có li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97262" y="1692256"/>
            <a:ext cx="4157926" cy="3855928"/>
          </a:xfrm>
          <a:prstGeom prst="rect">
            <a:avLst/>
          </a:prstGeom>
          <a:noFill/>
        </p:spPr>
      </p:pic>
      <p:sp>
        <p:nvSpPr>
          <p:cNvPr id="23" name="文本框 27"/>
          <p:cNvSpPr txBox="1"/>
          <p:nvPr/>
        </p:nvSpPr>
        <p:spPr>
          <a:xfrm>
            <a:off x="7185753" y="5671232"/>
            <a:ext cx="5006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2" grpId="1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Káº¿t quáº£ hÃ¬nh áº£nh cho ná»n tráº¯ng"/>
          <p:cNvPicPr>
            <a:picLocks noChangeAspect="1" noChangeArrowheads="1"/>
          </p:cNvPicPr>
          <p:nvPr/>
        </p:nvPicPr>
        <p:blipFill>
          <a:blip r:embed="rId4"/>
          <a:srcRect r="26888" b="30500"/>
          <a:stretch>
            <a:fillRect/>
          </a:stretch>
        </p:blipFill>
        <p:spPr bwMode="auto">
          <a:xfrm>
            <a:off x="396240" y="396240"/>
            <a:ext cx="11384280" cy="6021198"/>
          </a:xfrm>
          <a:prstGeom prst="rect">
            <a:avLst/>
          </a:prstGeom>
          <a:noFill/>
        </p:spPr>
      </p:pic>
      <p:sp>
        <p:nvSpPr>
          <p:cNvPr id="28" name="MH_Entry_1"/>
          <p:cNvSpPr/>
          <p:nvPr>
            <p:custDataLst>
              <p:tags r:id="rId1"/>
            </p:custDataLst>
          </p:nvPr>
        </p:nvSpPr>
        <p:spPr>
          <a:xfrm>
            <a:off x="5104221" y="1377000"/>
            <a:ext cx="4016089" cy="498614"/>
          </a:xfrm>
          <a:prstGeom prst="roundRect">
            <a:avLst>
              <a:gd name="adj" fmla="val 912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4000" b="1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en-US" altLang="zh-CN" sz="4000" b="1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Tác</a:t>
            </a:r>
            <a:r>
              <a:rPr lang="en-US" altLang="zh-CN" sz="4000" b="1" spc="20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spc="20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phẩm</a:t>
            </a:r>
            <a:endParaRPr lang="zh-CN" altLang="en-US" sz="4000" b="1" spc="2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4" name="文本框 27"/>
          <p:cNvSpPr txBox="1"/>
          <p:nvPr/>
        </p:nvSpPr>
        <p:spPr>
          <a:xfrm>
            <a:off x="5680544" y="1983314"/>
            <a:ext cx="55151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ruyện</a:t>
            </a:r>
            <a:r>
              <a:rPr lang="en-US" sz="32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8" y="860313"/>
            <a:ext cx="3550300" cy="5130800"/>
          </a:xfrm>
          <a:prstGeom prst="rect">
            <a:avLst/>
          </a:prstGeom>
        </p:spPr>
      </p:pic>
      <p:pic>
        <p:nvPicPr>
          <p:cNvPr id="10" name="Picture 55" descr="book2">
            <a:extLst>
              <a:ext uri="{FF2B5EF4-FFF2-40B4-BE49-F238E27FC236}">
                <a16:creationId xmlns:a16="http://schemas.microsoft.com/office/drawing/2014/main" xmlns="" id="{907F6836-425E-4138-9233-3614CF579A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753" y="841241"/>
            <a:ext cx="817356" cy="48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96430" y="689634"/>
            <a:ext cx="4125872" cy="49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(SGK/89)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清新教育PPT模版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9115359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9115359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9115359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9115359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19115359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Office 主题​​">
  <a:themeElements>
    <a:clrScheme name="清新教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AD46"/>
      </a:accent1>
      <a:accent2>
        <a:srgbClr val="F16D21"/>
      </a:accent2>
      <a:accent3>
        <a:srgbClr val="FF7878"/>
      </a:accent3>
      <a:accent4>
        <a:srgbClr val="32CFFA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2034</Words>
  <Application>Microsoft Office PowerPoint</Application>
  <PresentationFormat>Custom</PresentationFormat>
  <Paragraphs>292</Paragraphs>
  <Slides>59</Slides>
  <Notes>58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卡通小清新教育PPT模版1</dc:title>
  <dc:creator>Administrator</dc:creator>
  <cp:lastModifiedBy>dieuh</cp:lastModifiedBy>
  <cp:revision>392</cp:revision>
  <dcterms:created xsi:type="dcterms:W3CDTF">2017-08-15T00:15:00Z</dcterms:created>
  <dcterms:modified xsi:type="dcterms:W3CDTF">2021-10-16T09:37:00Z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2052-10.1.0.6690</vt:lpwstr>
  </property>
</Properties>
</file>