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92" r:id="rId2"/>
    <p:sldId id="304" r:id="rId3"/>
    <p:sldId id="300" r:id="rId4"/>
    <p:sldId id="302" r:id="rId5"/>
    <p:sldId id="303" r:id="rId6"/>
    <p:sldId id="287" r:id="rId7"/>
    <p:sldId id="289" r:id="rId8"/>
    <p:sldId id="291" r:id="rId9"/>
    <p:sldId id="290" r:id="rId10"/>
    <p:sldId id="262" r:id="rId11"/>
    <p:sldId id="263" r:id="rId12"/>
    <p:sldId id="264" r:id="rId13"/>
    <p:sldId id="265" r:id="rId14"/>
    <p:sldId id="314" r:id="rId15"/>
    <p:sldId id="321" r:id="rId16"/>
    <p:sldId id="320" r:id="rId17"/>
    <p:sldId id="307" r:id="rId18"/>
    <p:sldId id="309" r:id="rId19"/>
    <p:sldId id="311" r:id="rId20"/>
    <p:sldId id="313" r:id="rId21"/>
    <p:sldId id="323" r:id="rId22"/>
    <p:sldId id="326" r:id="rId23"/>
    <p:sldId id="295" r:id="rId24"/>
    <p:sldId id="281" r:id="rId25"/>
    <p:sldId id="282" r:id="rId26"/>
    <p:sldId id="283" r:id="rId27"/>
    <p:sldId id="284" r:id="rId28"/>
    <p:sldId id="285" r:id="rId29"/>
    <p:sldId id="286" r:id="rId30"/>
    <p:sldId id="30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EE9A0-41E3-4AC9-8453-A38529DFF68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F8601-C6AE-4E91-9BD6-02297305C623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minh?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873DB6-A2FA-4D0C-A663-93AC781AAA8C}" type="parTrans" cxnId="{139C02E2-719F-42C3-9B9C-BD9E0DC76AF2}">
      <dgm:prSet/>
      <dgm:spPr/>
      <dgm:t>
        <a:bodyPr/>
        <a:lstStyle/>
        <a:p>
          <a:endParaRPr lang="en-US"/>
        </a:p>
      </dgm:t>
    </dgm:pt>
    <dgm:pt modelId="{25975D87-29B0-4146-9573-E9664C594D4B}" type="sibTrans" cxnId="{139C02E2-719F-42C3-9B9C-BD9E0DC76AF2}">
      <dgm:prSet/>
      <dgm:spPr/>
      <dgm:t>
        <a:bodyPr/>
        <a:lstStyle/>
        <a:p>
          <a:endParaRPr lang="en-US"/>
        </a:p>
      </dgm:t>
    </dgm:pt>
    <dgm:pt modelId="{E86511BD-F290-4F27-B6F5-42F5526FE41C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ích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EAB563-4E9E-454C-A529-FDC4557E5F94}" type="parTrans" cxnId="{22E7E794-7E35-4362-BD62-EB83D62AB685}">
      <dgm:prSet/>
      <dgm:spPr/>
      <dgm:t>
        <a:bodyPr/>
        <a:lstStyle/>
        <a:p>
          <a:endParaRPr lang="en-US"/>
        </a:p>
      </dgm:t>
    </dgm:pt>
    <dgm:pt modelId="{4AB7D06B-21EF-496D-BF41-2A5BC6A66164}" type="sibTrans" cxnId="{22E7E794-7E35-4362-BD62-EB83D62AB685}">
      <dgm:prSet/>
      <dgm:spPr/>
      <dgm:t>
        <a:bodyPr/>
        <a:lstStyle/>
        <a:p>
          <a:endParaRPr lang="en-US"/>
        </a:p>
      </dgm:t>
    </dgm:pt>
    <dgm:pt modelId="{FF7CBC50-7337-45C8-917A-09ED37448E1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Kể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ABC1-70D4-4327-9608-0829C3AA5C13}" type="parTrans" cxnId="{63E863C6-8B60-44AF-89D6-CCDF34356584}">
      <dgm:prSet/>
      <dgm:spPr/>
      <dgm:t>
        <a:bodyPr/>
        <a:lstStyle/>
        <a:p>
          <a:endParaRPr lang="en-US"/>
        </a:p>
      </dgm:t>
    </dgm:pt>
    <dgm:pt modelId="{0AC57652-A1F5-4DFA-9879-04917879292F}" type="sibTrans" cxnId="{63E863C6-8B60-44AF-89D6-CCDF34356584}">
      <dgm:prSet/>
      <dgm:spPr/>
      <dgm:t>
        <a:bodyPr/>
        <a:lstStyle/>
        <a:p>
          <a:endParaRPr lang="en-US"/>
        </a:p>
      </dgm:t>
    </dgm:pt>
    <dgm:pt modelId="{99B2E311-8E33-4E86-9F32-660C63C0C9F8}" type="pres">
      <dgm:prSet presAssocID="{A4AEE9A0-41E3-4AC9-8453-A38529DFF6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7C04E36-A7AD-4ACF-8892-1B73D62C19F0}" type="pres">
      <dgm:prSet presAssocID="{A4AEE9A0-41E3-4AC9-8453-A38529DFF680}" presName="Name1" presStyleCnt="0"/>
      <dgm:spPr/>
    </dgm:pt>
    <dgm:pt modelId="{79CF7982-D8CE-4B73-A957-95898F910917}" type="pres">
      <dgm:prSet presAssocID="{A4AEE9A0-41E3-4AC9-8453-A38529DFF680}" presName="cycle" presStyleCnt="0"/>
      <dgm:spPr/>
    </dgm:pt>
    <dgm:pt modelId="{FE370BC2-75D0-4CC8-9290-303F675172F8}" type="pres">
      <dgm:prSet presAssocID="{A4AEE9A0-41E3-4AC9-8453-A38529DFF680}" presName="srcNode" presStyleLbl="node1" presStyleIdx="0" presStyleCnt="3"/>
      <dgm:spPr/>
    </dgm:pt>
    <dgm:pt modelId="{AD78FBCC-84CB-4E7D-993A-286280BFCCEA}" type="pres">
      <dgm:prSet presAssocID="{A4AEE9A0-41E3-4AC9-8453-A38529DFF680}" presName="conn" presStyleLbl="parChTrans1D2" presStyleIdx="0" presStyleCnt="1"/>
      <dgm:spPr/>
      <dgm:t>
        <a:bodyPr/>
        <a:lstStyle/>
        <a:p>
          <a:endParaRPr lang="en-US"/>
        </a:p>
      </dgm:t>
    </dgm:pt>
    <dgm:pt modelId="{5D221CAC-D1EF-419C-9E4C-030182BC1AB2}" type="pres">
      <dgm:prSet presAssocID="{A4AEE9A0-41E3-4AC9-8453-A38529DFF680}" presName="extraNode" presStyleLbl="node1" presStyleIdx="0" presStyleCnt="3"/>
      <dgm:spPr/>
    </dgm:pt>
    <dgm:pt modelId="{6E1867D3-CF64-4BB3-A275-D5B49D91F70A}" type="pres">
      <dgm:prSet presAssocID="{A4AEE9A0-41E3-4AC9-8453-A38529DFF680}" presName="dstNode" presStyleLbl="node1" presStyleIdx="0" presStyleCnt="3"/>
      <dgm:spPr/>
    </dgm:pt>
    <dgm:pt modelId="{CB56CBCF-830C-41B8-B37F-661CC4FFDF13}" type="pres">
      <dgm:prSet presAssocID="{6C4F8601-C6AE-4E91-9BD6-02297305C62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0D785-9824-49C4-85A0-4FBF0A407618}" type="pres">
      <dgm:prSet presAssocID="{6C4F8601-C6AE-4E91-9BD6-02297305C623}" presName="accent_1" presStyleCnt="0"/>
      <dgm:spPr/>
    </dgm:pt>
    <dgm:pt modelId="{F602168F-6825-4F13-844C-24C24C11C908}" type="pres">
      <dgm:prSet presAssocID="{6C4F8601-C6AE-4E91-9BD6-02297305C623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27A658E-B492-47F4-B91C-BCC04FF73D9C}" type="pres">
      <dgm:prSet presAssocID="{E86511BD-F290-4F27-B6F5-42F5526FE41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E15D0D-41D2-47D9-B6D1-2E55DF0DCB2C}" type="pres">
      <dgm:prSet presAssocID="{E86511BD-F290-4F27-B6F5-42F5526FE41C}" presName="accent_2" presStyleCnt="0"/>
      <dgm:spPr/>
    </dgm:pt>
    <dgm:pt modelId="{9F555DB1-7D57-40C9-8C69-6E869F479EEB}" type="pres">
      <dgm:prSet presAssocID="{E86511BD-F290-4F27-B6F5-42F5526FE41C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CC60C3F-C2C5-4482-8FCD-89E06D19575D}" type="pres">
      <dgm:prSet presAssocID="{FF7CBC50-7337-45C8-917A-09ED37448E1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7FF92-8CF7-4A9D-BFB7-7E01D87EDB8B}" type="pres">
      <dgm:prSet presAssocID="{FF7CBC50-7337-45C8-917A-09ED37448E10}" presName="accent_3" presStyleCnt="0"/>
      <dgm:spPr/>
    </dgm:pt>
    <dgm:pt modelId="{43F7B6A1-F7D9-4066-93CA-D80D0FEEA4FF}" type="pres">
      <dgm:prSet presAssocID="{FF7CBC50-7337-45C8-917A-09ED37448E10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F96D314-25D9-4B94-BF3F-5EB79B7569A8}" type="presOf" srcId="{25975D87-29B0-4146-9573-E9664C594D4B}" destId="{AD78FBCC-84CB-4E7D-993A-286280BFCCEA}" srcOrd="0" destOrd="0" presId="urn:microsoft.com/office/officeart/2008/layout/VerticalCurvedList"/>
    <dgm:cxn modelId="{139C02E2-719F-42C3-9B9C-BD9E0DC76AF2}" srcId="{A4AEE9A0-41E3-4AC9-8453-A38529DFF680}" destId="{6C4F8601-C6AE-4E91-9BD6-02297305C623}" srcOrd="0" destOrd="0" parTransId="{8F873DB6-A2FA-4D0C-A663-93AC781AAA8C}" sibTransId="{25975D87-29B0-4146-9573-E9664C594D4B}"/>
    <dgm:cxn modelId="{63E863C6-8B60-44AF-89D6-CCDF34356584}" srcId="{A4AEE9A0-41E3-4AC9-8453-A38529DFF680}" destId="{FF7CBC50-7337-45C8-917A-09ED37448E10}" srcOrd="2" destOrd="0" parTransId="{877BABC1-70D4-4327-9608-0829C3AA5C13}" sibTransId="{0AC57652-A1F5-4DFA-9879-04917879292F}"/>
    <dgm:cxn modelId="{C0EF7761-466F-4A9B-A872-D14E4DBBE0DE}" type="presOf" srcId="{E86511BD-F290-4F27-B6F5-42F5526FE41C}" destId="{527A658E-B492-47F4-B91C-BCC04FF73D9C}" srcOrd="0" destOrd="0" presId="urn:microsoft.com/office/officeart/2008/layout/VerticalCurvedList"/>
    <dgm:cxn modelId="{BBAA2DE7-58DA-4A23-823C-B556DEBE0454}" type="presOf" srcId="{A4AEE9A0-41E3-4AC9-8453-A38529DFF680}" destId="{99B2E311-8E33-4E86-9F32-660C63C0C9F8}" srcOrd="0" destOrd="0" presId="urn:microsoft.com/office/officeart/2008/layout/VerticalCurvedList"/>
    <dgm:cxn modelId="{790898DE-8B33-473F-802A-8021C6D28664}" type="presOf" srcId="{FF7CBC50-7337-45C8-917A-09ED37448E10}" destId="{1CC60C3F-C2C5-4482-8FCD-89E06D19575D}" srcOrd="0" destOrd="0" presId="urn:microsoft.com/office/officeart/2008/layout/VerticalCurvedList"/>
    <dgm:cxn modelId="{1FB0C9B3-192B-4B9E-9F88-26DDE874AEFC}" type="presOf" srcId="{6C4F8601-C6AE-4E91-9BD6-02297305C623}" destId="{CB56CBCF-830C-41B8-B37F-661CC4FFDF13}" srcOrd="0" destOrd="0" presId="urn:microsoft.com/office/officeart/2008/layout/VerticalCurvedList"/>
    <dgm:cxn modelId="{22E7E794-7E35-4362-BD62-EB83D62AB685}" srcId="{A4AEE9A0-41E3-4AC9-8453-A38529DFF680}" destId="{E86511BD-F290-4F27-B6F5-42F5526FE41C}" srcOrd="1" destOrd="0" parTransId="{49EAB563-4E9E-454C-A529-FDC4557E5F94}" sibTransId="{4AB7D06B-21EF-496D-BF41-2A5BC6A66164}"/>
    <dgm:cxn modelId="{BD428109-A7B2-401C-9CEC-F2E6852A658C}" type="presParOf" srcId="{99B2E311-8E33-4E86-9F32-660C63C0C9F8}" destId="{F7C04E36-A7AD-4ACF-8892-1B73D62C19F0}" srcOrd="0" destOrd="0" presId="urn:microsoft.com/office/officeart/2008/layout/VerticalCurvedList"/>
    <dgm:cxn modelId="{B21EDD74-F1D1-46D5-A7D0-23E9CCD304D0}" type="presParOf" srcId="{F7C04E36-A7AD-4ACF-8892-1B73D62C19F0}" destId="{79CF7982-D8CE-4B73-A957-95898F910917}" srcOrd="0" destOrd="0" presId="urn:microsoft.com/office/officeart/2008/layout/VerticalCurvedList"/>
    <dgm:cxn modelId="{0AAA1D7E-4CE5-4B43-86AA-AEB8423B2F26}" type="presParOf" srcId="{79CF7982-D8CE-4B73-A957-95898F910917}" destId="{FE370BC2-75D0-4CC8-9290-303F675172F8}" srcOrd="0" destOrd="0" presId="urn:microsoft.com/office/officeart/2008/layout/VerticalCurvedList"/>
    <dgm:cxn modelId="{334DEAB3-F95D-462D-AB36-4D2AEE191199}" type="presParOf" srcId="{79CF7982-D8CE-4B73-A957-95898F910917}" destId="{AD78FBCC-84CB-4E7D-993A-286280BFCCEA}" srcOrd="1" destOrd="0" presId="urn:microsoft.com/office/officeart/2008/layout/VerticalCurvedList"/>
    <dgm:cxn modelId="{78AA46F7-E83F-469A-B9DC-CA03D95A4A61}" type="presParOf" srcId="{79CF7982-D8CE-4B73-A957-95898F910917}" destId="{5D221CAC-D1EF-419C-9E4C-030182BC1AB2}" srcOrd="2" destOrd="0" presId="urn:microsoft.com/office/officeart/2008/layout/VerticalCurvedList"/>
    <dgm:cxn modelId="{805CB603-6045-420D-B1F4-D31FDC409D0E}" type="presParOf" srcId="{79CF7982-D8CE-4B73-A957-95898F910917}" destId="{6E1867D3-CF64-4BB3-A275-D5B49D91F70A}" srcOrd="3" destOrd="0" presId="urn:microsoft.com/office/officeart/2008/layout/VerticalCurvedList"/>
    <dgm:cxn modelId="{0E53E7A3-4475-445B-BA3D-DE5271B3B043}" type="presParOf" srcId="{F7C04E36-A7AD-4ACF-8892-1B73D62C19F0}" destId="{CB56CBCF-830C-41B8-B37F-661CC4FFDF13}" srcOrd="1" destOrd="0" presId="urn:microsoft.com/office/officeart/2008/layout/VerticalCurvedList"/>
    <dgm:cxn modelId="{272D8ECE-5A76-465E-AC44-0D173CC0A1B5}" type="presParOf" srcId="{F7C04E36-A7AD-4ACF-8892-1B73D62C19F0}" destId="{A0C0D785-9824-49C4-85A0-4FBF0A407618}" srcOrd="2" destOrd="0" presId="urn:microsoft.com/office/officeart/2008/layout/VerticalCurvedList"/>
    <dgm:cxn modelId="{8178F814-CA22-4511-B746-D31995CF8160}" type="presParOf" srcId="{A0C0D785-9824-49C4-85A0-4FBF0A407618}" destId="{F602168F-6825-4F13-844C-24C24C11C908}" srcOrd="0" destOrd="0" presId="urn:microsoft.com/office/officeart/2008/layout/VerticalCurvedList"/>
    <dgm:cxn modelId="{28614C5B-227E-45C4-871E-8E8877A7F482}" type="presParOf" srcId="{F7C04E36-A7AD-4ACF-8892-1B73D62C19F0}" destId="{527A658E-B492-47F4-B91C-BCC04FF73D9C}" srcOrd="3" destOrd="0" presId="urn:microsoft.com/office/officeart/2008/layout/VerticalCurvedList"/>
    <dgm:cxn modelId="{760368E9-D643-4DFD-868A-FC6E1075DE39}" type="presParOf" srcId="{F7C04E36-A7AD-4ACF-8892-1B73D62C19F0}" destId="{6EE15D0D-41D2-47D9-B6D1-2E55DF0DCB2C}" srcOrd="4" destOrd="0" presId="urn:microsoft.com/office/officeart/2008/layout/VerticalCurvedList"/>
    <dgm:cxn modelId="{98676C9C-F399-4DE5-B15E-D58D84D24E80}" type="presParOf" srcId="{6EE15D0D-41D2-47D9-B6D1-2E55DF0DCB2C}" destId="{9F555DB1-7D57-40C9-8C69-6E869F479EEB}" srcOrd="0" destOrd="0" presId="urn:microsoft.com/office/officeart/2008/layout/VerticalCurvedList"/>
    <dgm:cxn modelId="{E456017D-8DE3-4B8D-A73D-4337A75C497C}" type="presParOf" srcId="{F7C04E36-A7AD-4ACF-8892-1B73D62C19F0}" destId="{1CC60C3F-C2C5-4482-8FCD-89E06D19575D}" srcOrd="5" destOrd="0" presId="urn:microsoft.com/office/officeart/2008/layout/VerticalCurvedList"/>
    <dgm:cxn modelId="{038DC1CE-D754-4BFF-ABBE-7EAE42C0E4EA}" type="presParOf" srcId="{F7C04E36-A7AD-4ACF-8892-1B73D62C19F0}" destId="{77C7FF92-8CF7-4A9D-BFB7-7E01D87EDB8B}" srcOrd="6" destOrd="0" presId="urn:microsoft.com/office/officeart/2008/layout/VerticalCurvedList"/>
    <dgm:cxn modelId="{54A1378A-65C3-4641-8DA6-F8ECD9A3027D}" type="presParOf" srcId="{77C7FF92-8CF7-4A9D-BFB7-7E01D87EDB8B}" destId="{43F7B6A1-F7D9-4066-93CA-D80D0FEEA4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6FDC3-842B-4953-8403-11658CDC29F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07439-C69F-4A9A-828E-80E5DF95B4B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Kiểu văn bản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DA4CC9-CD94-45AC-B170-7A97F70E156F}" type="parTrans" cxnId="{5BBE9959-B274-4468-AAC0-FD066E719E39}">
      <dgm:prSet/>
      <dgm:spPr/>
      <dgm:t>
        <a:bodyPr/>
        <a:lstStyle/>
        <a:p>
          <a:endParaRPr lang="en-US"/>
        </a:p>
      </dgm:t>
    </dgm:pt>
    <dgm:pt modelId="{1A4A85B6-4DBC-494D-A77B-CAE255B7A7F2}" type="sibTrans" cxnId="{5BBE9959-B274-4468-AAC0-FD066E719E39}">
      <dgm:prSet/>
      <dgm:spPr/>
      <dgm:t>
        <a:bodyPr/>
        <a:lstStyle/>
        <a:p>
          <a:endParaRPr lang="en-US"/>
        </a:p>
      </dgm:t>
    </dgm:pt>
    <dgm:pt modelId="{0B1EBBAC-EC6F-47C5-9D42-4821E7F3071B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Tự sự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2A1D04-91A0-4829-AC57-790C4ED4FBFE}" type="parTrans" cxnId="{197C4D18-44D9-42B0-B7B9-835402D2E87E}">
      <dgm:prSet/>
      <dgm:spPr/>
      <dgm:t>
        <a:bodyPr/>
        <a:lstStyle/>
        <a:p>
          <a:endParaRPr lang="en-US"/>
        </a:p>
      </dgm:t>
    </dgm:pt>
    <dgm:pt modelId="{FBA40830-ECFA-4184-A9C0-5BBAE2F4AAF9}" type="sibTrans" cxnId="{197C4D18-44D9-42B0-B7B9-835402D2E87E}">
      <dgm:prSet/>
      <dgm:spPr/>
      <dgm:t>
        <a:bodyPr/>
        <a:lstStyle/>
        <a:p>
          <a:endParaRPr lang="en-US"/>
        </a:p>
      </dgm:t>
    </dgm:pt>
    <dgm:pt modelId="{B3FBCF34-26C2-45F6-AE0B-4E38105CC569}" type="pres">
      <dgm:prSet presAssocID="{C5A6FDC3-842B-4953-8403-11658CDC29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6664C-BAD6-409E-B309-9DAF88A43778}" type="pres">
      <dgm:prSet presAssocID="{9B307439-C69F-4A9A-828E-80E5DF95B4B3}" presName="root1" presStyleCnt="0"/>
      <dgm:spPr/>
    </dgm:pt>
    <dgm:pt modelId="{F20F7058-01BD-497C-A823-CB54AC3A8A8D}" type="pres">
      <dgm:prSet presAssocID="{9B307439-C69F-4A9A-828E-80E5DF95B4B3}" presName="LevelOneTextNode" presStyleLbl="node0" presStyleIdx="0" presStyleCnt="1" custLinFactNeighborX="270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38F99A-FB5D-48AE-9AF1-6FD55BA94B3D}" type="pres">
      <dgm:prSet presAssocID="{9B307439-C69F-4A9A-828E-80E5DF95B4B3}" presName="level2hierChild" presStyleCnt="0"/>
      <dgm:spPr/>
    </dgm:pt>
    <dgm:pt modelId="{8C3DC8C1-55FE-45D5-9645-48221EAD22CC}" type="pres">
      <dgm:prSet presAssocID="{B62A1D04-91A0-4829-AC57-790C4ED4FBFE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C3786114-5374-4408-986D-1EEA44502892}" type="pres">
      <dgm:prSet presAssocID="{B62A1D04-91A0-4829-AC57-790C4ED4FBFE}" presName="connTx" presStyleLbl="parChTrans1D2" presStyleIdx="0" presStyleCnt="1"/>
      <dgm:spPr/>
      <dgm:t>
        <a:bodyPr/>
        <a:lstStyle/>
        <a:p>
          <a:endParaRPr lang="en-US"/>
        </a:p>
      </dgm:t>
    </dgm:pt>
    <dgm:pt modelId="{00F28A38-A196-4880-A680-0333EED68E11}" type="pres">
      <dgm:prSet presAssocID="{0B1EBBAC-EC6F-47C5-9D42-4821E7F3071B}" presName="root2" presStyleCnt="0"/>
      <dgm:spPr/>
    </dgm:pt>
    <dgm:pt modelId="{633C7676-5268-4486-8C86-C5E668318C2B}" type="pres">
      <dgm:prSet presAssocID="{0B1EBBAC-EC6F-47C5-9D42-4821E7F3071B}" presName="LevelTwoTextNode" presStyleLbl="node2" presStyleIdx="0" presStyleCnt="1" custScaleX="238736" custLinFactNeighborX="-129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5F5691-7C71-43B2-95DC-AA27043E83C1}" type="pres">
      <dgm:prSet presAssocID="{0B1EBBAC-EC6F-47C5-9D42-4821E7F3071B}" presName="level3hierChild" presStyleCnt="0"/>
      <dgm:spPr/>
    </dgm:pt>
  </dgm:ptLst>
  <dgm:cxnLst>
    <dgm:cxn modelId="{D7C80AB5-D4A2-459C-AE18-ED8CE475D10F}" type="presOf" srcId="{B62A1D04-91A0-4829-AC57-790C4ED4FBFE}" destId="{8C3DC8C1-55FE-45D5-9645-48221EAD22CC}" srcOrd="0" destOrd="0" presId="urn:microsoft.com/office/officeart/2005/8/layout/hierarchy2"/>
    <dgm:cxn modelId="{5BBE9959-B274-4468-AAC0-FD066E719E39}" srcId="{C5A6FDC3-842B-4953-8403-11658CDC29F4}" destId="{9B307439-C69F-4A9A-828E-80E5DF95B4B3}" srcOrd="0" destOrd="0" parTransId="{A7DA4CC9-CD94-45AC-B170-7A97F70E156F}" sibTransId="{1A4A85B6-4DBC-494D-A77B-CAE255B7A7F2}"/>
    <dgm:cxn modelId="{29BD71BE-361B-4CF0-9A00-DBD55E1207CC}" type="presOf" srcId="{9B307439-C69F-4A9A-828E-80E5DF95B4B3}" destId="{F20F7058-01BD-497C-A823-CB54AC3A8A8D}" srcOrd="0" destOrd="0" presId="urn:microsoft.com/office/officeart/2005/8/layout/hierarchy2"/>
    <dgm:cxn modelId="{D97F1DB9-29AF-49D8-B16E-903B2AE3A52D}" type="presOf" srcId="{0B1EBBAC-EC6F-47C5-9D42-4821E7F3071B}" destId="{633C7676-5268-4486-8C86-C5E668318C2B}" srcOrd="0" destOrd="0" presId="urn:microsoft.com/office/officeart/2005/8/layout/hierarchy2"/>
    <dgm:cxn modelId="{197C4D18-44D9-42B0-B7B9-835402D2E87E}" srcId="{9B307439-C69F-4A9A-828E-80E5DF95B4B3}" destId="{0B1EBBAC-EC6F-47C5-9D42-4821E7F3071B}" srcOrd="0" destOrd="0" parTransId="{B62A1D04-91A0-4829-AC57-790C4ED4FBFE}" sibTransId="{FBA40830-ECFA-4184-A9C0-5BBAE2F4AAF9}"/>
    <dgm:cxn modelId="{B83027B2-348A-4E89-9D95-A71368F547E5}" type="presOf" srcId="{C5A6FDC3-842B-4953-8403-11658CDC29F4}" destId="{B3FBCF34-26C2-45F6-AE0B-4E38105CC569}" srcOrd="0" destOrd="0" presId="urn:microsoft.com/office/officeart/2005/8/layout/hierarchy2"/>
    <dgm:cxn modelId="{1ACB3CED-5998-44D1-A065-E8AFB2867B27}" type="presOf" srcId="{B62A1D04-91A0-4829-AC57-790C4ED4FBFE}" destId="{C3786114-5374-4408-986D-1EEA44502892}" srcOrd="1" destOrd="0" presId="urn:microsoft.com/office/officeart/2005/8/layout/hierarchy2"/>
    <dgm:cxn modelId="{4B78A129-C516-4594-B819-ABA1AA7AF3E6}" type="presParOf" srcId="{B3FBCF34-26C2-45F6-AE0B-4E38105CC569}" destId="{3946664C-BAD6-409E-B309-9DAF88A43778}" srcOrd="0" destOrd="0" presId="urn:microsoft.com/office/officeart/2005/8/layout/hierarchy2"/>
    <dgm:cxn modelId="{016145FE-3E1F-40FC-8E76-BC04E12FDCA6}" type="presParOf" srcId="{3946664C-BAD6-409E-B309-9DAF88A43778}" destId="{F20F7058-01BD-497C-A823-CB54AC3A8A8D}" srcOrd="0" destOrd="0" presId="urn:microsoft.com/office/officeart/2005/8/layout/hierarchy2"/>
    <dgm:cxn modelId="{38CC5AA9-B23A-4E0B-92FB-12ACDB3466EA}" type="presParOf" srcId="{3946664C-BAD6-409E-B309-9DAF88A43778}" destId="{0838F99A-FB5D-48AE-9AF1-6FD55BA94B3D}" srcOrd="1" destOrd="0" presId="urn:microsoft.com/office/officeart/2005/8/layout/hierarchy2"/>
    <dgm:cxn modelId="{ED3805FE-CDE4-409A-A62C-FAA38B6AAAAE}" type="presParOf" srcId="{0838F99A-FB5D-48AE-9AF1-6FD55BA94B3D}" destId="{8C3DC8C1-55FE-45D5-9645-48221EAD22CC}" srcOrd="0" destOrd="0" presId="urn:microsoft.com/office/officeart/2005/8/layout/hierarchy2"/>
    <dgm:cxn modelId="{54F641B2-CF25-4E28-B57D-270AFD00DAF5}" type="presParOf" srcId="{8C3DC8C1-55FE-45D5-9645-48221EAD22CC}" destId="{C3786114-5374-4408-986D-1EEA44502892}" srcOrd="0" destOrd="0" presId="urn:microsoft.com/office/officeart/2005/8/layout/hierarchy2"/>
    <dgm:cxn modelId="{E89C2D3A-EDCB-4CA2-A7EC-6683D94D94B3}" type="presParOf" srcId="{0838F99A-FB5D-48AE-9AF1-6FD55BA94B3D}" destId="{00F28A38-A196-4880-A680-0333EED68E11}" srcOrd="1" destOrd="0" presId="urn:microsoft.com/office/officeart/2005/8/layout/hierarchy2"/>
    <dgm:cxn modelId="{83CD67EB-E960-48F0-BC6E-65A3D01316A5}" type="presParOf" srcId="{00F28A38-A196-4880-A680-0333EED68E11}" destId="{633C7676-5268-4486-8C86-C5E668318C2B}" srcOrd="0" destOrd="0" presId="urn:microsoft.com/office/officeart/2005/8/layout/hierarchy2"/>
    <dgm:cxn modelId="{B62449CA-42F9-4F7F-85C4-508BDBE2CB30}" type="presParOf" srcId="{00F28A38-A196-4880-A680-0333EED68E11}" destId="{A55F5691-7C71-43B2-95DC-AA27043E83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A6FDC3-842B-4953-8403-11658CDC29F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07439-C69F-4A9A-828E-80E5DF95B4B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vi-VN" sz="3200" b="1" dirty="0" smtClean="0">
              <a:latin typeface="+mj-lt"/>
            </a:rPr>
            <a:t>b. Bố cục  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A7DA4CC9-CD94-45AC-B170-7A97F70E156F}" type="parTrans" cxnId="{5BBE9959-B274-4468-AAC0-FD066E719E39}">
      <dgm:prSet/>
      <dgm:spPr/>
      <dgm:t>
        <a:bodyPr/>
        <a:lstStyle/>
        <a:p>
          <a:endParaRPr lang="en-US"/>
        </a:p>
      </dgm:t>
    </dgm:pt>
    <dgm:pt modelId="{1A4A85B6-4DBC-494D-A77B-CAE255B7A7F2}" type="sibTrans" cxnId="{5BBE9959-B274-4468-AAC0-FD066E719E39}">
      <dgm:prSet/>
      <dgm:spPr/>
      <dgm:t>
        <a:bodyPr/>
        <a:lstStyle/>
        <a:p>
          <a:endParaRPr lang="en-US"/>
        </a:p>
      </dgm:t>
    </dgm:pt>
    <dgm:pt modelId="{0B1EBBAC-EC6F-47C5-9D42-4821E7F3071B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vi-VN" sz="3200" b="1" dirty="0" smtClean="0">
              <a:latin typeface="+mj-lt"/>
            </a:rPr>
            <a:t>4 </a:t>
          </a:r>
          <a:r>
            <a:rPr lang="en-US" sz="3200" b="1" dirty="0" err="1" smtClean="0">
              <a:latin typeface="+mj-lt"/>
            </a:rPr>
            <a:t>phần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FBA40830-ECFA-4184-A9C0-5BBAE2F4AAF9}" type="sibTrans" cxnId="{197C4D18-44D9-42B0-B7B9-835402D2E87E}">
      <dgm:prSet/>
      <dgm:spPr/>
      <dgm:t>
        <a:bodyPr/>
        <a:lstStyle/>
        <a:p>
          <a:endParaRPr lang="en-US"/>
        </a:p>
      </dgm:t>
    </dgm:pt>
    <dgm:pt modelId="{B62A1D04-91A0-4829-AC57-790C4ED4FBFE}" type="parTrans" cxnId="{197C4D18-44D9-42B0-B7B9-835402D2E87E}">
      <dgm:prSet/>
      <dgm:spPr/>
      <dgm:t>
        <a:bodyPr/>
        <a:lstStyle/>
        <a:p>
          <a:endParaRPr lang="en-US"/>
        </a:p>
      </dgm:t>
    </dgm:pt>
    <dgm:pt modelId="{B3FBCF34-26C2-45F6-AE0B-4E38105CC569}" type="pres">
      <dgm:prSet presAssocID="{C5A6FDC3-842B-4953-8403-11658CDC29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6664C-BAD6-409E-B309-9DAF88A43778}" type="pres">
      <dgm:prSet presAssocID="{9B307439-C69F-4A9A-828E-80E5DF95B4B3}" presName="root1" presStyleCnt="0"/>
      <dgm:spPr/>
    </dgm:pt>
    <dgm:pt modelId="{F20F7058-01BD-497C-A823-CB54AC3A8A8D}" type="pres">
      <dgm:prSet presAssocID="{9B307439-C69F-4A9A-828E-80E5DF95B4B3}" presName="LevelOneTextNode" presStyleLbl="node0" presStyleIdx="0" presStyleCnt="1" custLinFactNeighborX="88787" custLinFactNeighborY="29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38F99A-FB5D-48AE-9AF1-6FD55BA94B3D}" type="pres">
      <dgm:prSet presAssocID="{9B307439-C69F-4A9A-828E-80E5DF95B4B3}" presName="level2hierChild" presStyleCnt="0"/>
      <dgm:spPr/>
    </dgm:pt>
    <dgm:pt modelId="{8C3DC8C1-55FE-45D5-9645-48221EAD22CC}" type="pres">
      <dgm:prSet presAssocID="{B62A1D04-91A0-4829-AC57-790C4ED4FBFE}" presName="conn2-1" presStyleLbl="parChTrans1D2" presStyleIdx="0" presStyleCnt="1"/>
      <dgm:spPr/>
      <dgm:t>
        <a:bodyPr/>
        <a:lstStyle/>
        <a:p>
          <a:endParaRPr lang="en-US"/>
        </a:p>
      </dgm:t>
    </dgm:pt>
    <dgm:pt modelId="{C3786114-5374-4408-986D-1EEA44502892}" type="pres">
      <dgm:prSet presAssocID="{B62A1D04-91A0-4829-AC57-790C4ED4FBFE}" presName="connTx" presStyleLbl="parChTrans1D2" presStyleIdx="0" presStyleCnt="1"/>
      <dgm:spPr/>
      <dgm:t>
        <a:bodyPr/>
        <a:lstStyle/>
        <a:p>
          <a:endParaRPr lang="en-US"/>
        </a:p>
      </dgm:t>
    </dgm:pt>
    <dgm:pt modelId="{00F28A38-A196-4880-A680-0333EED68E11}" type="pres">
      <dgm:prSet presAssocID="{0B1EBBAC-EC6F-47C5-9D42-4821E7F3071B}" presName="root2" presStyleCnt="0"/>
      <dgm:spPr/>
    </dgm:pt>
    <dgm:pt modelId="{633C7676-5268-4486-8C86-C5E668318C2B}" type="pres">
      <dgm:prSet presAssocID="{0B1EBBAC-EC6F-47C5-9D42-4821E7F3071B}" presName="LevelTwoTextNode" presStyleLbl="node2" presStyleIdx="0" presStyleCnt="1" custScaleX="233406" custScaleY="100196" custLinFactNeighborX="46178" custLinFactNeighborY="-255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5F5691-7C71-43B2-95DC-AA27043E83C1}" type="pres">
      <dgm:prSet presAssocID="{0B1EBBAC-EC6F-47C5-9D42-4821E7F3071B}" presName="level3hierChild" presStyleCnt="0"/>
      <dgm:spPr/>
    </dgm:pt>
  </dgm:ptLst>
  <dgm:cxnLst>
    <dgm:cxn modelId="{D7C80AB5-D4A2-459C-AE18-ED8CE475D10F}" type="presOf" srcId="{B62A1D04-91A0-4829-AC57-790C4ED4FBFE}" destId="{8C3DC8C1-55FE-45D5-9645-48221EAD22CC}" srcOrd="0" destOrd="0" presId="urn:microsoft.com/office/officeart/2005/8/layout/hierarchy2"/>
    <dgm:cxn modelId="{5BBE9959-B274-4468-AAC0-FD066E719E39}" srcId="{C5A6FDC3-842B-4953-8403-11658CDC29F4}" destId="{9B307439-C69F-4A9A-828E-80E5DF95B4B3}" srcOrd="0" destOrd="0" parTransId="{A7DA4CC9-CD94-45AC-B170-7A97F70E156F}" sibTransId="{1A4A85B6-4DBC-494D-A77B-CAE255B7A7F2}"/>
    <dgm:cxn modelId="{29BD71BE-361B-4CF0-9A00-DBD55E1207CC}" type="presOf" srcId="{9B307439-C69F-4A9A-828E-80E5DF95B4B3}" destId="{F20F7058-01BD-497C-A823-CB54AC3A8A8D}" srcOrd="0" destOrd="0" presId="urn:microsoft.com/office/officeart/2005/8/layout/hierarchy2"/>
    <dgm:cxn modelId="{D97F1DB9-29AF-49D8-B16E-903B2AE3A52D}" type="presOf" srcId="{0B1EBBAC-EC6F-47C5-9D42-4821E7F3071B}" destId="{633C7676-5268-4486-8C86-C5E668318C2B}" srcOrd="0" destOrd="0" presId="urn:microsoft.com/office/officeart/2005/8/layout/hierarchy2"/>
    <dgm:cxn modelId="{197C4D18-44D9-42B0-B7B9-835402D2E87E}" srcId="{9B307439-C69F-4A9A-828E-80E5DF95B4B3}" destId="{0B1EBBAC-EC6F-47C5-9D42-4821E7F3071B}" srcOrd="0" destOrd="0" parTransId="{B62A1D04-91A0-4829-AC57-790C4ED4FBFE}" sibTransId="{FBA40830-ECFA-4184-A9C0-5BBAE2F4AAF9}"/>
    <dgm:cxn modelId="{B83027B2-348A-4E89-9D95-A71368F547E5}" type="presOf" srcId="{C5A6FDC3-842B-4953-8403-11658CDC29F4}" destId="{B3FBCF34-26C2-45F6-AE0B-4E38105CC569}" srcOrd="0" destOrd="0" presId="urn:microsoft.com/office/officeart/2005/8/layout/hierarchy2"/>
    <dgm:cxn modelId="{1ACB3CED-5998-44D1-A065-E8AFB2867B27}" type="presOf" srcId="{B62A1D04-91A0-4829-AC57-790C4ED4FBFE}" destId="{C3786114-5374-4408-986D-1EEA44502892}" srcOrd="1" destOrd="0" presId="urn:microsoft.com/office/officeart/2005/8/layout/hierarchy2"/>
    <dgm:cxn modelId="{4B78A129-C516-4594-B819-ABA1AA7AF3E6}" type="presParOf" srcId="{B3FBCF34-26C2-45F6-AE0B-4E38105CC569}" destId="{3946664C-BAD6-409E-B309-9DAF88A43778}" srcOrd="0" destOrd="0" presId="urn:microsoft.com/office/officeart/2005/8/layout/hierarchy2"/>
    <dgm:cxn modelId="{016145FE-3E1F-40FC-8E76-BC04E12FDCA6}" type="presParOf" srcId="{3946664C-BAD6-409E-B309-9DAF88A43778}" destId="{F20F7058-01BD-497C-A823-CB54AC3A8A8D}" srcOrd="0" destOrd="0" presId="urn:microsoft.com/office/officeart/2005/8/layout/hierarchy2"/>
    <dgm:cxn modelId="{38CC5AA9-B23A-4E0B-92FB-12ACDB3466EA}" type="presParOf" srcId="{3946664C-BAD6-409E-B309-9DAF88A43778}" destId="{0838F99A-FB5D-48AE-9AF1-6FD55BA94B3D}" srcOrd="1" destOrd="0" presId="urn:microsoft.com/office/officeart/2005/8/layout/hierarchy2"/>
    <dgm:cxn modelId="{ED3805FE-CDE4-409A-A62C-FAA38B6AAAAE}" type="presParOf" srcId="{0838F99A-FB5D-48AE-9AF1-6FD55BA94B3D}" destId="{8C3DC8C1-55FE-45D5-9645-48221EAD22CC}" srcOrd="0" destOrd="0" presId="urn:microsoft.com/office/officeart/2005/8/layout/hierarchy2"/>
    <dgm:cxn modelId="{54F641B2-CF25-4E28-B57D-270AFD00DAF5}" type="presParOf" srcId="{8C3DC8C1-55FE-45D5-9645-48221EAD22CC}" destId="{C3786114-5374-4408-986D-1EEA44502892}" srcOrd="0" destOrd="0" presId="urn:microsoft.com/office/officeart/2005/8/layout/hierarchy2"/>
    <dgm:cxn modelId="{E89C2D3A-EDCB-4CA2-A7EC-6683D94D94B3}" type="presParOf" srcId="{0838F99A-FB5D-48AE-9AF1-6FD55BA94B3D}" destId="{00F28A38-A196-4880-A680-0333EED68E11}" srcOrd="1" destOrd="0" presId="urn:microsoft.com/office/officeart/2005/8/layout/hierarchy2"/>
    <dgm:cxn modelId="{83CD67EB-E960-48F0-BC6E-65A3D01316A5}" type="presParOf" srcId="{00F28A38-A196-4880-A680-0333EED68E11}" destId="{633C7676-5268-4486-8C86-C5E668318C2B}" srcOrd="0" destOrd="0" presId="urn:microsoft.com/office/officeart/2005/8/layout/hierarchy2"/>
    <dgm:cxn modelId="{B62449CA-42F9-4F7F-85C4-508BDBE2CB30}" type="presParOf" srcId="{00F28A38-A196-4880-A680-0333EED68E11}" destId="{A55F5691-7C71-43B2-95DC-AA27043E83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CAE245-04B9-4C4C-B6EB-56C7FFA372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635E97-0D89-4D82-B03D-221B36CCC09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: Từ đầu → tâu vua : Vua tìm người hiền tài và em bé giải câu đố của quan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77C80-61BF-4060-8149-37B16376787A}" type="sibTrans" cxnId="{7E0D11A4-719E-4D6A-98B2-1DA45EAC607F}">
      <dgm:prSet/>
      <dgm:spPr/>
      <dgm:t>
        <a:bodyPr/>
        <a:lstStyle/>
        <a:p>
          <a:endParaRPr lang="en-US"/>
        </a:p>
      </dgm:t>
    </dgm:pt>
    <dgm:pt modelId="{41E58A32-6491-4342-B2F8-3DA317892F70}" type="parTrans" cxnId="{7E0D11A4-719E-4D6A-98B2-1DA45EAC607F}">
      <dgm:prSet/>
      <dgm:spPr/>
      <dgm:t>
        <a:bodyPr/>
        <a:lstStyle/>
        <a:p>
          <a:endParaRPr lang="en-US"/>
        </a:p>
      </dgm:t>
    </dgm:pt>
    <dgm:pt modelId="{B2CE8A2F-2B0E-43B9-B6BF-3F94AE250FBC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 : → với nhau rồi : Em bé giải câu đố của vua </a:t>
          </a:r>
          <a:endParaRPr lang="en-US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lần 1.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A336C-FF7D-4E16-B882-EFEFE4D0A0E3}" type="sibTrans" cxnId="{08394B54-C219-488E-97B8-370154FFE880}">
      <dgm:prSet/>
      <dgm:spPr/>
      <dgm:t>
        <a:bodyPr/>
        <a:lstStyle/>
        <a:p>
          <a:endParaRPr lang="en-US"/>
        </a:p>
      </dgm:t>
    </dgm:pt>
    <dgm:pt modelId="{B4B91ED2-43D1-4D14-A3C9-BE5F414532A9}" type="parTrans" cxnId="{08394B54-C219-488E-97B8-370154FFE880}">
      <dgm:prSet/>
      <dgm:spPr/>
      <dgm:t>
        <a:bodyPr/>
        <a:lstStyle/>
        <a:p>
          <a:endParaRPr lang="en-US"/>
        </a:p>
      </dgm:t>
    </dgm:pt>
    <dgm:pt modelId="{26CA86B3-2BA9-4B76-B583-E7E8B886803E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→ rất hậu : Em bé giải câu đố của vua lần 2.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C6EED-1590-4BB6-85F2-464F3C2E6C2A}" type="sibTrans" cxnId="{C5475119-EAD4-442B-8649-E629914890B8}">
      <dgm:prSet/>
      <dgm:spPr/>
      <dgm:t>
        <a:bodyPr/>
        <a:lstStyle/>
        <a:p>
          <a:endParaRPr lang="en-US"/>
        </a:p>
      </dgm:t>
    </dgm:pt>
    <dgm:pt modelId="{655D45F9-464D-4ED9-AE2C-65016793B759}" type="parTrans" cxnId="{C5475119-EAD4-442B-8649-E629914890B8}">
      <dgm:prSet/>
      <dgm:spPr/>
      <dgm:t>
        <a:bodyPr/>
        <a:lstStyle/>
        <a:p>
          <a:endParaRPr lang="en-US"/>
        </a:p>
      </dgm:t>
    </dgm:pt>
    <dgm:pt modelId="{19FF3086-805A-44B4-BB63-8894FC873D55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 : Còn lại : Em bé giải câu đố của sứ giả nước 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ngoài.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22102-6B9F-4982-923A-F20BC5272943}" type="sibTrans" cxnId="{BFAA24CC-E455-4CE4-964C-C8E7B3777024}">
      <dgm:prSet/>
      <dgm:spPr/>
      <dgm:t>
        <a:bodyPr/>
        <a:lstStyle/>
        <a:p>
          <a:endParaRPr lang="en-US"/>
        </a:p>
      </dgm:t>
    </dgm:pt>
    <dgm:pt modelId="{9334D9BA-2DE0-4F98-99AA-9F36E7F756F2}" type="parTrans" cxnId="{BFAA24CC-E455-4CE4-964C-C8E7B3777024}">
      <dgm:prSet/>
      <dgm:spPr/>
      <dgm:t>
        <a:bodyPr/>
        <a:lstStyle/>
        <a:p>
          <a:endParaRPr lang="en-US"/>
        </a:p>
      </dgm:t>
    </dgm:pt>
    <dgm:pt modelId="{4CB315EF-EFEA-43ED-B720-DB59AEBE8481}" type="pres">
      <dgm:prSet presAssocID="{A0CAE245-04B9-4C4C-B6EB-56C7FFA372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7B51AFF-64FC-4342-8019-1ED0040FD047}" type="pres">
      <dgm:prSet presAssocID="{A0CAE245-04B9-4C4C-B6EB-56C7FFA3722E}" presName="Name1" presStyleCnt="0"/>
      <dgm:spPr/>
    </dgm:pt>
    <dgm:pt modelId="{F4229520-F534-460E-BACD-24DFC70878A0}" type="pres">
      <dgm:prSet presAssocID="{A0CAE245-04B9-4C4C-B6EB-56C7FFA3722E}" presName="cycle" presStyleCnt="0"/>
      <dgm:spPr/>
    </dgm:pt>
    <dgm:pt modelId="{FC4666BC-14C2-4951-AB26-FCBA885093FD}" type="pres">
      <dgm:prSet presAssocID="{A0CAE245-04B9-4C4C-B6EB-56C7FFA3722E}" presName="srcNode" presStyleLbl="node1" presStyleIdx="0" presStyleCnt="4"/>
      <dgm:spPr/>
    </dgm:pt>
    <dgm:pt modelId="{7C42FC56-2605-48B8-B562-D103AB2373DA}" type="pres">
      <dgm:prSet presAssocID="{A0CAE245-04B9-4C4C-B6EB-56C7FFA3722E}" presName="conn" presStyleLbl="parChTrans1D2" presStyleIdx="0" presStyleCnt="1"/>
      <dgm:spPr/>
      <dgm:t>
        <a:bodyPr/>
        <a:lstStyle/>
        <a:p>
          <a:endParaRPr lang="en-US"/>
        </a:p>
      </dgm:t>
    </dgm:pt>
    <dgm:pt modelId="{35CB8701-7966-4FBC-96B9-91B7C7691C50}" type="pres">
      <dgm:prSet presAssocID="{A0CAE245-04B9-4C4C-B6EB-56C7FFA3722E}" presName="extraNode" presStyleLbl="node1" presStyleIdx="0" presStyleCnt="4"/>
      <dgm:spPr/>
    </dgm:pt>
    <dgm:pt modelId="{B5566CD8-8198-48F9-ABCF-FD44FB27512B}" type="pres">
      <dgm:prSet presAssocID="{A0CAE245-04B9-4C4C-B6EB-56C7FFA3722E}" presName="dstNode" presStyleLbl="node1" presStyleIdx="0" presStyleCnt="4"/>
      <dgm:spPr/>
    </dgm:pt>
    <dgm:pt modelId="{7F3083C3-DB67-4C13-B93D-5984BACBE539}" type="pres">
      <dgm:prSet presAssocID="{0B635E97-0D89-4D82-B03D-221B36CCC099}" presName="text_1" presStyleLbl="node1" presStyleIdx="0" presStyleCnt="4" custScaleY="1289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70DC-6D2E-4C29-BA4A-8212301917FB}" type="pres">
      <dgm:prSet presAssocID="{0B635E97-0D89-4D82-B03D-221B36CCC099}" presName="accent_1" presStyleCnt="0"/>
      <dgm:spPr/>
    </dgm:pt>
    <dgm:pt modelId="{5643CD1C-AE1E-46C8-B1D2-68897D142B93}" type="pres">
      <dgm:prSet presAssocID="{0B635E97-0D89-4D82-B03D-221B36CCC099}" presName="accentRepeatNode" presStyleLbl="solidFgAcc1" presStyleIdx="0" presStyleCnt="4" custScaleX="121876" custScaleY="11892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0FB42F4-71C5-4239-B53A-1053C6FB1395}" type="pres">
      <dgm:prSet presAssocID="{B2CE8A2F-2B0E-43B9-B6BF-3F94AE250FBC}" presName="text_2" presStyleLbl="node1" presStyleIdx="1" presStyleCnt="4" custScaleY="135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609EA-6D99-4B12-B361-3E445F0B85BD}" type="pres">
      <dgm:prSet presAssocID="{B2CE8A2F-2B0E-43B9-B6BF-3F94AE250FBC}" presName="accent_2" presStyleCnt="0"/>
      <dgm:spPr/>
    </dgm:pt>
    <dgm:pt modelId="{5ECF101C-471E-4FA0-9679-0CD4834496D5}" type="pres">
      <dgm:prSet presAssocID="{B2CE8A2F-2B0E-43B9-B6BF-3F94AE250FBC}" presName="accentRepeatNode" presStyleLbl="solidFgAcc1" presStyleIdx="1" presStyleCnt="4" custScaleX="126721" custScaleY="112510" custLinFactNeighborX="-11576" custLinFactNeighborY="554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CD82CD9-EC87-4C12-842B-600D56D61F9C}" type="pres">
      <dgm:prSet presAssocID="{26CA86B3-2BA9-4B76-B583-E7E8B886803E}" presName="text_3" presStyleLbl="node1" presStyleIdx="2" presStyleCnt="4" custScaleY="130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3A57CF-70B1-4B69-A828-C55805240354}" type="pres">
      <dgm:prSet presAssocID="{26CA86B3-2BA9-4B76-B583-E7E8B886803E}" presName="accent_3" presStyleCnt="0"/>
      <dgm:spPr/>
    </dgm:pt>
    <dgm:pt modelId="{27E6E515-166A-4670-8483-F43B763FDFEE}" type="pres">
      <dgm:prSet presAssocID="{26CA86B3-2BA9-4B76-B583-E7E8B886803E}" presName="accentRepeatNode" presStyleLbl="solidFgAcc1" presStyleIdx="2" presStyleCnt="4" custScaleX="116965" custScaleY="10967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D649790-3C8D-427A-A6A1-FDB2AD8D8E92}" type="pres">
      <dgm:prSet presAssocID="{19FF3086-805A-44B4-BB63-8894FC873D55}" presName="text_4" presStyleLbl="node1" presStyleIdx="3" presStyleCnt="4" custScaleY="122430" custLinFactNeighborY="-86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9A9CD-3568-4A2F-9368-350ADEDFB8EC}" type="pres">
      <dgm:prSet presAssocID="{19FF3086-805A-44B4-BB63-8894FC873D55}" presName="accent_4" presStyleCnt="0"/>
      <dgm:spPr/>
    </dgm:pt>
    <dgm:pt modelId="{11948A50-C445-45E0-AC97-8B9EB83230E5}" type="pres">
      <dgm:prSet presAssocID="{19FF3086-805A-44B4-BB63-8894FC873D55}" presName="accentRepeatNode" presStyleLbl="solidFgAcc1" presStyleIdx="3" presStyleCnt="4" custScaleX="121269" custScaleY="120527" custLinFactNeighborX="-6418" custLinFactNeighborY="-819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FFB58CA-3747-48EE-929B-5E212124B748}" type="presOf" srcId="{19FF3086-805A-44B4-BB63-8894FC873D55}" destId="{ED649790-3C8D-427A-A6A1-FDB2AD8D8E92}" srcOrd="0" destOrd="0" presId="urn:microsoft.com/office/officeart/2008/layout/VerticalCurvedList"/>
    <dgm:cxn modelId="{08394B54-C219-488E-97B8-370154FFE880}" srcId="{A0CAE245-04B9-4C4C-B6EB-56C7FFA3722E}" destId="{B2CE8A2F-2B0E-43B9-B6BF-3F94AE250FBC}" srcOrd="1" destOrd="0" parTransId="{B4B91ED2-43D1-4D14-A3C9-BE5F414532A9}" sibTransId="{2F9A336C-FF7D-4E16-B882-EFEFE4D0A0E3}"/>
    <dgm:cxn modelId="{BFAA24CC-E455-4CE4-964C-C8E7B3777024}" srcId="{A0CAE245-04B9-4C4C-B6EB-56C7FFA3722E}" destId="{19FF3086-805A-44B4-BB63-8894FC873D55}" srcOrd="3" destOrd="0" parTransId="{9334D9BA-2DE0-4F98-99AA-9F36E7F756F2}" sibTransId="{40222102-6B9F-4982-923A-F20BC5272943}"/>
    <dgm:cxn modelId="{0213C3DB-B835-4024-A5E0-E1AC8D26DBB7}" type="presOf" srcId="{A0CAE245-04B9-4C4C-B6EB-56C7FFA3722E}" destId="{4CB315EF-EFEA-43ED-B720-DB59AEBE8481}" srcOrd="0" destOrd="0" presId="urn:microsoft.com/office/officeart/2008/layout/VerticalCurvedList"/>
    <dgm:cxn modelId="{E20E853C-248B-4A3C-ABE1-29C4ACE222A3}" type="presOf" srcId="{75677C80-61BF-4060-8149-37B16376787A}" destId="{7C42FC56-2605-48B8-B562-D103AB2373DA}" srcOrd="0" destOrd="0" presId="urn:microsoft.com/office/officeart/2008/layout/VerticalCurvedList"/>
    <dgm:cxn modelId="{87EBB70A-BF45-4111-8F49-BF235B279816}" type="presOf" srcId="{B2CE8A2F-2B0E-43B9-B6BF-3F94AE250FBC}" destId="{70FB42F4-71C5-4239-B53A-1053C6FB1395}" srcOrd="0" destOrd="0" presId="urn:microsoft.com/office/officeart/2008/layout/VerticalCurvedList"/>
    <dgm:cxn modelId="{C5475119-EAD4-442B-8649-E629914890B8}" srcId="{A0CAE245-04B9-4C4C-B6EB-56C7FFA3722E}" destId="{26CA86B3-2BA9-4B76-B583-E7E8B886803E}" srcOrd="2" destOrd="0" parTransId="{655D45F9-464D-4ED9-AE2C-65016793B759}" sibTransId="{9ECC6EED-1590-4BB6-85F2-464F3C2E6C2A}"/>
    <dgm:cxn modelId="{032D609C-EC67-4438-A1ED-44EC3342F3D7}" type="presOf" srcId="{0B635E97-0D89-4D82-B03D-221B36CCC099}" destId="{7F3083C3-DB67-4C13-B93D-5984BACBE539}" srcOrd="0" destOrd="0" presId="urn:microsoft.com/office/officeart/2008/layout/VerticalCurvedList"/>
    <dgm:cxn modelId="{7E0D11A4-719E-4D6A-98B2-1DA45EAC607F}" srcId="{A0CAE245-04B9-4C4C-B6EB-56C7FFA3722E}" destId="{0B635E97-0D89-4D82-B03D-221B36CCC099}" srcOrd="0" destOrd="0" parTransId="{41E58A32-6491-4342-B2F8-3DA317892F70}" sibTransId="{75677C80-61BF-4060-8149-37B16376787A}"/>
    <dgm:cxn modelId="{FB6017CD-A479-466C-9A2B-E93ED51BD2CF}" type="presOf" srcId="{26CA86B3-2BA9-4B76-B583-E7E8B886803E}" destId="{ECD82CD9-EC87-4C12-842B-600D56D61F9C}" srcOrd="0" destOrd="0" presId="urn:microsoft.com/office/officeart/2008/layout/VerticalCurvedList"/>
    <dgm:cxn modelId="{7326F1DF-8C24-4FED-9A20-543264A7A94C}" type="presParOf" srcId="{4CB315EF-EFEA-43ED-B720-DB59AEBE8481}" destId="{57B51AFF-64FC-4342-8019-1ED0040FD047}" srcOrd="0" destOrd="0" presId="urn:microsoft.com/office/officeart/2008/layout/VerticalCurvedList"/>
    <dgm:cxn modelId="{44780FDC-41EA-41DB-B747-77A7F05A04B0}" type="presParOf" srcId="{57B51AFF-64FC-4342-8019-1ED0040FD047}" destId="{F4229520-F534-460E-BACD-24DFC70878A0}" srcOrd="0" destOrd="0" presId="urn:microsoft.com/office/officeart/2008/layout/VerticalCurvedList"/>
    <dgm:cxn modelId="{80AB1DB2-5730-40DE-9A1A-5528006114B8}" type="presParOf" srcId="{F4229520-F534-460E-BACD-24DFC70878A0}" destId="{FC4666BC-14C2-4951-AB26-FCBA885093FD}" srcOrd="0" destOrd="0" presId="urn:microsoft.com/office/officeart/2008/layout/VerticalCurvedList"/>
    <dgm:cxn modelId="{8AFA99EC-3702-47F6-B360-DC39AE0528B9}" type="presParOf" srcId="{F4229520-F534-460E-BACD-24DFC70878A0}" destId="{7C42FC56-2605-48B8-B562-D103AB2373DA}" srcOrd="1" destOrd="0" presId="urn:microsoft.com/office/officeart/2008/layout/VerticalCurvedList"/>
    <dgm:cxn modelId="{E763904D-8791-4EF3-8D3D-FBC1AD6B3EA4}" type="presParOf" srcId="{F4229520-F534-460E-BACD-24DFC70878A0}" destId="{35CB8701-7966-4FBC-96B9-91B7C7691C50}" srcOrd="2" destOrd="0" presId="urn:microsoft.com/office/officeart/2008/layout/VerticalCurvedList"/>
    <dgm:cxn modelId="{052695CB-8FC6-44DC-8B9E-E8EEF5BC6E67}" type="presParOf" srcId="{F4229520-F534-460E-BACD-24DFC70878A0}" destId="{B5566CD8-8198-48F9-ABCF-FD44FB27512B}" srcOrd="3" destOrd="0" presId="urn:microsoft.com/office/officeart/2008/layout/VerticalCurvedList"/>
    <dgm:cxn modelId="{D28CC5B8-6188-4B8D-B61A-8C8FE834D8E4}" type="presParOf" srcId="{57B51AFF-64FC-4342-8019-1ED0040FD047}" destId="{7F3083C3-DB67-4C13-B93D-5984BACBE539}" srcOrd="1" destOrd="0" presId="urn:microsoft.com/office/officeart/2008/layout/VerticalCurvedList"/>
    <dgm:cxn modelId="{05711281-F55B-452D-9131-66C42BDA832E}" type="presParOf" srcId="{57B51AFF-64FC-4342-8019-1ED0040FD047}" destId="{815270DC-6D2E-4C29-BA4A-8212301917FB}" srcOrd="2" destOrd="0" presId="urn:microsoft.com/office/officeart/2008/layout/VerticalCurvedList"/>
    <dgm:cxn modelId="{6F824E9B-DF62-4579-9D46-95B22792AFAD}" type="presParOf" srcId="{815270DC-6D2E-4C29-BA4A-8212301917FB}" destId="{5643CD1C-AE1E-46C8-B1D2-68897D142B93}" srcOrd="0" destOrd="0" presId="urn:microsoft.com/office/officeart/2008/layout/VerticalCurvedList"/>
    <dgm:cxn modelId="{A91BDAED-5735-4E8E-BBCE-B4DCAAFC4135}" type="presParOf" srcId="{57B51AFF-64FC-4342-8019-1ED0040FD047}" destId="{70FB42F4-71C5-4239-B53A-1053C6FB1395}" srcOrd="3" destOrd="0" presId="urn:microsoft.com/office/officeart/2008/layout/VerticalCurvedList"/>
    <dgm:cxn modelId="{2604333D-DFC6-479D-A381-76006418BD2E}" type="presParOf" srcId="{57B51AFF-64FC-4342-8019-1ED0040FD047}" destId="{C73609EA-6D99-4B12-B361-3E445F0B85BD}" srcOrd="4" destOrd="0" presId="urn:microsoft.com/office/officeart/2008/layout/VerticalCurvedList"/>
    <dgm:cxn modelId="{274B3709-4C0A-4232-BAA2-251B138414BA}" type="presParOf" srcId="{C73609EA-6D99-4B12-B361-3E445F0B85BD}" destId="{5ECF101C-471E-4FA0-9679-0CD4834496D5}" srcOrd="0" destOrd="0" presId="urn:microsoft.com/office/officeart/2008/layout/VerticalCurvedList"/>
    <dgm:cxn modelId="{2EB113A0-7C9F-42B2-A5CD-49A4E9CAC69C}" type="presParOf" srcId="{57B51AFF-64FC-4342-8019-1ED0040FD047}" destId="{ECD82CD9-EC87-4C12-842B-600D56D61F9C}" srcOrd="5" destOrd="0" presId="urn:microsoft.com/office/officeart/2008/layout/VerticalCurvedList"/>
    <dgm:cxn modelId="{7722A344-3872-4B50-93B7-2A1AD86E94CD}" type="presParOf" srcId="{57B51AFF-64FC-4342-8019-1ED0040FD047}" destId="{553A57CF-70B1-4B69-A828-C55805240354}" srcOrd="6" destOrd="0" presId="urn:microsoft.com/office/officeart/2008/layout/VerticalCurvedList"/>
    <dgm:cxn modelId="{7C03DFC0-BE67-455F-B77E-62FEFACF8215}" type="presParOf" srcId="{553A57CF-70B1-4B69-A828-C55805240354}" destId="{27E6E515-166A-4670-8483-F43B763FDFEE}" srcOrd="0" destOrd="0" presId="urn:microsoft.com/office/officeart/2008/layout/VerticalCurvedList"/>
    <dgm:cxn modelId="{CBB7A2D3-24E1-4617-B114-157E8B2733F7}" type="presParOf" srcId="{57B51AFF-64FC-4342-8019-1ED0040FD047}" destId="{ED649790-3C8D-427A-A6A1-FDB2AD8D8E92}" srcOrd="7" destOrd="0" presId="urn:microsoft.com/office/officeart/2008/layout/VerticalCurvedList"/>
    <dgm:cxn modelId="{6231DB17-091C-45AB-BFFC-520DC4C6BAC0}" type="presParOf" srcId="{57B51AFF-64FC-4342-8019-1ED0040FD047}" destId="{D3B9A9CD-3568-4A2F-9368-350ADEDFB8EC}" srcOrd="8" destOrd="0" presId="urn:microsoft.com/office/officeart/2008/layout/VerticalCurvedList"/>
    <dgm:cxn modelId="{77E66581-A39E-4776-A4E3-75776758F16E}" type="presParOf" srcId="{D3B9A9CD-3568-4A2F-9368-350ADEDFB8EC}" destId="{11948A50-C445-45E0-AC97-8B9EB83230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F7058-01BD-497C-A823-CB54AC3A8A8D}">
      <dsp:nvSpPr>
        <dsp:cNvPr id="0" name=""/>
        <dsp:cNvSpPr/>
      </dsp:nvSpPr>
      <dsp:spPr>
        <a:xfrm>
          <a:off x="2168524" y="0"/>
          <a:ext cx="2164086" cy="108204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vi-VN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Kiểu văn bản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0216" y="31692"/>
        <a:ext cx="2100702" cy="1018659"/>
      </dsp:txXfrm>
    </dsp:sp>
    <dsp:sp modelId="{8C3DC8C1-55FE-45D5-9645-48221EAD22CC}">
      <dsp:nvSpPr>
        <dsp:cNvPr id="0" name=""/>
        <dsp:cNvSpPr/>
      </dsp:nvSpPr>
      <dsp:spPr>
        <a:xfrm rot="10800000">
          <a:off x="4332610" y="451021"/>
          <a:ext cx="0" cy="180000"/>
        </a:xfrm>
        <a:custGeom>
          <a:avLst/>
          <a:gdLst/>
          <a:ahLst/>
          <a:cxnLst/>
          <a:rect l="0" t="0" r="0" b="0"/>
          <a:pathLst>
            <a:path>
              <a:moveTo>
                <a:pt x="0" y="90000"/>
              </a:moveTo>
              <a:lnTo>
                <a:pt x="0" y="9000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/>
        </a:p>
      </dsp:txBody>
      <dsp:txXfrm rot="-10800000">
        <a:off x="0" y="0"/>
        <a:ext cx="914400" cy="914400"/>
      </dsp:txXfrm>
    </dsp:sp>
    <dsp:sp modelId="{633C7676-5268-4486-8C86-C5E668318C2B}">
      <dsp:nvSpPr>
        <dsp:cNvPr id="0" name=""/>
        <dsp:cNvSpPr/>
      </dsp:nvSpPr>
      <dsp:spPr>
        <a:xfrm>
          <a:off x="4332610" y="0"/>
          <a:ext cx="5166452" cy="1082043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Tự sự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4302" y="31692"/>
        <a:ext cx="5103068" cy="1018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F7058-01BD-497C-A823-CB54AC3A8A8D}">
      <dsp:nvSpPr>
        <dsp:cNvPr id="0" name=""/>
        <dsp:cNvSpPr/>
      </dsp:nvSpPr>
      <dsp:spPr>
        <a:xfrm>
          <a:off x="4007228" y="3232"/>
          <a:ext cx="2200033" cy="110001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 smtClean="0">
              <a:latin typeface="+mj-lt"/>
            </a:rPr>
            <a:t>b. Bố cục  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>
        <a:off x="4039446" y="35450"/>
        <a:ext cx="2135597" cy="1035580"/>
      </dsp:txXfrm>
    </dsp:sp>
    <dsp:sp modelId="{8C3DC8C1-55FE-45D5-9645-48221EAD22CC}">
      <dsp:nvSpPr>
        <dsp:cNvPr id="0" name=""/>
        <dsp:cNvSpPr/>
      </dsp:nvSpPr>
      <dsp:spPr>
        <a:xfrm rot="10928957">
          <a:off x="6149843" y="462427"/>
          <a:ext cx="57439" cy="179472"/>
        </a:xfrm>
        <a:custGeom>
          <a:avLst/>
          <a:gdLst/>
          <a:ahLst/>
          <a:cxnLst/>
          <a:rect l="0" t="0" r="0" b="0"/>
          <a:pathLst>
            <a:path>
              <a:moveTo>
                <a:pt x="0" y="89736"/>
              </a:moveTo>
              <a:lnTo>
                <a:pt x="57439" y="8973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6177126" y="550727"/>
        <a:ext cx="2871" cy="2871"/>
      </dsp:txXfrm>
    </dsp:sp>
    <dsp:sp modelId="{633C7676-5268-4486-8C86-C5E668318C2B}">
      <dsp:nvSpPr>
        <dsp:cNvPr id="0" name=""/>
        <dsp:cNvSpPr/>
      </dsp:nvSpPr>
      <dsp:spPr>
        <a:xfrm>
          <a:off x="6149863" y="0"/>
          <a:ext cx="5135010" cy="1102172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 smtClean="0">
              <a:latin typeface="+mj-lt"/>
            </a:rPr>
            <a:t>4 </a:t>
          </a:r>
          <a:r>
            <a:rPr lang="en-US" sz="3200" b="1" kern="1200" dirty="0" err="1" smtClean="0">
              <a:latin typeface="+mj-lt"/>
            </a:rPr>
            <a:t>phần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>
        <a:off x="6182145" y="32282"/>
        <a:ext cx="5070446" cy="1037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2FC56-2605-48B8-B562-D103AB2373DA}">
      <dsp:nvSpPr>
        <dsp:cNvPr id="0" name=""/>
        <dsp:cNvSpPr/>
      </dsp:nvSpPr>
      <dsp:spPr>
        <a:xfrm>
          <a:off x="-5381314" y="-830695"/>
          <a:ext cx="6459617" cy="6459617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083C3-DB67-4C13-B93D-5984BACBE539}">
      <dsp:nvSpPr>
        <dsp:cNvPr id="0" name=""/>
        <dsp:cNvSpPr/>
      </dsp:nvSpPr>
      <dsp:spPr>
        <a:xfrm>
          <a:off x="585344" y="261921"/>
          <a:ext cx="9784832" cy="952092"/>
        </a:xfrm>
        <a:prstGeom prst="rect">
          <a:avLst/>
        </a:prstGeom>
        <a:solidFill>
          <a:schemeClr val="accent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14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 : Từ đầu → tâu vua : Vua tìm người hiền tài và em bé giải câu đố của quan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44" y="261921"/>
        <a:ext cx="9784832" cy="952092"/>
      </dsp:txXfrm>
    </dsp:sp>
    <dsp:sp modelId="{5643CD1C-AE1E-46C8-B1D2-68897D142B93}">
      <dsp:nvSpPr>
        <dsp:cNvPr id="0" name=""/>
        <dsp:cNvSpPr/>
      </dsp:nvSpPr>
      <dsp:spPr>
        <a:xfrm>
          <a:off x="23070" y="189288"/>
          <a:ext cx="1124548" cy="10973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B42F4-71C5-4239-B53A-1053C6FB1395}">
      <dsp:nvSpPr>
        <dsp:cNvPr id="0" name=""/>
        <dsp:cNvSpPr/>
      </dsp:nvSpPr>
      <dsp:spPr>
        <a:xfrm>
          <a:off x="1008548" y="1344800"/>
          <a:ext cx="9361629" cy="1001194"/>
        </a:xfrm>
        <a:prstGeom prst="rect">
          <a:avLst/>
        </a:prstGeom>
        <a:solidFill>
          <a:schemeClr val="accent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14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 : → với nhau rồi : Em bé giải câu đố của vua </a:t>
          </a:r>
          <a:endParaRPr lang="en-US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lần 1.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8548" y="1344800"/>
        <a:ext cx="9361629" cy="1001194"/>
      </dsp:txXfrm>
    </dsp:sp>
    <dsp:sp modelId="{5ECF101C-471E-4FA0-9679-0CD4834496D5}">
      <dsp:nvSpPr>
        <dsp:cNvPr id="0" name=""/>
        <dsp:cNvSpPr/>
      </dsp:nvSpPr>
      <dsp:spPr>
        <a:xfrm>
          <a:off x="317110" y="1377506"/>
          <a:ext cx="1169253" cy="103812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82CD9-EC87-4C12-842B-600D56D61F9C}">
      <dsp:nvSpPr>
        <dsp:cNvPr id="0" name=""/>
        <dsp:cNvSpPr/>
      </dsp:nvSpPr>
      <dsp:spPr>
        <a:xfrm>
          <a:off x="1008548" y="2469611"/>
          <a:ext cx="9361629" cy="966434"/>
        </a:xfrm>
        <a:prstGeom prst="rect">
          <a:avLst/>
        </a:prstGeom>
        <a:solidFill>
          <a:schemeClr val="accent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14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vi-VN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→ rất hậu : Em bé giải câu đố của vua lần 2.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8548" y="2469611"/>
        <a:ext cx="9361629" cy="966434"/>
      </dsp:txXfrm>
    </dsp:sp>
    <dsp:sp modelId="{27E6E515-166A-4670-8483-F43B763FDFEE}">
      <dsp:nvSpPr>
        <dsp:cNvPr id="0" name=""/>
        <dsp:cNvSpPr/>
      </dsp:nvSpPr>
      <dsp:spPr>
        <a:xfrm>
          <a:off x="468930" y="2446834"/>
          <a:ext cx="1079234" cy="101198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49790-3C8D-427A-A6A1-FDB2AD8D8E92}">
      <dsp:nvSpPr>
        <dsp:cNvPr id="0" name=""/>
        <dsp:cNvSpPr/>
      </dsp:nvSpPr>
      <dsp:spPr>
        <a:xfrm>
          <a:off x="585344" y="3544876"/>
          <a:ext cx="9784832" cy="903728"/>
        </a:xfrm>
        <a:prstGeom prst="rect">
          <a:avLst/>
        </a:prstGeom>
        <a:solidFill>
          <a:schemeClr val="accent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14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 : Còn lại : Em bé giải câu đố của sứ giả nước 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ngoài.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44" y="3544876"/>
        <a:ext cx="9784832" cy="903728"/>
      </dsp:txXfrm>
    </dsp:sp>
    <dsp:sp modelId="{11948A50-C445-45E0-AC97-8B9EB83230E5}">
      <dsp:nvSpPr>
        <dsp:cNvPr id="0" name=""/>
        <dsp:cNvSpPr/>
      </dsp:nvSpPr>
      <dsp:spPr>
        <a:xfrm>
          <a:off x="0" y="3428556"/>
          <a:ext cx="1118947" cy="111210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1B436-8104-4481-8BEA-6B340B7F2EB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E925B-4EC8-40C1-AC54-2D41F67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44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D7521-A973-49DD-8997-F87C574AA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7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gif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.gif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35810"/>
            <a:ext cx="11679646" cy="6553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9534" y="158045"/>
            <a:ext cx="11198577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24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73" y="960101"/>
            <a:ext cx="7340958" cy="19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860388" y="3205612"/>
            <a:ext cx="2514483" cy="289794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Chú thích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74871" y="3516791"/>
            <a:ext cx="7301132" cy="956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Lỗi lạc : Tài giỏi khác thường.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37873" y="4972691"/>
            <a:ext cx="7301132" cy="9566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Hoàng cung : Nhà ở của gia đình vua.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2554941" y="94128"/>
            <a:ext cx="7794742" cy="968189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860388" y="954691"/>
            <a:ext cx="2871269" cy="289794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709" y="239538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5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42847312"/>
              </p:ext>
            </p:extLst>
          </p:nvPr>
        </p:nvGraphicFramePr>
        <p:xfrm>
          <a:off x="1828800" y="1772076"/>
          <a:ext cx="11362797" cy="1082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33214022"/>
              </p:ext>
            </p:extLst>
          </p:nvPr>
        </p:nvGraphicFramePr>
        <p:xfrm>
          <a:off x="0" y="3253995"/>
          <a:ext cx="12322827" cy="1103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Plaque 7"/>
          <p:cNvSpPr/>
          <p:nvPr/>
        </p:nvSpPr>
        <p:spPr>
          <a:xfrm>
            <a:off x="551330" y="2132934"/>
            <a:ext cx="3455894" cy="1842247"/>
          </a:xfrm>
          <a:prstGeom prst="plaque">
            <a:avLst/>
          </a:prstGeom>
          <a:solidFill>
            <a:srgbClr val="FFC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599847" y="94129"/>
            <a:ext cx="7229953" cy="8353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que 7"/>
          <p:cNvSpPr/>
          <p:nvPr/>
        </p:nvSpPr>
        <p:spPr>
          <a:xfrm>
            <a:off x="4050802" y="380829"/>
            <a:ext cx="3557770" cy="835378"/>
          </a:xfrm>
          <a:prstGeom prst="plaque">
            <a:avLst/>
          </a:prstGeom>
          <a:solidFill>
            <a:schemeClr val="accent6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09402256"/>
              </p:ext>
            </p:extLst>
          </p:nvPr>
        </p:nvGraphicFramePr>
        <p:xfrm>
          <a:off x="746976" y="1216207"/>
          <a:ext cx="10393248" cy="4798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8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/>
          <p:cNvSpPr/>
          <p:nvPr/>
        </p:nvSpPr>
        <p:spPr>
          <a:xfrm>
            <a:off x="1693267" y="1241303"/>
            <a:ext cx="9331048" cy="1318423"/>
          </a:xfrm>
          <a:prstGeom prst="plaque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708" y="304409"/>
            <a:ext cx="877331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SUY NGẪM VÀ PHẢN HỒI</a:t>
            </a:r>
            <a:endParaRPr kumimoji="0" lang="en-US" sz="4400" b="1" i="0" u="none" strike="noStrike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59583" y="2727179"/>
            <a:ext cx="5950038" cy="1130542"/>
          </a:xfrm>
          <a:prstGeom prst="plaque">
            <a:avLst/>
          </a:prstGeom>
          <a:solidFill>
            <a:srgbClr val="CCFF6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170379" y="4383366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48787" y="4048002"/>
            <a:ext cx="7922492" cy="1036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=&gt;Phẩm chất được thể hiện </a:t>
            </a:r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274" y="304409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08" y="1241304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740" y="2897922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54" y="3705998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10473" y="2819252"/>
            <a:ext cx="4607993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 defTabSz="914400">
              <a:lnSpc>
                <a:spcPct val="107000"/>
              </a:lnSpc>
              <a:spcAft>
                <a:spcPts val="1200"/>
              </a:spcAft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/>
          <p:cNvSpPr/>
          <p:nvPr/>
        </p:nvSpPr>
        <p:spPr>
          <a:xfrm>
            <a:off x="1493189" y="215153"/>
            <a:ext cx="3493592" cy="734043"/>
          </a:xfrm>
          <a:prstGeom prst="plaque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56" y="228600"/>
            <a:ext cx="3206844" cy="3410266"/>
          </a:xfrm>
          <a:prstGeom prst="rect">
            <a:avLst/>
          </a:prstGeom>
        </p:spPr>
      </p:pic>
      <p:sp>
        <p:nvSpPr>
          <p:cNvPr id="8" name="Plaque 7"/>
          <p:cNvSpPr/>
          <p:nvPr/>
        </p:nvSpPr>
        <p:spPr>
          <a:xfrm>
            <a:off x="1493189" y="1006178"/>
            <a:ext cx="5599667" cy="871291"/>
          </a:xfrm>
          <a:prstGeom prst="plaque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48" y="1006178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03" y="115390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53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994" y="957536"/>
            <a:ext cx="7555606" cy="562806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68890" y="1162192"/>
            <a:ext cx="4108360" cy="4755524"/>
          </a:xfrm>
        </p:spPr>
        <p:txBody>
          <a:bodyPr>
            <a:normAutofit/>
          </a:bodyPr>
          <a:lstStyle/>
          <a:p>
            <a:pPr marL="30480" marR="3048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865701"/>
              </p:ext>
            </p:extLst>
          </p:nvPr>
        </p:nvGraphicFramePr>
        <p:xfrm>
          <a:off x="182880" y="783771"/>
          <a:ext cx="12009120" cy="6253124"/>
        </p:xfrm>
        <a:graphic>
          <a:graphicData uri="http://schemas.openxmlformats.org/drawingml/2006/table">
            <a:tbl>
              <a:tblPr/>
              <a:tblGrid>
                <a:gridCol w="1401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12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27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0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05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 ra câu đố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 dung câu đố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 giải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0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0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0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0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712029" y="169817"/>
            <a:ext cx="4585062" cy="60089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843062"/>
              </p:ext>
            </p:extLst>
          </p:nvPr>
        </p:nvGraphicFramePr>
        <p:xfrm>
          <a:off x="182880" y="2743200"/>
          <a:ext cx="12009120" cy="4507601"/>
        </p:xfrm>
        <a:graphic>
          <a:graphicData uri="http://schemas.openxmlformats.org/drawingml/2006/table">
            <a:tbl>
              <a:tblPr/>
              <a:tblGrid>
                <a:gridCol w="1838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6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00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593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3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Thử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thách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72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2439523" y="5361934"/>
            <a:ext cx="1302773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anose="02020603050405020304" pitchFamily="18" charset="0"/>
              </a:rPr>
              <a:t>Viên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4400" dirty="0" err="1">
                <a:latin typeface="Times New Roman" panose="02020603050405020304" pitchFamily="18" charset="0"/>
              </a:rPr>
              <a:t>quan</a:t>
            </a:r>
            <a:endParaRPr lang="en-US" sz="4400" dirty="0">
              <a:latin typeface="Times New Roman" panose="02020603050405020304" pitchFamily="18" charset="0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272925" y="5375354"/>
            <a:ext cx="244454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cày</a:t>
            </a:r>
            <a:endParaRPr lang="en-US" sz="44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ngày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mấy</a:t>
            </a:r>
            <a:endParaRPr lang="en-US" sz="44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đường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7044899" y="5361934"/>
            <a:ext cx="1905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Đố</a:t>
            </a:r>
            <a:r>
              <a:rPr lang="en-US" sz="4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vặn</a:t>
            </a:r>
            <a:r>
              <a:rPr lang="en-US" sz="4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endParaRPr lang="en-US" sz="4400" dirty="0" smtClean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440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lại</a:t>
            </a:r>
            <a:endParaRPr lang="en-US" sz="4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4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quan</a:t>
            </a:r>
            <a:endParaRPr lang="en-US" sz="4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9976629" y="5149926"/>
            <a:ext cx="1828800" cy="133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Đẩy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bị</a:t>
            </a:r>
            <a:endParaRPr lang="en-US" sz="4000" dirty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sang</a:t>
            </a:r>
          </a:p>
          <a:p>
            <a:pPr algn="ctr" eaLnBrk="1" hangingPunct="1"/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đố</a:t>
            </a:r>
            <a:endParaRPr lang="en-US" sz="4000" dirty="0">
              <a:solidFill>
                <a:srgbClr val="99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11825749" cy="265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9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324449"/>
              </p:ext>
            </p:extLst>
          </p:nvPr>
        </p:nvGraphicFramePr>
        <p:xfrm>
          <a:off x="2569029" y="0"/>
          <a:ext cx="9661543" cy="7511316"/>
        </p:xfrm>
        <a:graphic>
          <a:graphicData uri="http://schemas.openxmlformats.org/drawingml/2006/table">
            <a:tbl>
              <a:tblPr/>
              <a:tblGrid>
                <a:gridCol w="1600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10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72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96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28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7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Thử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thách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3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4569455" y="3844416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anose="02020603050405020304" pitchFamily="18" charset="0"/>
              </a:rPr>
              <a:t>Vua</a:t>
            </a:r>
            <a:endParaRPr lang="en-US" sz="4400" dirty="0">
              <a:latin typeface="Times New Roman" panose="02020603050405020304" pitchFamily="18" charset="0"/>
            </a:endParaRPr>
          </a:p>
        </p:txBody>
      </p:sp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5691794" y="4354411"/>
            <a:ext cx="224175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Ba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đực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đẻ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chín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con</a:t>
            </a: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8428794" y="3898972"/>
            <a:ext cx="1565031" cy="289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đố</a:t>
            </a:r>
            <a:endParaRPr 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10363200" y="4214784"/>
            <a:ext cx="1828800" cy="266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Đưa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bẫy</a:t>
            </a:r>
            <a:r>
              <a:rPr lang="en-US" sz="3200" dirty="0">
                <a:solidFill>
                  <a:srgbClr val="99330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phi </a:t>
            </a:r>
            <a:r>
              <a:rPr lang="en-US" sz="32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lí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9" y="0"/>
            <a:ext cx="2570668" cy="68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869113"/>
              </p:ext>
            </p:extLst>
          </p:nvPr>
        </p:nvGraphicFramePr>
        <p:xfrm>
          <a:off x="175846" y="2391509"/>
          <a:ext cx="12192000" cy="4308230"/>
        </p:xfrm>
        <a:graphic>
          <a:graphicData uri="http://schemas.openxmlformats.org/drawingml/2006/table">
            <a:tbl>
              <a:tblPr/>
              <a:tblGrid>
                <a:gridCol w="1814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8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4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5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593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190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Thử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thách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9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42"/>
          <p:cNvSpPr>
            <a:spLocks noChangeArrowheads="1"/>
          </p:cNvSpPr>
          <p:nvPr/>
        </p:nvSpPr>
        <p:spPr bwMode="auto">
          <a:xfrm>
            <a:off x="2609613" y="5005754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anose="02020603050405020304" pitchFamily="18" charset="0"/>
              </a:rPr>
              <a:t>Vua</a:t>
            </a:r>
            <a:endParaRPr lang="en-US" sz="4400" dirty="0">
              <a:latin typeface="Times New Roman" panose="02020603050405020304" pitchFamily="18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4491285" y="4744915"/>
            <a:ext cx="1790983" cy="183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con </a:t>
            </a:r>
            <a:endParaRPr lang="en-US" sz="32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chim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sẻ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en-US" sz="32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mâm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cỗ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7394639" y="4472354"/>
            <a:ext cx="2448800" cy="210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vặn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lại</a:t>
            </a:r>
            <a:endParaRPr 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vua</a:t>
            </a:r>
            <a:endParaRPr lang="en-US" sz="32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10305294" y="4877498"/>
            <a:ext cx="1676400" cy="176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“</a:t>
            </a:r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gậy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đập</a:t>
            </a:r>
            <a:r>
              <a:rPr lang="en-US" sz="32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lưng</a:t>
            </a:r>
            <a:r>
              <a:rPr lang="en-US" sz="32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9933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" y="0"/>
            <a:ext cx="11959193" cy="25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099256" y="218941"/>
            <a:ext cx="8139448" cy="875763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0" algn="l"/>
                <a:tab pos="57150" algn="l"/>
              </a:tabLst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KHỞI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7730" y="1208745"/>
            <a:ext cx="5051383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FFFF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682580" y="2756079"/>
            <a:ext cx="3271234" cy="3284113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0563" y="3675738"/>
            <a:ext cx="136768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953812" y="4788186"/>
            <a:ext cx="7984901" cy="202018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(1-&gt;4)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3953813" y="2490695"/>
            <a:ext cx="7984901" cy="2094752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gia.Học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376558"/>
              </p:ext>
            </p:extLst>
          </p:nvPr>
        </p:nvGraphicFramePr>
        <p:xfrm>
          <a:off x="0" y="-2"/>
          <a:ext cx="12192000" cy="5704673"/>
        </p:xfrm>
        <a:graphic>
          <a:graphicData uri="http://schemas.openxmlformats.org/drawingml/2006/table">
            <a:tbl>
              <a:tblPr/>
              <a:tblGrid>
                <a:gridCol w="1814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8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4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028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Thử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thách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1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</a:t>
                      </a: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angle 40"/>
          <p:cNvSpPr>
            <a:spLocks noChangeArrowheads="1"/>
          </p:cNvSpPr>
          <p:nvPr/>
        </p:nvSpPr>
        <p:spPr bwMode="auto">
          <a:xfrm>
            <a:off x="2405215" y="3390900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400" dirty="0" err="1">
                <a:latin typeface="Times New Roman" panose="02020603050405020304" pitchFamily="18" charset="0"/>
              </a:rPr>
              <a:t>Sứ</a:t>
            </a:r>
            <a:endParaRPr lang="en-US" sz="4400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thần</a:t>
            </a:r>
            <a:endParaRPr lang="en-US" sz="4400" dirty="0">
              <a:latin typeface="Times New Roman" panose="02020603050405020304" pitchFamily="18" charset="0"/>
            </a:endParaRPr>
          </a:p>
          <a:p>
            <a:pPr algn="ctr" eaLnBrk="1" hangingPunct="1"/>
            <a:endParaRPr lang="en-US" sz="4400" dirty="0">
              <a:latin typeface="Times New Roman" panose="02020603050405020304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4134464" y="2982554"/>
            <a:ext cx="2514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4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Xâu</a:t>
            </a:r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en-US" sz="4400" dirty="0" smtClean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qua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ruột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ốc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vặn</a:t>
            </a:r>
            <a:r>
              <a:rPr lang="en-US" sz="4400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54"/>
          <p:cNvSpPr>
            <a:spLocks noChangeArrowheads="1"/>
          </p:cNvSpPr>
          <p:nvPr/>
        </p:nvSpPr>
        <p:spPr bwMode="auto">
          <a:xfrm>
            <a:off x="7364362" y="2895600"/>
            <a:ext cx="1600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400" dirty="0" smtClean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 err="1" smtClean="0">
                <a:solidFill>
                  <a:schemeClr val="hlink"/>
                </a:solidFill>
                <a:latin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bài</a:t>
            </a:r>
            <a:endParaRPr lang="en-US" sz="4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dao</a:t>
            </a:r>
            <a:endParaRPr lang="en-US" sz="44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55"/>
          <p:cNvSpPr>
            <a:spLocks noChangeArrowheads="1"/>
          </p:cNvSpPr>
          <p:nvPr/>
        </p:nvSpPr>
        <p:spPr bwMode="auto">
          <a:xfrm>
            <a:off x="9988100" y="3100664"/>
            <a:ext cx="1752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400" dirty="0" smtClean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0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Kinh</a:t>
            </a:r>
            <a:r>
              <a:rPr lang="en-US" sz="40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endParaRPr lang="en-US" sz="4000" dirty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000" dirty="0" err="1" smtClean="0">
                <a:solidFill>
                  <a:srgbClr val="9933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4000" dirty="0" smtClean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endParaRPr lang="en-US" sz="4000" dirty="0">
              <a:solidFill>
                <a:srgbClr val="9933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đời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9933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3300"/>
                </a:solidFill>
                <a:latin typeface="Times New Roman" panose="02020603050405020304" pitchFamily="18" charset="0"/>
              </a:rPr>
              <a:t>gian</a:t>
            </a:r>
            <a:endParaRPr lang="en-US" sz="4000" dirty="0">
              <a:solidFill>
                <a:srgbClr val="99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3444"/>
            <a:ext cx="12192000" cy="17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4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046610"/>
              </p:ext>
            </p:extLst>
          </p:nvPr>
        </p:nvGraphicFramePr>
        <p:xfrm>
          <a:off x="597877" y="685799"/>
          <a:ext cx="10897437" cy="6197984"/>
        </p:xfrm>
        <a:graphic>
          <a:graphicData uri="http://schemas.openxmlformats.org/drawingml/2006/table">
            <a:tbl>
              <a:tblPr/>
              <a:tblGrid>
                <a:gridCol w="1841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60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0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170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426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45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Thử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thách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Người ra câu đố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Nội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dung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đố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6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6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6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65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Lần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2590800" y="5843954"/>
            <a:ext cx="9144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itchFamily="18" charset="0"/>
              </a:rPr>
              <a:t>Sứ</a:t>
            </a:r>
            <a:endParaRPr lang="en-US" altLang="en-US" sz="2800" dirty="0">
              <a:latin typeface="Times New Roman" pitchFamily="18" charset="0"/>
            </a:endParaRPr>
          </a:p>
          <a:p>
            <a:pPr algn="ctr" eaLnBrk="1" hangingPunct="1"/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thần</a:t>
            </a:r>
            <a:endParaRPr lang="en-US" altLang="en-US" sz="2800" dirty="0">
              <a:latin typeface="Times New Roman" pitchFamily="18" charset="0"/>
            </a:endParaRPr>
          </a:p>
          <a:p>
            <a:pPr algn="ctr" eaLnBrk="1" hangingPunct="1"/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2628900" y="3505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itchFamily="18" charset="0"/>
              </a:rPr>
              <a:t>Vua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30762" name="Rectangle 42"/>
          <p:cNvSpPr>
            <a:spLocks noChangeArrowheads="1"/>
          </p:cNvSpPr>
          <p:nvPr/>
        </p:nvSpPr>
        <p:spPr bwMode="auto">
          <a:xfrm>
            <a:off x="2664069" y="4629150"/>
            <a:ext cx="762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itchFamily="18" charset="0"/>
              </a:rPr>
              <a:t>Vua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30763" name="Rectangle 43"/>
          <p:cNvSpPr>
            <a:spLocks noChangeArrowheads="1"/>
          </p:cNvSpPr>
          <p:nvPr/>
        </p:nvSpPr>
        <p:spPr bwMode="auto">
          <a:xfrm>
            <a:off x="2514600" y="2171700"/>
            <a:ext cx="9906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latin typeface="Times New Roman" pitchFamily="18" charset="0"/>
              </a:rPr>
              <a:t>Viên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latin typeface="Times New Roman" pitchFamily="18" charset="0"/>
              </a:rPr>
              <a:t>quan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4021016" y="2082014"/>
            <a:ext cx="23622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Trâu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cày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ngày</a:t>
            </a:r>
            <a:endParaRPr lang="en-US" altLang="en-US" sz="2800" dirty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mấy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đường</a:t>
            </a:r>
            <a:endParaRPr lang="en-US" altLang="en-US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965332" y="3210360"/>
            <a:ext cx="25146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Ba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trâu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đực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đẻ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thành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  <a:latin typeface="Times New Roman" pitchFamily="18" charset="0"/>
              </a:rPr>
              <a:t>chín</a:t>
            </a:r>
            <a:r>
              <a:rPr lang="en-US" altLang="en-US" sz="2800" dirty="0">
                <a:solidFill>
                  <a:schemeClr val="accent2"/>
                </a:solidFill>
                <a:latin typeface="Times New Roman" pitchFamily="18" charset="0"/>
              </a:rPr>
              <a:t> con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3962400" y="4191000"/>
            <a:ext cx="2514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accent2"/>
                </a:solidFill>
                <a:latin typeface="Times New Roman" pitchFamily="18" charset="0"/>
              </a:rPr>
              <a:t>Một con chim sẻ</a:t>
            </a:r>
          </a:p>
          <a:p>
            <a:pPr eaLnBrk="1" hangingPunct="1"/>
            <a:r>
              <a:rPr lang="en-US" altLang="en-US" sz="2800">
                <a:solidFill>
                  <a:schemeClr val="accent2"/>
                </a:solidFill>
                <a:latin typeface="Times New Roman" pitchFamily="18" charset="0"/>
              </a:rPr>
              <a:t> làm ba mân cỗ 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3962400" y="5562600"/>
            <a:ext cx="2514600" cy="1047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accent2"/>
                </a:solidFill>
                <a:latin typeface="Times New Roman" pitchFamily="18" charset="0"/>
              </a:rPr>
              <a:t>Xâu chỉ qua ruột</a:t>
            </a:r>
          </a:p>
          <a:p>
            <a:pPr eaLnBrk="1" hangingPunct="1"/>
            <a:r>
              <a:rPr lang="en-US" altLang="en-US" sz="2800">
                <a:solidFill>
                  <a:schemeClr val="accent2"/>
                </a:solidFill>
                <a:latin typeface="Times New Roman" pitchFamily="18" charset="0"/>
              </a:rPr>
              <a:t> con ốc vặn </a:t>
            </a:r>
          </a:p>
        </p:txBody>
      </p:sp>
      <p:sp>
        <p:nvSpPr>
          <p:cNvPr id="30768" name="Rectangle 48"/>
          <p:cNvSpPr>
            <a:spLocks noChangeArrowheads="1"/>
          </p:cNvSpPr>
          <p:nvPr/>
        </p:nvSpPr>
        <p:spPr bwMode="auto">
          <a:xfrm>
            <a:off x="6702669" y="2099598"/>
            <a:ext cx="19050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Đố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vặn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lại</a:t>
            </a:r>
            <a:endParaRPr lang="en-US" altLang="en-US" sz="2800" dirty="0">
              <a:solidFill>
                <a:schemeClr val="hlink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viên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quan</a:t>
            </a:r>
            <a:endParaRPr lang="en-US" altLang="en-US" sz="28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30769" name="Rectangle 49"/>
          <p:cNvSpPr>
            <a:spLocks noChangeArrowheads="1"/>
          </p:cNvSpPr>
          <p:nvPr/>
        </p:nvSpPr>
        <p:spPr bwMode="auto">
          <a:xfrm>
            <a:off x="8889024" y="2016369"/>
            <a:ext cx="2591776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Đẩy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thế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bị</a:t>
            </a:r>
            <a:endParaRPr lang="en-US" altLang="en-US" sz="2800" dirty="0">
              <a:solidFill>
                <a:srgbClr val="99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động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sang</a:t>
            </a:r>
          </a:p>
          <a:p>
            <a:pPr eaLnBrk="1" hangingPunct="1"/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người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đố</a:t>
            </a:r>
            <a:endParaRPr lang="en-US" altLang="en-US" sz="2800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30770" name="Rectangle 50"/>
          <p:cNvSpPr>
            <a:spLocks noChangeArrowheads="1"/>
          </p:cNvSpPr>
          <p:nvPr/>
        </p:nvSpPr>
        <p:spPr bwMode="auto">
          <a:xfrm>
            <a:off x="6819900" y="3159369"/>
            <a:ext cx="1752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Chỉ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ra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sự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vô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lí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ở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câu</a:t>
            </a:r>
            <a:r>
              <a:rPr lang="en-US" alt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hlink"/>
                </a:solidFill>
                <a:latin typeface="Times New Roman" pitchFamily="18" charset="0"/>
              </a:rPr>
              <a:t>đố</a:t>
            </a:r>
            <a:endParaRPr lang="en-US" altLang="en-US" sz="280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30771" name="Rectangle 51"/>
          <p:cNvSpPr>
            <a:spLocks noChangeArrowheads="1"/>
          </p:cNvSpPr>
          <p:nvPr/>
        </p:nvSpPr>
        <p:spPr bwMode="auto">
          <a:xfrm>
            <a:off x="8912468" y="3175191"/>
            <a:ext cx="2341686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Đưa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vào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bẫy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tự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nói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phi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lí</a:t>
            </a:r>
            <a:endParaRPr lang="en-US" altLang="en-US" sz="2800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30772" name="Rectangle 52"/>
          <p:cNvSpPr>
            <a:spLocks noChangeArrowheads="1"/>
          </p:cNvSpPr>
          <p:nvPr/>
        </p:nvSpPr>
        <p:spPr bwMode="auto">
          <a:xfrm>
            <a:off x="6781800" y="4267200"/>
            <a:ext cx="16764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hlink"/>
                </a:solidFill>
                <a:latin typeface="Times New Roman" pitchFamily="18" charset="0"/>
              </a:rPr>
              <a:t>Đố vặn lại</a:t>
            </a:r>
          </a:p>
          <a:p>
            <a:pPr eaLnBrk="1" hangingPunct="1"/>
            <a:r>
              <a:rPr lang="en-US" altLang="en-US" sz="2800">
                <a:solidFill>
                  <a:schemeClr val="hlink"/>
                </a:solidFill>
                <a:latin typeface="Times New Roman" pitchFamily="18" charset="0"/>
              </a:rPr>
              <a:t> nhà vua</a:t>
            </a:r>
          </a:p>
        </p:txBody>
      </p:sp>
      <p:sp>
        <p:nvSpPr>
          <p:cNvPr id="30773" name="Rectangle 53"/>
          <p:cNvSpPr>
            <a:spLocks noChangeArrowheads="1"/>
          </p:cNvSpPr>
          <p:nvPr/>
        </p:nvSpPr>
        <p:spPr bwMode="auto">
          <a:xfrm>
            <a:off x="9050214" y="4547672"/>
            <a:ext cx="2066194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Lấy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“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gậy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ông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đập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lưng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ông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60470" name="Rectangle 54"/>
          <p:cNvSpPr>
            <a:spLocks noChangeArrowheads="1"/>
          </p:cNvSpPr>
          <p:nvPr/>
        </p:nvSpPr>
        <p:spPr bwMode="auto">
          <a:xfrm>
            <a:off x="6705600" y="5638800"/>
            <a:ext cx="16002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hlink"/>
                </a:solidFill>
                <a:latin typeface="Times New Roman" pitchFamily="18" charset="0"/>
              </a:rPr>
              <a:t>Hát bài</a:t>
            </a:r>
          </a:p>
          <a:p>
            <a:pPr eaLnBrk="1" hangingPunct="1"/>
            <a:r>
              <a:rPr lang="en-US" altLang="en-US" sz="2800">
                <a:solidFill>
                  <a:schemeClr val="hlink"/>
                </a:solidFill>
                <a:latin typeface="Times New Roman" pitchFamily="18" charset="0"/>
              </a:rPr>
              <a:t> đồng dao</a:t>
            </a:r>
          </a:p>
        </p:txBody>
      </p:sp>
      <p:sp>
        <p:nvSpPr>
          <p:cNvPr id="60471" name="Rectangle 55"/>
          <p:cNvSpPr>
            <a:spLocks noChangeArrowheads="1"/>
          </p:cNvSpPr>
          <p:nvPr/>
        </p:nvSpPr>
        <p:spPr bwMode="auto">
          <a:xfrm>
            <a:off x="8927124" y="5715000"/>
            <a:ext cx="2189284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Kinh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nghiệm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đời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sống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dân</a:t>
            </a:r>
            <a:r>
              <a:rPr lang="en-US" altLang="en-US" sz="2800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993300"/>
                </a:solidFill>
                <a:latin typeface="Times New Roman" pitchFamily="18" charset="0"/>
              </a:rPr>
              <a:t>gian</a:t>
            </a:r>
            <a:endParaRPr lang="en-US" altLang="en-US" sz="2800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57600" y="-7624"/>
            <a:ext cx="5081955" cy="67407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6"/>
          <p:cNvSpPr/>
          <p:nvPr/>
        </p:nvSpPr>
        <p:spPr>
          <a:xfrm>
            <a:off x="2782675" y="836126"/>
            <a:ext cx="4223458" cy="617094"/>
          </a:xfrm>
          <a:prstGeom prst="plaque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019" y="66685"/>
            <a:ext cx="877331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SUY NGẪM VÀ PHẢN HỒI</a:t>
            </a:r>
            <a:endParaRPr kumimoji="0" lang="en-US" sz="4400" b="1" i="0" u="none" strike="noStrike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2782675" y="1474660"/>
            <a:ext cx="5379903" cy="498322"/>
          </a:xfrm>
          <a:prstGeom prst="plaque">
            <a:avLst/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109" y="158758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35237" y="2088859"/>
            <a:ext cx="10233211" cy="45952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Vua sai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tìm người tài giỏi giúp nước.</a:t>
            </a: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 bé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giềng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7680" marR="30480" indent="-457200" algn="just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78" y="1693683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109" y="2590076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3493" y="5785632"/>
            <a:ext cx="985261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 minh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923" y="145296"/>
            <a:ext cx="8911687" cy="104332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852" y="328274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32" y="1227915"/>
            <a:ext cx="584848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97447" y="2240762"/>
            <a:ext cx="1045029" cy="561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8445" y="2069250"/>
            <a:ext cx="9232211" cy="1143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 bật sự thông minh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 trí hơn người của em bé.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56" y="3510382"/>
            <a:ext cx="584848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02923" y="1025925"/>
            <a:ext cx="8790608" cy="745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* Hoang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20767" y="3510382"/>
            <a:ext cx="9191425" cy="111306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.Người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1697681" y="519289"/>
            <a:ext cx="3106139" cy="103857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74166" y="1934397"/>
            <a:ext cx="4509247" cy="38757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srgbClr val="172103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2.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7934" y="1896113"/>
            <a:ext cx="5831915" cy="37943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7210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4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Vai</a:t>
            </a:r>
            <a:r>
              <a:rPr kumimoji="0" lang="en-US" sz="4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chi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ý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44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vi-VN" sz="4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r>
              <a:rPr kumimoji="0" lang="en-US" sz="4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779" y="180605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9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3496235" y="15679"/>
            <a:ext cx="4410636" cy="1207895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17097" y="2087407"/>
            <a:ext cx="4864100" cy="43441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Đề cao trí thông minh của em bé, của người lao động.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vi-VN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Đề cao kinh nghiệm dân </a:t>
            </a:r>
            <a:r>
              <a:rPr 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khảng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1200"/>
              </a:spcAft>
            </a:pP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amond 1"/>
          <p:cNvSpPr/>
          <p:nvPr/>
        </p:nvSpPr>
        <p:spPr>
          <a:xfrm>
            <a:off x="917637" y="1147947"/>
            <a:ext cx="4538134" cy="1128889"/>
          </a:xfrm>
          <a:prstGeom prst="diamon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6880080" y="968079"/>
            <a:ext cx="4538134" cy="1128889"/>
          </a:xfrm>
          <a:prstGeom prst="diamon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7637" y="2276836"/>
            <a:ext cx="4902200" cy="42987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ử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4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22994" y="380803"/>
            <a:ext cx="628482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26" y="1877611"/>
            <a:ext cx="6376962" cy="432364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964325" y="1731254"/>
            <a:ext cx="3860801" cy="3793067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truyện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bé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thông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minh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41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Điện Toán Đám Mây Suy Nghĩ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8" y="1140178"/>
            <a:ext cx="11580990" cy="53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4183" y="1569511"/>
            <a:ext cx="7021683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lũy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ta?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2443" y="216848"/>
            <a:ext cx="3062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769" y="4911635"/>
            <a:ext cx="1737511" cy="14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4392" y="287635"/>
            <a:ext cx="684482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2. TRÒ CHƠI ĐÓNG VAI</a:t>
            </a:r>
          </a:p>
        </p:txBody>
      </p:sp>
      <p:sp>
        <p:nvSpPr>
          <p:cNvPr id="5" name="Right Arrow Callout 4"/>
          <p:cNvSpPr/>
          <p:nvPr/>
        </p:nvSpPr>
        <p:spPr>
          <a:xfrm>
            <a:off x="990600" y="1841500"/>
            <a:ext cx="3187700" cy="3810000"/>
          </a:xfrm>
          <a:prstGeom prst="rightArrowCallou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178299" y="1635618"/>
            <a:ext cx="6073283" cy="481669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Chia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minh.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minh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2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52637" y="0"/>
            <a:ext cx="4829527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YÊU </a:t>
            </a:r>
            <a:r>
              <a:rPr kumimoji="0" lang="en-US" sz="54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Ở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NHÀ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Display 4"/>
          <p:cNvSpPr/>
          <p:nvPr/>
        </p:nvSpPr>
        <p:spPr>
          <a:xfrm>
            <a:off x="130629" y="1014768"/>
            <a:ext cx="11282317" cy="4878251"/>
          </a:xfrm>
          <a:prstGeom prst="flowChartDisplay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Phát biểu cảm nghĩ của em sau khi đọc truyện cổ Em bé thông mi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2" y="1014768"/>
            <a:ext cx="5784668" cy="385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97299" y="4580399"/>
            <a:ext cx="7808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3567" y="465355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Binh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lương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41" y="462620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Thổi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cơm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3570" y="463262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02060"/>
                </a:solidFill>
                <a:latin typeface="Calibri" panose="020F0502020204030204"/>
              </a:rPr>
              <a:t>Thuyền</a:t>
            </a:r>
            <a:r>
              <a:rPr lang="en-US" sz="2400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Calibri" panose="020F0502020204030204"/>
              </a:rPr>
              <a:t>rồng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015" y="478768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Núi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Sóc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401" y="466487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Phù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Đổng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Vương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2157" y="467532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455" y="475161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Sứ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giả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859" y="466464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2060"/>
                </a:solidFill>
                <a:latin typeface="Calibri" panose="020F0502020204030204"/>
              </a:rPr>
              <a:t>Long </a:t>
            </a:r>
            <a:r>
              <a:rPr lang="en-US" sz="2400" noProof="0" dirty="0" err="1" smtClean="0">
                <a:solidFill>
                  <a:srgbClr val="002060"/>
                </a:solidFill>
                <a:latin typeface="Calibri" panose="020F0502020204030204"/>
              </a:rPr>
              <a:t>Quân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84122" y="495328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Lam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Sơn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841" y="311883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Tráng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libri" panose="020F0502020204030204"/>
              </a:rPr>
              <a:t>sĩ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/>
      <p:bldP spid="30" grpId="0" animBg="1"/>
      <p:bldP spid="3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CHÚC CAC E, HỌC TỐT</a:t>
            </a:r>
            <a:endParaRPr lang="en-US" dirty="0"/>
          </a:p>
        </p:txBody>
      </p:sp>
      <p:pic>
        <p:nvPicPr>
          <p:cNvPr id="4" name="Picture 3" descr="0312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0"/>
            <a:ext cx="119699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1824" y="2791231"/>
            <a:ext cx="9405256" cy="23955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6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386366" y="940158"/>
            <a:ext cx="2768958" cy="4868214"/>
          </a:xfrm>
          <a:prstGeom prst="rightArrow">
            <a:avLst>
              <a:gd name="adj1" fmla="val 50000"/>
              <a:gd name="adj2" fmla="val 4947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THƯỞNG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ĐỘI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5016" y="132738"/>
            <a:ext cx="6069547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 QUÀ MAY MẮN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41" y="2320841"/>
            <a:ext cx="1969179" cy="174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16" y="1808732"/>
            <a:ext cx="2060627" cy="1383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7035" y="3346604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16" y="2320841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91" y="1808732"/>
            <a:ext cx="2060627" cy="13839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04310" y="3346604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14" y="481568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89" y="4303577"/>
            <a:ext cx="2060627" cy="1383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1908" y="5841449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91" y="4789936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66" y="4277827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84" y="3848131"/>
            <a:ext cx="606873" cy="5368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89185" y="5815699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386366" y="940158"/>
            <a:ext cx="2768958" cy="4868214"/>
          </a:xfrm>
          <a:prstGeom prst="rightArrow">
            <a:avLst>
              <a:gd name="adj1" fmla="val 50000"/>
              <a:gd name="adj2" fmla="val 4947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THƯỞNG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ĐỘI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5016" y="132738"/>
            <a:ext cx="6069547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 QUÀ MAY MẮN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41" y="2320841"/>
            <a:ext cx="1969179" cy="174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16" y="1808732"/>
            <a:ext cx="2060627" cy="1383912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4133754" y="1380234"/>
            <a:ext cx="1470660" cy="1328012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7035" y="3346604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16" y="2320841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91" y="1808732"/>
            <a:ext cx="2060627" cy="1383912"/>
          </a:xfrm>
          <a:prstGeom prst="rect">
            <a:avLst/>
          </a:prstGeom>
        </p:spPr>
      </p:pic>
      <p:sp>
        <p:nvSpPr>
          <p:cNvPr id="11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601029" y="1380234"/>
            <a:ext cx="1470660" cy="1328012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81" y="1282034"/>
            <a:ext cx="714375" cy="11906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04310" y="3346604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14" y="481568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189" y="4303577"/>
            <a:ext cx="2060627" cy="1383912"/>
          </a:xfrm>
          <a:prstGeom prst="rect">
            <a:avLst/>
          </a:prstGeom>
        </p:spPr>
      </p:pic>
      <p:sp>
        <p:nvSpPr>
          <p:cNvPr id="16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3947658" y="4358005"/>
            <a:ext cx="1470660" cy="1328012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kern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1908" y="5841449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91" y="4789936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66" y="4277827"/>
            <a:ext cx="2060627" cy="1383912"/>
          </a:xfrm>
          <a:prstGeom prst="rect">
            <a:avLst/>
          </a:prstGeom>
        </p:spPr>
      </p:pic>
      <p:sp>
        <p:nvSpPr>
          <p:cNvPr id="20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385904" y="3849329"/>
            <a:ext cx="1470660" cy="1328012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84" y="3848131"/>
            <a:ext cx="606873" cy="5368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189185" y="5815699"/>
            <a:ext cx="560256" cy="714178"/>
          </a:xfrm>
          <a:prstGeom prst="rect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8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6" grpId="0" animBg="1"/>
      <p:bldP spid="16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850" y="1390650"/>
            <a:ext cx="9582150" cy="2933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62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19093" r="23496" b="38844"/>
          <a:stretch/>
        </p:blipFill>
        <p:spPr bwMode="auto">
          <a:xfrm>
            <a:off x="3200400" y="0"/>
            <a:ext cx="291465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Truyện cổ tích Thạch Sanh - Lý Thông - Truyện cổ tích Việt Nam đặc sắ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3150" y="0"/>
            <a:ext cx="2952750" cy="6858000"/>
          </a:xfrm>
          <a:prstGeom prst="rect">
            <a:avLst/>
          </a:prstGeom>
          <a:noFill/>
        </p:spPr>
      </p:pic>
      <p:sp>
        <p:nvSpPr>
          <p:cNvPr id="1028" name="AutoShape 4" descr="Truyện Cổ Tích: Ăn Khế Trả Vàng - Tin Trong Ngày - Việt Báo Văn Học Nghệ  Thu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Truyện Cổ Tích: Ăn Khế Trả Vàng - Tin Trong Ngày - Việt Báo Văn Học Nghệ  Thu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Truyện Cổ Tích: Ăn Khế Trả Vàng - Tin Trong Ngày - Việt Báo Văn Học Nghệ  Thu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Truyện Cổ Tích: Ăn Khế Trả Vàng - Tin Trong Ngày - Việt Báo Văn Học Nghệ  Thu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0"/>
            <a:ext cx="3067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567"/>
            <a:ext cx="12192000" cy="533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2123601"/>
            <a:ext cx="9186203" cy="374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789"/>
            <a:ext cx="10515600" cy="1193575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BÉ THÔNG MINH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80" y="48208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13206040"/>
              </p:ext>
            </p:extLst>
          </p:nvPr>
        </p:nvGraphicFramePr>
        <p:xfrm>
          <a:off x="872197" y="1457466"/>
          <a:ext cx="10578905" cy="4760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587" y="311338"/>
            <a:ext cx="5880847" cy="8182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CHUẨN BỊ ĐỌC</a:t>
            </a:r>
            <a:endParaRPr lang="en-US" b="1" dirty="0"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xmlns="" id="{4316D904-A43F-8147-9DE3-2107256C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33" y="452186"/>
            <a:ext cx="642257" cy="67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0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4 than dong Viet Nam khien nguoi lon kham phuc hinh anh 1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2453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915150" y="1525131"/>
            <a:ext cx="52768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Nam: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MC, ca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nhí</a:t>
            </a:r>
            <a:endParaRPr lang="en-US" sz="3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13t: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8.0 IELTS và TOEFL IBT 107/120 điểm.</a:t>
            </a:r>
            <a:endParaRPr lang="en-US" sz="32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Wordstorm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qua 4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4" name="Picture 4" descr="4 than dong Viet Nam khien nguoi lon kham phuc hinh anh 2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50292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10150" y="0"/>
            <a:ext cx="718185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32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 thưởng Gương mặt trẻ Việt Nam tiêu biểu</a:t>
            </a:r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năm 2013 trong lĩnh vực sáng tạo.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 mềm giúp giáo viên cộng điểm, tính trung bình cả năm hoặc một học kỳ cho học sinh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iành 2 huy chương vàng của Malaysia và Indonesia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 thưởng đặc biệt của Viện Sáng tạo hàn lâm Hàn Quốc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B</a:t>
            </a:r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ảng điều khiển thông minh giúp người sử dụng dễ dàng tắt các thiết bị điện khi đã ra ngoài nhà, xí nghiệp, công sở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6" name="Picture 6" descr="4 than dong Viet Nam khien nguoi lon kham phuc hinh anh 3 Nguyá»n BÃ¬nh (áº¢nh: HoÃ nh Anh)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057900" cy="6858000"/>
          </a:xfrm>
          <a:prstGeom prst="rect">
            <a:avLst/>
          </a:prstGeom>
          <a:noFill/>
        </p:spPr>
      </p:pic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6740434" y="0"/>
            <a:ext cx="5451566" cy="56015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Bình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2-3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thạo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Hán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Nôm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vanh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vách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tại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Miếu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Tử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Giám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5-10t: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10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mắt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cuốn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tiểu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viễn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chiến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Phantom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Thần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tiểu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xây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dựng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phim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16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lý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ngôi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ma ở 300 Kim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Mã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743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87047" grpId="0" animBg="1"/>
      <p:bldP spid="87047" grpId="1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822</TotalTime>
  <Words>1347</Words>
  <Application>Microsoft Office PowerPoint</Application>
  <PresentationFormat>Widescreen</PresentationFormat>
  <Paragraphs>255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MS Mincho</vt:lpstr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Văn bản 2: EM BÉ THÔNG MINH</vt:lpstr>
      <vt:lpstr>I. CHUẨN BỊ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thời gian: 3 phút * Các em hoàn thiện phiếu học tập.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Yếu tố kì ảo, hoang đường: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Vaio</cp:lastModifiedBy>
  <cp:revision>71</cp:revision>
  <dcterms:created xsi:type="dcterms:W3CDTF">2021-09-11T11:08:51Z</dcterms:created>
  <dcterms:modified xsi:type="dcterms:W3CDTF">2021-09-22T17:11:26Z</dcterms:modified>
</cp:coreProperties>
</file>