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3" r:id="rId1"/>
  </p:sldMasterIdLst>
  <p:notesMasterIdLst>
    <p:notesMasterId r:id="rId23"/>
  </p:notesMasterIdLst>
  <p:sldIdLst>
    <p:sldId id="568" r:id="rId2"/>
    <p:sldId id="576" r:id="rId3"/>
    <p:sldId id="574" r:id="rId4"/>
    <p:sldId id="577" r:id="rId5"/>
    <p:sldId id="546" r:id="rId6"/>
    <p:sldId id="547" r:id="rId7"/>
    <p:sldId id="496" r:id="rId8"/>
    <p:sldId id="499" r:id="rId9"/>
    <p:sldId id="555" r:id="rId10"/>
    <p:sldId id="525" r:id="rId11"/>
    <p:sldId id="560" r:id="rId12"/>
    <p:sldId id="523" r:id="rId13"/>
    <p:sldId id="562" r:id="rId14"/>
    <p:sldId id="521" r:id="rId15"/>
    <p:sldId id="522" r:id="rId16"/>
    <p:sldId id="557" r:id="rId17"/>
    <p:sldId id="564" r:id="rId18"/>
    <p:sldId id="579" r:id="rId19"/>
    <p:sldId id="552" r:id="rId20"/>
    <p:sldId id="566" r:id="rId21"/>
    <p:sldId id="571" r:id="rId22"/>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5180" userDrawn="1">
          <p15:clr>
            <a:srgbClr val="A4A3A4"/>
          </p15:clr>
        </p15:guide>
        <p15:guide id="3"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a:srgbClr val="FBFBFB"/>
    <a:srgbClr val="EDEDEE"/>
    <a:srgbClr val="FF0066"/>
    <a:srgbClr val="008000"/>
    <a:srgbClr val="FF6699"/>
    <a:srgbClr val="FF6600"/>
    <a:srgbClr val="FFFF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4660"/>
  </p:normalViewPr>
  <p:slideViewPr>
    <p:cSldViewPr snapToGrid="0">
      <p:cViewPr varScale="1">
        <p:scale>
          <a:sx n="117" d="100"/>
          <a:sy n="117" d="100"/>
        </p:scale>
        <p:origin x="-108" y="-162"/>
      </p:cViewPr>
      <p:guideLst>
        <p:guide orient="horz" pos="2160"/>
        <p:guide pos="5180"/>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AD1D9-B2DD-4942-BC4F-B6655ADEEB11}" type="datetimeFigureOut">
              <a:rPr lang="zh-CN" altLang="en-US" smtClean="0"/>
              <a:t>2021/10/15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4FF2-319C-447C-A346-25196F1D62D7}" type="slidenum">
              <a:rPr lang="zh-CN" altLang="en-US" smtClean="0"/>
              <a:t>‹#›</a:t>
            </a:fld>
            <a:endParaRPr lang="zh-CN" altLang="en-US"/>
          </a:p>
        </p:txBody>
      </p:sp>
    </p:spTree>
    <p:extLst>
      <p:ext uri="{BB962C8B-B14F-4D97-AF65-F5344CB8AC3E}">
        <p14:creationId xmlns:p14="http://schemas.microsoft.com/office/powerpoint/2010/main" val="121253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8F199E-2EE8-43CB-8FF0-8CE490DAE21E}" type="slidenum">
              <a:rPr lang="zh-CN" altLang="en-US" smtClean="0"/>
              <a:t>2</a:t>
            </a:fld>
            <a:endParaRPr lang="zh-CN" altLang="en-US"/>
          </a:p>
        </p:txBody>
      </p:sp>
    </p:spTree>
    <p:extLst>
      <p:ext uri="{BB962C8B-B14F-4D97-AF65-F5344CB8AC3E}">
        <p14:creationId xmlns:p14="http://schemas.microsoft.com/office/powerpoint/2010/main" val="3255813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t>16</a:t>
            </a:fld>
            <a:endParaRPr lang="zh-CN" altLang="en-US"/>
          </a:p>
        </p:txBody>
      </p:sp>
    </p:spTree>
    <p:extLst>
      <p:ext uri="{BB962C8B-B14F-4D97-AF65-F5344CB8AC3E}">
        <p14:creationId xmlns:p14="http://schemas.microsoft.com/office/powerpoint/2010/main" val="197036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t>7</a:t>
            </a:fld>
            <a:endParaRPr lang="zh-CN" altLang="en-US"/>
          </a:p>
        </p:txBody>
      </p:sp>
    </p:spTree>
    <p:extLst>
      <p:ext uri="{BB962C8B-B14F-4D97-AF65-F5344CB8AC3E}">
        <p14:creationId xmlns:p14="http://schemas.microsoft.com/office/powerpoint/2010/main" val="229897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t>8</a:t>
            </a:fld>
            <a:endParaRPr lang="zh-CN" altLang="en-US"/>
          </a:p>
        </p:txBody>
      </p:sp>
    </p:spTree>
    <p:extLst>
      <p:ext uri="{BB962C8B-B14F-4D97-AF65-F5344CB8AC3E}">
        <p14:creationId xmlns:p14="http://schemas.microsoft.com/office/powerpoint/2010/main" val="4036718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pPr/>
              <a:t>9</a:t>
            </a:fld>
            <a:endParaRPr lang="zh-CN" altLang="en-US"/>
          </a:p>
        </p:txBody>
      </p:sp>
    </p:spTree>
    <p:extLst>
      <p:ext uri="{BB962C8B-B14F-4D97-AF65-F5344CB8AC3E}">
        <p14:creationId xmlns:p14="http://schemas.microsoft.com/office/powerpoint/2010/main" val="1943239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t>10</a:t>
            </a:fld>
            <a:endParaRPr lang="zh-CN" altLang="en-US"/>
          </a:p>
        </p:txBody>
      </p:sp>
    </p:spTree>
    <p:extLst>
      <p:ext uri="{BB962C8B-B14F-4D97-AF65-F5344CB8AC3E}">
        <p14:creationId xmlns:p14="http://schemas.microsoft.com/office/powerpoint/2010/main" val="4025390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pPr/>
              <a:t>11</a:t>
            </a:fld>
            <a:endParaRPr lang="zh-CN" altLang="en-US"/>
          </a:p>
        </p:txBody>
      </p:sp>
    </p:spTree>
    <p:extLst>
      <p:ext uri="{BB962C8B-B14F-4D97-AF65-F5344CB8AC3E}">
        <p14:creationId xmlns:p14="http://schemas.microsoft.com/office/powerpoint/2010/main" val="2080079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t>12</a:t>
            </a:fld>
            <a:endParaRPr lang="zh-CN" altLang="en-US"/>
          </a:p>
        </p:txBody>
      </p:sp>
    </p:spTree>
    <p:extLst>
      <p:ext uri="{BB962C8B-B14F-4D97-AF65-F5344CB8AC3E}">
        <p14:creationId xmlns:p14="http://schemas.microsoft.com/office/powerpoint/2010/main" val="117745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t>14</a:t>
            </a:fld>
            <a:endParaRPr lang="zh-CN" altLang="en-US"/>
          </a:p>
        </p:txBody>
      </p:sp>
    </p:spTree>
    <p:extLst>
      <p:ext uri="{BB962C8B-B14F-4D97-AF65-F5344CB8AC3E}">
        <p14:creationId xmlns:p14="http://schemas.microsoft.com/office/powerpoint/2010/main" val="128076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A2C4FF2-319C-447C-A346-25196F1D62D7}" type="slidenum">
              <a:rPr lang="zh-CN" altLang="en-US" smtClean="0"/>
              <a:t>15</a:t>
            </a:fld>
            <a:endParaRPr lang="zh-CN" altLang="en-US"/>
          </a:p>
        </p:txBody>
      </p:sp>
    </p:spTree>
    <p:extLst>
      <p:ext uri="{BB962C8B-B14F-4D97-AF65-F5344CB8AC3E}">
        <p14:creationId xmlns:p14="http://schemas.microsoft.com/office/powerpoint/2010/main" val="355944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637C81-C078-4C1E-B6DD-CC9190B508C9}" type="datetimeFigureOut">
              <a:rPr lang="en-ID" smtClean="0"/>
              <a:t>15/10/2021</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51A4BA2-8A67-4D14-BDC6-85CD02405C2B}" type="slidenum">
              <a:rPr lang="en-ID" smtClean="0"/>
              <a:t>‹#›</a:t>
            </a:fld>
            <a:endParaRPr lang="en-ID"/>
          </a:p>
        </p:txBody>
      </p:sp>
    </p:spTree>
    <p:extLst>
      <p:ext uri="{BB962C8B-B14F-4D97-AF65-F5344CB8AC3E}">
        <p14:creationId xmlns:p14="http://schemas.microsoft.com/office/powerpoint/2010/main" val="4220836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814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9132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802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457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240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808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86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666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777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8746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8878007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sp>
        <p:nvSpPr>
          <p:cNvPr id="12" name="TextBox 11">
            <a:extLst>
              <a:ext uri="{FF2B5EF4-FFF2-40B4-BE49-F238E27FC236}">
                <a16:creationId xmlns="" xmlns:a16="http://schemas.microsoft.com/office/drawing/2014/main" id="{6B883BE1-65DC-4912-8A01-7AB6F1E33DBD}"/>
              </a:ext>
            </a:extLst>
          </p:cNvPr>
          <p:cNvSpPr txBox="1"/>
          <p:nvPr/>
        </p:nvSpPr>
        <p:spPr>
          <a:xfrm>
            <a:off x="2203503" y="607714"/>
            <a:ext cx="7380226" cy="983346"/>
          </a:xfrm>
          <a:prstGeom prst="rect">
            <a:avLst/>
          </a:prstGeom>
          <a:noFill/>
        </p:spPr>
        <p:txBody>
          <a:bodyPr wrap="none" rtlCol="0">
            <a:spAutoFit/>
          </a:bodyPr>
          <a:lstStyle/>
          <a:p>
            <a:pPr algn="ctr"/>
            <a:r>
              <a:rPr lang="en-US" sz="2895" b="1" dirty="0">
                <a:solidFill>
                  <a:srgbClr val="FF0000"/>
                </a:solidFill>
                <a:latin typeface="Times New Roman" panose="02020603050405020304" pitchFamily="18" charset="0"/>
                <a:cs typeface="Times New Roman" panose="02020603050405020304" pitchFamily="18" charset="0"/>
              </a:rPr>
              <a:t>PHÒNG GIÁO DỤC &amp; ĐÀO TẠO QUẬN 12</a:t>
            </a:r>
          </a:p>
          <a:p>
            <a:pPr algn="ctr"/>
            <a:r>
              <a:rPr lang="en-US" sz="2895" b="1" dirty="0">
                <a:solidFill>
                  <a:srgbClr val="FF0000"/>
                </a:solidFill>
                <a:latin typeface="Times New Roman" panose="02020603050405020304" pitchFamily="18" charset="0"/>
                <a:cs typeface="Times New Roman" panose="02020603050405020304" pitchFamily="18" charset="0"/>
              </a:rPr>
              <a:t>TRƯỜNG THCS </a:t>
            </a:r>
            <a:r>
              <a:rPr lang="vi-VN" sz="2895" b="1" dirty="0">
                <a:solidFill>
                  <a:srgbClr val="FF0000"/>
                </a:solidFill>
                <a:latin typeface="Times New Roman" panose="02020603050405020304" pitchFamily="18" charset="0"/>
                <a:cs typeface="Times New Roman" panose="02020603050405020304" pitchFamily="18" charset="0"/>
              </a:rPr>
              <a:t>..............................</a:t>
            </a:r>
            <a:endParaRPr lang="en-US" sz="2895"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26798" y="1972334"/>
            <a:ext cx="10459523" cy="2027104"/>
          </a:xfrm>
          <a:prstGeom prst="rect">
            <a:avLst/>
          </a:prstGeom>
          <a:noFill/>
        </p:spPr>
        <p:txBody>
          <a:bodyPr wrap="square" lIns="66179" tIns="33089" rIns="66179" bIns="33089">
            <a:spAutoFit/>
          </a:bodyPr>
          <a:lstStyle/>
          <a:p>
            <a:pPr>
              <a:defRPr/>
            </a:pP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mừng</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defRPr/>
            </a:pP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369"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6369"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online </a:t>
            </a:r>
            <a:endParaRPr lang="en-US" sz="6369"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0532261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ình nền Powerpoint màu sáng - Phụ Kiện MacBook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8B77CB14-BC92-4C23-A5BB-DA5849EE9434}"/>
              </a:ext>
            </a:extLst>
          </p:cNvPr>
          <p:cNvGrpSpPr/>
          <p:nvPr/>
        </p:nvGrpSpPr>
        <p:grpSpPr>
          <a:xfrm>
            <a:off x="2090057" y="-56769"/>
            <a:ext cx="6522635" cy="850955"/>
            <a:chOff x="4702191" y="210925"/>
            <a:chExt cx="2787618" cy="1295400"/>
          </a:xfrm>
          <a:solidFill>
            <a:schemeClr val="bg1"/>
          </a:solidFill>
        </p:grpSpPr>
        <p:sp>
          <p:nvSpPr>
            <p:cNvPr id="4" name="AutoShape 22">
              <a:extLst>
                <a:ext uri="{FF2B5EF4-FFF2-40B4-BE49-F238E27FC236}">
                  <a16:creationId xmlns:a16="http://schemas.microsoft.com/office/drawing/2014/main" xmlns="" id="{D4924B5B-D4C4-408C-833F-1D48D34A1CEA}"/>
                </a:ext>
              </a:extLst>
            </p:cNvPr>
            <p:cNvSpPr>
              <a:spLocks noChangeArrowheads="1"/>
            </p:cNvSpPr>
            <p:nvPr/>
          </p:nvSpPr>
          <p:spPr bwMode="gray">
            <a:xfrm>
              <a:off x="4702191" y="210925"/>
              <a:ext cx="2787618" cy="1295400"/>
            </a:xfrm>
            <a:prstGeom prst="roundRect">
              <a:avLst>
                <a:gd name="adj" fmla="val 9114"/>
              </a:avLst>
            </a:prstGeom>
            <a:grpFill/>
            <a:ln>
              <a:solidFill>
                <a:srgbClr val="3891A7"/>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rot lat="0" lon="0" rev="0"/>
              </a:camera>
              <a:lightRig rig="balanced" dir="t"/>
            </a:scene3d>
            <a:sp3d>
              <a:bevelT w="50800" h="50800"/>
            </a:sp3d>
          </p:spPr>
          <p:txBody>
            <a:bodyPr anchor="ctr"/>
            <a:lstStyle/>
            <a:p>
              <a:pPr algn="ctr">
                <a:defRPr/>
              </a:pP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5" name="Rectangle 35">
              <a:extLst>
                <a:ext uri="{FF2B5EF4-FFF2-40B4-BE49-F238E27FC236}">
                  <a16:creationId xmlns:a16="http://schemas.microsoft.com/office/drawing/2014/main" xmlns="" id="{0DD67EAA-AF40-4936-9EE1-6E9BEDEC693D}"/>
                </a:ext>
              </a:extLst>
            </p:cNvPr>
            <p:cNvSpPr>
              <a:spLocks noChangeArrowheads="1"/>
            </p:cNvSpPr>
            <p:nvPr/>
          </p:nvSpPr>
          <p:spPr bwMode="gray">
            <a:xfrm>
              <a:off x="4844400" y="366673"/>
              <a:ext cx="2510686" cy="983903"/>
            </a:xfrm>
            <a:prstGeom prst="rect">
              <a:avLst/>
            </a:prstGeom>
            <a:grpFill/>
            <a:ln w="9525" algn="ctr">
              <a:noFill/>
              <a:miter lim="800000"/>
              <a:headEnd/>
              <a:tailEnd/>
            </a:ln>
            <a:effectLst/>
          </p:spPr>
          <p:txBody>
            <a:bodyPr wrap="square">
              <a:spAutoFit/>
            </a:bodyPr>
            <a:lstStyle/>
            <a:p>
              <a:pPr algn="ctr">
                <a:defRPr/>
              </a:pP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Tóm</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tắt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đoạn</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trích</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xmlns="" id="{17472D4B-469A-434C-AC54-654857BA2482}"/>
              </a:ext>
            </a:extLst>
          </p:cNvPr>
          <p:cNvGrpSpPr/>
          <p:nvPr/>
        </p:nvGrpSpPr>
        <p:grpSpPr>
          <a:xfrm>
            <a:off x="-116116" y="850958"/>
            <a:ext cx="12308113" cy="5701385"/>
            <a:chOff x="4586143" y="18489"/>
            <a:chExt cx="2992104" cy="1487837"/>
          </a:xfrm>
          <a:solidFill>
            <a:schemeClr val="accent4">
              <a:lumMod val="20000"/>
              <a:lumOff val="80000"/>
            </a:schemeClr>
          </a:solidFill>
        </p:grpSpPr>
        <p:sp>
          <p:nvSpPr>
            <p:cNvPr id="7" name="AutoShape 22">
              <a:extLst>
                <a:ext uri="{FF2B5EF4-FFF2-40B4-BE49-F238E27FC236}">
                  <a16:creationId xmlns:a16="http://schemas.microsoft.com/office/drawing/2014/main" xmlns="" id="{B37611F7-5AB2-409B-B48F-4E4D9923061A}"/>
                </a:ext>
              </a:extLst>
            </p:cNvPr>
            <p:cNvSpPr>
              <a:spLocks noChangeArrowheads="1"/>
            </p:cNvSpPr>
            <p:nvPr/>
          </p:nvSpPr>
          <p:spPr bwMode="gray">
            <a:xfrm>
              <a:off x="4586143" y="18489"/>
              <a:ext cx="2992104" cy="1487837"/>
            </a:xfrm>
            <a:prstGeom prst="roundRect">
              <a:avLst>
                <a:gd name="adj" fmla="val 9114"/>
              </a:avLst>
            </a:prstGeom>
            <a:grpFill/>
            <a:ln>
              <a:solidFill>
                <a:srgbClr val="3891A7"/>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rot lat="0" lon="0" rev="0"/>
              </a:camera>
              <a:lightRig rig="balanced" dir="t"/>
            </a:scene3d>
            <a:sp3d>
              <a:bevelT w="50800" h="50800"/>
            </a:sp3d>
          </p:spPr>
          <p:txBody>
            <a:bodyPr anchor="ctr"/>
            <a:lstStyle/>
            <a:p>
              <a:pPr algn="ctr">
                <a:defRPr/>
              </a:pPr>
              <a:endParaRPr lang="en-US" sz="2000" b="1" dirty="0">
                <a:solidFill>
                  <a:srgbClr val="FEB80A">
                    <a:lumMod val="50000"/>
                  </a:srgbClr>
                </a:solidFill>
                <a:latin typeface="Arial" pitchFamily="34" charset="0"/>
                <a:cs typeface="Arial" pitchFamily="34" charset="0"/>
              </a:endParaRPr>
            </a:p>
          </p:txBody>
        </p:sp>
        <p:sp>
          <p:nvSpPr>
            <p:cNvPr id="8" name="Rectangle 35">
              <a:extLst>
                <a:ext uri="{FF2B5EF4-FFF2-40B4-BE49-F238E27FC236}">
                  <a16:creationId xmlns:a16="http://schemas.microsoft.com/office/drawing/2014/main" xmlns="" id="{BFD191C2-4683-4C60-80BA-E5AF714EA3A4}"/>
                </a:ext>
              </a:extLst>
            </p:cNvPr>
            <p:cNvSpPr>
              <a:spLocks noChangeArrowheads="1"/>
            </p:cNvSpPr>
            <p:nvPr/>
          </p:nvSpPr>
          <p:spPr bwMode="gray">
            <a:xfrm>
              <a:off x="4702191" y="56570"/>
              <a:ext cx="2714287" cy="1277049"/>
            </a:xfrm>
            <a:prstGeom prst="rect">
              <a:avLst/>
            </a:prstGeom>
            <a:grpFill/>
            <a:ln w="9525" algn="ctr">
              <a:noFill/>
              <a:miter lim="800000"/>
              <a:headEnd/>
              <a:tailEnd/>
            </a:ln>
            <a:effectLst/>
          </p:spPr>
          <p:txBody>
            <a:bodyPr wrap="square">
              <a:spAutoFit/>
            </a:bodyPr>
            <a:lstStyle/>
            <a:p>
              <a:pPr algn="just">
                <a:defRPr/>
              </a:pPr>
              <a:r>
                <a:rPr lang="en-SG" sz="2400" dirty="0">
                  <a:latin typeface="+mj-lt"/>
                </a:rPr>
                <a:t>	</a:t>
              </a:r>
              <a:r>
                <a:rPr lang="vi-VN" sz="2400" dirty="0">
                  <a:latin typeface="+mj-lt"/>
                </a:rPr>
                <a:t>Làng Ku-ku-rêu nằm ven chân núi, </a:t>
              </a:r>
              <a:r>
                <a:rPr lang="en-US" sz="2400" dirty="0" err="1">
                  <a:latin typeface="Times New Roman" panose="02020603050405020304" pitchFamily="18" charset="0"/>
                  <a:cs typeface="Times New Roman" panose="02020603050405020304" pitchFamily="18" charset="0"/>
                </a:rPr>
                <a:t>trên</a:t>
              </a:r>
              <a:r>
                <a:rPr lang="en-US" sz="2400" dirty="0">
                  <a:latin typeface="+mj-lt"/>
                </a:rPr>
                <a:t> </a:t>
              </a:r>
              <a:r>
                <a:rPr lang="vi-VN" sz="2400" dirty="0">
                  <a:latin typeface="+mj-lt"/>
                </a:rPr>
                <a:t>một cao nguyên, phía dưới là thung lũng Vàng. Phía trên làng, giữa một ngọn đồi, hai cây phong to lớn, hùng vĩ như những ngọn hải đăng trên núi, biểu tượng c</a:t>
              </a:r>
              <a:r>
                <a:rPr lang="en-US" sz="2400" dirty="0">
                  <a:latin typeface="+mj-lt"/>
                </a:rPr>
                <a:t>ho</a:t>
              </a:r>
              <a:r>
                <a:rPr lang="vi-VN" sz="2400" dirty="0">
                  <a:latin typeface="+mj-lt"/>
                </a:rPr>
                <a:t> tiếng nói riêng, tâm hồn riêng của làng.</a:t>
              </a:r>
            </a:p>
            <a:p>
              <a:pPr algn="just">
                <a:buFontTx/>
                <a:buNone/>
                <a:defRPr/>
              </a:pPr>
              <a:r>
                <a:rPr lang="en-US" sz="2400" dirty="0">
                  <a:latin typeface="+mj-lt"/>
                </a:rPr>
                <a:t>	</a:t>
              </a:r>
              <a:r>
                <a:rPr lang="vi-VN" sz="2400" dirty="0">
                  <a:latin typeface="+mj-lt"/>
                </a:rPr>
                <a:t>Vào năm học cuối, bọn trẻ chạy ào lên đấy phá tổ chim, leo lên hai cây phong cao vút để thấy hiện ra trước mắt chúng biết bao vùng đất chưa từng biết và những con sông chưa từng nghe.</a:t>
              </a:r>
            </a:p>
            <a:p>
              <a:pPr algn="just">
                <a:buFontTx/>
                <a:buNone/>
                <a:defRPr/>
              </a:pPr>
              <a:r>
                <a:rPr lang="en-US" sz="2400" dirty="0">
                  <a:latin typeface="+mj-lt"/>
                </a:rPr>
                <a:t>	</a:t>
              </a:r>
              <a:r>
                <a:rPr lang="vi-VN" sz="2400" dirty="0">
                  <a:latin typeface="+mj-lt"/>
                </a:rPr>
                <a:t>Thuở ấy, nhân vật "tôi" chỉ cảm nhận sự gắn bó tuổi thơ mình với hai cây phong, tìm đến nó để tìm đến âm thanh kì diệu, những kí ức gắn liền suốt tuổi thơ, và "tôi" cũng ko biết vì sao ở đó được gọi là "Trường Đuy-sen</a:t>
              </a:r>
              <a:r>
                <a:rPr lang="vi-VN" sz="2400" dirty="0" smtClean="0">
                  <a:latin typeface="+mj-lt"/>
                </a:rPr>
                <a:t>".</a:t>
              </a:r>
              <a:endParaRPr lang="vi-VN" sz="2400" dirty="0">
                <a:latin typeface="+mj-lt"/>
              </a:endParaRPr>
            </a:p>
            <a:p>
              <a:pPr algn="just">
                <a:buFontTx/>
                <a:buNone/>
                <a:defRPr/>
              </a:pPr>
              <a:r>
                <a:rPr lang="en-US" sz="2400" dirty="0">
                  <a:latin typeface="+mj-lt"/>
                </a:rPr>
                <a:t>	</a:t>
              </a:r>
              <a:r>
                <a:rPr lang="vi-VN" sz="2400" dirty="0">
                  <a:latin typeface="+mj-lt"/>
                </a:rPr>
                <a:t>Tình cảm yêu mến hai cây phong của “tôi”, của “chúng tôi”, của những người dân làng Ku-ku-rêu khiến chúng ta trân trọng chính là vì hai cây phong ấy gắn với câu chuyện về một con người cao đẹp, người thầy giáo  đã vun trồng bao ước mơ, hi vọng cho những trò nhỏ của mình.</a:t>
              </a:r>
            </a:p>
          </p:txBody>
        </p:sp>
      </p:grpSp>
    </p:spTree>
    <p:extLst>
      <p:ext uri="{BB962C8B-B14F-4D97-AF65-F5344CB8AC3E}">
        <p14:creationId xmlns:p14="http://schemas.microsoft.com/office/powerpoint/2010/main" val="405522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grpSp>
        <p:nvGrpSpPr>
          <p:cNvPr id="7" name="Group 6">
            <a:extLst>
              <a:ext uri="{FF2B5EF4-FFF2-40B4-BE49-F238E27FC236}">
                <a16:creationId xmlns:a16="http://schemas.microsoft.com/office/drawing/2014/main" xmlns="" id="{4951F789-2B08-4793-B1D6-108A4264A8CB}"/>
              </a:ext>
            </a:extLst>
          </p:cNvPr>
          <p:cNvGrpSpPr/>
          <p:nvPr/>
        </p:nvGrpSpPr>
        <p:grpSpPr>
          <a:xfrm>
            <a:off x="3679636" y="408037"/>
            <a:ext cx="4832727" cy="1192508"/>
            <a:chOff x="4702191" y="210925"/>
            <a:chExt cx="2787618" cy="1815343"/>
          </a:xfrm>
        </p:grpSpPr>
        <p:sp>
          <p:nvSpPr>
            <p:cNvPr id="2" name="AutoShape 22">
              <a:extLst>
                <a:ext uri="{FF2B5EF4-FFF2-40B4-BE49-F238E27FC236}">
                  <a16:creationId xmlns:a16="http://schemas.microsoft.com/office/drawing/2014/main" xmlns="" id="{8DCA0CE0-39B3-4644-89DE-5B5F29496299}"/>
                </a:ext>
              </a:extLst>
            </p:cNvPr>
            <p:cNvSpPr>
              <a:spLocks noChangeArrowheads="1"/>
            </p:cNvSpPr>
            <p:nvPr/>
          </p:nvSpPr>
          <p:spPr bwMode="gray">
            <a:xfrm>
              <a:off x="4702191" y="210925"/>
              <a:ext cx="2787618" cy="1295400"/>
            </a:xfrm>
            <a:prstGeom prst="roundRect">
              <a:avLst>
                <a:gd name="adj" fmla="val 9114"/>
              </a:avLst>
            </a:prstGeom>
            <a:gradFill rotWithShape="1">
              <a:gsLst>
                <a:gs pos="0">
                  <a:srgbClr val="FFFFFF"/>
                </a:gs>
                <a:gs pos="100000">
                  <a:srgbClr val="3891A7">
                    <a:lumMod val="20000"/>
                    <a:lumOff val="80000"/>
                  </a:srgbClr>
                </a:gs>
              </a:gsLst>
              <a:lin ang="5400000" scaled="0"/>
            </a:gradFill>
            <a:ln>
              <a:solidFill>
                <a:srgbClr val="3891A7"/>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rot lat="0" lon="0" rev="0"/>
              </a:camera>
              <a:lightRig rig="balanced" dir="t"/>
            </a:scene3d>
            <a:sp3d>
              <a:bevelT w="50800" h="50800"/>
            </a:sp3d>
          </p:spPr>
          <p:txBody>
            <a:bodyPr anchor="ctr"/>
            <a:lstStyle/>
            <a:p>
              <a:pPr algn="ctr">
                <a:defRPr/>
              </a:pPr>
              <a:endParaRPr lang="en-US" sz="2000" b="1" dirty="0">
                <a:solidFill>
                  <a:srgbClr val="FEB80A">
                    <a:lumMod val="50000"/>
                  </a:srgbClr>
                </a:solidFill>
                <a:latin typeface="Arial" pitchFamily="34" charset="0"/>
                <a:cs typeface="Arial" pitchFamily="34" charset="0"/>
              </a:endParaRPr>
            </a:p>
          </p:txBody>
        </p:sp>
        <p:sp>
          <p:nvSpPr>
            <p:cNvPr id="6" name="Rectangle 35">
              <a:extLst>
                <a:ext uri="{FF2B5EF4-FFF2-40B4-BE49-F238E27FC236}">
                  <a16:creationId xmlns:a16="http://schemas.microsoft.com/office/drawing/2014/main" xmlns="" id="{A5C8050A-63DD-453D-B781-38AC60AB0380}"/>
                </a:ext>
              </a:extLst>
            </p:cNvPr>
            <p:cNvSpPr>
              <a:spLocks noChangeArrowheads="1"/>
            </p:cNvSpPr>
            <p:nvPr/>
          </p:nvSpPr>
          <p:spPr bwMode="gray">
            <a:xfrm>
              <a:off x="4817807" y="386430"/>
              <a:ext cx="2510686" cy="1639838"/>
            </a:xfrm>
            <a:prstGeom prst="rect">
              <a:avLst/>
            </a:prstGeom>
            <a:noFill/>
            <a:ln w="9525" algn="ctr">
              <a:noFill/>
              <a:miter lim="800000"/>
              <a:headEnd/>
              <a:tailEnd/>
            </a:ln>
            <a:effectLst/>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Hai </a:t>
              </a:r>
              <a:r>
                <a:rPr lang="en-US" sz="3200" b="1" dirty="0" err="1">
                  <a:solidFill>
                    <a:srgbClr val="FF0000"/>
                  </a:solidFill>
                  <a:latin typeface="Times New Roman" panose="02020603050405020304" pitchFamily="18" charset="0"/>
                  <a:cs typeface="Times New Roman" panose="02020603050405020304" pitchFamily="18" charset="0"/>
                </a:rPr>
                <a:t>mạch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ghép</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
        <p:nvSpPr>
          <p:cNvPr id="10" name="AutoShape 22">
            <a:extLst>
              <a:ext uri="{FF2B5EF4-FFF2-40B4-BE49-F238E27FC236}">
                <a16:creationId xmlns:a16="http://schemas.microsoft.com/office/drawing/2014/main" xmlns="" id="{0744A6F0-B32C-45FF-AE82-D315A9C555D6}"/>
              </a:ext>
            </a:extLst>
          </p:cNvPr>
          <p:cNvSpPr>
            <a:spLocks noChangeArrowheads="1"/>
          </p:cNvSpPr>
          <p:nvPr/>
        </p:nvSpPr>
        <p:spPr bwMode="gray">
          <a:xfrm>
            <a:off x="467036" y="2034813"/>
            <a:ext cx="4940706" cy="3032336"/>
          </a:xfrm>
          <a:prstGeom prst="roundRect">
            <a:avLst>
              <a:gd name="adj" fmla="val 9114"/>
            </a:avLst>
          </a:prstGeom>
          <a:gradFill rotWithShape="1">
            <a:gsLst>
              <a:gs pos="0">
                <a:srgbClr val="FFFFFF"/>
              </a:gs>
              <a:gs pos="100000">
                <a:srgbClr val="3891A7">
                  <a:lumMod val="20000"/>
                  <a:lumOff val="80000"/>
                </a:srgbClr>
              </a:gs>
            </a:gsLst>
            <a:lin ang="5400000" scaled="0"/>
          </a:gradFill>
          <a:ln>
            <a:solidFill>
              <a:srgbClr val="3891A7"/>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rot lat="0" lon="0" rev="0"/>
            </a:camera>
            <a:lightRig rig="balanced" dir="t"/>
          </a:scene3d>
          <a:sp3d>
            <a:bevelT w="50800" h="50800"/>
          </a:sp3d>
        </p:spPr>
        <p:txBody>
          <a:bodyPr anchor="ctr"/>
          <a:lstStyle/>
          <a:p>
            <a:pPr algn="ctr">
              <a:defRPr/>
            </a:pPr>
            <a:endParaRPr lang="en-US" b="1" dirty="0">
              <a:latin typeface="Arial" pitchFamily="34" charset="0"/>
              <a:cs typeface="Arial" pitchFamily="34" charset="0"/>
            </a:endParaRPr>
          </a:p>
        </p:txBody>
      </p:sp>
      <p:sp>
        <p:nvSpPr>
          <p:cNvPr id="13" name="AutoShape 22">
            <a:extLst>
              <a:ext uri="{FF2B5EF4-FFF2-40B4-BE49-F238E27FC236}">
                <a16:creationId xmlns:a16="http://schemas.microsoft.com/office/drawing/2014/main" xmlns="" id="{EA97D816-626C-4ADF-9915-62399A8B8250}"/>
              </a:ext>
            </a:extLst>
          </p:cNvPr>
          <p:cNvSpPr>
            <a:spLocks noChangeArrowheads="1"/>
          </p:cNvSpPr>
          <p:nvPr/>
        </p:nvSpPr>
        <p:spPr bwMode="gray">
          <a:xfrm>
            <a:off x="6929192" y="2041109"/>
            <a:ext cx="4940707" cy="3032336"/>
          </a:xfrm>
          <a:prstGeom prst="roundRect">
            <a:avLst>
              <a:gd name="adj" fmla="val 9114"/>
            </a:avLst>
          </a:prstGeom>
          <a:gradFill rotWithShape="1">
            <a:gsLst>
              <a:gs pos="0">
                <a:srgbClr val="FFFFFF"/>
              </a:gs>
              <a:gs pos="100000">
                <a:srgbClr val="3891A7">
                  <a:lumMod val="20000"/>
                  <a:lumOff val="80000"/>
                </a:srgbClr>
              </a:gs>
            </a:gsLst>
            <a:lin ang="5400000" scaled="0"/>
          </a:gradFill>
          <a:ln>
            <a:solidFill>
              <a:srgbClr val="3891A7"/>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rot lat="0" lon="0" rev="0"/>
            </a:camera>
            <a:lightRig rig="balanced" dir="t"/>
          </a:scene3d>
          <a:sp3d>
            <a:bevelT w="50800" h="50800"/>
          </a:sp3d>
        </p:spPr>
        <p:txBody>
          <a:bodyPr anchor="ctr"/>
          <a:lstStyle/>
          <a:p>
            <a:pPr algn="ctr">
              <a:defRPr/>
            </a:pPr>
            <a:endParaRPr lang="en-US" b="1" dirty="0">
              <a:latin typeface="Arial" pitchFamily="34" charset="0"/>
              <a:cs typeface="Arial" pitchFamily="34" charset="0"/>
            </a:endParaRPr>
          </a:p>
        </p:txBody>
      </p:sp>
      <p:cxnSp>
        <p:nvCxnSpPr>
          <p:cNvPr id="16" name="Straight Arrow Connector 15">
            <a:extLst>
              <a:ext uri="{FF2B5EF4-FFF2-40B4-BE49-F238E27FC236}">
                <a16:creationId xmlns:a16="http://schemas.microsoft.com/office/drawing/2014/main" xmlns="" id="{CFE0EAF1-FC92-4085-B19F-BB069A82783B}"/>
              </a:ext>
            </a:extLst>
          </p:cNvPr>
          <p:cNvCxnSpPr>
            <a:cxnSpLocks/>
            <a:stCxn id="2" idx="2"/>
            <a:endCxn id="10" idx="0"/>
          </p:cNvCxnSpPr>
          <p:nvPr/>
        </p:nvCxnSpPr>
        <p:spPr>
          <a:xfrm flipH="1">
            <a:off x="2937389" y="1258992"/>
            <a:ext cx="3158611" cy="7758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C28CF3C1-FB9F-4543-AEF9-6544E91038ED}"/>
              </a:ext>
            </a:extLst>
          </p:cNvPr>
          <p:cNvCxnSpPr>
            <a:cxnSpLocks/>
            <a:stCxn id="2" idx="2"/>
            <a:endCxn id="13" idx="0"/>
          </p:cNvCxnSpPr>
          <p:nvPr/>
        </p:nvCxnSpPr>
        <p:spPr>
          <a:xfrm>
            <a:off x="6096000" y="1258992"/>
            <a:ext cx="3303546" cy="7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Rectangle 35">
            <a:extLst>
              <a:ext uri="{FF2B5EF4-FFF2-40B4-BE49-F238E27FC236}">
                <a16:creationId xmlns:a16="http://schemas.microsoft.com/office/drawing/2014/main" xmlns="" id="{B65C301B-1CEA-46A9-95D9-F2BD380993EA}"/>
              </a:ext>
            </a:extLst>
          </p:cNvPr>
          <p:cNvSpPr>
            <a:spLocks noChangeArrowheads="1"/>
          </p:cNvSpPr>
          <p:nvPr/>
        </p:nvSpPr>
        <p:spPr bwMode="gray">
          <a:xfrm>
            <a:off x="619434" y="2218553"/>
            <a:ext cx="4611330" cy="1010726"/>
          </a:xfrm>
          <a:prstGeom prst="rect">
            <a:avLst/>
          </a:prstGeom>
          <a:noFill/>
          <a:ln w="9525" algn="ctr">
            <a:noFill/>
            <a:miter lim="800000"/>
            <a:headEnd/>
            <a:tailEnd/>
          </a:ln>
          <a:effectLst/>
        </p:spPr>
        <p:txBody>
          <a:bodyPr wrap="square">
            <a:spAutoFit/>
          </a:bodyPr>
          <a:lstStyle/>
          <a:p>
            <a:pPr algn="just">
              <a:lnSpc>
                <a:spcPct val="120000"/>
              </a:lnSpc>
              <a:defRPr/>
            </a:pP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nhân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tôi</a:t>
            </a:r>
            <a:r>
              <a:rPr lang="en-US" sz="2600" b="1" i="1" dirty="0">
                <a:latin typeface="Times New Roman" panose="02020603050405020304" pitchFamily="18" charset="0"/>
                <a:cs typeface="Times New Roman" panose="02020603050405020304" pitchFamily="18" charset="0"/>
              </a:rPr>
              <a:t> - </a:t>
            </a:r>
            <a:r>
              <a:rPr lang="de-DE" sz="2600" dirty="0">
                <a:solidFill>
                  <a:srgbClr val="0000CC"/>
                </a:solidFill>
                <a:latin typeface="Times New Roman" panose="02020603050405020304" pitchFamily="18" charset="0"/>
                <a:cs typeface="Times New Roman" panose="02020603050405020304" pitchFamily="18" charset="0"/>
              </a:rPr>
              <a:t>hoạ sĩ ở hiện tại nhớ về quá khứ</a:t>
            </a:r>
            <a:endParaRPr lang="en-US" sz="2600" dirty="0">
              <a:latin typeface="Times New Roman" panose="02020603050405020304" pitchFamily="18" charset="0"/>
              <a:cs typeface="Times New Roman" panose="02020603050405020304" pitchFamily="18" charset="0"/>
            </a:endParaRPr>
          </a:p>
        </p:txBody>
      </p:sp>
      <p:sp>
        <p:nvSpPr>
          <p:cNvPr id="18" name="Rectangle 35">
            <a:extLst>
              <a:ext uri="{FF2B5EF4-FFF2-40B4-BE49-F238E27FC236}">
                <a16:creationId xmlns:a16="http://schemas.microsoft.com/office/drawing/2014/main" xmlns="" id="{232E7270-660E-480B-A8C6-1780F8A882B8}"/>
              </a:ext>
            </a:extLst>
          </p:cNvPr>
          <p:cNvSpPr>
            <a:spLocks noChangeArrowheads="1"/>
          </p:cNvSpPr>
          <p:nvPr/>
        </p:nvSpPr>
        <p:spPr bwMode="gray">
          <a:xfrm>
            <a:off x="624348" y="3324685"/>
            <a:ext cx="4611330" cy="1532727"/>
          </a:xfrm>
          <a:prstGeom prst="rect">
            <a:avLst/>
          </a:prstGeom>
          <a:noFill/>
          <a:ln w="9525" algn="ctr">
            <a:noFill/>
            <a:miter lim="800000"/>
            <a:headEnd/>
            <a:tailEnd/>
          </a:ln>
          <a:effectLst/>
        </p:spPr>
        <p:txBody>
          <a:bodyPr wrap="square">
            <a:spAutoFit/>
          </a:bodyPr>
          <a:lstStyle/>
          <a:p>
            <a:pPr algn="just">
              <a:lnSpc>
                <a:spcPct val="120000"/>
              </a:lnSpc>
              <a:defRPr/>
            </a:pPr>
            <a:r>
              <a:rPr lang="en-US" sz="2600" b="1" dirty="0" err="1">
                <a:latin typeface="Times New Roman" panose="02020603050405020304" pitchFamily="18" charset="0"/>
                <a:cs typeface="Times New Roman" panose="02020603050405020304" pitchFamily="18" charset="0"/>
              </a:rPr>
              <a:t>Vai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ng</a:t>
            </a:r>
            <a:r>
              <a:rPr lang="vi-VN" sz="2600" b="1" dirty="0">
                <a:latin typeface="Times New Roman" panose="02020603050405020304" pitchFamily="18" charset="0"/>
                <a:cs typeface="Times New Roman" panose="02020603050405020304" pitchFamily="18" charset="0"/>
              </a:rPr>
              <a:t>ư</a:t>
            </a:r>
            <a:r>
              <a:rPr lang="en-US" sz="2600" b="1" dirty="0" err="1">
                <a:latin typeface="Times New Roman" panose="02020603050405020304" pitchFamily="18" charset="0"/>
                <a:cs typeface="Times New Roman" panose="02020603050405020304" pitchFamily="18" charset="0"/>
              </a:rPr>
              <a:t>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chuyện</a:t>
            </a:r>
            <a:r>
              <a:rPr lang="en-US" sz="2600" b="1" dirty="0">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Thể</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hiện</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n</a:t>
            </a:r>
            <a:r>
              <a:rPr lang="en-US" altLang="en-US" sz="2600" dirty="0" err="1">
                <a:solidFill>
                  <a:srgbClr val="0000CC"/>
                </a:solidFill>
                <a:latin typeface="Times New Roman" panose="02020603050405020304" pitchFamily="18" charset="0"/>
              </a:rPr>
              <a:t>hững</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cảm</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xúc</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riêng</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về</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hai</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cây</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phong</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và</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thảo</a:t>
            </a:r>
            <a:r>
              <a:rPr lang="en-US" altLang="en-US" sz="2600" dirty="0">
                <a:solidFill>
                  <a:srgbClr val="0000CC"/>
                </a:solidFill>
                <a:latin typeface="Times New Roman" panose="02020603050405020304" pitchFamily="18" charset="0"/>
              </a:rPr>
              <a:t> </a:t>
            </a:r>
            <a:r>
              <a:rPr lang="en-US" altLang="en-US" sz="2600" dirty="0" err="1" smtClean="0">
                <a:solidFill>
                  <a:srgbClr val="0000CC"/>
                </a:solidFill>
                <a:latin typeface="Times New Roman" panose="02020603050405020304" pitchFamily="18" charset="0"/>
              </a:rPr>
              <a:t>nguyên</a:t>
            </a:r>
            <a:r>
              <a:rPr lang="vi-VN" altLang="en-US" sz="2600" dirty="0" smtClean="0">
                <a:solidFill>
                  <a:srgbClr val="0000CC"/>
                </a:solidFill>
                <a:latin typeface="Times New Roman" panose="02020603050405020304" pitchFamily="18" charset="0"/>
              </a:rPr>
              <a:t>.</a:t>
            </a:r>
            <a:endParaRPr lang="en-US" altLang="en-US" sz="2600" dirty="0">
              <a:solidFill>
                <a:srgbClr val="0000CC"/>
              </a:solidFill>
              <a:latin typeface="Times New Roman" panose="02020603050405020304" pitchFamily="18" charset="0"/>
            </a:endParaRPr>
          </a:p>
        </p:txBody>
      </p:sp>
      <p:sp>
        <p:nvSpPr>
          <p:cNvPr id="19" name="Rectangle 35">
            <a:extLst>
              <a:ext uri="{FF2B5EF4-FFF2-40B4-BE49-F238E27FC236}">
                <a16:creationId xmlns:a16="http://schemas.microsoft.com/office/drawing/2014/main" xmlns="" id="{4B120A35-8499-46BE-AC38-B221A745B704}"/>
              </a:ext>
            </a:extLst>
          </p:cNvPr>
          <p:cNvSpPr>
            <a:spLocks noChangeArrowheads="1"/>
          </p:cNvSpPr>
          <p:nvPr/>
        </p:nvSpPr>
        <p:spPr bwMode="gray">
          <a:xfrm>
            <a:off x="7093970" y="2218553"/>
            <a:ext cx="4611330" cy="1010726"/>
          </a:xfrm>
          <a:prstGeom prst="rect">
            <a:avLst/>
          </a:prstGeom>
          <a:noFill/>
          <a:ln w="9525" algn="ctr">
            <a:noFill/>
            <a:miter lim="800000"/>
            <a:headEnd/>
            <a:tailEnd/>
          </a:ln>
          <a:effectLst/>
        </p:spPr>
        <p:txBody>
          <a:bodyPr wrap="square">
            <a:spAutoFit/>
          </a:bodyPr>
          <a:lstStyle/>
          <a:p>
            <a:pPr algn="just">
              <a:lnSpc>
                <a:spcPct val="120000"/>
              </a:lnSpc>
              <a:defRPr/>
            </a:pP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nhân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vật</a:t>
            </a:r>
            <a:r>
              <a:rPr lang="en-US" sz="2600" b="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chúng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tôi</a:t>
            </a:r>
            <a:r>
              <a:rPr lang="en-US" sz="2600" b="1" i="1" dirty="0">
                <a:latin typeface="Times New Roman" panose="02020603050405020304" pitchFamily="18" charset="0"/>
                <a:cs typeface="Times New Roman" panose="02020603050405020304" pitchFamily="18" charset="0"/>
              </a:rPr>
              <a:t> - </a:t>
            </a:r>
            <a:r>
              <a:rPr lang="de-DE" sz="2600" dirty="0">
                <a:solidFill>
                  <a:srgbClr val="0000CC"/>
                </a:solidFill>
                <a:latin typeface="Times New Roman" panose="02020603050405020304" pitchFamily="18" charset="0"/>
                <a:cs typeface="Times New Roman" panose="02020603050405020304" pitchFamily="18" charset="0"/>
              </a:rPr>
              <a:t>các bạn và người kể </a:t>
            </a:r>
            <a:r>
              <a:rPr lang="de-DE" sz="2600" i="1" dirty="0">
                <a:solidFill>
                  <a:srgbClr val="0000CC"/>
                </a:solidFill>
                <a:latin typeface="Times New Roman" panose="02020603050405020304" pitchFamily="18" charset="0"/>
                <a:cs typeface="Times New Roman" panose="02020603050405020304" pitchFamily="18" charset="0"/>
              </a:rPr>
              <a:t>tôi</a:t>
            </a:r>
            <a:r>
              <a:rPr lang="de-DE" sz="2600" dirty="0">
                <a:solidFill>
                  <a:srgbClr val="0000CC"/>
                </a:solidFill>
                <a:latin typeface="Times New Roman" panose="02020603050405020304" pitchFamily="18" charset="0"/>
                <a:cs typeface="Times New Roman" panose="02020603050405020304" pitchFamily="18" charset="0"/>
              </a:rPr>
              <a:t> th</a:t>
            </a:r>
            <a:r>
              <a:rPr lang="en-US" sz="2600" dirty="0" err="1">
                <a:solidFill>
                  <a:srgbClr val="0000CC"/>
                </a:solidFill>
                <a:latin typeface="Times New Roman" panose="02020603050405020304" pitchFamily="18" charset="0"/>
                <a:cs typeface="Times New Roman" panose="02020603050405020304" pitchFamily="18" charset="0"/>
              </a:rPr>
              <a:t>ời</a:t>
            </a:r>
            <a:r>
              <a:rPr lang="en-US" sz="2600" dirty="0">
                <a:solidFill>
                  <a:srgbClr val="0000CC"/>
                </a:solidFill>
                <a:latin typeface="Times New Roman" panose="02020603050405020304" pitchFamily="18" charset="0"/>
                <a:cs typeface="Times New Roman" panose="02020603050405020304" pitchFamily="18" charset="0"/>
              </a:rPr>
              <a:t> </a:t>
            </a:r>
            <a:r>
              <a:rPr lang="de-DE" sz="2600" dirty="0">
                <a:solidFill>
                  <a:srgbClr val="0000CC"/>
                </a:solidFill>
                <a:latin typeface="Times New Roman" panose="02020603050405020304" pitchFamily="18" charset="0"/>
                <a:cs typeface="Times New Roman" panose="02020603050405020304" pitchFamily="18" charset="0"/>
              </a:rPr>
              <a:t>ấu thơ.</a:t>
            </a:r>
            <a:endParaRPr lang="en-US" sz="2600" dirty="0">
              <a:latin typeface="Times New Roman" panose="02020603050405020304" pitchFamily="18" charset="0"/>
              <a:cs typeface="Times New Roman" panose="02020603050405020304" pitchFamily="18" charset="0"/>
            </a:endParaRPr>
          </a:p>
        </p:txBody>
      </p:sp>
      <p:sp>
        <p:nvSpPr>
          <p:cNvPr id="20" name="Rectangle 35">
            <a:extLst>
              <a:ext uri="{FF2B5EF4-FFF2-40B4-BE49-F238E27FC236}">
                <a16:creationId xmlns:a16="http://schemas.microsoft.com/office/drawing/2014/main" xmlns="" id="{55578AFC-93AF-4069-B7F7-F004588ABF16}"/>
              </a:ext>
            </a:extLst>
          </p:cNvPr>
          <p:cNvSpPr>
            <a:spLocks noChangeArrowheads="1"/>
          </p:cNvSpPr>
          <p:nvPr/>
        </p:nvSpPr>
        <p:spPr bwMode="gray">
          <a:xfrm>
            <a:off x="7093970" y="3341489"/>
            <a:ext cx="4611330" cy="1532727"/>
          </a:xfrm>
          <a:prstGeom prst="rect">
            <a:avLst/>
          </a:prstGeom>
          <a:noFill/>
          <a:ln w="9525" algn="ctr">
            <a:noFill/>
            <a:miter lim="800000"/>
            <a:headEnd/>
            <a:tailEnd/>
          </a:ln>
          <a:effectLst/>
        </p:spPr>
        <p:txBody>
          <a:bodyPr wrap="square">
            <a:spAutoFit/>
          </a:bodyPr>
          <a:lstStyle/>
          <a:p>
            <a:pPr algn="just">
              <a:lnSpc>
                <a:spcPct val="120000"/>
              </a:lnSpc>
              <a:defRPr/>
            </a:pPr>
            <a:r>
              <a:rPr lang="en-US" sz="2600" b="1" dirty="0" err="1">
                <a:latin typeface="Times New Roman" panose="02020603050405020304" pitchFamily="18" charset="0"/>
                <a:cs typeface="Times New Roman" panose="02020603050405020304" pitchFamily="18" charset="0"/>
              </a:rPr>
              <a:t>Vai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trò</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ng</a:t>
            </a:r>
            <a:r>
              <a:rPr lang="vi-VN" sz="2600" b="1" dirty="0">
                <a:latin typeface="Times New Roman" panose="02020603050405020304" pitchFamily="18" charset="0"/>
                <a:cs typeface="Times New Roman" panose="02020603050405020304" pitchFamily="18" charset="0"/>
              </a:rPr>
              <a:t>ư</a:t>
            </a:r>
            <a:r>
              <a:rPr lang="en-US" sz="2600" b="1" dirty="0" err="1">
                <a:latin typeface="Times New Roman" panose="02020603050405020304" pitchFamily="18" charset="0"/>
                <a:cs typeface="Times New Roman" panose="02020603050405020304" pitchFamily="18" charset="0"/>
              </a:rPr>
              <a:t>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chuyện</a:t>
            </a:r>
            <a:r>
              <a:rPr lang="en-US" sz="2600" b="1" dirty="0">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Thể</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hiện</a:t>
            </a:r>
            <a:r>
              <a:rPr lang="en-US" sz="2600" dirty="0">
                <a:solidFill>
                  <a:srgbClr val="0000CC"/>
                </a:solidFill>
                <a:latin typeface="Times New Roman" panose="02020603050405020304" pitchFamily="18" charset="0"/>
                <a:cs typeface="Times New Roman" panose="02020603050405020304" pitchFamily="18" charset="0"/>
              </a:rPr>
              <a:t> </a:t>
            </a:r>
            <a:r>
              <a:rPr lang="en-US" sz="2600" dirty="0" err="1">
                <a:solidFill>
                  <a:srgbClr val="0000CC"/>
                </a:solidFill>
                <a:latin typeface="Times New Roman" panose="02020603050405020304" pitchFamily="18" charset="0"/>
                <a:cs typeface="Times New Roman" panose="02020603050405020304" pitchFamily="18" charset="0"/>
              </a:rPr>
              <a:t>n</a:t>
            </a:r>
            <a:r>
              <a:rPr lang="en-US" altLang="en-US" sz="2600" dirty="0" err="1">
                <a:solidFill>
                  <a:srgbClr val="0000CC"/>
                </a:solidFill>
                <a:latin typeface="Times New Roman" panose="02020603050405020304" pitchFamily="18" charset="0"/>
              </a:rPr>
              <a:t>hững</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cảm</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xúc</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chung</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về</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hai</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cây</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phong</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và</a:t>
            </a:r>
            <a:r>
              <a:rPr lang="en-US" altLang="en-US" sz="2600" dirty="0">
                <a:solidFill>
                  <a:srgbClr val="0000CC"/>
                </a:solidFill>
                <a:latin typeface="Times New Roman" panose="02020603050405020304" pitchFamily="18" charset="0"/>
              </a:rPr>
              <a:t> </a:t>
            </a:r>
            <a:r>
              <a:rPr lang="en-US" altLang="en-US" sz="2600" dirty="0" err="1">
                <a:solidFill>
                  <a:srgbClr val="0000CC"/>
                </a:solidFill>
                <a:latin typeface="Times New Roman" panose="02020603050405020304" pitchFamily="18" charset="0"/>
              </a:rPr>
              <a:t>thảo</a:t>
            </a:r>
            <a:r>
              <a:rPr lang="en-US" altLang="en-US" sz="2600" dirty="0">
                <a:solidFill>
                  <a:srgbClr val="0000CC"/>
                </a:solidFill>
                <a:latin typeface="Times New Roman" panose="02020603050405020304" pitchFamily="18" charset="0"/>
              </a:rPr>
              <a:t> </a:t>
            </a:r>
            <a:r>
              <a:rPr lang="en-US" altLang="en-US" sz="2600" dirty="0" err="1" smtClean="0">
                <a:solidFill>
                  <a:srgbClr val="0000CC"/>
                </a:solidFill>
                <a:latin typeface="Times New Roman" panose="02020603050405020304" pitchFamily="18" charset="0"/>
              </a:rPr>
              <a:t>nguyên</a:t>
            </a:r>
            <a:r>
              <a:rPr lang="vi-VN" altLang="en-US" sz="2600" dirty="0" smtClean="0">
                <a:solidFill>
                  <a:srgbClr val="0000CC"/>
                </a:solidFill>
                <a:latin typeface="Times New Roman" panose="02020603050405020304" pitchFamily="18" charset="0"/>
              </a:rPr>
              <a:t>.</a:t>
            </a:r>
            <a:endParaRPr lang="en-US" altLang="en-US" sz="2600" dirty="0">
              <a:solidFill>
                <a:srgbClr val="0000CC"/>
              </a:solidFill>
              <a:latin typeface="Times New Roman" panose="02020603050405020304" pitchFamily="18" charset="0"/>
            </a:endParaRPr>
          </a:p>
        </p:txBody>
      </p:sp>
      <p:sp>
        <p:nvSpPr>
          <p:cNvPr id="3" name="Cloud 2"/>
          <p:cNvSpPr/>
          <p:nvPr/>
        </p:nvSpPr>
        <p:spPr>
          <a:xfrm>
            <a:off x="3322874" y="41706"/>
            <a:ext cx="8547025" cy="3986213"/>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Căn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chuyện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err="1">
                <a:solidFill>
                  <a:srgbClr val="FF0000"/>
                </a:solidFill>
                <a:latin typeface="Times New Roman" panose="02020603050405020304" pitchFamily="18" charset="0"/>
                <a:cs typeface="Times New Roman" panose="02020603050405020304" pitchFamily="18" charset="0"/>
              </a:rPr>
              <a:t>h</a:t>
            </a:r>
            <a:r>
              <a:rPr lang="en-US" sz="3200" b="1" dirty="0" err="1" smtClean="0">
                <a:solidFill>
                  <a:srgbClr val="FF0000"/>
                </a:solidFill>
                <a:latin typeface="Times New Roman" panose="02020603050405020304" pitchFamily="18" charset="0"/>
                <a:cs typeface="Times New Roman" panose="02020603050405020304" pitchFamily="18" charset="0"/>
              </a:rPr>
              <a:t>ãy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mạch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3057" y="5370257"/>
            <a:ext cx="11953874" cy="1384995"/>
          </a:xfrm>
          <a:prstGeom prst="rect">
            <a:avLst/>
          </a:prstGeom>
          <a:noFill/>
        </p:spPr>
        <p:txBody>
          <a:bodyPr wrap="square" rtlCol="0">
            <a:spAutoFit/>
          </a:bodyPr>
          <a:lstStyle/>
          <a:p>
            <a:pPr marL="285750" indent="-285750">
              <a:buFont typeface="Wingdings 3"/>
              <a:buChar char="a"/>
            </a:pPr>
            <a:r>
              <a:rPr lang="de-DE" sz="2800" b="1" dirty="0" smtClean="0">
                <a:solidFill>
                  <a:srgbClr val="FF0000"/>
                </a:solidFill>
                <a:latin typeface="Times New Roman" panose="02020603050405020304" pitchFamily="18" charset="0"/>
                <a:cs typeface="Times New Roman" panose="02020603050405020304" pitchFamily="18" charset="0"/>
              </a:rPr>
              <a:t>Câu </a:t>
            </a:r>
            <a:r>
              <a:rPr lang="de-DE" sz="2800" b="1" dirty="0">
                <a:solidFill>
                  <a:srgbClr val="FF0000"/>
                </a:solidFill>
                <a:latin typeface="Times New Roman" panose="02020603050405020304" pitchFamily="18" charset="0"/>
                <a:cs typeface="Times New Roman" panose="02020603050405020304" pitchFamily="18" charset="0"/>
              </a:rPr>
              <a:t>chuyện trở nên sống động, gần </a:t>
            </a:r>
            <a:r>
              <a:rPr lang="de-DE" sz="2800" b="1" dirty="0" smtClean="0">
                <a:solidFill>
                  <a:srgbClr val="FF0000"/>
                </a:solidFill>
                <a:latin typeface="Times New Roman" panose="02020603050405020304" pitchFamily="18" charset="0"/>
                <a:cs typeface="Times New Roman" panose="02020603050405020304" pitchFamily="18" charset="0"/>
              </a:rPr>
              <a:t>gũi</a:t>
            </a:r>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a:t>
            </a:r>
            <a:r>
              <a:rPr lang="de-DE" sz="2800" b="1" dirty="0" smtClean="0">
                <a:solidFill>
                  <a:srgbClr val="FF0000"/>
                </a:solidFill>
                <a:latin typeface="Times New Roman" panose="02020603050405020304" pitchFamily="18" charset="0"/>
                <a:cs typeface="Times New Roman" panose="02020603050405020304" pitchFamily="18" charset="0"/>
              </a:rPr>
              <a:t>ó </a:t>
            </a:r>
            <a:r>
              <a:rPr lang="de-DE" sz="2800" b="1" dirty="0">
                <a:solidFill>
                  <a:srgbClr val="FF0000"/>
                </a:solidFill>
                <a:latin typeface="Times New Roman" panose="02020603050405020304" pitchFamily="18" charset="0"/>
                <a:cs typeface="Times New Roman" panose="02020603050405020304" pitchFamily="18" charset="0"/>
              </a:rPr>
              <a:t>nét riêng và </a:t>
            </a:r>
            <a:r>
              <a:rPr lang="de-DE" sz="2800" b="1" dirty="0" smtClean="0">
                <a:solidFill>
                  <a:srgbClr val="FF0000"/>
                </a:solidFill>
                <a:latin typeface="Times New Roman" panose="02020603050405020304" pitchFamily="18" charset="0"/>
                <a:cs typeface="Times New Roman" panose="02020603050405020304" pitchFamily="18" charset="0"/>
              </a:rPr>
              <a:t>chung</a:t>
            </a:r>
            <a:r>
              <a:rPr lang="vi-VN" sz="2800" b="1" dirty="0" smtClean="0">
                <a:solidFill>
                  <a:srgbClr val="FF0000"/>
                </a:solidFill>
                <a:latin typeface="Times New Roman" panose="02020603050405020304" pitchFamily="18" charset="0"/>
                <a:cs typeface="Times New Roman" panose="02020603050405020304" pitchFamily="18" charset="0"/>
              </a:rPr>
              <a:t>.</a:t>
            </a:r>
            <a:r>
              <a:rPr lang="de-DE" sz="2800" b="1" dirty="0" smtClean="0">
                <a:solidFill>
                  <a:srgbClr val="FF0000"/>
                </a:solidFill>
                <a:latin typeface="Times New Roman" panose="02020603050405020304" pitchFamily="18" charset="0"/>
                <a:cs typeface="Times New Roman" panose="02020603050405020304" pitchFamily="18" charset="0"/>
              </a:rPr>
              <a:t> </a:t>
            </a:r>
            <a:endParaRPr lang="de-DE" sz="2800" b="1"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3"/>
              <a:buChar char="a"/>
            </a:pPr>
            <a:r>
              <a:rPr lang="de-DE"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 hiện t</a:t>
            </a:r>
            <a:r>
              <a:rPr lang="de-DE" sz="2800" b="1" dirty="0">
                <a:solidFill>
                  <a:srgbClr val="FF0000"/>
                </a:solidFill>
                <a:latin typeface="Times New Roman" panose="02020603050405020304" pitchFamily="18" charset="0"/>
                <a:cs typeface="Times New Roman" panose="02020603050405020304" pitchFamily="18" charset="0"/>
              </a:rPr>
              <a:t>ình yêu thiên nhiên, làng quê sâu sắc, rộng lớn của cả </a:t>
            </a:r>
            <a:r>
              <a:rPr lang="vi-VN" sz="2800" b="1" dirty="0" smtClean="0">
                <a:solidFill>
                  <a:srgbClr val="FF0000"/>
                </a:solidFill>
                <a:latin typeface="Times New Roman" panose="02020603050405020304" pitchFamily="18" charset="0"/>
                <a:cs typeface="Times New Roman" panose="02020603050405020304" pitchFamily="18" charset="0"/>
              </a:rPr>
              <a:t>một</a:t>
            </a:r>
            <a:r>
              <a:rPr lang="de-DE" sz="2800" b="1" dirty="0" smtClean="0">
                <a:solidFill>
                  <a:srgbClr val="FF0000"/>
                </a:solidFill>
                <a:latin typeface="Times New Roman" panose="02020603050405020304" pitchFamily="18" charset="0"/>
                <a:cs typeface="Times New Roman" panose="02020603050405020304" pitchFamily="18" charset="0"/>
              </a:rPr>
              <a:t> </a:t>
            </a:r>
            <a:r>
              <a:rPr lang="de-DE" sz="2800" b="1" dirty="0">
                <a:solidFill>
                  <a:srgbClr val="FF0000"/>
                </a:solidFill>
                <a:latin typeface="Times New Roman" panose="02020603050405020304" pitchFamily="18" charset="0"/>
                <a:cs typeface="Times New Roman" panose="02020603050405020304" pitchFamily="18" charset="0"/>
              </a:rPr>
              <a:t>thế </a:t>
            </a:r>
            <a:r>
              <a:rPr lang="de-DE" sz="2800" b="1" dirty="0" smtClean="0">
                <a:solidFill>
                  <a:srgbClr val="FF0000"/>
                </a:solidFill>
                <a:latin typeface="Times New Roman" panose="02020603050405020304" pitchFamily="18" charset="0"/>
                <a:cs typeface="Times New Roman" panose="02020603050405020304" pitchFamily="18" charset="0"/>
              </a:rPr>
              <a:t>hệ</a:t>
            </a:r>
            <a:r>
              <a:rPr lang="vi-VN"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59246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fltVal val="0"/>
                                          </p:val>
                                        </p:tav>
                                        <p:tav tm="100000">
                                          <p:val>
                                            <p:strVal val="#ppt_w"/>
                                          </p:val>
                                        </p:tav>
                                      </p:tavLst>
                                    </p:anim>
                                    <p:anim calcmode="lin" valueType="num">
                                      <p:cBhvr>
                                        <p:cTn id="50" dur="1000" fill="hold"/>
                                        <p:tgtEl>
                                          <p:spTgt spid="15"/>
                                        </p:tgtEl>
                                        <p:attrNameLst>
                                          <p:attrName>ppt_h</p:attrName>
                                        </p:attrNameLst>
                                      </p:cBhvr>
                                      <p:tavLst>
                                        <p:tav tm="0">
                                          <p:val>
                                            <p:fltVal val="0"/>
                                          </p:val>
                                        </p:tav>
                                        <p:tav tm="100000">
                                          <p:val>
                                            <p:strVal val="#ppt_h"/>
                                          </p:val>
                                        </p:tav>
                                      </p:tavLst>
                                    </p:anim>
                                    <p:anim calcmode="lin" valueType="num">
                                      <p:cBhvr>
                                        <p:cTn id="51" dur="1000" fill="hold"/>
                                        <p:tgtEl>
                                          <p:spTgt spid="15"/>
                                        </p:tgtEl>
                                        <p:attrNameLst>
                                          <p:attrName>style.rotation</p:attrName>
                                        </p:attrNameLst>
                                      </p:cBhvr>
                                      <p:tavLst>
                                        <p:tav tm="0">
                                          <p:val>
                                            <p:fltVal val="90"/>
                                          </p:val>
                                        </p:tav>
                                        <p:tav tm="100000">
                                          <p:val>
                                            <p:fltVal val="0"/>
                                          </p:val>
                                        </p:tav>
                                      </p:tavLst>
                                    </p:anim>
                                    <p:animEffect transition="in" filter="fade">
                                      <p:cBhvr>
                                        <p:cTn id="52" dur="1000"/>
                                        <p:tgtEl>
                                          <p:spTgt spid="15"/>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ppt_w</p:attrName>
                                        </p:attrNameLst>
                                      </p:cBhvr>
                                      <p:tavLst>
                                        <p:tav tm="0">
                                          <p:val>
                                            <p:fltVal val="0"/>
                                          </p:val>
                                        </p:tav>
                                        <p:tav tm="100000">
                                          <p:val>
                                            <p:strVal val="#ppt_w"/>
                                          </p:val>
                                        </p:tav>
                                      </p:tavLst>
                                    </p:anim>
                                    <p:anim calcmode="lin" valueType="num">
                                      <p:cBhvr>
                                        <p:cTn id="62" dur="1000" fill="hold"/>
                                        <p:tgtEl>
                                          <p:spTgt spid="20"/>
                                        </p:tgtEl>
                                        <p:attrNameLst>
                                          <p:attrName>ppt_h</p:attrName>
                                        </p:attrNameLst>
                                      </p:cBhvr>
                                      <p:tavLst>
                                        <p:tav tm="0">
                                          <p:val>
                                            <p:fltVal val="0"/>
                                          </p:val>
                                        </p:tav>
                                        <p:tav tm="100000">
                                          <p:val>
                                            <p:strVal val="#ppt_h"/>
                                          </p:val>
                                        </p:tav>
                                      </p:tavLst>
                                    </p:anim>
                                    <p:anim calcmode="lin" valueType="num">
                                      <p:cBhvr>
                                        <p:cTn id="63" dur="1000" fill="hold"/>
                                        <p:tgtEl>
                                          <p:spTgt spid="20"/>
                                        </p:tgtEl>
                                        <p:attrNameLst>
                                          <p:attrName>style.rotation</p:attrName>
                                        </p:attrNameLst>
                                      </p:cBhvr>
                                      <p:tavLst>
                                        <p:tav tm="0">
                                          <p:val>
                                            <p:fltVal val="90"/>
                                          </p:val>
                                        </p:tav>
                                        <p:tav tm="100000">
                                          <p:val>
                                            <p:fltVal val="0"/>
                                          </p:val>
                                        </p:tav>
                                      </p:tavLst>
                                    </p:anim>
                                    <p:animEffect transition="in" filter="fade">
                                      <p:cBhvr>
                                        <p:cTn id="64" dur="1000"/>
                                        <p:tgtEl>
                                          <p:spTgt spid="20"/>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p:bldP spid="18" grpId="0"/>
      <p:bldP spid="19" grpId="0"/>
      <p:bldP spid="20" grpId="0"/>
      <p:bldP spid="3" grpId="0" animBg="1"/>
      <p:bldP spid="3" grpId="1"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i cay phong">
            <a:extLst>
              <a:ext uri="{FF2B5EF4-FFF2-40B4-BE49-F238E27FC236}">
                <a16:creationId xmlns:a16="http://schemas.microsoft.com/office/drawing/2014/main" xmlns="" id="{A1769599-D9AD-42DB-8550-08F3B24E89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 r="1563"/>
          <a:stretch/>
        </p:blipFill>
        <p:spPr bwMode="auto">
          <a:xfrm>
            <a:off x="0" y="0"/>
            <a:ext cx="12192000" cy="68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F7E5F51E-0BA8-4DC7-9EC0-D8446643956E}"/>
              </a:ext>
            </a:extLst>
          </p:cNvPr>
          <p:cNvSpPr/>
          <p:nvPr/>
        </p:nvSpPr>
        <p:spPr>
          <a:xfrm>
            <a:off x="0" y="5250132"/>
            <a:ext cx="12192000" cy="160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a16="http://schemas.microsoft.com/office/drawing/2014/main" xmlns="" id="{F0FCC36C-F6EE-4F08-86F6-93938DEE5055}"/>
              </a:ext>
            </a:extLst>
          </p:cNvPr>
          <p:cNvSpPr/>
          <p:nvPr/>
        </p:nvSpPr>
        <p:spPr>
          <a:xfrm>
            <a:off x="88490" y="5368415"/>
            <a:ext cx="11980606" cy="120383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xmlns="" id="{D6CE2015-C63C-4488-AFE6-85EC8F51BFA8}"/>
              </a:ext>
            </a:extLst>
          </p:cNvPr>
          <p:cNvSpPr txBox="1"/>
          <p:nvPr/>
        </p:nvSpPr>
        <p:spPr>
          <a:xfrm>
            <a:off x="88490" y="5460610"/>
            <a:ext cx="11980606" cy="707886"/>
          </a:xfrm>
          <a:prstGeom prst="rect">
            <a:avLst/>
          </a:prstGeom>
          <a:noFill/>
        </p:spPr>
        <p:txBody>
          <a:bodyPr wrap="square" rtlCol="0">
            <a:spAutoFit/>
          </a:bodyPr>
          <a:lstStyle/>
          <a:p>
            <a:pP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1. </a:t>
            </a:r>
            <a:r>
              <a:rPr lang="en-US" altLang="en-US" sz="4000" b="1" dirty="0" err="1" smtClean="0">
                <a:solidFill>
                  <a:srgbClr val="FF0000"/>
                </a:solidFill>
                <a:latin typeface="Times New Roman" panose="02020603050405020304" pitchFamily="18" charset="0"/>
                <a:cs typeface="Times New Roman" panose="02020603050405020304" pitchFamily="18" charset="0"/>
              </a:rPr>
              <a:t>Giới</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thiệu</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về</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làng</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của</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tác</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giả</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8490" y="0"/>
            <a:ext cx="7373749" cy="830997"/>
          </a:xfrm>
          <a:prstGeom prst="rect">
            <a:avLst/>
          </a:prstGeom>
        </p:spPr>
        <p:txBody>
          <a:bodyPr wrap="square">
            <a:spAutoFit/>
          </a:bodyPr>
          <a:lstStyle/>
          <a:p>
            <a:pPr algn="just">
              <a:buFont typeface="Wingdings" panose="05000000000000000000" pitchFamily="2" charset="2"/>
              <a:buNone/>
            </a:pPr>
            <a:r>
              <a:rPr lang="pt-BR" altLang="en-US" sz="4800" u="sng" dirty="0">
                <a:solidFill>
                  <a:srgbClr val="FF0000"/>
                </a:solidFill>
                <a:latin typeface="Times New Roman" panose="02020603050405020304" pitchFamily="18" charset="0"/>
                <a:cs typeface="Times New Roman" panose="02020603050405020304" pitchFamily="18" charset="0"/>
              </a:rPr>
              <a:t>II. ĐỌC-HIỂU VĂN BẢN:</a:t>
            </a:r>
            <a:endParaRPr lang="en-US" altLang="en-US" sz="48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4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vi-VN" smtClean="0">
              <a:latin typeface="Calibri" pitchFamily="34" charset="0"/>
            </a:endParaRPr>
          </a:p>
        </p:txBody>
      </p:sp>
      <p:sp>
        <p:nvSpPr>
          <p:cNvPr id="9219" name="Rectangle 3"/>
          <p:cNvSpPr>
            <a:spLocks noGrp="1" noChangeArrowheads="1"/>
          </p:cNvSpPr>
          <p:nvPr>
            <p:ph idx="1"/>
          </p:nvPr>
        </p:nvSpPr>
        <p:spPr/>
        <p:txBody>
          <a:bodyPr/>
          <a:lstStyle/>
          <a:p>
            <a:pPr eaLnBrk="1" hangingPunct="1">
              <a:spcBef>
                <a:spcPct val="0"/>
              </a:spcBef>
              <a:buFontTx/>
              <a:buNone/>
            </a:pPr>
            <a:r>
              <a:rPr lang="en-US" b="1" smtClean="0">
                <a:solidFill>
                  <a:srgbClr val="CC3300"/>
                </a:solidFill>
              </a:rPr>
              <a:t>Thảo nguyên</a:t>
            </a:r>
          </a:p>
          <a:p>
            <a:pPr eaLnBrk="1" hangingPunct="1"/>
            <a:endParaRPr lang="en-US" smtClean="0"/>
          </a:p>
        </p:txBody>
      </p:sp>
      <p:pic>
        <p:nvPicPr>
          <p:cNvPr id="9220" name="Picture 4" descr="hinh-nen-cho-may-tinh-24[1]"/>
          <p:cNvPicPr>
            <a:picLocks noChangeAspect="1" noChangeArrowheads="1"/>
          </p:cNvPicPr>
          <p:nvPr/>
        </p:nvPicPr>
        <p:blipFill>
          <a:blip r:embed="rId2"/>
          <a:srcRect/>
          <a:stretch>
            <a:fillRect/>
          </a:stretch>
        </p:blipFill>
        <p:spPr bwMode="auto">
          <a:xfrm>
            <a:off x="-425450" y="-30162"/>
            <a:ext cx="13004801" cy="7315201"/>
          </a:xfrm>
          <a:prstGeom prst="rect">
            <a:avLst/>
          </a:prstGeom>
          <a:noFill/>
          <a:ln w="9525">
            <a:noFill/>
            <a:miter lim="800000"/>
            <a:headEnd/>
            <a:tailEnd/>
          </a:ln>
        </p:spPr>
      </p:pic>
      <p:pic>
        <p:nvPicPr>
          <p:cNvPr id="8201" name="Picture 9" descr="800px-Grasslands-menggu"/>
          <p:cNvPicPr>
            <a:picLocks noChangeAspect="1" noChangeArrowheads="1"/>
          </p:cNvPicPr>
          <p:nvPr/>
        </p:nvPicPr>
        <p:blipFill>
          <a:blip r:embed="rId3"/>
          <a:srcRect/>
          <a:stretch>
            <a:fillRect/>
          </a:stretch>
        </p:blipFill>
        <p:spPr bwMode="auto">
          <a:xfrm>
            <a:off x="6051441" y="-28455"/>
            <a:ext cx="6612978" cy="7284269"/>
          </a:xfrm>
          <a:prstGeom prst="rect">
            <a:avLst/>
          </a:prstGeom>
          <a:noFill/>
          <a:ln w="9525">
            <a:noFill/>
            <a:miter lim="800000"/>
            <a:headEnd/>
            <a:tailEnd/>
          </a:ln>
        </p:spPr>
      </p:pic>
      <p:sp>
        <p:nvSpPr>
          <p:cNvPr id="8203" name="Rectangle 11"/>
          <p:cNvSpPr>
            <a:spLocks noChangeArrowheads="1"/>
          </p:cNvSpPr>
          <p:nvPr/>
        </p:nvSpPr>
        <p:spPr bwMode="auto">
          <a:xfrm flipH="1">
            <a:off x="8004182" y="6176963"/>
            <a:ext cx="3458630" cy="579438"/>
          </a:xfrm>
          <a:prstGeom prst="rect">
            <a:avLst/>
          </a:prstGeom>
          <a:noFill/>
          <a:ln w="9525">
            <a:noFill/>
            <a:miter lim="800000"/>
            <a:headEnd/>
            <a:tailEnd/>
          </a:ln>
        </p:spPr>
        <p:txBody>
          <a:bodyPr wrap="square">
            <a:spAutoFit/>
          </a:bodyPr>
          <a:lstStyle/>
          <a:p>
            <a:r>
              <a:rPr lang="en-US" sz="3200" b="1" dirty="0">
                <a:solidFill>
                  <a:schemeClr val="bg1"/>
                </a:solidFill>
                <a:latin typeface="Times New Roman" pitchFamily="18" charset="0"/>
              </a:rPr>
              <a:t>THẢO NGUYÊN</a:t>
            </a:r>
          </a:p>
        </p:txBody>
      </p:sp>
      <p:pic>
        <p:nvPicPr>
          <p:cNvPr id="9" name="Picture 5" descr="439032"/>
          <p:cNvPicPr>
            <a:picLocks noChangeAspect="1" noChangeArrowheads="1"/>
          </p:cNvPicPr>
          <p:nvPr/>
        </p:nvPicPr>
        <p:blipFill>
          <a:blip r:embed="rId4"/>
          <a:srcRect/>
          <a:stretch>
            <a:fillRect/>
          </a:stretch>
        </p:blipFill>
        <p:spPr bwMode="auto">
          <a:xfrm>
            <a:off x="-413188" y="-1"/>
            <a:ext cx="6498678" cy="7285039"/>
          </a:xfrm>
          <a:prstGeom prst="rect">
            <a:avLst/>
          </a:prstGeom>
          <a:noFill/>
          <a:ln w="9525">
            <a:noFill/>
            <a:miter lim="800000"/>
            <a:headEnd/>
            <a:tailEnd/>
          </a:ln>
        </p:spPr>
      </p:pic>
      <p:sp>
        <p:nvSpPr>
          <p:cNvPr id="10" name="Rectangle 6"/>
          <p:cNvSpPr>
            <a:spLocks noChangeArrowheads="1"/>
          </p:cNvSpPr>
          <p:nvPr/>
        </p:nvSpPr>
        <p:spPr bwMode="auto">
          <a:xfrm>
            <a:off x="-387351" y="6176963"/>
            <a:ext cx="6561959" cy="584775"/>
          </a:xfrm>
          <a:prstGeom prst="rect">
            <a:avLst/>
          </a:prstGeom>
          <a:noFill/>
          <a:ln w="9525">
            <a:noFill/>
            <a:miter lim="800000"/>
            <a:headEnd/>
            <a:tailEnd/>
          </a:ln>
        </p:spPr>
        <p:txBody>
          <a:bodyPr wrap="square">
            <a:spAutoFit/>
          </a:bodyPr>
          <a:lstStyle/>
          <a:p>
            <a:pPr algn="ctr">
              <a:spcBef>
                <a:spcPct val="20000"/>
              </a:spcBef>
            </a:pPr>
            <a:r>
              <a:rPr lang="en-US" sz="3200" b="1" dirty="0">
                <a:solidFill>
                  <a:schemeClr val="bg1"/>
                </a:solidFill>
                <a:latin typeface="Times New Roman" pitchFamily="18" charset="0"/>
                <a:cs typeface="Times New Roman" pitchFamily="18" charset="0"/>
              </a:rPr>
              <a:t>CAO NGUYÊN</a:t>
            </a:r>
            <a:r>
              <a:rPr lang="en-US" sz="2800" dirty="0">
                <a:solidFill>
                  <a:srgbClr val="FF0000"/>
                </a:solidFill>
                <a:latin typeface="Times New Roman" pitchFamily="18" charset="0"/>
                <a:cs typeface="Times New Roman" pitchFamily="18" charset="0"/>
              </a:rPr>
              <a:t>	</a:t>
            </a:r>
            <a:r>
              <a:rPr lang="en-US" sz="2800" dirty="0">
                <a:solidFill>
                  <a:srgbClr val="FF0000"/>
                </a:solidFill>
                <a:latin typeface=".VnTime" pitchFamily="34" charset="0"/>
              </a:rPr>
              <a:t>		</a:t>
            </a:r>
          </a:p>
        </p:txBody>
      </p:sp>
      <p:sp>
        <p:nvSpPr>
          <p:cNvPr id="2" name="Cloud Callout 1"/>
          <p:cNvSpPr/>
          <p:nvPr/>
        </p:nvSpPr>
        <p:spPr>
          <a:xfrm>
            <a:off x="6361607" y="240037"/>
            <a:ext cx="6099177" cy="267176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thiệu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quê</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qua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chi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342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201"/>
                                        </p:tgtEl>
                                        <p:attrNameLst>
                                          <p:attrName>style.visibility</p:attrName>
                                        </p:attrNameLst>
                                      </p:cBhvr>
                                      <p:to>
                                        <p:strVal val="visible"/>
                                      </p:to>
                                    </p:set>
                                    <p:anim calcmode="lin" valueType="num">
                                      <p:cBhvr>
                                        <p:cTn id="17" dur="1000" fill="hold"/>
                                        <p:tgtEl>
                                          <p:spTgt spid="8201"/>
                                        </p:tgtEl>
                                        <p:attrNameLst>
                                          <p:attrName>ppt_w</p:attrName>
                                        </p:attrNameLst>
                                      </p:cBhvr>
                                      <p:tavLst>
                                        <p:tav tm="0">
                                          <p:val>
                                            <p:fltVal val="0"/>
                                          </p:val>
                                        </p:tav>
                                        <p:tav tm="100000">
                                          <p:val>
                                            <p:strVal val="#ppt_w"/>
                                          </p:val>
                                        </p:tav>
                                      </p:tavLst>
                                    </p:anim>
                                    <p:anim calcmode="lin" valueType="num">
                                      <p:cBhvr>
                                        <p:cTn id="18" dur="1000" fill="hold"/>
                                        <p:tgtEl>
                                          <p:spTgt spid="8201"/>
                                        </p:tgtEl>
                                        <p:attrNameLst>
                                          <p:attrName>ppt_h</p:attrName>
                                        </p:attrNameLst>
                                      </p:cBhvr>
                                      <p:tavLst>
                                        <p:tav tm="0">
                                          <p:val>
                                            <p:fltVal val="0"/>
                                          </p:val>
                                        </p:tav>
                                        <p:tav tm="100000">
                                          <p:val>
                                            <p:strVal val="#ppt_h"/>
                                          </p:val>
                                        </p:tav>
                                      </p:tavLst>
                                    </p:anim>
                                    <p:anim calcmode="lin" valueType="num">
                                      <p:cBhvr>
                                        <p:cTn id="19" dur="1000" fill="hold"/>
                                        <p:tgtEl>
                                          <p:spTgt spid="8201"/>
                                        </p:tgtEl>
                                        <p:attrNameLst>
                                          <p:attrName>style.rotation</p:attrName>
                                        </p:attrNameLst>
                                      </p:cBhvr>
                                      <p:tavLst>
                                        <p:tav tm="0">
                                          <p:val>
                                            <p:fltVal val="90"/>
                                          </p:val>
                                        </p:tav>
                                        <p:tav tm="100000">
                                          <p:val>
                                            <p:fltVal val="0"/>
                                          </p:val>
                                        </p:tav>
                                      </p:tavLst>
                                    </p:anim>
                                    <p:animEffect transition="in" filter="fade">
                                      <p:cBhvr>
                                        <p:cTn id="20" dur="1000"/>
                                        <p:tgtEl>
                                          <p:spTgt spid="8201"/>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8203"/>
                                        </p:tgtEl>
                                        <p:attrNameLst>
                                          <p:attrName>style.visibility</p:attrName>
                                        </p:attrNameLst>
                                      </p:cBhvr>
                                      <p:to>
                                        <p:strVal val="visible"/>
                                      </p:to>
                                    </p:set>
                                    <p:anim calcmode="lin" valueType="num">
                                      <p:cBhvr>
                                        <p:cTn id="37" dur="1000" fill="hold"/>
                                        <p:tgtEl>
                                          <p:spTgt spid="8203"/>
                                        </p:tgtEl>
                                        <p:attrNameLst>
                                          <p:attrName>ppt_w</p:attrName>
                                        </p:attrNameLst>
                                      </p:cBhvr>
                                      <p:tavLst>
                                        <p:tav tm="0">
                                          <p:val>
                                            <p:fltVal val="0"/>
                                          </p:val>
                                        </p:tav>
                                        <p:tav tm="100000">
                                          <p:val>
                                            <p:strVal val="#ppt_w"/>
                                          </p:val>
                                        </p:tav>
                                      </p:tavLst>
                                    </p:anim>
                                    <p:anim calcmode="lin" valueType="num">
                                      <p:cBhvr>
                                        <p:cTn id="38" dur="1000" fill="hold"/>
                                        <p:tgtEl>
                                          <p:spTgt spid="8203"/>
                                        </p:tgtEl>
                                        <p:attrNameLst>
                                          <p:attrName>ppt_h</p:attrName>
                                        </p:attrNameLst>
                                      </p:cBhvr>
                                      <p:tavLst>
                                        <p:tav tm="0">
                                          <p:val>
                                            <p:fltVal val="0"/>
                                          </p:val>
                                        </p:tav>
                                        <p:tav tm="100000">
                                          <p:val>
                                            <p:strVal val="#ppt_h"/>
                                          </p:val>
                                        </p:tav>
                                      </p:tavLst>
                                    </p:anim>
                                    <p:anim calcmode="lin" valueType="num">
                                      <p:cBhvr>
                                        <p:cTn id="39" dur="1000" fill="hold"/>
                                        <p:tgtEl>
                                          <p:spTgt spid="8203"/>
                                        </p:tgtEl>
                                        <p:attrNameLst>
                                          <p:attrName>style.rotation</p:attrName>
                                        </p:attrNameLst>
                                      </p:cBhvr>
                                      <p:tavLst>
                                        <p:tav tm="0">
                                          <p:val>
                                            <p:fltVal val="90"/>
                                          </p:val>
                                        </p:tav>
                                        <p:tav tm="100000">
                                          <p:val>
                                            <p:fltVal val="0"/>
                                          </p:val>
                                        </p:tav>
                                      </p:tavLst>
                                    </p:anim>
                                    <p:animEffect transition="in" filter="fade">
                                      <p:cBhvr>
                                        <p:cTn id="40" dur="10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P spid="10" grpId="0"/>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sp>
        <p:nvSpPr>
          <p:cNvPr id="14"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1104903" y="1169229"/>
            <a:ext cx="1438279" cy="584775"/>
          </a:xfrm>
          <a:prstGeom prst="rect">
            <a:avLst/>
          </a:prstGeom>
          <a:solidFill>
            <a:schemeClr val="accent2">
              <a:lumMod val="60000"/>
              <a:lumOff val="4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200" b="1" dirty="0" err="1" smtClean="0">
                <a:solidFill>
                  <a:srgbClr val="0000CC"/>
                </a:solidFill>
                <a:latin typeface="Times New Roman" panose="02020603050405020304" pitchFamily="18" charset="0"/>
              </a:rPr>
              <a:t>Làng</a:t>
            </a:r>
            <a:endParaRPr lang="en-US" altLang="en-US" sz="3200" dirty="0">
              <a:solidFill>
                <a:srgbClr val="0000CC"/>
              </a:solidFill>
              <a:latin typeface="Times New Roman" panose="02020603050405020304" pitchFamily="18" charset="0"/>
            </a:endParaRPr>
          </a:p>
        </p:txBody>
      </p:sp>
      <p:sp>
        <p:nvSpPr>
          <p:cNvPr id="16" name="Text Box 8">
            <a:extLst>
              <a:ext uri="{FF2B5EF4-FFF2-40B4-BE49-F238E27FC236}">
                <a16:creationId xmlns:a16="http://schemas.microsoft.com/office/drawing/2014/main" xmlns="" id="{2F480521-DE8F-443C-AA02-0FC4385CF3B8}"/>
              </a:ext>
            </a:extLst>
          </p:cNvPr>
          <p:cNvSpPr txBox="1">
            <a:spLocks noChangeArrowheads="1"/>
          </p:cNvSpPr>
          <p:nvPr/>
        </p:nvSpPr>
        <p:spPr bwMode="auto">
          <a:xfrm>
            <a:off x="2512218" y="2932222"/>
            <a:ext cx="716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b="1" dirty="0" smtClean="0">
                <a:solidFill>
                  <a:srgbClr val="0000CC"/>
                </a:solidFill>
                <a:latin typeface="Times New Roman" panose="02020603050405020304" pitchFamily="18" charset="0"/>
                <a:sym typeface="Wingdings" panose="05000000000000000000" pitchFamily="2" charset="2"/>
              </a:rPr>
              <a:t></a:t>
            </a:r>
            <a:r>
              <a:rPr lang="en-US" altLang="en-US" b="1" dirty="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Tự</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sự</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kết</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hợp</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với</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miêu</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tả</a:t>
            </a:r>
            <a:r>
              <a:rPr lang="en-US" altLang="en-US" b="1" dirty="0" smtClean="0">
                <a:solidFill>
                  <a:srgbClr val="0000CC"/>
                </a:solidFill>
                <a:latin typeface="Times New Roman" panose="02020603050405020304" pitchFamily="18" charset="0"/>
              </a:rPr>
              <a:t> </a:t>
            </a:r>
            <a:endParaRPr lang="en-US" altLang="en-US" b="1" dirty="0">
              <a:solidFill>
                <a:srgbClr val="0000CC"/>
              </a:solidFill>
              <a:latin typeface="Times New Roman" panose="02020603050405020304" pitchFamily="18" charset="0"/>
            </a:endParaRPr>
          </a:p>
        </p:txBody>
      </p:sp>
      <p:pic>
        <p:nvPicPr>
          <p:cNvPr id="7" name="Content Placeholder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15" y="-98464"/>
            <a:ext cx="1331248" cy="8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endCxn id="13" idx="1"/>
          </p:cNvCxnSpPr>
          <p:nvPr/>
        </p:nvCxnSpPr>
        <p:spPr>
          <a:xfrm flipV="1">
            <a:off x="2543182" y="553226"/>
            <a:ext cx="1042988" cy="8560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3586170" y="260838"/>
            <a:ext cx="2100263" cy="584775"/>
          </a:xfrm>
          <a:prstGeom prst="rect">
            <a:avLst/>
          </a:prstGeom>
          <a:solidFill>
            <a:schemeClr val="accent2">
              <a:lumMod val="60000"/>
              <a:lumOff val="4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defRPr/>
            </a:pPr>
            <a:r>
              <a:rPr lang="en-US" altLang="en-US" sz="3200" b="1" dirty="0" smtClean="0">
                <a:solidFill>
                  <a:srgbClr val="0000CC"/>
                </a:solidFill>
                <a:latin typeface="Times New Roman" panose="02020603050405020304" pitchFamily="18" charset="0"/>
              </a:rPr>
              <a:t>Ku-</a:t>
            </a:r>
            <a:r>
              <a:rPr lang="en-US" altLang="en-US" sz="3200" b="1" dirty="0" err="1" smtClean="0">
                <a:solidFill>
                  <a:srgbClr val="0000CC"/>
                </a:solidFill>
                <a:latin typeface="Times New Roman" panose="02020603050405020304" pitchFamily="18" charset="0"/>
              </a:rPr>
              <a:t>ku</a:t>
            </a:r>
            <a:r>
              <a:rPr lang="en-US" altLang="en-US" sz="3200" b="1" dirty="0" smtClean="0">
                <a:solidFill>
                  <a:srgbClr val="0000CC"/>
                </a:solidFill>
                <a:latin typeface="Times New Roman" panose="02020603050405020304" pitchFamily="18" charset="0"/>
              </a:rPr>
              <a:t>-</a:t>
            </a:r>
            <a:r>
              <a:rPr lang="en-US" altLang="en-US" sz="3200" b="1" dirty="0" err="1" smtClean="0">
                <a:solidFill>
                  <a:srgbClr val="0000CC"/>
                </a:solidFill>
                <a:latin typeface="Times New Roman" panose="02020603050405020304" pitchFamily="18" charset="0"/>
              </a:rPr>
              <a:t>rêu</a:t>
            </a:r>
            <a:endParaRPr lang="en-US" altLang="en-US" sz="3200" dirty="0">
              <a:solidFill>
                <a:srgbClr val="0000CC"/>
              </a:solidFill>
              <a:latin typeface="Times New Roman" panose="02020603050405020304" pitchFamily="18" charset="0"/>
            </a:endParaRPr>
          </a:p>
        </p:txBody>
      </p:sp>
      <p:cxnSp>
        <p:nvCxnSpPr>
          <p:cNvPr id="17" name="Straight Arrow Connector 16"/>
          <p:cNvCxnSpPr/>
          <p:nvPr/>
        </p:nvCxnSpPr>
        <p:spPr>
          <a:xfrm flipV="1">
            <a:off x="2577306" y="1396031"/>
            <a:ext cx="1150172" cy="31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3761602" y="1169228"/>
            <a:ext cx="8143862" cy="584775"/>
          </a:xfrm>
          <a:prstGeom prst="rect">
            <a:avLst/>
          </a:prstGeom>
          <a:solidFill>
            <a:schemeClr val="accent2">
              <a:lumMod val="60000"/>
              <a:lumOff val="4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defRPr/>
            </a:pPr>
            <a:r>
              <a:rPr lang="en-US" altLang="en-US" sz="3200" b="1" dirty="0" err="1">
                <a:solidFill>
                  <a:srgbClr val="0000CC"/>
                </a:solidFill>
                <a:latin typeface="Times New Roman" panose="02020603050405020304" pitchFamily="18" charset="0"/>
              </a:rPr>
              <a:t>n</a:t>
            </a:r>
            <a:r>
              <a:rPr lang="en-US" altLang="en-US" sz="3200" b="1" dirty="0" err="1" smtClean="0">
                <a:solidFill>
                  <a:srgbClr val="0000CC"/>
                </a:solidFill>
                <a:latin typeface="Times New Roman" panose="02020603050405020304" pitchFamily="18" charset="0"/>
              </a:rPr>
              <a:t>ằm</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ven</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chân</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núi</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trên</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một</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cao</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nguyên</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rộng</a:t>
            </a:r>
            <a:endParaRPr lang="en-US" altLang="en-US" sz="3200" dirty="0">
              <a:solidFill>
                <a:srgbClr val="0000CC"/>
              </a:solidFill>
              <a:latin typeface="Times New Roman" panose="02020603050405020304" pitchFamily="18" charset="0"/>
            </a:endParaRPr>
          </a:p>
        </p:txBody>
      </p:sp>
      <p:sp>
        <p:nvSpPr>
          <p:cNvPr id="19"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3586170" y="2316409"/>
            <a:ext cx="6732587" cy="584775"/>
          </a:xfrm>
          <a:prstGeom prst="rect">
            <a:avLst/>
          </a:prstGeom>
          <a:solidFill>
            <a:schemeClr val="accent2">
              <a:lumMod val="60000"/>
              <a:lumOff val="4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defRPr/>
            </a:pPr>
            <a:r>
              <a:rPr lang="en-US" altLang="en-US" sz="3200" b="1" dirty="0" err="1">
                <a:solidFill>
                  <a:srgbClr val="0000CC"/>
                </a:solidFill>
                <a:latin typeface="Times New Roman" panose="02020603050405020304" pitchFamily="18" charset="0"/>
              </a:rPr>
              <a:t>p</a:t>
            </a:r>
            <a:r>
              <a:rPr lang="en-US" altLang="en-US" sz="3200" b="1" dirty="0" err="1" smtClean="0">
                <a:solidFill>
                  <a:srgbClr val="0000CC"/>
                </a:solidFill>
                <a:latin typeface="Times New Roman" panose="02020603050405020304" pitchFamily="18" charset="0"/>
              </a:rPr>
              <a:t>hía</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dưới</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làng</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là</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thung</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lũng</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đất</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vàng</a:t>
            </a:r>
            <a:endParaRPr lang="en-US" altLang="en-US" sz="3200" dirty="0">
              <a:solidFill>
                <a:srgbClr val="0000CC"/>
              </a:solidFill>
              <a:latin typeface="Times New Roman" panose="02020603050405020304" pitchFamily="18" charset="0"/>
            </a:endParaRPr>
          </a:p>
        </p:txBody>
      </p:sp>
      <p:cxnSp>
        <p:nvCxnSpPr>
          <p:cNvPr id="20" name="Straight Arrow Connector 19"/>
          <p:cNvCxnSpPr>
            <a:stCxn id="14" idx="3"/>
            <a:endCxn id="19" idx="1"/>
          </p:cNvCxnSpPr>
          <p:nvPr/>
        </p:nvCxnSpPr>
        <p:spPr>
          <a:xfrm>
            <a:off x="2543182" y="1461617"/>
            <a:ext cx="1042988" cy="11471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 Box 8">
            <a:extLst>
              <a:ext uri="{FF2B5EF4-FFF2-40B4-BE49-F238E27FC236}">
                <a16:creationId xmlns:a16="http://schemas.microsoft.com/office/drawing/2014/main" xmlns="" id="{2F480521-DE8F-443C-AA02-0FC4385CF3B8}"/>
              </a:ext>
            </a:extLst>
          </p:cNvPr>
          <p:cNvSpPr txBox="1">
            <a:spLocks noChangeArrowheads="1"/>
          </p:cNvSpPr>
          <p:nvPr/>
        </p:nvSpPr>
        <p:spPr bwMode="auto">
          <a:xfrm>
            <a:off x="2914657" y="3513822"/>
            <a:ext cx="716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None/>
            </a:pP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Cảnh</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nơi</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đây</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đẹp</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và</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bình</a:t>
            </a:r>
            <a:r>
              <a:rPr lang="en-US" altLang="en-US" b="1" dirty="0" smtClean="0">
                <a:solidFill>
                  <a:srgbClr val="0000CC"/>
                </a:solidFill>
                <a:latin typeface="Times New Roman" panose="02020603050405020304" pitchFamily="18" charset="0"/>
                <a:sym typeface="Wingdings" panose="05000000000000000000" pitchFamily="2" charset="2"/>
              </a:rPr>
              <a:t> </a:t>
            </a:r>
            <a:r>
              <a:rPr lang="en-US" altLang="en-US" b="1" dirty="0" err="1" smtClean="0">
                <a:solidFill>
                  <a:srgbClr val="0000CC"/>
                </a:solidFill>
                <a:latin typeface="Times New Roman" panose="02020603050405020304" pitchFamily="18" charset="0"/>
                <a:sym typeface="Wingdings" panose="05000000000000000000" pitchFamily="2" charset="2"/>
              </a:rPr>
              <a:t>yên</a:t>
            </a:r>
            <a:r>
              <a:rPr lang="vi-VN" altLang="en-US" b="1" dirty="0" smtClean="0">
                <a:solidFill>
                  <a:srgbClr val="0000CC"/>
                </a:solidFill>
                <a:latin typeface="Times New Roman" panose="02020603050405020304" pitchFamily="18" charset="0"/>
                <a:sym typeface="Wingdings" panose="05000000000000000000" pitchFamily="2" charset="2"/>
              </a:rPr>
              <a:t>.</a:t>
            </a:r>
            <a:r>
              <a:rPr lang="en-US" altLang="en-US" b="1" dirty="0" smtClean="0">
                <a:solidFill>
                  <a:srgbClr val="0000CC"/>
                </a:solidFill>
                <a:latin typeface="Times New Roman" panose="02020603050405020304" pitchFamily="18" charset="0"/>
              </a:rPr>
              <a:t> </a:t>
            </a:r>
            <a:endParaRPr lang="en-US" altLang="en-US" b="1" dirty="0">
              <a:solidFill>
                <a:srgbClr val="0000CC"/>
              </a:solidFill>
              <a:latin typeface="Times New Roman" panose="02020603050405020304" pitchFamily="18" charset="0"/>
            </a:endParaRPr>
          </a:p>
        </p:txBody>
      </p:sp>
      <p:sp>
        <p:nvSpPr>
          <p:cNvPr id="12" name="Right Arrow 11"/>
          <p:cNvSpPr/>
          <p:nvPr/>
        </p:nvSpPr>
        <p:spPr>
          <a:xfrm>
            <a:off x="2654304" y="3643304"/>
            <a:ext cx="403227" cy="412581"/>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hi tiáº¿t nghá» thuáº­t vá» 2 cÃ¢y phong do tháº§y Äuy - sen trá»ng gá»£i cho em">
            <a:extLst>
              <a:ext uri="{FF2B5EF4-FFF2-40B4-BE49-F238E27FC236}">
                <a16:creationId xmlns:a16="http://schemas.microsoft.com/office/drawing/2014/main" xmlns="" id="{B926923D-31F4-4F7A-912F-70D1E9C74E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417"/>
          <a:stretch/>
        </p:blipFill>
        <p:spPr bwMode="auto">
          <a:xfrm>
            <a:off x="0" y="4086923"/>
            <a:ext cx="12192000" cy="3419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Cloud Callout 29"/>
          <p:cNvSpPr/>
          <p:nvPr/>
        </p:nvSpPr>
        <p:spPr>
          <a:xfrm>
            <a:off x="6095999" y="3884938"/>
            <a:ext cx="6099177" cy="267176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nhận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xét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cảnh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đây</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1888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par>
                                <p:cTn id="30" presetID="31"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fltVal val="0"/>
                                          </p:val>
                                        </p:tav>
                                        <p:tav tm="100000">
                                          <p:val>
                                            <p:strVal val="#ppt_w"/>
                                          </p:val>
                                        </p:tav>
                                      </p:tavLst>
                                    </p:anim>
                                    <p:anim calcmode="lin" valueType="num">
                                      <p:cBhvr>
                                        <p:cTn id="33" dur="1000" fill="hold"/>
                                        <p:tgtEl>
                                          <p:spTgt spid="20"/>
                                        </p:tgtEl>
                                        <p:attrNameLst>
                                          <p:attrName>ppt_h</p:attrName>
                                        </p:attrNameLst>
                                      </p:cBhvr>
                                      <p:tavLst>
                                        <p:tav tm="0">
                                          <p:val>
                                            <p:fltVal val="0"/>
                                          </p:val>
                                        </p:tav>
                                        <p:tav tm="100000">
                                          <p:val>
                                            <p:strVal val="#ppt_h"/>
                                          </p:val>
                                        </p:tav>
                                      </p:tavLst>
                                    </p:anim>
                                    <p:anim calcmode="lin" valueType="num">
                                      <p:cBhvr>
                                        <p:cTn id="34" dur="1000" fill="hold"/>
                                        <p:tgtEl>
                                          <p:spTgt spid="20"/>
                                        </p:tgtEl>
                                        <p:attrNameLst>
                                          <p:attrName>style.rotation</p:attrName>
                                        </p:attrNameLst>
                                      </p:cBhvr>
                                      <p:tavLst>
                                        <p:tav tm="0">
                                          <p:val>
                                            <p:fltVal val="90"/>
                                          </p:val>
                                        </p:tav>
                                        <p:tav tm="100000">
                                          <p:val>
                                            <p:fltVal val="0"/>
                                          </p:val>
                                        </p:tav>
                                      </p:tavLst>
                                    </p:anim>
                                    <p:animEffect transition="in" filter="fade">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circle(in)">
                                      <p:cBhvr>
                                        <p:cTn id="62" dur="20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xit" presetSubtype="10" fill="hold" grpId="1" nodeType="clickEffect">
                                  <p:stCondLst>
                                    <p:cond delay="0"/>
                                  </p:stCondLst>
                                  <p:childTnLst>
                                    <p:animEffect transition="out" filter="randombar(horizontal)">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1000" fill="hold"/>
                                        <p:tgtEl>
                                          <p:spTgt spid="21"/>
                                        </p:tgtEl>
                                        <p:attrNameLst>
                                          <p:attrName>ppt_w</p:attrName>
                                        </p:attrNameLst>
                                      </p:cBhvr>
                                      <p:tavLst>
                                        <p:tav tm="0">
                                          <p:val>
                                            <p:fltVal val="0"/>
                                          </p:val>
                                        </p:tav>
                                        <p:tav tm="100000">
                                          <p:val>
                                            <p:strVal val="#ppt_w"/>
                                          </p:val>
                                        </p:tav>
                                      </p:tavLst>
                                    </p:anim>
                                    <p:anim calcmode="lin" valueType="num">
                                      <p:cBhvr>
                                        <p:cTn id="73" dur="1000" fill="hold"/>
                                        <p:tgtEl>
                                          <p:spTgt spid="21"/>
                                        </p:tgtEl>
                                        <p:attrNameLst>
                                          <p:attrName>ppt_h</p:attrName>
                                        </p:attrNameLst>
                                      </p:cBhvr>
                                      <p:tavLst>
                                        <p:tav tm="0">
                                          <p:val>
                                            <p:fltVal val="0"/>
                                          </p:val>
                                        </p:tav>
                                        <p:tav tm="100000">
                                          <p:val>
                                            <p:strVal val="#ppt_h"/>
                                          </p:val>
                                        </p:tav>
                                      </p:tavLst>
                                    </p:anim>
                                    <p:anim calcmode="lin" valueType="num">
                                      <p:cBhvr>
                                        <p:cTn id="74" dur="1000" fill="hold"/>
                                        <p:tgtEl>
                                          <p:spTgt spid="21"/>
                                        </p:tgtEl>
                                        <p:attrNameLst>
                                          <p:attrName>style.rotation</p:attrName>
                                        </p:attrNameLst>
                                      </p:cBhvr>
                                      <p:tavLst>
                                        <p:tav tm="0">
                                          <p:val>
                                            <p:fltVal val="90"/>
                                          </p:val>
                                        </p:tav>
                                        <p:tav tm="100000">
                                          <p:val>
                                            <p:fltVal val="0"/>
                                          </p:val>
                                        </p:tav>
                                      </p:tavLst>
                                    </p:anim>
                                    <p:animEffect transition="in" filter="fade">
                                      <p:cBhvr>
                                        <p:cTn id="75" dur="1000"/>
                                        <p:tgtEl>
                                          <p:spTgt spid="21"/>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1000" fill="hold"/>
                                        <p:tgtEl>
                                          <p:spTgt spid="12"/>
                                        </p:tgtEl>
                                        <p:attrNameLst>
                                          <p:attrName>ppt_w</p:attrName>
                                        </p:attrNameLst>
                                      </p:cBhvr>
                                      <p:tavLst>
                                        <p:tav tm="0">
                                          <p:val>
                                            <p:fltVal val="0"/>
                                          </p:val>
                                        </p:tav>
                                        <p:tav tm="100000">
                                          <p:val>
                                            <p:strVal val="#ppt_w"/>
                                          </p:val>
                                        </p:tav>
                                      </p:tavLst>
                                    </p:anim>
                                    <p:anim calcmode="lin" valueType="num">
                                      <p:cBhvr>
                                        <p:cTn id="79" dur="1000" fill="hold"/>
                                        <p:tgtEl>
                                          <p:spTgt spid="12"/>
                                        </p:tgtEl>
                                        <p:attrNameLst>
                                          <p:attrName>ppt_h</p:attrName>
                                        </p:attrNameLst>
                                      </p:cBhvr>
                                      <p:tavLst>
                                        <p:tav tm="0">
                                          <p:val>
                                            <p:fltVal val="0"/>
                                          </p:val>
                                        </p:tav>
                                        <p:tav tm="100000">
                                          <p:val>
                                            <p:strVal val="#ppt_h"/>
                                          </p:val>
                                        </p:tav>
                                      </p:tavLst>
                                    </p:anim>
                                    <p:anim calcmode="lin" valueType="num">
                                      <p:cBhvr>
                                        <p:cTn id="80" dur="1000" fill="hold"/>
                                        <p:tgtEl>
                                          <p:spTgt spid="12"/>
                                        </p:tgtEl>
                                        <p:attrNameLst>
                                          <p:attrName>style.rotation</p:attrName>
                                        </p:attrNameLst>
                                      </p:cBhvr>
                                      <p:tavLst>
                                        <p:tav tm="0">
                                          <p:val>
                                            <p:fltVal val="90"/>
                                          </p:val>
                                        </p:tav>
                                        <p:tav tm="100000">
                                          <p:val>
                                            <p:fltVal val="0"/>
                                          </p:val>
                                        </p:tav>
                                      </p:tavLst>
                                    </p:anim>
                                    <p:animEffect transition="in" filter="fade">
                                      <p:cBhvr>
                                        <p:cTn id="8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3" grpId="0" animBg="1"/>
      <p:bldP spid="18" grpId="0" animBg="1"/>
      <p:bldP spid="19" grpId="0" animBg="1"/>
      <p:bldP spid="21" grpId="0"/>
      <p:bldP spid="12" grpId="0" animBg="1"/>
      <p:bldP spid="30" grpId="0" animBg="1"/>
      <p:bldP spid="3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50++ hình nền powerpoint đẹp long l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7" y="-52168"/>
            <a:ext cx="12273837" cy="69059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948902" y="2545494"/>
            <a:ext cx="3355202" cy="584775"/>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defRPr/>
            </a:pPr>
            <a:r>
              <a:rPr lang="en-US" altLang="en-US" sz="3200" b="1" dirty="0" smtClean="0">
                <a:solidFill>
                  <a:srgbClr val="0000CC"/>
                </a:solidFill>
                <a:latin typeface="Times New Roman" panose="02020603050405020304" pitchFamily="18" charset="0"/>
              </a:rPr>
              <a:t>Hai </a:t>
            </a:r>
            <a:r>
              <a:rPr lang="en-US" altLang="en-US" sz="3200" b="1" dirty="0" err="1" smtClean="0">
                <a:solidFill>
                  <a:srgbClr val="0000CC"/>
                </a:solidFill>
                <a:latin typeface="Times New Roman" panose="02020603050405020304" pitchFamily="18" charset="0"/>
              </a:rPr>
              <a:t>cây</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phong</a:t>
            </a:r>
            <a:r>
              <a:rPr lang="en-US" altLang="en-US" sz="3200" b="1" dirty="0" smtClean="0">
                <a:solidFill>
                  <a:srgbClr val="0000CC"/>
                </a:solidFill>
                <a:latin typeface="Times New Roman" panose="02020603050405020304" pitchFamily="18" charset="0"/>
              </a:rPr>
              <a:t>  </a:t>
            </a:r>
            <a:endParaRPr lang="en-US" altLang="en-US" sz="3200" dirty="0">
              <a:solidFill>
                <a:srgbClr val="0000CC"/>
              </a:solidFill>
              <a:latin typeface="Times New Roman" panose="02020603050405020304" pitchFamily="18" charset="0"/>
            </a:endParaRPr>
          </a:p>
        </p:txBody>
      </p:sp>
      <p:sp>
        <p:nvSpPr>
          <p:cNvPr id="12"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4275445" y="1999047"/>
            <a:ext cx="2687381"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b="1" dirty="0" err="1">
                <a:solidFill>
                  <a:srgbClr val="0000CC"/>
                </a:solidFill>
                <a:latin typeface="Times New Roman" panose="02020603050405020304" pitchFamily="18" charset="0"/>
              </a:rPr>
              <a:t>t</a:t>
            </a:r>
            <a:r>
              <a:rPr lang="en-US" altLang="en-US" sz="3000" b="1" dirty="0" err="1" smtClean="0">
                <a:solidFill>
                  <a:srgbClr val="0000CC"/>
                </a:solidFill>
                <a:latin typeface="Times New Roman" panose="02020603050405020304" pitchFamily="18" charset="0"/>
              </a:rPr>
              <a:t>rên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ngọn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đồi</a:t>
            </a:r>
            <a:endParaRPr lang="en-US" altLang="en-US" sz="3000" b="1" dirty="0">
              <a:solidFill>
                <a:srgbClr val="0000CC"/>
              </a:solidFill>
              <a:latin typeface="Times New Roman" panose="02020603050405020304" pitchFamily="18" charset="0"/>
            </a:endParaRPr>
          </a:p>
        </p:txBody>
      </p:sp>
      <p:cxnSp>
        <p:nvCxnSpPr>
          <p:cNvPr id="4" name="Straight Arrow Connector 3">
            <a:extLst>
              <a:ext uri="{FF2B5EF4-FFF2-40B4-BE49-F238E27FC236}">
                <a16:creationId xmlns:a16="http://schemas.microsoft.com/office/drawing/2014/main" xmlns="" id="{FA336B48-D8D2-4A6C-84ED-5DF0F4993142}"/>
              </a:ext>
            </a:extLst>
          </p:cNvPr>
          <p:cNvCxnSpPr>
            <a:cxnSpLocks/>
          </p:cNvCxnSpPr>
          <p:nvPr/>
        </p:nvCxnSpPr>
        <p:spPr>
          <a:xfrm flipV="1">
            <a:off x="3583868" y="2225835"/>
            <a:ext cx="685143" cy="6307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0DAFE721-C191-49FE-AB79-0E458F67E777}"/>
              </a:ext>
            </a:extLst>
          </p:cNvPr>
          <p:cNvCxnSpPr>
            <a:cxnSpLocks/>
          </p:cNvCxnSpPr>
          <p:nvPr/>
        </p:nvCxnSpPr>
        <p:spPr>
          <a:xfrm>
            <a:off x="3583868" y="2864878"/>
            <a:ext cx="720236" cy="613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 Box 27">
            <a:extLst>
              <a:ext uri="{FF2B5EF4-FFF2-40B4-BE49-F238E27FC236}">
                <a16:creationId xmlns:a16="http://schemas.microsoft.com/office/drawing/2014/main" xmlns="" id="{A6B5A1F6-86B1-4D8F-AB45-FAE224FBBE39}"/>
              </a:ext>
            </a:extLst>
          </p:cNvPr>
          <p:cNvSpPr txBox="1">
            <a:spLocks noChangeArrowheads="1"/>
          </p:cNvSpPr>
          <p:nvPr/>
        </p:nvSpPr>
        <p:spPr bwMode="auto">
          <a:xfrm>
            <a:off x="1051618" y="4920675"/>
            <a:ext cx="99671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dirty="0" smtClean="0">
                <a:solidFill>
                  <a:srgbClr val="0000CC"/>
                </a:solidFill>
                <a:latin typeface="Times New Roman" panose="02020603050405020304" pitchFamily="18" charset="0"/>
                <a:sym typeface="Wingdings" panose="05000000000000000000" pitchFamily="2" charset="2"/>
              </a:rPr>
              <a:t></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Tự</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sự</a:t>
            </a:r>
            <a:r>
              <a:rPr lang="en-US" altLang="en-US" sz="2800" b="1" dirty="0">
                <a:solidFill>
                  <a:srgbClr val="0000CC"/>
                </a:solidFill>
                <a:latin typeface="Times New Roman" panose="02020603050405020304" pitchFamily="18" charset="0"/>
              </a:rPr>
              <a:t> </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Miêu</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tả</a:t>
            </a:r>
            <a:r>
              <a:rPr lang="en-US" altLang="en-US" sz="2800" b="1" dirty="0" smtClean="0">
                <a:solidFill>
                  <a:srgbClr val="0000CC"/>
                </a:solidFill>
                <a:latin typeface="Times New Roman" panose="02020603050405020304" pitchFamily="18" charset="0"/>
              </a:rPr>
              <a:t> + </a:t>
            </a:r>
            <a:r>
              <a:rPr lang="en-US" altLang="en-US" sz="2800" b="1" dirty="0" err="1" smtClean="0">
                <a:solidFill>
                  <a:srgbClr val="0000CC"/>
                </a:solidFill>
                <a:latin typeface="Times New Roman" panose="02020603050405020304" pitchFamily="18" charset="0"/>
              </a:rPr>
              <a:t>Biểu</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cảm</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phép</a:t>
            </a:r>
            <a:r>
              <a:rPr lang="en-US" altLang="en-US" sz="2800" b="1" dirty="0" smtClean="0">
                <a:solidFill>
                  <a:srgbClr val="0000CC"/>
                </a:solidFill>
                <a:latin typeface="Times New Roman" panose="02020603050405020304" pitchFamily="18" charset="0"/>
              </a:rPr>
              <a:t> so </a:t>
            </a:r>
            <a:r>
              <a:rPr lang="en-US" altLang="en-US" sz="2800" b="1" dirty="0" err="1" smtClean="0">
                <a:solidFill>
                  <a:srgbClr val="0000CC"/>
                </a:solidFill>
                <a:latin typeface="Times New Roman" panose="02020603050405020304" pitchFamily="18" charset="0"/>
              </a:rPr>
              <a:t>sánh</a:t>
            </a:r>
            <a:r>
              <a:rPr lang="vi-VN" altLang="en-US" sz="2800" b="1" dirty="0" smtClean="0">
                <a:solidFill>
                  <a:srgbClr val="0000CC"/>
                </a:solidFill>
                <a:latin typeface="Times New Roman" panose="02020603050405020304" pitchFamily="18" charset="0"/>
              </a:rPr>
              <a:t>, nhân hóa</a:t>
            </a:r>
            <a:endParaRPr lang="en-US" altLang="en-US" sz="2800" b="1" dirty="0">
              <a:solidFill>
                <a:srgbClr val="0000CC"/>
              </a:solidFill>
              <a:latin typeface="Times New Roman" panose="02020603050405020304" pitchFamily="18" charset="0"/>
            </a:endParaRPr>
          </a:p>
        </p:txBody>
      </p:sp>
      <p:sp>
        <p:nvSpPr>
          <p:cNvPr id="17"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1051618" y="1380219"/>
            <a:ext cx="2667819" cy="584775"/>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defRPr/>
            </a:pPr>
            <a:r>
              <a:rPr lang="en-US" altLang="en-US" sz="3200" b="1" dirty="0" smtClean="0">
                <a:solidFill>
                  <a:srgbClr val="FF0000"/>
                </a:solidFill>
                <a:latin typeface="Times New Roman" panose="02020603050405020304" pitchFamily="18" charset="0"/>
              </a:rPr>
              <a:t>a. </a:t>
            </a:r>
            <a:r>
              <a:rPr lang="en-US" altLang="en-US" sz="3200" b="1" dirty="0" err="1" smtClean="0">
                <a:solidFill>
                  <a:srgbClr val="FF0000"/>
                </a:solidFill>
                <a:latin typeface="Times New Roman" panose="02020603050405020304" pitchFamily="18" charset="0"/>
              </a:rPr>
              <a:t>Hiện</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tại</a:t>
            </a:r>
            <a:r>
              <a:rPr lang="en-US" altLang="en-US" sz="3200" b="1" dirty="0" smtClean="0">
                <a:solidFill>
                  <a:srgbClr val="FF0000"/>
                </a:solidFill>
                <a:latin typeface="Times New Roman" panose="02020603050405020304" pitchFamily="18" charset="0"/>
              </a:rPr>
              <a:t>  </a:t>
            </a:r>
            <a:endParaRPr lang="en-US" altLang="en-US" sz="3200" dirty="0">
              <a:solidFill>
                <a:srgbClr val="FF0000"/>
              </a:solidFill>
              <a:latin typeface="Times New Roman" panose="02020603050405020304" pitchFamily="18" charset="0"/>
            </a:endParaRPr>
          </a:p>
        </p:txBody>
      </p:sp>
      <p:sp>
        <p:nvSpPr>
          <p:cNvPr id="18" name="Rectangle 17">
            <a:extLst>
              <a:ext uri="{FF2B5EF4-FFF2-40B4-BE49-F238E27FC236}">
                <a16:creationId xmlns:a16="http://schemas.microsoft.com/office/drawing/2014/main" xmlns="" id="{F0FCC36C-F6EE-4F08-86F6-93938DEE5055}"/>
              </a:ext>
            </a:extLst>
          </p:cNvPr>
          <p:cNvSpPr/>
          <p:nvPr/>
        </p:nvSpPr>
        <p:spPr>
          <a:xfrm>
            <a:off x="12957" y="-7019"/>
            <a:ext cx="11980606" cy="120383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TextBox 18">
            <a:extLst>
              <a:ext uri="{FF2B5EF4-FFF2-40B4-BE49-F238E27FC236}">
                <a16:creationId xmlns:a16="http://schemas.microsoft.com/office/drawing/2014/main" xmlns="" id="{D6CE2015-C63C-4488-AFE6-85EC8F51BFA8}"/>
              </a:ext>
            </a:extLst>
          </p:cNvPr>
          <p:cNvSpPr txBox="1"/>
          <p:nvPr/>
        </p:nvSpPr>
        <p:spPr>
          <a:xfrm>
            <a:off x="153094" y="105629"/>
            <a:ext cx="11980606" cy="707886"/>
          </a:xfrm>
          <a:prstGeom prst="rect">
            <a:avLst/>
          </a:prstGeom>
          <a:noFill/>
        </p:spPr>
        <p:txBody>
          <a:bodyPr wrap="square" rtlCol="0">
            <a:spAutoFit/>
          </a:bodyPr>
          <a:lstStyle/>
          <a:p>
            <a:pP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2</a:t>
            </a:r>
            <a:r>
              <a:rPr lang="en-US" altLang="en-US" sz="4000" b="1" dirty="0" smtClean="0">
                <a:solidFill>
                  <a:srgbClr val="FF0000"/>
                </a:solidFill>
                <a:latin typeface="Times New Roman" panose="02020603050405020304" pitchFamily="18" charset="0"/>
                <a:cs typeface="Times New Roman" panose="02020603050405020304" pitchFamily="18" charset="0"/>
              </a:rPr>
              <a:t>. Hai </a:t>
            </a:r>
            <a:r>
              <a:rPr lang="en-US" altLang="en-US" sz="4000" b="1" dirty="0" err="1" smtClean="0">
                <a:solidFill>
                  <a:srgbClr val="FF0000"/>
                </a:solidFill>
                <a:latin typeface="Times New Roman" panose="02020603050405020304" pitchFamily="18" charset="0"/>
                <a:cs typeface="Times New Roman" panose="02020603050405020304" pitchFamily="18" charset="0"/>
              </a:rPr>
              <a:t>cây</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phong</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trong</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lòng</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của</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tác</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giả</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0DAFE721-C191-49FE-AB79-0E458F67E777}"/>
              </a:ext>
            </a:extLst>
          </p:cNvPr>
          <p:cNvCxnSpPr>
            <a:cxnSpLocks/>
            <a:endCxn id="14" idx="3"/>
          </p:cNvCxnSpPr>
          <p:nvPr/>
        </p:nvCxnSpPr>
        <p:spPr>
          <a:xfrm flipV="1">
            <a:off x="3577859" y="2837882"/>
            <a:ext cx="726245" cy="219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4269011" y="2609136"/>
            <a:ext cx="5225184"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b="1" dirty="0" err="1">
                <a:solidFill>
                  <a:srgbClr val="0000CC"/>
                </a:solidFill>
                <a:latin typeface="Times New Roman" panose="02020603050405020304" pitchFamily="18" charset="0"/>
              </a:rPr>
              <a:t>n</a:t>
            </a:r>
            <a:r>
              <a:rPr lang="en-US" altLang="en-US" sz="3000" b="1" dirty="0" err="1" smtClean="0">
                <a:solidFill>
                  <a:srgbClr val="0000CC"/>
                </a:solidFill>
                <a:latin typeface="Times New Roman" panose="02020603050405020304" pitchFamily="18" charset="0"/>
              </a:rPr>
              <a:t>hư</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những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ngọn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hải</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đăng</a:t>
            </a:r>
            <a:endParaRPr lang="en-US" altLang="en-US" sz="3000" b="1" dirty="0">
              <a:solidFill>
                <a:srgbClr val="0000CC"/>
              </a:solidFill>
              <a:latin typeface="Times New Roman" panose="02020603050405020304" pitchFamily="18" charset="0"/>
            </a:endParaRPr>
          </a:p>
        </p:txBody>
      </p:sp>
      <p:sp>
        <p:nvSpPr>
          <p:cNvPr id="28"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4326478" y="3233443"/>
            <a:ext cx="5225184"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b="1" dirty="0" err="1">
                <a:solidFill>
                  <a:srgbClr val="0000CC"/>
                </a:solidFill>
                <a:latin typeface="Times New Roman" panose="02020603050405020304" pitchFamily="18" charset="0"/>
              </a:rPr>
              <a:t>t</a:t>
            </a:r>
            <a:r>
              <a:rPr lang="en-US" altLang="en-US" sz="3000" b="1" dirty="0" err="1" smtClean="0">
                <a:solidFill>
                  <a:srgbClr val="0000CC"/>
                </a:solidFill>
                <a:latin typeface="Times New Roman" panose="02020603050405020304" pitchFamily="18" charset="0"/>
              </a:rPr>
              <a:t>iếng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nói</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riêng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tâm</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hồn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riêng</a:t>
            </a:r>
            <a:endParaRPr lang="en-US" altLang="en-US" sz="3000" b="1" dirty="0">
              <a:solidFill>
                <a:srgbClr val="0000CC"/>
              </a:solidFill>
              <a:latin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xmlns="" id="{0DAFE721-C191-49FE-AB79-0E458F67E777}"/>
              </a:ext>
            </a:extLst>
          </p:cNvPr>
          <p:cNvCxnSpPr>
            <a:cxnSpLocks/>
          </p:cNvCxnSpPr>
          <p:nvPr/>
        </p:nvCxnSpPr>
        <p:spPr>
          <a:xfrm>
            <a:off x="3583868" y="2866539"/>
            <a:ext cx="685143" cy="10988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4383944" y="3787441"/>
            <a:ext cx="7609619" cy="1015663"/>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vi-VN" altLang="en-US" sz="3000" b="1" dirty="0" err="1">
                <a:solidFill>
                  <a:srgbClr val="0000CC"/>
                </a:solidFill>
                <a:latin typeface="Times New Roman" panose="02020603050405020304" pitchFamily="18" charset="0"/>
              </a:rPr>
              <a:t>â</a:t>
            </a:r>
            <a:r>
              <a:rPr lang="en-US" altLang="en-US" sz="3000" b="1" dirty="0" smtClean="0">
                <a:solidFill>
                  <a:srgbClr val="0000CC"/>
                </a:solidFill>
                <a:latin typeface="Times New Roman" panose="02020603050405020304" pitchFamily="18" charset="0"/>
              </a:rPr>
              <a:t>m </a:t>
            </a:r>
            <a:r>
              <a:rPr lang="en-US" altLang="en-US" sz="3000" b="1" dirty="0" err="1" smtClean="0">
                <a:solidFill>
                  <a:srgbClr val="0000CC"/>
                </a:solidFill>
                <a:latin typeface="Times New Roman" panose="02020603050405020304" pitchFamily="18" charset="0"/>
              </a:rPr>
              <a:t>thanh</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như</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một</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làn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sóng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thủy</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triều</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như</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một</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tiếng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thì</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thầm</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như</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tiếng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thở</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dài</a:t>
            </a:r>
            <a:endParaRPr lang="en-US" altLang="en-US" sz="3000" b="1" dirty="0">
              <a:solidFill>
                <a:srgbClr val="0000CC"/>
              </a:solidFill>
              <a:latin typeface="Times New Roman" panose="02020603050405020304" pitchFamily="18" charset="0"/>
            </a:endParaRPr>
          </a:p>
        </p:txBody>
      </p:sp>
      <p:sp>
        <p:nvSpPr>
          <p:cNvPr id="26" name="TextBox 25"/>
          <p:cNvSpPr txBox="1"/>
          <p:nvPr/>
        </p:nvSpPr>
        <p:spPr>
          <a:xfrm>
            <a:off x="1200150" y="5500688"/>
            <a:ext cx="9715500" cy="954107"/>
          </a:xfrm>
          <a:prstGeom prst="rect">
            <a:avLst/>
          </a:prstGeom>
          <a:noFill/>
        </p:spPr>
        <p:txBody>
          <a:bodyPr wrap="square" rtlCol="0">
            <a:spAutoFit/>
          </a:bodyPr>
          <a:lstStyle/>
          <a:p>
            <a:r>
              <a:rPr lang="en-US" altLang="en-US" sz="2800" dirty="0" smtClean="0">
                <a:solidFill>
                  <a:srgbClr val="0000CC"/>
                </a:solidFill>
                <a:latin typeface="Times New Roman" panose="02020603050405020304" pitchFamily="18" charset="0"/>
              </a:rPr>
              <a:t>     </a:t>
            </a:r>
            <a:r>
              <a:rPr lang="en-US" altLang="en-US" sz="2800" b="1" dirty="0" smtClean="0">
                <a:solidFill>
                  <a:srgbClr val="0000CC"/>
                </a:solidFill>
                <a:latin typeface="Times New Roman" panose="02020603050405020304" pitchFamily="18" charset="0"/>
              </a:rPr>
              <a:t>Hai </a:t>
            </a:r>
            <a:r>
              <a:rPr lang="en-US" altLang="en-US" sz="2800" b="1" dirty="0" err="1">
                <a:solidFill>
                  <a:srgbClr val="0000CC"/>
                </a:solidFill>
                <a:latin typeface="Times New Roman" panose="02020603050405020304" pitchFamily="18" charset="0"/>
              </a:rPr>
              <a:t>cây</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phong</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rất</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gần</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gũi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với</a:t>
            </a:r>
            <a:r>
              <a:rPr lang="en-US" altLang="en-US" sz="2800" b="1" dirty="0">
                <a:solidFill>
                  <a:srgbClr val="0000CC"/>
                </a:solidFill>
                <a:latin typeface="Times New Roman" panose="02020603050405020304" pitchFamily="18" charset="0"/>
              </a:rPr>
              <a:t> con </a:t>
            </a:r>
            <a:r>
              <a:rPr lang="en-US" altLang="en-US" sz="2800" b="1" dirty="0" err="1">
                <a:solidFill>
                  <a:srgbClr val="0000CC"/>
                </a:solidFill>
                <a:latin typeface="Times New Roman" panose="02020603050405020304" pitchFamily="18" charset="0"/>
              </a:rPr>
              <a:t>người</a:t>
            </a:r>
            <a:r>
              <a:rPr lang="en-US" altLang="en-US" sz="2800" b="1" dirty="0">
                <a:solidFill>
                  <a:srgbClr val="0000CC"/>
                </a:solidFill>
                <a:latin typeface="Times New Roman" panose="02020603050405020304" pitchFamily="18" charset="0"/>
              </a:rPr>
              <a:t>.</a:t>
            </a:r>
          </a:p>
          <a:p>
            <a:endParaRPr lang="en-US" sz="2800" dirty="0">
              <a:solidFill>
                <a:srgbClr val="0000CC"/>
              </a:solidFill>
            </a:endParaRPr>
          </a:p>
        </p:txBody>
      </p:sp>
      <p:sp>
        <p:nvSpPr>
          <p:cNvPr id="30" name="Right Arrow 29"/>
          <p:cNvSpPr/>
          <p:nvPr/>
        </p:nvSpPr>
        <p:spPr>
          <a:xfrm>
            <a:off x="1200150" y="5672138"/>
            <a:ext cx="441696" cy="305603"/>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22" name="Cloud Callout 21"/>
          <p:cNvSpPr/>
          <p:nvPr/>
        </p:nvSpPr>
        <p:spPr>
          <a:xfrm>
            <a:off x="6725675" y="87759"/>
            <a:ext cx="6099177" cy="267176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Hai </a:t>
            </a: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phong</a:t>
            </a: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smtClean="0">
                <a:solidFill>
                  <a:srgbClr val="FF0000"/>
                </a:solidFill>
                <a:latin typeface="Times New Roman" panose="02020603050405020304" pitchFamily="18" charset="0"/>
                <a:cs typeface="Times New Roman" panose="02020603050405020304" pitchFamily="18" charset="0"/>
              </a:rPr>
              <a:t>đỉnh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đồi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phía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làng</a:t>
            </a:r>
            <a:r>
              <a:rPr lang="en-US" sz="2800" b="1" dirty="0" smtClean="0">
                <a:solidFill>
                  <a:srgbClr val="FF0000"/>
                </a:solidFill>
                <a:latin typeface="Times New Roman" panose="02020603050405020304" pitchFamily="18" charset="0"/>
                <a:cs typeface="Times New Roman" panose="02020603050405020304" pitchFamily="18" charset="0"/>
              </a:rPr>
              <a:t> Ku – </a:t>
            </a:r>
            <a:r>
              <a:rPr lang="en-US" sz="2800" b="1" dirty="0" err="1" smtClean="0">
                <a:solidFill>
                  <a:srgbClr val="FF0000"/>
                </a:solidFill>
                <a:latin typeface="Times New Roman" panose="02020603050405020304" pitchFamily="18" charset="0"/>
                <a:cs typeface="Times New Roman" panose="02020603050405020304" pitchFamily="18" charset="0"/>
              </a:rPr>
              <a:t>ku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rêu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đặc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tôi</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sĩ</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83375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visible"/>
                                      </p:to>
                                    </p:set>
                                    <p:anim calcmode="lin" valueType="num">
                                      <p:cBhvr>
                                        <p:cTn id="13" dur="1000" fill="hold"/>
                                        <p:tgtEl>
                                          <p:spTgt spid="20482"/>
                                        </p:tgtEl>
                                        <p:attrNameLst>
                                          <p:attrName>ppt_w</p:attrName>
                                        </p:attrNameLst>
                                      </p:cBhvr>
                                      <p:tavLst>
                                        <p:tav tm="0">
                                          <p:val>
                                            <p:fltVal val="0"/>
                                          </p:val>
                                        </p:tav>
                                        <p:tav tm="100000">
                                          <p:val>
                                            <p:strVal val="#ppt_w"/>
                                          </p:val>
                                        </p:tav>
                                      </p:tavLst>
                                    </p:anim>
                                    <p:anim calcmode="lin" valueType="num">
                                      <p:cBhvr>
                                        <p:cTn id="14" dur="1000" fill="hold"/>
                                        <p:tgtEl>
                                          <p:spTgt spid="20482"/>
                                        </p:tgtEl>
                                        <p:attrNameLst>
                                          <p:attrName>ppt_h</p:attrName>
                                        </p:attrNameLst>
                                      </p:cBhvr>
                                      <p:tavLst>
                                        <p:tav tm="0">
                                          <p:val>
                                            <p:fltVal val="0"/>
                                          </p:val>
                                        </p:tav>
                                        <p:tav tm="100000">
                                          <p:val>
                                            <p:strVal val="#ppt_h"/>
                                          </p:val>
                                        </p:tav>
                                      </p:tavLst>
                                    </p:anim>
                                    <p:anim calcmode="lin" valueType="num">
                                      <p:cBhvr>
                                        <p:cTn id="15" dur="1000" fill="hold"/>
                                        <p:tgtEl>
                                          <p:spTgt spid="20482"/>
                                        </p:tgtEl>
                                        <p:attrNameLst>
                                          <p:attrName>style.rotation</p:attrName>
                                        </p:attrNameLst>
                                      </p:cBhvr>
                                      <p:tavLst>
                                        <p:tav tm="0">
                                          <p:val>
                                            <p:fltVal val="90"/>
                                          </p:val>
                                        </p:tav>
                                        <p:tav tm="100000">
                                          <p:val>
                                            <p:fltVal val="0"/>
                                          </p:val>
                                        </p:tav>
                                      </p:tavLst>
                                    </p:anim>
                                    <p:animEffect transition="in" filter="fade">
                                      <p:cBhvr>
                                        <p:cTn id="16" dur="1000"/>
                                        <p:tgtEl>
                                          <p:spTgt spid="2048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1000" fill="hold"/>
                                        <p:tgtEl>
                                          <p:spTgt spid="20"/>
                                        </p:tgtEl>
                                        <p:attrNameLst>
                                          <p:attrName>ppt_w</p:attrName>
                                        </p:attrNameLst>
                                      </p:cBhvr>
                                      <p:tavLst>
                                        <p:tav tm="0">
                                          <p:val>
                                            <p:fltVal val="0"/>
                                          </p:val>
                                        </p:tav>
                                        <p:tav tm="100000">
                                          <p:val>
                                            <p:strVal val="#ppt_w"/>
                                          </p:val>
                                        </p:tav>
                                      </p:tavLst>
                                    </p:anim>
                                    <p:anim calcmode="lin" valueType="num">
                                      <p:cBhvr>
                                        <p:cTn id="52" dur="1000" fill="hold"/>
                                        <p:tgtEl>
                                          <p:spTgt spid="20"/>
                                        </p:tgtEl>
                                        <p:attrNameLst>
                                          <p:attrName>ppt_h</p:attrName>
                                        </p:attrNameLst>
                                      </p:cBhvr>
                                      <p:tavLst>
                                        <p:tav tm="0">
                                          <p:val>
                                            <p:fltVal val="0"/>
                                          </p:val>
                                        </p:tav>
                                        <p:tav tm="100000">
                                          <p:val>
                                            <p:strVal val="#ppt_h"/>
                                          </p:val>
                                        </p:tav>
                                      </p:tavLst>
                                    </p:anim>
                                    <p:anim calcmode="lin" valueType="num">
                                      <p:cBhvr>
                                        <p:cTn id="53" dur="1000" fill="hold"/>
                                        <p:tgtEl>
                                          <p:spTgt spid="20"/>
                                        </p:tgtEl>
                                        <p:attrNameLst>
                                          <p:attrName>style.rotation</p:attrName>
                                        </p:attrNameLst>
                                      </p:cBhvr>
                                      <p:tavLst>
                                        <p:tav tm="0">
                                          <p:val>
                                            <p:fltVal val="90"/>
                                          </p:val>
                                        </p:tav>
                                        <p:tav tm="100000">
                                          <p:val>
                                            <p:fltVal val="0"/>
                                          </p:val>
                                        </p:tav>
                                      </p:tavLst>
                                    </p:anim>
                                    <p:animEffect transition="in" filter="fade">
                                      <p:cBhvr>
                                        <p:cTn id="54" dur="1000"/>
                                        <p:tgtEl>
                                          <p:spTgt spid="20"/>
                                        </p:tgtEl>
                                      </p:cBhvr>
                                    </p:animEffect>
                                  </p:childTnLst>
                                </p:cTn>
                              </p:par>
                              <p:par>
                                <p:cTn id="55" presetID="3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ppt_w</p:attrName>
                                        </p:attrNameLst>
                                      </p:cBhvr>
                                      <p:tavLst>
                                        <p:tav tm="0">
                                          <p:val>
                                            <p:fltVal val="0"/>
                                          </p:val>
                                        </p:tav>
                                        <p:tav tm="100000">
                                          <p:val>
                                            <p:strVal val="#ppt_w"/>
                                          </p:val>
                                        </p:tav>
                                      </p:tavLst>
                                    </p:anim>
                                    <p:anim calcmode="lin" valueType="num">
                                      <p:cBhvr>
                                        <p:cTn id="58" dur="1000" fill="hold"/>
                                        <p:tgtEl>
                                          <p:spTgt spid="15"/>
                                        </p:tgtEl>
                                        <p:attrNameLst>
                                          <p:attrName>ppt_h</p:attrName>
                                        </p:attrNameLst>
                                      </p:cBhvr>
                                      <p:tavLst>
                                        <p:tav tm="0">
                                          <p:val>
                                            <p:fltVal val="0"/>
                                          </p:val>
                                        </p:tav>
                                        <p:tav tm="100000">
                                          <p:val>
                                            <p:strVal val="#ppt_h"/>
                                          </p:val>
                                        </p:tav>
                                      </p:tavLst>
                                    </p:anim>
                                    <p:anim calcmode="lin" valueType="num">
                                      <p:cBhvr>
                                        <p:cTn id="59" dur="1000" fill="hold"/>
                                        <p:tgtEl>
                                          <p:spTgt spid="15"/>
                                        </p:tgtEl>
                                        <p:attrNameLst>
                                          <p:attrName>style.rotation</p:attrName>
                                        </p:attrNameLst>
                                      </p:cBhvr>
                                      <p:tavLst>
                                        <p:tav tm="0">
                                          <p:val>
                                            <p:fltVal val="90"/>
                                          </p:val>
                                        </p:tav>
                                        <p:tav tm="100000">
                                          <p:val>
                                            <p:fltVal val="0"/>
                                          </p:val>
                                        </p:tav>
                                      </p:tavLst>
                                    </p:anim>
                                    <p:animEffect transition="in" filter="fade">
                                      <p:cBhvr>
                                        <p:cTn id="60" dur="1000"/>
                                        <p:tgtEl>
                                          <p:spTgt spid="15"/>
                                        </p:tgtEl>
                                      </p:cBhvr>
                                    </p:animEffect>
                                  </p:childTnLst>
                                </p:cTn>
                              </p:par>
                              <p:par>
                                <p:cTn id="61" presetID="3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1000" fill="hold"/>
                                        <p:tgtEl>
                                          <p:spTgt spid="29"/>
                                        </p:tgtEl>
                                        <p:attrNameLst>
                                          <p:attrName>ppt_w</p:attrName>
                                        </p:attrNameLst>
                                      </p:cBhvr>
                                      <p:tavLst>
                                        <p:tav tm="0">
                                          <p:val>
                                            <p:fltVal val="0"/>
                                          </p:val>
                                        </p:tav>
                                        <p:tav tm="100000">
                                          <p:val>
                                            <p:strVal val="#ppt_w"/>
                                          </p:val>
                                        </p:tav>
                                      </p:tavLst>
                                    </p:anim>
                                    <p:anim calcmode="lin" valueType="num">
                                      <p:cBhvr>
                                        <p:cTn id="64" dur="1000" fill="hold"/>
                                        <p:tgtEl>
                                          <p:spTgt spid="29"/>
                                        </p:tgtEl>
                                        <p:attrNameLst>
                                          <p:attrName>ppt_h</p:attrName>
                                        </p:attrNameLst>
                                      </p:cBhvr>
                                      <p:tavLst>
                                        <p:tav tm="0">
                                          <p:val>
                                            <p:fltVal val="0"/>
                                          </p:val>
                                        </p:tav>
                                        <p:tav tm="100000">
                                          <p:val>
                                            <p:strVal val="#ppt_h"/>
                                          </p:val>
                                        </p:tav>
                                      </p:tavLst>
                                    </p:anim>
                                    <p:anim calcmode="lin" valueType="num">
                                      <p:cBhvr>
                                        <p:cTn id="65" dur="1000" fill="hold"/>
                                        <p:tgtEl>
                                          <p:spTgt spid="29"/>
                                        </p:tgtEl>
                                        <p:attrNameLst>
                                          <p:attrName>style.rotation</p:attrName>
                                        </p:attrNameLst>
                                      </p:cBhvr>
                                      <p:tavLst>
                                        <p:tav tm="0">
                                          <p:val>
                                            <p:fltVal val="90"/>
                                          </p:val>
                                        </p:tav>
                                        <p:tav tm="100000">
                                          <p:val>
                                            <p:fltVal val="0"/>
                                          </p:val>
                                        </p:tav>
                                      </p:tavLst>
                                    </p:anim>
                                    <p:animEffect transition="in" filter="fade">
                                      <p:cBhvr>
                                        <p:cTn id="66" dur="10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barn(inVertical)">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fill="hold"/>
                                        <p:tgtEl>
                                          <p:spTgt spid="43"/>
                                        </p:tgtEl>
                                        <p:attrNameLst>
                                          <p:attrName>ppt_x</p:attrName>
                                        </p:attrNameLst>
                                      </p:cBhvr>
                                      <p:tavLst>
                                        <p:tav tm="0">
                                          <p:val>
                                            <p:strVal val="#ppt_x"/>
                                          </p:val>
                                        </p:tav>
                                        <p:tav tm="100000">
                                          <p:val>
                                            <p:strVal val="#ppt_x"/>
                                          </p:val>
                                        </p:tav>
                                      </p:tavLst>
                                    </p:anim>
                                    <p:anim calcmode="lin" valueType="num">
                                      <p:cBhvr additive="base">
                                        <p:cTn id="9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1000"/>
                                        <p:tgtEl>
                                          <p:spTgt spid="30"/>
                                        </p:tgtEl>
                                      </p:cBhvr>
                                    </p:animEffect>
                                    <p:anim calcmode="lin" valueType="num">
                                      <p:cBhvr>
                                        <p:cTn id="100" dur="1000" fill="hold"/>
                                        <p:tgtEl>
                                          <p:spTgt spid="30"/>
                                        </p:tgtEl>
                                        <p:attrNameLst>
                                          <p:attrName>ppt_x</p:attrName>
                                        </p:attrNameLst>
                                      </p:cBhvr>
                                      <p:tavLst>
                                        <p:tav tm="0">
                                          <p:val>
                                            <p:strVal val="#ppt_x"/>
                                          </p:val>
                                        </p:tav>
                                        <p:tav tm="100000">
                                          <p:val>
                                            <p:strVal val="#ppt_x"/>
                                          </p:val>
                                        </p:tav>
                                      </p:tavLst>
                                    </p:anim>
                                    <p:anim calcmode="lin" valueType="num">
                                      <p:cBhvr>
                                        <p:cTn id="10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1000"/>
                                        <p:tgtEl>
                                          <p:spTgt spid="26"/>
                                        </p:tgtEl>
                                      </p:cBhvr>
                                    </p:animEffect>
                                    <p:anim calcmode="lin" valueType="num">
                                      <p:cBhvr>
                                        <p:cTn id="107" dur="1000" fill="hold"/>
                                        <p:tgtEl>
                                          <p:spTgt spid="26"/>
                                        </p:tgtEl>
                                        <p:attrNameLst>
                                          <p:attrName>ppt_x</p:attrName>
                                        </p:attrNameLst>
                                      </p:cBhvr>
                                      <p:tavLst>
                                        <p:tav tm="0">
                                          <p:val>
                                            <p:strVal val="#ppt_x"/>
                                          </p:val>
                                        </p:tav>
                                        <p:tav tm="100000">
                                          <p:val>
                                            <p:strVal val="#ppt_x"/>
                                          </p:val>
                                        </p:tav>
                                      </p:tavLst>
                                    </p:anim>
                                    <p:anim calcmode="lin" valueType="num">
                                      <p:cBhvr>
                                        <p:cTn id="10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43" grpId="0"/>
      <p:bldP spid="17" grpId="0"/>
      <p:bldP spid="19" grpId="0"/>
      <p:bldP spid="25" grpId="0" animBg="1"/>
      <p:bldP spid="28" grpId="0" animBg="1"/>
      <p:bldP spid="31" grpId="0" animBg="1"/>
      <p:bldP spid="26" grpId="0"/>
      <p:bldP spid="30" grpId="0"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50++ hình nền powerpoint đẹp long l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933"/>
            <a:ext cx="12591738" cy="69059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948902" y="2545494"/>
            <a:ext cx="3355202" cy="584775"/>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defRPr/>
            </a:pPr>
            <a:r>
              <a:rPr lang="en-US" altLang="en-US" sz="3200" b="1" dirty="0" smtClean="0">
                <a:solidFill>
                  <a:srgbClr val="0000CC"/>
                </a:solidFill>
                <a:latin typeface="Times New Roman" panose="02020603050405020304" pitchFamily="18" charset="0"/>
              </a:rPr>
              <a:t>Hai </a:t>
            </a:r>
            <a:r>
              <a:rPr lang="en-US" altLang="en-US" sz="3200" b="1" dirty="0" err="1" smtClean="0">
                <a:solidFill>
                  <a:srgbClr val="0000CC"/>
                </a:solidFill>
                <a:latin typeface="Times New Roman" panose="02020603050405020304" pitchFamily="18" charset="0"/>
              </a:rPr>
              <a:t>cây</a:t>
            </a:r>
            <a:r>
              <a:rPr lang="en-US" altLang="en-US" sz="3200" b="1" dirty="0" smtClean="0">
                <a:solidFill>
                  <a:srgbClr val="0000CC"/>
                </a:solidFill>
                <a:latin typeface="Times New Roman" panose="02020603050405020304" pitchFamily="18" charset="0"/>
              </a:rPr>
              <a:t> </a:t>
            </a:r>
            <a:r>
              <a:rPr lang="en-US" altLang="en-US" sz="3200" b="1" dirty="0" err="1" smtClean="0">
                <a:solidFill>
                  <a:srgbClr val="0000CC"/>
                </a:solidFill>
                <a:latin typeface="Times New Roman" panose="02020603050405020304" pitchFamily="18" charset="0"/>
              </a:rPr>
              <a:t>phong</a:t>
            </a:r>
            <a:r>
              <a:rPr lang="en-US" altLang="en-US" sz="3200" b="1" dirty="0" smtClean="0">
                <a:solidFill>
                  <a:srgbClr val="0000CC"/>
                </a:solidFill>
                <a:latin typeface="Times New Roman" panose="02020603050405020304" pitchFamily="18" charset="0"/>
              </a:rPr>
              <a:t>  </a:t>
            </a:r>
            <a:endParaRPr lang="en-US" altLang="en-US" sz="3200" dirty="0">
              <a:solidFill>
                <a:srgbClr val="0000CC"/>
              </a:solidFill>
              <a:latin typeface="Times New Roman" panose="02020603050405020304" pitchFamily="18" charset="0"/>
            </a:endParaRPr>
          </a:p>
        </p:txBody>
      </p:sp>
      <p:sp>
        <p:nvSpPr>
          <p:cNvPr id="12"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4242425" y="1555790"/>
            <a:ext cx="5711518"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ct val="50000"/>
              </a:spcBef>
              <a:defRPr/>
            </a:pPr>
            <a:r>
              <a:rPr lang="vi-VN" altLang="en-US" sz="3000" b="1" dirty="0" err="1">
                <a:solidFill>
                  <a:srgbClr val="0000CC"/>
                </a:solidFill>
                <a:latin typeface="Times New Roman" panose="02020603050405020304" pitchFamily="18" charset="0"/>
              </a:rPr>
              <a:t>g</a:t>
            </a:r>
            <a:r>
              <a:rPr lang="en-US" altLang="en-US" sz="3000" b="1" dirty="0" err="1" smtClean="0">
                <a:solidFill>
                  <a:srgbClr val="0000CC"/>
                </a:solidFill>
                <a:latin typeface="Times New Roman" panose="02020603050405020304" pitchFamily="18" charset="0"/>
              </a:rPr>
              <a:t>ắn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bó</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với</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các</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trò</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chơi</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tuổi</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thơ</a:t>
            </a:r>
            <a:r>
              <a:rPr lang="en-US" altLang="en-US" sz="3000" b="1" dirty="0" smtClean="0">
                <a:solidFill>
                  <a:srgbClr val="0000CC"/>
                </a:solidFill>
                <a:latin typeface="Times New Roman" panose="02020603050405020304" pitchFamily="18" charset="0"/>
              </a:rPr>
              <a:t> </a:t>
            </a:r>
            <a:endParaRPr lang="en-US" altLang="en-US" sz="3000" b="1" dirty="0">
              <a:solidFill>
                <a:srgbClr val="0000CC"/>
              </a:solidFill>
              <a:latin typeface="Times New Roman" panose="02020603050405020304" pitchFamily="18" charset="0"/>
            </a:endParaRPr>
          </a:p>
        </p:txBody>
      </p:sp>
      <p:cxnSp>
        <p:nvCxnSpPr>
          <p:cNvPr id="4" name="Straight Arrow Connector 3">
            <a:extLst>
              <a:ext uri="{FF2B5EF4-FFF2-40B4-BE49-F238E27FC236}">
                <a16:creationId xmlns:a16="http://schemas.microsoft.com/office/drawing/2014/main" xmlns="" id="{FA336B48-D8D2-4A6C-84ED-5DF0F4993142}"/>
              </a:ext>
            </a:extLst>
          </p:cNvPr>
          <p:cNvCxnSpPr>
            <a:cxnSpLocks/>
          </p:cNvCxnSpPr>
          <p:nvPr/>
        </p:nvCxnSpPr>
        <p:spPr>
          <a:xfrm flipV="1">
            <a:off x="3583868" y="1898414"/>
            <a:ext cx="658557" cy="9582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 Box 27">
            <a:extLst>
              <a:ext uri="{FF2B5EF4-FFF2-40B4-BE49-F238E27FC236}">
                <a16:creationId xmlns:a16="http://schemas.microsoft.com/office/drawing/2014/main" xmlns="" id="{A6B5A1F6-86B1-4D8F-AB45-FAE224FBBE39}"/>
              </a:ext>
            </a:extLst>
          </p:cNvPr>
          <p:cNvSpPr txBox="1">
            <a:spLocks noChangeArrowheads="1"/>
          </p:cNvSpPr>
          <p:nvPr/>
        </p:nvSpPr>
        <p:spPr bwMode="auto">
          <a:xfrm>
            <a:off x="1194618" y="4798868"/>
            <a:ext cx="99671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smtClean="0">
                <a:solidFill>
                  <a:srgbClr val="0000CC"/>
                </a:solidFill>
                <a:latin typeface="Times New Roman" panose="02020603050405020304" pitchFamily="18" charset="0"/>
                <a:sym typeface="Wingdings" panose="05000000000000000000" pitchFamily="2" charset="2"/>
              </a:rPr>
              <a:t></a:t>
            </a:r>
            <a:r>
              <a:rPr lang="en-US" altLang="en-US" sz="2800" b="1" dirty="0" smtClean="0">
                <a:solidFill>
                  <a:srgbClr val="0000CC"/>
                </a:solidFill>
                <a:latin typeface="Times New Roman" panose="02020603050405020304" pitchFamily="18" charset="0"/>
              </a:rPr>
              <a:t> </a:t>
            </a:r>
            <a:r>
              <a:rPr lang="vi-VN" altLang="en-US" sz="2800" b="1" dirty="0" smtClean="0">
                <a:solidFill>
                  <a:srgbClr val="0000CC"/>
                </a:solidFill>
                <a:latin typeface="Times New Roman" panose="02020603050405020304" pitchFamily="18" charset="0"/>
              </a:rPr>
              <a:t>Tư sự</a:t>
            </a:r>
            <a:r>
              <a:rPr lang="en-US" altLang="en-US" sz="2800" b="1" dirty="0" smtClean="0">
                <a:solidFill>
                  <a:srgbClr val="0000CC"/>
                </a:solidFill>
                <a:latin typeface="Times New Roman" panose="02020603050405020304" pitchFamily="18" charset="0"/>
              </a:rPr>
              <a:t> + </a:t>
            </a:r>
            <a:r>
              <a:rPr lang="vi-VN" altLang="en-US" sz="2800" b="1" dirty="0" smtClean="0">
                <a:solidFill>
                  <a:srgbClr val="0000CC"/>
                </a:solidFill>
                <a:latin typeface="Times New Roman" panose="02020603050405020304" pitchFamily="18" charset="0"/>
              </a:rPr>
              <a:t>Miêu tả </a:t>
            </a:r>
            <a:r>
              <a:rPr lang="en-US" altLang="en-US" sz="2800" b="1" dirty="0" smtClean="0">
                <a:solidFill>
                  <a:srgbClr val="0000CC"/>
                </a:solidFill>
                <a:latin typeface="Times New Roman" panose="02020603050405020304" pitchFamily="18" charset="0"/>
              </a:rPr>
              <a:t> + </a:t>
            </a:r>
            <a:r>
              <a:rPr lang="en-US" altLang="en-US" sz="2800" b="1" dirty="0" err="1" smtClean="0">
                <a:solidFill>
                  <a:srgbClr val="0000CC"/>
                </a:solidFill>
                <a:latin typeface="Times New Roman" panose="02020603050405020304" pitchFamily="18" charset="0"/>
              </a:rPr>
              <a:t>Biểu</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cảm</a:t>
            </a:r>
            <a:endParaRPr lang="en-US" altLang="en-US" sz="2800" b="1" dirty="0">
              <a:solidFill>
                <a:srgbClr val="0000CC"/>
              </a:solidFill>
              <a:latin typeface="Times New Roman" panose="02020603050405020304" pitchFamily="18" charset="0"/>
            </a:endParaRPr>
          </a:p>
        </p:txBody>
      </p:sp>
      <p:sp>
        <p:nvSpPr>
          <p:cNvPr id="17" name="Text Box 5">
            <a:extLst>
              <a:ext uri="{FF2B5EF4-FFF2-40B4-BE49-F238E27FC236}">
                <a16:creationId xmlns:a16="http://schemas.microsoft.com/office/drawing/2014/main" xmlns="" id="{EBDD01B8-3C00-4538-9CE4-5D202CE6B1C4}"/>
              </a:ext>
            </a:extLst>
          </p:cNvPr>
          <p:cNvSpPr txBox="1">
            <a:spLocks noChangeArrowheads="1"/>
          </p:cNvSpPr>
          <p:nvPr/>
        </p:nvSpPr>
        <p:spPr bwMode="auto">
          <a:xfrm>
            <a:off x="948902" y="1021251"/>
            <a:ext cx="6149282" cy="584775"/>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defRPr/>
            </a:pPr>
            <a:r>
              <a:rPr lang="en-US" altLang="en-US" sz="3200" b="1" dirty="0" smtClean="0">
                <a:solidFill>
                  <a:srgbClr val="FF0000"/>
                </a:solidFill>
                <a:latin typeface="Times New Roman" panose="02020603050405020304" pitchFamily="18" charset="0"/>
              </a:rPr>
              <a:t>b. </a:t>
            </a:r>
            <a:r>
              <a:rPr lang="en-US" altLang="en-US" sz="3200" b="1" dirty="0" err="1" smtClean="0">
                <a:solidFill>
                  <a:srgbClr val="FF0000"/>
                </a:solidFill>
                <a:latin typeface="Times New Roman" panose="02020603050405020304" pitchFamily="18" charset="0"/>
              </a:rPr>
              <a:t>Trong</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kí</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ức</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tuổi</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thơ</a:t>
            </a:r>
            <a:r>
              <a:rPr lang="en-US" altLang="en-US" sz="3200" b="1" dirty="0" smtClean="0">
                <a:solidFill>
                  <a:srgbClr val="FF0000"/>
                </a:solidFill>
                <a:latin typeface="Times New Roman" panose="02020603050405020304" pitchFamily="18" charset="0"/>
              </a:rPr>
              <a:t>  </a:t>
            </a:r>
            <a:endParaRPr lang="en-US" altLang="en-US" sz="3200" dirty="0">
              <a:solidFill>
                <a:srgbClr val="FF0000"/>
              </a:solidFill>
              <a:latin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0DAFE721-C191-49FE-AB79-0E458F67E777}"/>
              </a:ext>
            </a:extLst>
          </p:cNvPr>
          <p:cNvCxnSpPr>
            <a:cxnSpLocks/>
            <a:endCxn id="25" idx="1"/>
          </p:cNvCxnSpPr>
          <p:nvPr/>
        </p:nvCxnSpPr>
        <p:spPr>
          <a:xfrm flipV="1">
            <a:off x="3577859" y="2837019"/>
            <a:ext cx="796590" cy="228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4374449" y="2560020"/>
            <a:ext cx="2029157"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ct val="50000"/>
              </a:spcBef>
              <a:defRPr/>
            </a:pPr>
            <a:r>
              <a:rPr lang="en-US" altLang="en-US" sz="3000" b="1" dirty="0" err="1">
                <a:solidFill>
                  <a:srgbClr val="0000CC"/>
                </a:solidFill>
                <a:latin typeface="Times New Roman" panose="02020603050405020304" pitchFamily="18" charset="0"/>
              </a:rPr>
              <a:t>n</a:t>
            </a:r>
            <a:r>
              <a:rPr lang="en-US" altLang="en-US" sz="3000" b="1" dirty="0" err="1" smtClean="0">
                <a:solidFill>
                  <a:srgbClr val="0000CC"/>
                </a:solidFill>
                <a:latin typeface="Times New Roman" panose="02020603050405020304" pitchFamily="18" charset="0"/>
              </a:rPr>
              <a:t>gắm</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nhìn</a:t>
            </a:r>
            <a:endParaRPr lang="en-US" altLang="en-US" sz="3000" b="1" dirty="0">
              <a:solidFill>
                <a:srgbClr val="0000CC"/>
              </a:solidFill>
              <a:latin typeface="Times New Roman" panose="02020603050405020304" pitchFamily="18" charset="0"/>
            </a:endParaRPr>
          </a:p>
        </p:txBody>
      </p:sp>
      <p:sp>
        <p:nvSpPr>
          <p:cNvPr id="28"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7174424" y="2169807"/>
            <a:ext cx="2981376"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b="1" dirty="0" err="1">
                <a:solidFill>
                  <a:srgbClr val="0000CC"/>
                </a:solidFill>
                <a:latin typeface="Times New Roman" panose="02020603050405020304" pitchFamily="18" charset="0"/>
              </a:rPr>
              <a:t>t</a:t>
            </a:r>
            <a:r>
              <a:rPr lang="en-US" altLang="en-US" sz="3000" b="1" dirty="0" err="1" smtClean="0">
                <a:solidFill>
                  <a:srgbClr val="0000CC"/>
                </a:solidFill>
                <a:latin typeface="Times New Roman" panose="02020603050405020304" pitchFamily="18" charset="0"/>
              </a:rPr>
              <a:t>hấy</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nông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trang</a:t>
            </a:r>
            <a:endParaRPr lang="en-US" altLang="en-US" sz="3000" b="1" dirty="0">
              <a:solidFill>
                <a:srgbClr val="0000CC"/>
              </a:solidFill>
              <a:latin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xmlns="" id="{0DAFE721-C191-49FE-AB79-0E458F67E777}"/>
              </a:ext>
            </a:extLst>
          </p:cNvPr>
          <p:cNvCxnSpPr>
            <a:cxnSpLocks/>
          </p:cNvCxnSpPr>
          <p:nvPr/>
        </p:nvCxnSpPr>
        <p:spPr>
          <a:xfrm>
            <a:off x="3583868" y="2866539"/>
            <a:ext cx="759742" cy="16197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4343610" y="4222592"/>
            <a:ext cx="4745769"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ct val="50000"/>
              </a:spcBef>
              <a:defRPr/>
            </a:pPr>
            <a:r>
              <a:rPr lang="vi-VN" altLang="en-US" sz="3000" b="1" dirty="0" err="1">
                <a:solidFill>
                  <a:srgbClr val="0000CC"/>
                </a:solidFill>
                <a:latin typeface="Times New Roman" panose="02020603050405020304" pitchFamily="18" charset="0"/>
              </a:rPr>
              <a:t>n</a:t>
            </a:r>
            <a:r>
              <a:rPr lang="en-US" altLang="en-US" sz="3000" b="1" dirty="0" err="1" smtClean="0">
                <a:solidFill>
                  <a:srgbClr val="0000CC"/>
                </a:solidFill>
                <a:latin typeface="Times New Roman" panose="02020603050405020304" pitchFamily="18" charset="0"/>
              </a:rPr>
              <a:t>ghe</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âm</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thanh</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huyền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ảo</a:t>
            </a:r>
            <a:endParaRPr lang="en-US" altLang="en-US" sz="3000" b="1" dirty="0">
              <a:solidFill>
                <a:srgbClr val="0000CC"/>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0DAFE721-C191-49FE-AB79-0E458F67E777}"/>
              </a:ext>
            </a:extLst>
          </p:cNvPr>
          <p:cNvCxnSpPr>
            <a:cxnSpLocks/>
          </p:cNvCxnSpPr>
          <p:nvPr/>
        </p:nvCxnSpPr>
        <p:spPr>
          <a:xfrm flipV="1">
            <a:off x="6397188" y="2446806"/>
            <a:ext cx="720084" cy="3998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0DAFE721-C191-49FE-AB79-0E458F67E777}"/>
              </a:ext>
            </a:extLst>
          </p:cNvPr>
          <p:cNvCxnSpPr>
            <a:cxnSpLocks/>
          </p:cNvCxnSpPr>
          <p:nvPr/>
        </p:nvCxnSpPr>
        <p:spPr>
          <a:xfrm>
            <a:off x="6377294" y="2846792"/>
            <a:ext cx="768545" cy="8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7174424" y="2757343"/>
            <a:ext cx="2981376"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b="1" dirty="0" err="1">
                <a:solidFill>
                  <a:srgbClr val="0000CC"/>
                </a:solidFill>
                <a:latin typeface="Times New Roman" panose="02020603050405020304" pitchFamily="18" charset="0"/>
              </a:rPr>
              <a:t>t</a:t>
            </a:r>
            <a:r>
              <a:rPr lang="en-US" altLang="en-US" sz="3000" b="1" dirty="0" err="1" smtClean="0">
                <a:solidFill>
                  <a:srgbClr val="0000CC"/>
                </a:solidFill>
                <a:latin typeface="Times New Roman" panose="02020603050405020304" pitchFamily="18" charset="0"/>
              </a:rPr>
              <a:t>hấy</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dòng</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sông</a:t>
            </a:r>
            <a:endParaRPr lang="en-US" altLang="en-US" sz="3000" b="1" dirty="0">
              <a:solidFill>
                <a:srgbClr val="0000CC"/>
              </a:solidFill>
              <a:latin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xmlns="" id="{0DAFE721-C191-49FE-AB79-0E458F67E777}"/>
              </a:ext>
            </a:extLst>
          </p:cNvPr>
          <p:cNvCxnSpPr>
            <a:cxnSpLocks/>
          </p:cNvCxnSpPr>
          <p:nvPr/>
        </p:nvCxnSpPr>
        <p:spPr>
          <a:xfrm>
            <a:off x="6397188" y="2837019"/>
            <a:ext cx="700190" cy="1006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 Box 5">
            <a:extLst>
              <a:ext uri="{FF2B5EF4-FFF2-40B4-BE49-F238E27FC236}">
                <a16:creationId xmlns:a16="http://schemas.microsoft.com/office/drawing/2014/main" xmlns="" id="{C46955FB-F56F-4B40-8683-889C2D4983C5}"/>
              </a:ext>
            </a:extLst>
          </p:cNvPr>
          <p:cNvSpPr txBox="1">
            <a:spLocks noChangeArrowheads="1"/>
          </p:cNvSpPr>
          <p:nvPr/>
        </p:nvSpPr>
        <p:spPr bwMode="auto">
          <a:xfrm>
            <a:off x="7145839" y="3534693"/>
            <a:ext cx="4843196" cy="553998"/>
          </a:xfrm>
          <a:prstGeom prst="rect">
            <a:avLst/>
          </a:prstGeom>
          <a:solidFill>
            <a:schemeClr val="accent4">
              <a:lumMod val="40000"/>
              <a:lumOff val="60000"/>
            </a:schemeClr>
          </a:solid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ct val="50000"/>
              </a:spcBef>
              <a:defRPr/>
            </a:pPr>
            <a:r>
              <a:rPr lang="en-US" altLang="en-US" sz="3000" b="1" dirty="0" err="1">
                <a:solidFill>
                  <a:srgbClr val="0000CC"/>
                </a:solidFill>
                <a:latin typeface="Times New Roman" panose="02020603050405020304" pitchFamily="18" charset="0"/>
              </a:rPr>
              <a:t>t</a:t>
            </a:r>
            <a:r>
              <a:rPr lang="en-US" altLang="en-US" sz="3000" b="1" dirty="0" err="1" smtClean="0">
                <a:solidFill>
                  <a:srgbClr val="0000CC"/>
                </a:solidFill>
                <a:latin typeface="Times New Roman" panose="02020603050405020304" pitchFamily="18" charset="0"/>
              </a:rPr>
              <a:t>hấy</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thảo</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nguyên</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xanh</a:t>
            </a:r>
            <a:r>
              <a:rPr lang="en-US" altLang="en-US" sz="3000" b="1" dirty="0" smtClean="0">
                <a:solidFill>
                  <a:srgbClr val="0000CC"/>
                </a:solidFill>
                <a:latin typeface="Times New Roman" panose="02020603050405020304" pitchFamily="18" charset="0"/>
              </a:rPr>
              <a:t> </a:t>
            </a:r>
            <a:r>
              <a:rPr lang="en-US" altLang="en-US" sz="3000" b="1" dirty="0" err="1" smtClean="0">
                <a:solidFill>
                  <a:srgbClr val="0000CC"/>
                </a:solidFill>
                <a:latin typeface="Times New Roman" panose="02020603050405020304" pitchFamily="18" charset="0"/>
              </a:rPr>
              <a:t>biếc</a:t>
            </a:r>
            <a:endParaRPr lang="en-US" altLang="en-US" sz="3000" b="1" dirty="0">
              <a:solidFill>
                <a:srgbClr val="0000CC"/>
              </a:solidFill>
              <a:latin typeface="Times New Roman" panose="02020603050405020304" pitchFamily="18" charset="0"/>
            </a:endParaRPr>
          </a:p>
        </p:txBody>
      </p:sp>
      <p:sp>
        <p:nvSpPr>
          <p:cNvPr id="33" name="Text Box 27">
            <a:extLst>
              <a:ext uri="{FF2B5EF4-FFF2-40B4-BE49-F238E27FC236}">
                <a16:creationId xmlns:a16="http://schemas.microsoft.com/office/drawing/2014/main" xmlns="" id="{A6B5A1F6-86B1-4D8F-AB45-FAE224FBBE39}"/>
              </a:ext>
            </a:extLst>
          </p:cNvPr>
          <p:cNvSpPr txBox="1">
            <a:spLocks noChangeArrowheads="1"/>
          </p:cNvSpPr>
          <p:nvPr/>
        </p:nvSpPr>
        <p:spPr bwMode="auto">
          <a:xfrm>
            <a:off x="1131340" y="5517426"/>
            <a:ext cx="110606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Bức</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tranh</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vi-VN" altLang="en-US" sz="2800" b="1" dirty="0" smtClean="0">
                <a:solidFill>
                  <a:srgbClr val="0000CC"/>
                </a:solidFill>
                <a:latin typeface="Times New Roman" panose="02020603050405020304" pitchFamily="18" charset="0"/>
                <a:sym typeface="Wingdings" panose="05000000000000000000" pitchFamily="2" charset="2"/>
              </a:rPr>
              <a:t>cao</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nguyên</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đậm</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chất</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hội</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họa</a:t>
            </a:r>
            <a:r>
              <a:rPr lang="en-US" altLang="en-US" sz="2800" b="1" dirty="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và</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thể</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hiện</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tình</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yêu</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quê</a:t>
            </a:r>
            <a:r>
              <a:rPr lang="en-US" altLang="en-US" sz="2800" b="1" dirty="0" smtClean="0">
                <a:solidFill>
                  <a:srgbClr val="0000CC"/>
                </a:solidFill>
                <a:latin typeface="Times New Roman" panose="02020603050405020304" pitchFamily="18" charset="0"/>
                <a:sym typeface="Wingdings" panose="05000000000000000000" pitchFamily="2" charset="2"/>
              </a:rPr>
              <a:t> </a:t>
            </a:r>
            <a:r>
              <a:rPr lang="en-US" altLang="en-US" sz="2800" b="1" dirty="0" err="1" smtClean="0">
                <a:solidFill>
                  <a:srgbClr val="0000CC"/>
                </a:solidFill>
                <a:latin typeface="Times New Roman" panose="02020603050405020304" pitchFamily="18" charset="0"/>
                <a:sym typeface="Wingdings" panose="05000000000000000000" pitchFamily="2" charset="2"/>
              </a:rPr>
              <a:t>hương</a:t>
            </a:r>
            <a:r>
              <a:rPr lang="en-US" altLang="en-US" sz="2800" b="1" dirty="0" smtClean="0">
                <a:solidFill>
                  <a:srgbClr val="0000CC"/>
                </a:solidFill>
                <a:latin typeface="Times New Roman" panose="02020603050405020304" pitchFamily="18" charset="0"/>
                <a:sym typeface="Wingdings" panose="05000000000000000000" pitchFamily="2" charset="2"/>
              </a:rPr>
              <a:t> da </a:t>
            </a:r>
            <a:r>
              <a:rPr lang="en-US" altLang="en-US" sz="2800" b="1" dirty="0" err="1" smtClean="0">
                <a:solidFill>
                  <a:srgbClr val="0000CC"/>
                </a:solidFill>
                <a:latin typeface="Times New Roman" panose="02020603050405020304" pitchFamily="18" charset="0"/>
                <a:sym typeface="Wingdings" panose="05000000000000000000" pitchFamily="2" charset="2"/>
              </a:rPr>
              <a:t>diết</a:t>
            </a:r>
            <a:r>
              <a:rPr lang="en-US" altLang="en-US" sz="2800" b="1" dirty="0" smtClean="0">
                <a:solidFill>
                  <a:srgbClr val="0000CC"/>
                </a:solidFill>
                <a:latin typeface="Times New Roman" panose="02020603050405020304" pitchFamily="18" charset="0"/>
                <a:sym typeface="Wingdings" panose="05000000000000000000" pitchFamily="2" charset="2"/>
              </a:rPr>
              <a:t>.</a:t>
            </a:r>
            <a:endParaRPr lang="en-US" altLang="en-US" sz="2800" b="1" dirty="0">
              <a:solidFill>
                <a:srgbClr val="0000CC"/>
              </a:solidFill>
              <a:latin typeface="Times New Roman" panose="02020603050405020304" pitchFamily="18" charset="0"/>
            </a:endParaRPr>
          </a:p>
        </p:txBody>
      </p:sp>
      <p:sp>
        <p:nvSpPr>
          <p:cNvPr id="27" name="Right Arrow 26"/>
          <p:cNvSpPr/>
          <p:nvPr/>
        </p:nvSpPr>
        <p:spPr>
          <a:xfrm>
            <a:off x="948902" y="5616102"/>
            <a:ext cx="491432" cy="398483"/>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Callout 33"/>
          <p:cNvSpPr/>
          <p:nvPr/>
        </p:nvSpPr>
        <p:spPr>
          <a:xfrm>
            <a:off x="7847039" y="-126269"/>
            <a:ext cx="5038903" cy="267176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ảnh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hai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được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nhớ</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như</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1254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1" nodeType="clickEffect">
                                  <p:stCondLst>
                                    <p:cond delay="0"/>
                                  </p:stCondLst>
                                  <p:childTnLst>
                                    <p:animEffect transition="out" filter="randombar(horizontal)">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par>
                                <p:cTn id="27" presetID="3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par>
                                <p:cTn id="33" presetID="3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fltVal val="0"/>
                                          </p:val>
                                        </p:tav>
                                        <p:tav tm="100000">
                                          <p:val>
                                            <p:strVal val="#ppt_w"/>
                                          </p:val>
                                        </p:tav>
                                      </p:tavLst>
                                    </p:anim>
                                    <p:anim calcmode="lin" valueType="num">
                                      <p:cBhvr>
                                        <p:cTn id="36" dur="1000" fill="hold"/>
                                        <p:tgtEl>
                                          <p:spTgt spid="29"/>
                                        </p:tgtEl>
                                        <p:attrNameLst>
                                          <p:attrName>ppt_h</p:attrName>
                                        </p:attrNameLst>
                                      </p:cBhvr>
                                      <p:tavLst>
                                        <p:tav tm="0">
                                          <p:val>
                                            <p:fltVal val="0"/>
                                          </p:val>
                                        </p:tav>
                                        <p:tav tm="100000">
                                          <p:val>
                                            <p:strVal val="#ppt_h"/>
                                          </p:val>
                                        </p:tav>
                                      </p:tavLst>
                                    </p:anim>
                                    <p:anim calcmode="lin" valueType="num">
                                      <p:cBhvr>
                                        <p:cTn id="37" dur="1000" fill="hold"/>
                                        <p:tgtEl>
                                          <p:spTgt spid="29"/>
                                        </p:tgtEl>
                                        <p:attrNameLst>
                                          <p:attrName>style.rotation</p:attrName>
                                        </p:attrNameLst>
                                      </p:cBhvr>
                                      <p:tavLst>
                                        <p:tav tm="0">
                                          <p:val>
                                            <p:fltVal val="90"/>
                                          </p:val>
                                        </p:tav>
                                        <p:tav tm="100000">
                                          <p:val>
                                            <p:fltVal val="0"/>
                                          </p:val>
                                        </p:tav>
                                      </p:tavLst>
                                    </p:anim>
                                    <p:animEffect transition="in" filter="fade">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style.rotation</p:attrName>
                                        </p:attrNameLst>
                                      </p:cBhvr>
                                      <p:tavLst>
                                        <p:tav tm="0">
                                          <p:val>
                                            <p:fltVal val="90"/>
                                          </p:val>
                                        </p:tav>
                                        <p:tav tm="100000">
                                          <p:val>
                                            <p:fltVal val="0"/>
                                          </p:val>
                                        </p:tav>
                                      </p:tavLst>
                                    </p:anim>
                                    <p:animEffect transition="in" filter="fade">
                                      <p:cBhvr>
                                        <p:cTn id="64" dur="1000"/>
                                        <p:tgtEl>
                                          <p:spTgt spid="21"/>
                                        </p:tgtEl>
                                      </p:cBhvr>
                                    </p:animEffect>
                                  </p:childTnLst>
                                </p:cTn>
                              </p:par>
                              <p:par>
                                <p:cTn id="65" presetID="3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fltVal val="0"/>
                                          </p:val>
                                        </p:tav>
                                        <p:tav tm="100000">
                                          <p:val>
                                            <p:strVal val="#ppt_w"/>
                                          </p:val>
                                        </p:tav>
                                      </p:tavLst>
                                    </p:anim>
                                    <p:anim calcmode="lin" valueType="num">
                                      <p:cBhvr>
                                        <p:cTn id="68" dur="1000" fill="hold"/>
                                        <p:tgtEl>
                                          <p:spTgt spid="30"/>
                                        </p:tgtEl>
                                        <p:attrNameLst>
                                          <p:attrName>ppt_h</p:attrName>
                                        </p:attrNameLst>
                                      </p:cBhvr>
                                      <p:tavLst>
                                        <p:tav tm="0">
                                          <p:val>
                                            <p:fltVal val="0"/>
                                          </p:val>
                                        </p:tav>
                                        <p:tav tm="100000">
                                          <p:val>
                                            <p:strVal val="#ppt_h"/>
                                          </p:val>
                                        </p:tav>
                                      </p:tavLst>
                                    </p:anim>
                                    <p:anim calcmode="lin" valueType="num">
                                      <p:cBhvr>
                                        <p:cTn id="69" dur="1000" fill="hold"/>
                                        <p:tgtEl>
                                          <p:spTgt spid="30"/>
                                        </p:tgtEl>
                                        <p:attrNameLst>
                                          <p:attrName>style.rotation</p:attrName>
                                        </p:attrNameLst>
                                      </p:cBhvr>
                                      <p:tavLst>
                                        <p:tav tm="0">
                                          <p:val>
                                            <p:fltVal val="90"/>
                                          </p:val>
                                        </p:tav>
                                        <p:tav tm="100000">
                                          <p:val>
                                            <p:fltVal val="0"/>
                                          </p:val>
                                        </p:tav>
                                      </p:tavLst>
                                    </p:anim>
                                    <p:animEffect transition="in" filter="fade">
                                      <p:cBhvr>
                                        <p:cTn id="70" dur="1000"/>
                                        <p:tgtEl>
                                          <p:spTgt spid="30"/>
                                        </p:tgtEl>
                                      </p:cBhvr>
                                    </p:animEffect>
                                  </p:childTnLst>
                                </p:cTn>
                              </p:par>
                              <p:par>
                                <p:cTn id="71" presetID="3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1000"/>
                                        <p:tgtEl>
                                          <p:spTgt spid="32"/>
                                        </p:tgtEl>
                                      </p:cBhvr>
                                    </p:animEffect>
                                    <p:anim calcmode="lin" valueType="num">
                                      <p:cBhvr>
                                        <p:cTn id="93" dur="1000" fill="hold"/>
                                        <p:tgtEl>
                                          <p:spTgt spid="32"/>
                                        </p:tgtEl>
                                        <p:attrNameLst>
                                          <p:attrName>ppt_x</p:attrName>
                                        </p:attrNameLst>
                                      </p:cBhvr>
                                      <p:tavLst>
                                        <p:tav tm="0">
                                          <p:val>
                                            <p:strVal val="#ppt_x"/>
                                          </p:val>
                                        </p:tav>
                                        <p:tav tm="100000">
                                          <p:val>
                                            <p:strVal val="#ppt_x"/>
                                          </p:val>
                                        </p:tav>
                                      </p:tavLst>
                                    </p:anim>
                                    <p:anim calcmode="lin" valueType="num">
                                      <p:cBhvr>
                                        <p:cTn id="9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barn(inVertical)">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1000"/>
                                        <p:tgtEl>
                                          <p:spTgt spid="43"/>
                                        </p:tgtEl>
                                      </p:cBhvr>
                                    </p:animEffect>
                                    <p:anim calcmode="lin" valueType="num">
                                      <p:cBhvr>
                                        <p:cTn id="105" dur="1000" fill="hold"/>
                                        <p:tgtEl>
                                          <p:spTgt spid="43"/>
                                        </p:tgtEl>
                                        <p:attrNameLst>
                                          <p:attrName>ppt_x</p:attrName>
                                        </p:attrNameLst>
                                      </p:cBhvr>
                                      <p:tavLst>
                                        <p:tav tm="0">
                                          <p:val>
                                            <p:strVal val="#ppt_x"/>
                                          </p:val>
                                        </p:tav>
                                        <p:tav tm="100000">
                                          <p:val>
                                            <p:strVal val="#ppt_x"/>
                                          </p:val>
                                        </p:tav>
                                      </p:tavLst>
                                    </p:anim>
                                    <p:anim calcmode="lin" valueType="num">
                                      <p:cBhvr>
                                        <p:cTn id="10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1000" fill="hold"/>
                                        <p:tgtEl>
                                          <p:spTgt spid="33"/>
                                        </p:tgtEl>
                                        <p:attrNameLst>
                                          <p:attrName>ppt_w</p:attrName>
                                        </p:attrNameLst>
                                      </p:cBhvr>
                                      <p:tavLst>
                                        <p:tav tm="0">
                                          <p:val>
                                            <p:fltVal val="0"/>
                                          </p:val>
                                        </p:tav>
                                        <p:tav tm="100000">
                                          <p:val>
                                            <p:strVal val="#ppt_w"/>
                                          </p:val>
                                        </p:tav>
                                      </p:tavLst>
                                    </p:anim>
                                    <p:anim calcmode="lin" valueType="num">
                                      <p:cBhvr>
                                        <p:cTn id="112" dur="1000" fill="hold"/>
                                        <p:tgtEl>
                                          <p:spTgt spid="33"/>
                                        </p:tgtEl>
                                        <p:attrNameLst>
                                          <p:attrName>ppt_h</p:attrName>
                                        </p:attrNameLst>
                                      </p:cBhvr>
                                      <p:tavLst>
                                        <p:tav tm="0">
                                          <p:val>
                                            <p:fltVal val="0"/>
                                          </p:val>
                                        </p:tav>
                                        <p:tav tm="100000">
                                          <p:val>
                                            <p:strVal val="#ppt_h"/>
                                          </p:val>
                                        </p:tav>
                                      </p:tavLst>
                                    </p:anim>
                                    <p:anim calcmode="lin" valueType="num">
                                      <p:cBhvr>
                                        <p:cTn id="113" dur="1000" fill="hold"/>
                                        <p:tgtEl>
                                          <p:spTgt spid="33"/>
                                        </p:tgtEl>
                                        <p:attrNameLst>
                                          <p:attrName>style.rotation</p:attrName>
                                        </p:attrNameLst>
                                      </p:cBhvr>
                                      <p:tavLst>
                                        <p:tav tm="0">
                                          <p:val>
                                            <p:fltVal val="90"/>
                                          </p:val>
                                        </p:tav>
                                        <p:tav tm="100000">
                                          <p:val>
                                            <p:fltVal val="0"/>
                                          </p:val>
                                        </p:tav>
                                      </p:tavLst>
                                    </p:anim>
                                    <p:animEffect transition="in" filter="fade">
                                      <p:cBhvr>
                                        <p:cTn id="114" dur="1000"/>
                                        <p:tgtEl>
                                          <p:spTgt spid="33"/>
                                        </p:tgtEl>
                                      </p:cBhvr>
                                    </p:animEffect>
                                  </p:childTnLst>
                                </p:cTn>
                              </p:par>
                              <p:par>
                                <p:cTn id="115" presetID="31" presetClass="entr" presetSubtype="0"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 calcmode="lin" valueType="num">
                                      <p:cBhvr>
                                        <p:cTn id="117" dur="1000" fill="hold"/>
                                        <p:tgtEl>
                                          <p:spTgt spid="27"/>
                                        </p:tgtEl>
                                        <p:attrNameLst>
                                          <p:attrName>ppt_w</p:attrName>
                                        </p:attrNameLst>
                                      </p:cBhvr>
                                      <p:tavLst>
                                        <p:tav tm="0">
                                          <p:val>
                                            <p:fltVal val="0"/>
                                          </p:val>
                                        </p:tav>
                                        <p:tav tm="100000">
                                          <p:val>
                                            <p:strVal val="#ppt_w"/>
                                          </p:val>
                                        </p:tav>
                                      </p:tavLst>
                                    </p:anim>
                                    <p:anim calcmode="lin" valueType="num">
                                      <p:cBhvr>
                                        <p:cTn id="118" dur="1000" fill="hold"/>
                                        <p:tgtEl>
                                          <p:spTgt spid="27"/>
                                        </p:tgtEl>
                                        <p:attrNameLst>
                                          <p:attrName>ppt_h</p:attrName>
                                        </p:attrNameLst>
                                      </p:cBhvr>
                                      <p:tavLst>
                                        <p:tav tm="0">
                                          <p:val>
                                            <p:fltVal val="0"/>
                                          </p:val>
                                        </p:tav>
                                        <p:tav tm="100000">
                                          <p:val>
                                            <p:strVal val="#ppt_h"/>
                                          </p:val>
                                        </p:tav>
                                      </p:tavLst>
                                    </p:anim>
                                    <p:anim calcmode="lin" valueType="num">
                                      <p:cBhvr>
                                        <p:cTn id="119" dur="1000" fill="hold"/>
                                        <p:tgtEl>
                                          <p:spTgt spid="27"/>
                                        </p:tgtEl>
                                        <p:attrNameLst>
                                          <p:attrName>style.rotation</p:attrName>
                                        </p:attrNameLst>
                                      </p:cBhvr>
                                      <p:tavLst>
                                        <p:tav tm="0">
                                          <p:val>
                                            <p:fltVal val="90"/>
                                          </p:val>
                                        </p:tav>
                                        <p:tav tm="100000">
                                          <p:val>
                                            <p:fltVal val="0"/>
                                          </p:val>
                                        </p:tav>
                                      </p:tavLst>
                                    </p:anim>
                                    <p:animEffect transition="in" filter="fade">
                                      <p:cBhvr>
                                        <p:cTn id="1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43" grpId="0"/>
      <p:bldP spid="17" grpId="0"/>
      <p:bldP spid="25" grpId="0" animBg="1"/>
      <p:bldP spid="28" grpId="0" animBg="1"/>
      <p:bldP spid="31" grpId="0" animBg="1"/>
      <p:bldP spid="23" grpId="0" animBg="1"/>
      <p:bldP spid="32" grpId="0" animBg="1"/>
      <p:bldP spid="33" grpId="0"/>
      <p:bldP spid="27" grpId="0" animBg="1"/>
      <p:bldP spid="34" grpId="0" animBg="1"/>
      <p:bldP spid="3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pic>
        <p:nvPicPr>
          <p:cNvPr id="4" name="Content Placeholde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5" y="6085"/>
            <a:ext cx="1331248" cy="66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F0FCC36C-F6EE-4F08-86F6-93938DEE5055}"/>
              </a:ext>
            </a:extLst>
          </p:cNvPr>
          <p:cNvSpPr/>
          <p:nvPr/>
        </p:nvSpPr>
        <p:spPr>
          <a:xfrm>
            <a:off x="364488" y="685636"/>
            <a:ext cx="11980606" cy="120383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extBox 5">
            <a:extLst>
              <a:ext uri="{FF2B5EF4-FFF2-40B4-BE49-F238E27FC236}">
                <a16:creationId xmlns:a16="http://schemas.microsoft.com/office/drawing/2014/main" xmlns="" id="{D6CE2015-C63C-4488-AFE6-85EC8F51BFA8}"/>
              </a:ext>
            </a:extLst>
          </p:cNvPr>
          <p:cNvSpPr txBox="1"/>
          <p:nvPr/>
        </p:nvSpPr>
        <p:spPr>
          <a:xfrm>
            <a:off x="597312" y="919053"/>
            <a:ext cx="11980606" cy="707886"/>
          </a:xfrm>
          <a:prstGeom prst="rect">
            <a:avLst/>
          </a:prstGeom>
          <a:noFill/>
        </p:spPr>
        <p:txBody>
          <a:bodyPr wrap="square" rtlCol="0">
            <a:spAutoFit/>
          </a:bodyPr>
          <a:lstStyle/>
          <a:p>
            <a:pP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3</a:t>
            </a:r>
            <a:r>
              <a:rPr lang="en-US" altLang="en-US" sz="4000" b="1" dirty="0" smtClean="0">
                <a:solidFill>
                  <a:srgbClr val="FF0000"/>
                </a:solidFill>
                <a:latin typeface="Times New Roman" panose="02020603050405020304" pitchFamily="18" charset="0"/>
                <a:cs typeface="Times New Roman" panose="02020603050405020304" pitchFamily="18" charset="0"/>
              </a:rPr>
              <a:t>. Hai </a:t>
            </a:r>
            <a:r>
              <a:rPr lang="en-US" altLang="en-US" sz="4000" b="1" dirty="0" err="1" smtClean="0">
                <a:solidFill>
                  <a:srgbClr val="FF0000"/>
                </a:solidFill>
                <a:latin typeface="Times New Roman" panose="02020603050405020304" pitchFamily="18" charset="0"/>
                <a:cs typeface="Times New Roman" panose="02020603050405020304" pitchFamily="18" charset="0"/>
              </a:rPr>
              <a:t>cây</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phong</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và</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thầy</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Đuy</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sen</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10917" y="2315316"/>
            <a:ext cx="10933433" cy="1569660"/>
          </a:xfrm>
          <a:prstGeom prst="rect">
            <a:avLst/>
          </a:prstGeom>
          <a:noFill/>
        </p:spPr>
        <p:txBody>
          <a:bodyPr wrap="square" rtlCol="0">
            <a:spAutoFit/>
          </a:bodyPr>
          <a:lstStyle/>
          <a:p>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Gắn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liền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với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thầy</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Đuy-sen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người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trồng</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cây</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xây</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dựng</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trường</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khơi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dậy</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ước</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mơ</a:t>
            </a:r>
            <a:r>
              <a:rPr lang="en-US" altLang="en-US" sz="3200" i="1" dirty="0">
                <a:solidFill>
                  <a:srgbClr val="0000CC"/>
                </a:solidFill>
                <a:latin typeface="Times New Roman" panose="02020603050405020304" pitchFamily="18" charset="0"/>
                <a:cs typeface="Times New Roman" panose="02020603050405020304" pitchFamily="18" charset="0"/>
              </a:rPr>
              <a:t>,...)</a:t>
            </a:r>
            <a:endParaRPr lang="en-US" altLang="en-US" sz="3200" dirty="0">
              <a:solidFill>
                <a:srgbClr val="0000CC"/>
              </a:solidFill>
              <a:latin typeface="Times New Roman" panose="02020603050405020304" pitchFamily="18" charset="0"/>
              <a:cs typeface="Times New Roman" panose="02020603050405020304" pitchFamily="18" charset="0"/>
            </a:endParaRPr>
          </a:p>
          <a:p>
            <a:endParaRPr lang="en-US" sz="3200" dirty="0">
              <a:solidFill>
                <a:srgbClr val="0000CC"/>
              </a:solidFill>
            </a:endParaRPr>
          </a:p>
        </p:txBody>
      </p:sp>
      <p:sp>
        <p:nvSpPr>
          <p:cNvPr id="8" name="TextBox 7"/>
          <p:cNvSpPr txBox="1"/>
          <p:nvPr/>
        </p:nvSpPr>
        <p:spPr>
          <a:xfrm>
            <a:off x="1062670" y="3588906"/>
            <a:ext cx="10829925" cy="1077218"/>
          </a:xfrm>
          <a:prstGeom prst="rect">
            <a:avLst/>
          </a:prstGeom>
          <a:noFill/>
        </p:spPr>
        <p:txBody>
          <a:bodyPr wrap="square" rtlCol="0">
            <a:spAutoFit/>
          </a:bodyPr>
          <a:lstStyle/>
          <a:p>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Là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nhân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chứng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của</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câu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chuyện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xúc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động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về</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tình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thầy</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trò</a:t>
            </a:r>
            <a:r>
              <a:rPr lang="en-US" altLang="en-US" sz="3200" dirty="0">
                <a:solidFill>
                  <a:srgbClr val="0000CC"/>
                </a:solidFill>
                <a:latin typeface="Times New Roman" panose="02020603050405020304" pitchFamily="18" charset="0"/>
                <a:cs typeface="Times New Roman" panose="02020603050405020304" pitchFamily="18" charset="0"/>
              </a:rPr>
              <a:t>.</a:t>
            </a:r>
          </a:p>
          <a:p>
            <a:endParaRPr lang="en-US" sz="3200" dirty="0">
              <a:solidFill>
                <a:srgbClr val="0000CC"/>
              </a:solidFill>
            </a:endParaRPr>
          </a:p>
        </p:txBody>
      </p:sp>
      <p:sp>
        <p:nvSpPr>
          <p:cNvPr id="9" name="TextBox 8"/>
          <p:cNvSpPr txBox="1"/>
          <p:nvPr/>
        </p:nvSpPr>
        <p:spPr>
          <a:xfrm>
            <a:off x="364488" y="4363719"/>
            <a:ext cx="12020471" cy="1508105"/>
          </a:xfrm>
          <a:prstGeom prst="rect">
            <a:avLst/>
          </a:prstGeom>
          <a:noFill/>
        </p:spPr>
        <p:txBody>
          <a:bodyPr wrap="square" rtlCol="0">
            <a:spAutoFit/>
          </a:bodyPr>
          <a:lstStyle/>
          <a:p>
            <a:r>
              <a:rPr lang="en-US" altLang="en-US" sz="3200" dirty="0">
                <a:solidFill>
                  <a:srgbClr val="0000CC"/>
                </a:solidFill>
                <a:latin typeface="Times New Roman" panose="02020603050405020304" pitchFamily="18" charset="0"/>
                <a:cs typeface="Times New Roman" panose="02020603050405020304" pitchFamily="18" charset="0"/>
              </a:rPr>
              <a:t>=&gt; </a:t>
            </a:r>
            <a:r>
              <a:rPr lang="en-US" altLang="en-US" sz="3200" b="1" dirty="0" err="1" smtClean="0">
                <a:solidFill>
                  <a:srgbClr val="0000CC"/>
                </a:solidFill>
                <a:latin typeface="Times New Roman" panose="02020603050405020304" pitchFamily="18" charset="0"/>
                <a:cs typeface="Times New Roman" panose="02020603050405020304" pitchFamily="18" charset="0"/>
              </a:rPr>
              <a:t>Lòng</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biết</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ơn</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thầy</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Đuy</a:t>
            </a:r>
            <a:r>
              <a:rPr lang="en-US" altLang="en-US" sz="3200" b="1" dirty="0" smtClean="0">
                <a:solidFill>
                  <a:srgbClr val="0000CC"/>
                </a:solidFill>
                <a:latin typeface="Times New Roman" panose="02020603050405020304" pitchFamily="18" charset="0"/>
                <a:cs typeface="Times New Roman" panose="02020603050405020304" pitchFamily="18" charset="0"/>
              </a:rPr>
              <a:t> – </a:t>
            </a:r>
            <a:r>
              <a:rPr lang="en-US" altLang="en-US" sz="3200" b="1" dirty="0" err="1" smtClean="0">
                <a:solidFill>
                  <a:srgbClr val="0000CC"/>
                </a:solidFill>
                <a:latin typeface="Times New Roman" panose="02020603050405020304" pitchFamily="18" charset="0"/>
                <a:cs typeface="Times New Roman" panose="02020603050405020304" pitchFamily="18" charset="0"/>
              </a:rPr>
              <a:t>sen</a:t>
            </a:r>
            <a:r>
              <a:rPr lang="en-US" altLang="en-US" sz="3200" b="1" dirty="0" smtClean="0">
                <a:solidFill>
                  <a:srgbClr val="0000CC"/>
                </a:solidFill>
                <a:latin typeface="Times New Roman" panose="02020603050405020304" pitchFamily="18" charset="0"/>
                <a:cs typeface="Times New Roman" panose="02020603050405020304" pitchFamily="18" charset="0"/>
              </a:rPr>
              <a:t> - </a:t>
            </a:r>
            <a:r>
              <a:rPr lang="en-US" altLang="en-US" sz="3200" b="1" dirty="0" err="1" smtClean="0">
                <a:solidFill>
                  <a:srgbClr val="0000CC"/>
                </a:solidFill>
                <a:latin typeface="Times New Roman" panose="02020603050405020304" pitchFamily="18" charset="0"/>
                <a:cs typeface="Times New Roman" panose="02020603050405020304" pitchFamily="18" charset="0"/>
              </a:rPr>
              <a:t>người</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đã</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gieo</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vào</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tâm</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hồn</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trẻ</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thơ</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niềm</a:t>
            </a:r>
            <a:r>
              <a:rPr lang="en-US" altLang="en-US" sz="3200" b="1" dirty="0" smtClean="0">
                <a:solidFill>
                  <a:srgbClr val="0000CC"/>
                </a:solidFill>
                <a:latin typeface="Times New Roman" panose="02020603050405020304" pitchFamily="18" charset="0"/>
                <a:cs typeface="Times New Roman" panose="02020603050405020304" pitchFamily="18" charset="0"/>
              </a:rPr>
              <a:t> tin, </a:t>
            </a:r>
            <a:r>
              <a:rPr lang="en-US" altLang="en-US" sz="3200" b="1" dirty="0" err="1" smtClean="0">
                <a:solidFill>
                  <a:srgbClr val="0000CC"/>
                </a:solidFill>
                <a:latin typeface="Times New Roman" panose="02020603050405020304" pitchFamily="18" charset="0"/>
                <a:cs typeface="Times New Roman" panose="02020603050405020304" pitchFamily="18" charset="0"/>
              </a:rPr>
              <a:t>niềm</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khát</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khao</a:t>
            </a:r>
            <a:r>
              <a:rPr lang="en-US" altLang="en-US" sz="3200" b="1" dirty="0" smtClean="0">
                <a:solidFill>
                  <a:srgbClr val="0000CC"/>
                </a:solidFill>
                <a:latin typeface="Times New Roman" panose="02020603050405020304" pitchFamily="18" charset="0"/>
                <a:cs typeface="Times New Roman" panose="02020603050405020304" pitchFamily="18" charset="0"/>
              </a:rPr>
              <a:t>, hi </a:t>
            </a:r>
            <a:r>
              <a:rPr lang="en-US" altLang="en-US" sz="3200" b="1" dirty="0" err="1" smtClean="0">
                <a:solidFill>
                  <a:srgbClr val="0000CC"/>
                </a:solidFill>
                <a:latin typeface="Times New Roman" panose="02020603050405020304" pitchFamily="18" charset="0"/>
                <a:cs typeface="Times New Roman" panose="02020603050405020304" pitchFamily="18" charset="0"/>
              </a:rPr>
              <a:t>vọng</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vào</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một</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cuộc</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sống</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tốt</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đẹp</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hơn</a:t>
            </a:r>
            <a:r>
              <a:rPr lang="en-US" altLang="en-US" sz="3200" b="1" dirty="0" smtClean="0">
                <a:solidFill>
                  <a:srgbClr val="0000CC"/>
                </a:solidFill>
                <a:latin typeface="Times New Roman" panose="02020603050405020304" pitchFamily="18" charset="0"/>
                <a:cs typeface="Times New Roman" panose="02020603050405020304" pitchFamily="18" charset="0"/>
              </a:rPr>
              <a:t>.</a:t>
            </a:r>
            <a:endParaRPr lang="en-US" altLang="en-US" sz="3200" b="1" dirty="0">
              <a:solidFill>
                <a:srgbClr val="0000CC"/>
              </a:solidFill>
              <a:latin typeface="Times New Roman" panose="02020603050405020304" pitchFamily="18" charset="0"/>
              <a:cs typeface="Times New Roman" panose="02020603050405020304" pitchFamily="18" charset="0"/>
            </a:endParaRPr>
          </a:p>
          <a:p>
            <a:endParaRPr lang="en-US" sz="2800" dirty="0">
              <a:solidFill>
                <a:srgbClr val="0000CC"/>
              </a:solidFill>
            </a:endParaRPr>
          </a:p>
        </p:txBody>
      </p:sp>
      <p:sp>
        <p:nvSpPr>
          <p:cNvPr id="11" name="Cloud Callout 10"/>
          <p:cNvSpPr/>
          <p:nvPr/>
        </p:nvSpPr>
        <p:spPr>
          <a:xfrm>
            <a:off x="5557838" y="649323"/>
            <a:ext cx="5421949" cy="2779677"/>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Nguyên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khiến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hai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chiếm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tâm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xúc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kể</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4768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6" y="4241800"/>
            <a:ext cx="4538663" cy="260508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26" y="4241800"/>
            <a:ext cx="4518025" cy="1473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813" y="3400426"/>
            <a:ext cx="4513262" cy="10445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076" y="2300289"/>
            <a:ext cx="2595563" cy="237648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888" y="1182688"/>
            <a:ext cx="3840162" cy="22034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6888" y="1122364"/>
            <a:ext cx="3497262" cy="120808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251" y="0"/>
            <a:ext cx="3757613" cy="13208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2438" y="892176"/>
            <a:ext cx="2692400" cy="16922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1063" y="1795464"/>
            <a:ext cx="1993900" cy="127952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342">
            <a:extLst>
              <a:ext uri="{FF2B5EF4-FFF2-40B4-BE49-F238E27FC236}">
                <a16:creationId xmlns:a16="http://schemas.microsoft.com/office/drawing/2014/main" xmlns="" id="{3AFB7BB5-5B68-4C76-8463-A3FB9E9BFB7F}"/>
              </a:ext>
            </a:extLst>
          </p:cNvPr>
          <p:cNvSpPr txBox="1">
            <a:spLocks noChangeArrowheads="1"/>
          </p:cNvSpPr>
          <p:nvPr/>
        </p:nvSpPr>
        <p:spPr bwMode="auto">
          <a:xfrm>
            <a:off x="-22488" y="26769"/>
            <a:ext cx="2856552" cy="646331"/>
          </a:xfrm>
          <a:prstGeom prst="rect">
            <a:avLst/>
          </a:prstGeom>
          <a:noFill/>
          <a:ln w="9525">
            <a:noFill/>
            <a:miter lim="800000"/>
            <a:headEnd/>
            <a:tailEnd/>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r>
              <a:rPr lang="en-SG" altLang="zh-CN" sz="3600" b="1" dirty="0">
                <a:solidFill>
                  <a:srgbClr val="FF0000"/>
                </a:solidFill>
                <a:latin typeface="Times New Roman" panose="02020603050405020304" pitchFamily="18" charset="0"/>
                <a:ea typeface="+mj-ea"/>
                <a:cs typeface="Times New Roman" panose="02020603050405020304" pitchFamily="18" charset="0"/>
              </a:rPr>
              <a:t>III. </a:t>
            </a:r>
            <a:r>
              <a:rPr lang="en-SG" altLang="zh-CN" sz="3600" b="1" dirty="0" err="1">
                <a:solidFill>
                  <a:srgbClr val="FF0000"/>
                </a:solidFill>
                <a:latin typeface="Times New Roman" panose="02020603050405020304" pitchFamily="18" charset="0"/>
                <a:ea typeface="+mj-ea"/>
                <a:cs typeface="Times New Roman" panose="02020603050405020304" pitchFamily="18" charset="0"/>
              </a:rPr>
              <a:t>Tổng</a:t>
            </a:r>
            <a:r>
              <a:rPr lang="en-SG" altLang="zh-CN" sz="3600" b="1" dirty="0">
                <a:solidFill>
                  <a:srgbClr val="FF0000"/>
                </a:solidFill>
                <a:latin typeface="Times New Roman" panose="02020603050405020304" pitchFamily="18" charset="0"/>
                <a:ea typeface="+mj-ea"/>
                <a:cs typeface="Times New Roman" panose="02020603050405020304" pitchFamily="18" charset="0"/>
              </a:rPr>
              <a:t> </a:t>
            </a:r>
            <a:r>
              <a:rPr lang="en-SG" altLang="zh-CN" sz="3600" b="1" dirty="0" err="1" smtClean="0">
                <a:solidFill>
                  <a:srgbClr val="FF0000"/>
                </a:solidFill>
                <a:latin typeface="Times New Roman" panose="02020603050405020304" pitchFamily="18" charset="0"/>
                <a:ea typeface="+mj-ea"/>
                <a:cs typeface="Times New Roman" panose="02020603050405020304" pitchFamily="18" charset="0"/>
              </a:rPr>
              <a:t>kết</a:t>
            </a:r>
            <a:r>
              <a:rPr lang="en-SG" altLang="zh-CN" sz="3600" b="1" dirty="0" smtClean="0">
                <a:solidFill>
                  <a:srgbClr val="FF0000"/>
                </a:solidFill>
                <a:latin typeface="Times New Roman" panose="02020603050405020304" pitchFamily="18" charset="0"/>
                <a:ea typeface="+mj-ea"/>
                <a:cs typeface="Times New Roman" panose="02020603050405020304" pitchFamily="18" charset="0"/>
              </a:rPr>
              <a:t>:</a:t>
            </a:r>
            <a:endParaRPr lang="zh-CN" altLang="en-US" sz="3600" b="1" dirty="0">
              <a:solidFill>
                <a:srgbClr val="FF0000"/>
              </a:solidFill>
              <a:latin typeface="Times New Roman" panose="02020603050405020304" pitchFamily="18" charset="0"/>
              <a:ea typeface="+mj-ea"/>
              <a:cs typeface="Times New Roman" panose="02020603050405020304" pitchFamily="18" charset="0"/>
            </a:endParaRPr>
          </a:p>
        </p:txBody>
      </p:sp>
      <p:sp>
        <p:nvSpPr>
          <p:cNvPr id="12" name="Cloud Callout 11"/>
          <p:cNvSpPr/>
          <p:nvPr/>
        </p:nvSpPr>
        <p:spPr>
          <a:xfrm>
            <a:off x="6096000" y="476474"/>
            <a:ext cx="5686425" cy="3016279"/>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703604" y="1060850"/>
            <a:ext cx="4557933" cy="1754326"/>
          </a:xfrm>
          <a:prstGeom prst="rect">
            <a:avLst/>
          </a:prstGeom>
          <a:noFill/>
        </p:spPr>
        <p:txBody>
          <a:bodyPr wrap="square" rtlCol="0">
            <a:spAutoFit/>
          </a:bodyPr>
          <a:lstStyle/>
          <a:p>
            <a:pPr algn="ctr"/>
            <a:r>
              <a:rPr lang="en-US" sz="3600" dirty="0" err="1" smtClean="0">
                <a:solidFill>
                  <a:srgbClr val="FF0000"/>
                </a:solidFill>
                <a:latin typeface="Times New Roman" panose="02020603050405020304" pitchFamily="18" charset="0"/>
                <a:cs typeface="Times New Roman" panose="02020603050405020304" pitchFamily="18" charset="0"/>
              </a:rPr>
              <a:t>Hãy</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nhận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xét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em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nghệ</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thuật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nội</a:t>
            </a:r>
            <a:r>
              <a:rPr lang="en-US" sz="3600" dirty="0" smtClean="0">
                <a:solidFill>
                  <a:srgbClr val="FF0000"/>
                </a:solidFill>
                <a:latin typeface="Times New Roman" panose="02020603050405020304" pitchFamily="18" charset="0"/>
                <a:cs typeface="Times New Roman" panose="02020603050405020304" pitchFamily="18" charset="0"/>
              </a:rPr>
              <a:t> dung </a:t>
            </a:r>
            <a:r>
              <a:rPr lang="en-US" sz="3600" dirty="0" err="1" smtClean="0">
                <a:solidFill>
                  <a:srgbClr val="FF0000"/>
                </a:solidFill>
                <a:latin typeface="Times New Roman" panose="02020603050405020304" pitchFamily="18" charset="0"/>
                <a:cs typeface="Times New Roman" panose="02020603050405020304" pitchFamily="18" charset="0"/>
              </a:rPr>
              <a:t>văn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bản</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4" name="文本框 1342">
            <a:extLst>
              <a:ext uri="{FF2B5EF4-FFF2-40B4-BE49-F238E27FC236}">
                <a16:creationId xmlns:a16="http://schemas.microsoft.com/office/drawing/2014/main" xmlns="" id="{3AFB7BB5-5B68-4C76-8463-A3FB9E9BFB7F}"/>
              </a:ext>
            </a:extLst>
          </p:cNvPr>
          <p:cNvSpPr txBox="1">
            <a:spLocks noChangeArrowheads="1"/>
          </p:cNvSpPr>
          <p:nvPr/>
        </p:nvSpPr>
        <p:spPr bwMode="auto">
          <a:xfrm>
            <a:off x="166833" y="659468"/>
            <a:ext cx="2860077" cy="523220"/>
          </a:xfrm>
          <a:prstGeom prst="rect">
            <a:avLst/>
          </a:prstGeom>
          <a:noFill/>
          <a:ln w="9525">
            <a:noFill/>
            <a:miter lim="800000"/>
            <a:headEnd/>
            <a:tailEnd/>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buFont typeface="Arial" pitchFamily="34" charset="0"/>
              <a:buNone/>
            </a:pPr>
            <a:r>
              <a:rPr lang="vi-VN" altLang="zh-CN" sz="2800" b="1" dirty="0" smtClean="0">
                <a:solidFill>
                  <a:srgbClr val="FF0000"/>
                </a:solidFill>
                <a:latin typeface="Times New Roman" panose="02020603050405020304" pitchFamily="18" charset="0"/>
                <a:ea typeface="+mj-ea"/>
                <a:cs typeface="Times New Roman" panose="02020603050405020304" pitchFamily="18" charset="0"/>
              </a:rPr>
              <a:t>Ghi </a:t>
            </a:r>
            <a:r>
              <a:rPr lang="vi-VN" altLang="zh-CN" sz="2800" b="1" dirty="0" smtClean="0">
                <a:solidFill>
                  <a:srgbClr val="FF0000"/>
                </a:solidFill>
                <a:latin typeface="Times New Roman" panose="02020603050405020304" pitchFamily="18" charset="0"/>
                <a:ea typeface="+mj-ea"/>
                <a:cs typeface="Times New Roman" panose="02020603050405020304" pitchFamily="18" charset="0"/>
              </a:rPr>
              <a:t>nhớ: Sgk/101</a:t>
            </a:r>
            <a:endParaRPr lang="zh-CN" altLang="en-US" sz="2800" b="1" dirty="0">
              <a:solidFill>
                <a:srgbClr val="FF0000"/>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075981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grpId="1" nodeType="clickEffect">
                                  <p:stCondLst>
                                    <p:cond delay="0"/>
                                  </p:stCondLst>
                                  <p:childTnLst>
                                    <p:anim calcmode="lin" valueType="num">
                                      <p:cBhvr>
                                        <p:cTn id="26" dur="1000"/>
                                        <p:tgtEl>
                                          <p:spTgt spid="12"/>
                                        </p:tgtEl>
                                        <p:attrNameLst>
                                          <p:attrName>ppt_w</p:attrName>
                                        </p:attrNameLst>
                                      </p:cBhvr>
                                      <p:tavLst>
                                        <p:tav tm="0">
                                          <p:val>
                                            <p:strVal val="ppt_w"/>
                                          </p:val>
                                        </p:tav>
                                        <p:tav tm="100000">
                                          <p:val>
                                            <p:fltVal val="0"/>
                                          </p:val>
                                        </p:tav>
                                      </p:tavLst>
                                    </p:anim>
                                    <p:anim calcmode="lin" valueType="num">
                                      <p:cBhvr>
                                        <p:cTn id="27" dur="1000"/>
                                        <p:tgtEl>
                                          <p:spTgt spid="12"/>
                                        </p:tgtEl>
                                        <p:attrNameLst>
                                          <p:attrName>ppt_h</p:attrName>
                                        </p:attrNameLst>
                                      </p:cBhvr>
                                      <p:tavLst>
                                        <p:tav tm="0">
                                          <p:val>
                                            <p:strVal val="ppt_h"/>
                                          </p:val>
                                        </p:tav>
                                        <p:tav tm="100000">
                                          <p:val>
                                            <p:fltVal val="0"/>
                                          </p:val>
                                        </p:tav>
                                      </p:tavLst>
                                    </p:anim>
                                    <p:anim calcmode="lin" valueType="num">
                                      <p:cBhvr>
                                        <p:cTn id="28" dur="1000"/>
                                        <p:tgtEl>
                                          <p:spTgt spid="12"/>
                                        </p:tgtEl>
                                        <p:attrNameLst>
                                          <p:attrName>style.rotation</p:attrName>
                                        </p:attrNameLst>
                                      </p:cBhvr>
                                      <p:tavLst>
                                        <p:tav tm="0">
                                          <p:val>
                                            <p:fltVal val="0"/>
                                          </p:val>
                                        </p:tav>
                                        <p:tav tm="100000">
                                          <p:val>
                                            <p:fltVal val="90"/>
                                          </p:val>
                                        </p:tav>
                                      </p:tavLst>
                                    </p:anim>
                                    <p:animEffect transition="out" filter="fade">
                                      <p:cBhvr>
                                        <p:cTn id="29" dur="1000"/>
                                        <p:tgtEl>
                                          <p:spTgt spid="12"/>
                                        </p:tgtEl>
                                      </p:cBhvr>
                                    </p:animEffect>
                                    <p:set>
                                      <p:cBhvr>
                                        <p:cTn id="30" dur="1" fill="hold">
                                          <p:stCondLst>
                                            <p:cond delay="999"/>
                                          </p:stCondLst>
                                        </p:cTn>
                                        <p:tgtEl>
                                          <p:spTgt spid="12"/>
                                        </p:tgtEl>
                                        <p:attrNameLst>
                                          <p:attrName>style.visibility</p:attrName>
                                        </p:attrNameLst>
                                      </p:cBhvr>
                                      <p:to>
                                        <p:strVal val="hidden"/>
                                      </p:to>
                                    </p:set>
                                  </p:childTnLst>
                                </p:cTn>
                              </p:par>
                              <p:par>
                                <p:cTn id="31" presetID="31" presetClass="exit" presetSubtype="0" fill="hold" grpId="1" nodeType="withEffect">
                                  <p:stCondLst>
                                    <p:cond delay="0"/>
                                  </p:stCondLst>
                                  <p:childTnLst>
                                    <p:anim calcmode="lin" valueType="num">
                                      <p:cBhvr>
                                        <p:cTn id="32" dur="1000"/>
                                        <p:tgtEl>
                                          <p:spTgt spid="13"/>
                                        </p:tgtEl>
                                        <p:attrNameLst>
                                          <p:attrName>ppt_w</p:attrName>
                                        </p:attrNameLst>
                                      </p:cBhvr>
                                      <p:tavLst>
                                        <p:tav tm="0">
                                          <p:val>
                                            <p:strVal val="ppt_w"/>
                                          </p:val>
                                        </p:tav>
                                        <p:tav tm="100000">
                                          <p:val>
                                            <p:fltVal val="0"/>
                                          </p:val>
                                        </p:tav>
                                      </p:tavLst>
                                    </p:anim>
                                    <p:anim calcmode="lin" valueType="num">
                                      <p:cBhvr>
                                        <p:cTn id="33" dur="1000"/>
                                        <p:tgtEl>
                                          <p:spTgt spid="13"/>
                                        </p:tgtEl>
                                        <p:attrNameLst>
                                          <p:attrName>ppt_h</p:attrName>
                                        </p:attrNameLst>
                                      </p:cBhvr>
                                      <p:tavLst>
                                        <p:tav tm="0">
                                          <p:val>
                                            <p:strVal val="ppt_h"/>
                                          </p:val>
                                        </p:tav>
                                        <p:tav tm="100000">
                                          <p:val>
                                            <p:fltVal val="0"/>
                                          </p:val>
                                        </p:tav>
                                      </p:tavLst>
                                    </p:anim>
                                    <p:anim calcmode="lin" valueType="num">
                                      <p:cBhvr>
                                        <p:cTn id="34" dur="1000"/>
                                        <p:tgtEl>
                                          <p:spTgt spid="13"/>
                                        </p:tgtEl>
                                        <p:attrNameLst>
                                          <p:attrName>style.rotation</p:attrName>
                                        </p:attrNameLst>
                                      </p:cBhvr>
                                      <p:tavLst>
                                        <p:tav tm="0">
                                          <p:val>
                                            <p:fltVal val="0"/>
                                          </p:val>
                                        </p:tav>
                                        <p:tav tm="100000">
                                          <p:val>
                                            <p:fltVal val="90"/>
                                          </p:val>
                                        </p:tav>
                                      </p:tavLst>
                                    </p:anim>
                                    <p:animEffect transition="out" filter="fade">
                                      <p:cBhvr>
                                        <p:cTn id="35" dur="1000"/>
                                        <p:tgtEl>
                                          <p:spTgt spid="13"/>
                                        </p:tgtEl>
                                      </p:cBhvr>
                                    </p:animEffect>
                                    <p:set>
                                      <p:cBhvr>
                                        <p:cTn id="36" dur="1" fill="hold">
                                          <p:stCondLst>
                                            <p:cond delay="9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21508"/>
                                        </p:tgtEl>
                                        <p:attrNameLst>
                                          <p:attrName>style.visibility</p:attrName>
                                        </p:attrNameLst>
                                      </p:cBhvr>
                                      <p:to>
                                        <p:strVal val="visible"/>
                                      </p:to>
                                    </p:set>
                                    <p:animEffect transition="in" filter="box(out)">
                                      <p:cBhvr>
                                        <p:cTn id="41" dur="500"/>
                                        <p:tgtEl>
                                          <p:spTgt spid="2150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21509"/>
                                        </p:tgtEl>
                                        <p:attrNameLst>
                                          <p:attrName>style.visibility</p:attrName>
                                        </p:attrNameLst>
                                      </p:cBhvr>
                                      <p:to>
                                        <p:strVal val="visible"/>
                                      </p:to>
                                    </p:set>
                                    <p:animEffect transition="in" filter="wipe(left)">
                                      <p:cBhvr>
                                        <p:cTn id="46" dur="500"/>
                                        <p:tgtEl>
                                          <p:spTgt spid="2150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21510"/>
                                        </p:tgtEl>
                                        <p:attrNameLst>
                                          <p:attrName>style.visibility</p:attrName>
                                        </p:attrNameLst>
                                      </p:cBhvr>
                                      <p:to>
                                        <p:strVal val="visible"/>
                                      </p:to>
                                    </p:set>
                                    <p:animEffect transition="in" filter="wipe(left)">
                                      <p:cBhvr>
                                        <p:cTn id="51" dur="500"/>
                                        <p:tgtEl>
                                          <p:spTgt spid="215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21511"/>
                                        </p:tgtEl>
                                        <p:attrNameLst>
                                          <p:attrName>style.visibility</p:attrName>
                                        </p:attrNameLst>
                                      </p:cBhvr>
                                      <p:to>
                                        <p:strVal val="visible"/>
                                      </p:to>
                                    </p:set>
                                    <p:animEffect transition="in" filter="wipe(left)">
                                      <p:cBhvr>
                                        <p:cTn id="56" dur="500"/>
                                        <p:tgtEl>
                                          <p:spTgt spid="215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21512"/>
                                        </p:tgtEl>
                                        <p:attrNameLst>
                                          <p:attrName>style.visibility</p:attrName>
                                        </p:attrNameLst>
                                      </p:cBhvr>
                                      <p:to>
                                        <p:strVal val="visible"/>
                                      </p:to>
                                    </p:set>
                                    <p:animEffect transition="in" filter="wipe(left)">
                                      <p:cBhvr>
                                        <p:cTn id="61" dur="500"/>
                                        <p:tgtEl>
                                          <p:spTgt spid="215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1513"/>
                                        </p:tgtEl>
                                        <p:attrNameLst>
                                          <p:attrName>style.visibility</p:attrName>
                                        </p:attrNameLst>
                                      </p:cBhvr>
                                      <p:to>
                                        <p:strVal val="visible"/>
                                      </p:to>
                                    </p:set>
                                    <p:animEffect transition="in" filter="wipe(left)">
                                      <p:cBhvr>
                                        <p:cTn id="66" dur="500"/>
                                        <p:tgtEl>
                                          <p:spTgt spid="215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1514"/>
                                        </p:tgtEl>
                                        <p:attrNameLst>
                                          <p:attrName>style.visibility</p:attrName>
                                        </p:attrNameLst>
                                      </p:cBhvr>
                                      <p:to>
                                        <p:strVal val="visible"/>
                                      </p:to>
                                    </p:set>
                                    <p:animEffect transition="in" filter="wipe(left)">
                                      <p:cBhvr>
                                        <p:cTn id="71" dur="500"/>
                                        <p:tgtEl>
                                          <p:spTgt spid="21514"/>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1515"/>
                                        </p:tgtEl>
                                        <p:attrNameLst>
                                          <p:attrName>style.visibility</p:attrName>
                                        </p:attrNameLst>
                                      </p:cBhvr>
                                      <p:to>
                                        <p:strVal val="visible"/>
                                      </p:to>
                                    </p:set>
                                    <p:animEffect transition="in" filter="wipe(left)">
                                      <p:cBhvr>
                                        <p:cTn id="76" dur="500"/>
                                        <p:tgtEl>
                                          <p:spTgt spid="2151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21516"/>
                                        </p:tgtEl>
                                        <p:attrNameLst>
                                          <p:attrName>style.visibility</p:attrName>
                                        </p:attrNameLst>
                                      </p:cBhvr>
                                      <p:to>
                                        <p:strVal val="visible"/>
                                      </p:to>
                                    </p:set>
                                    <p:animEffect transition="in" filter="wipe(left)">
                                      <p:cBhvr>
                                        <p:cTn id="81" dur="500"/>
                                        <p:tgtEl>
                                          <p:spTgt spid="21516"/>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xit" presetSubtype="0" fill="hold" nodeType="clickEffect">
                                  <p:stCondLst>
                                    <p:cond delay="0"/>
                                  </p:stCondLst>
                                  <p:childTnLst>
                                    <p:anim calcmode="lin" valueType="num">
                                      <p:cBhvr>
                                        <p:cTn id="85" dur="1000"/>
                                        <p:tgtEl>
                                          <p:spTgt spid="21508"/>
                                        </p:tgtEl>
                                        <p:attrNameLst>
                                          <p:attrName>ppt_w</p:attrName>
                                        </p:attrNameLst>
                                      </p:cBhvr>
                                      <p:tavLst>
                                        <p:tav tm="0">
                                          <p:val>
                                            <p:strVal val="ppt_w"/>
                                          </p:val>
                                        </p:tav>
                                        <p:tav tm="100000">
                                          <p:val>
                                            <p:fltVal val="0"/>
                                          </p:val>
                                        </p:tav>
                                      </p:tavLst>
                                    </p:anim>
                                    <p:anim calcmode="lin" valueType="num">
                                      <p:cBhvr>
                                        <p:cTn id="86" dur="1000"/>
                                        <p:tgtEl>
                                          <p:spTgt spid="21508"/>
                                        </p:tgtEl>
                                        <p:attrNameLst>
                                          <p:attrName>ppt_h</p:attrName>
                                        </p:attrNameLst>
                                      </p:cBhvr>
                                      <p:tavLst>
                                        <p:tav tm="0">
                                          <p:val>
                                            <p:strVal val="ppt_h"/>
                                          </p:val>
                                        </p:tav>
                                        <p:tav tm="100000">
                                          <p:val>
                                            <p:fltVal val="0"/>
                                          </p:val>
                                        </p:tav>
                                      </p:tavLst>
                                    </p:anim>
                                    <p:anim calcmode="lin" valueType="num">
                                      <p:cBhvr>
                                        <p:cTn id="87" dur="1000"/>
                                        <p:tgtEl>
                                          <p:spTgt spid="21508"/>
                                        </p:tgtEl>
                                        <p:attrNameLst>
                                          <p:attrName>style.rotation</p:attrName>
                                        </p:attrNameLst>
                                      </p:cBhvr>
                                      <p:tavLst>
                                        <p:tav tm="0">
                                          <p:val>
                                            <p:fltVal val="0"/>
                                          </p:val>
                                        </p:tav>
                                        <p:tav tm="100000">
                                          <p:val>
                                            <p:fltVal val="90"/>
                                          </p:val>
                                        </p:tav>
                                      </p:tavLst>
                                    </p:anim>
                                    <p:animEffect transition="out" filter="fade">
                                      <p:cBhvr>
                                        <p:cTn id="88" dur="1000"/>
                                        <p:tgtEl>
                                          <p:spTgt spid="21508"/>
                                        </p:tgtEl>
                                      </p:cBhvr>
                                    </p:animEffect>
                                    <p:set>
                                      <p:cBhvr>
                                        <p:cTn id="89" dur="1" fill="hold">
                                          <p:stCondLst>
                                            <p:cond delay="999"/>
                                          </p:stCondLst>
                                        </p:cTn>
                                        <p:tgtEl>
                                          <p:spTgt spid="21508"/>
                                        </p:tgtEl>
                                        <p:attrNameLst>
                                          <p:attrName>style.visibility</p:attrName>
                                        </p:attrNameLst>
                                      </p:cBhvr>
                                      <p:to>
                                        <p:strVal val="hidden"/>
                                      </p:to>
                                    </p:set>
                                  </p:childTnLst>
                                </p:cTn>
                              </p:par>
                              <p:par>
                                <p:cTn id="90" presetID="31" presetClass="exit" presetSubtype="0" fill="hold" nodeType="withEffect">
                                  <p:stCondLst>
                                    <p:cond delay="0"/>
                                  </p:stCondLst>
                                  <p:childTnLst>
                                    <p:anim calcmode="lin" valueType="num">
                                      <p:cBhvr>
                                        <p:cTn id="91" dur="1000"/>
                                        <p:tgtEl>
                                          <p:spTgt spid="21509"/>
                                        </p:tgtEl>
                                        <p:attrNameLst>
                                          <p:attrName>ppt_w</p:attrName>
                                        </p:attrNameLst>
                                      </p:cBhvr>
                                      <p:tavLst>
                                        <p:tav tm="0">
                                          <p:val>
                                            <p:strVal val="ppt_w"/>
                                          </p:val>
                                        </p:tav>
                                        <p:tav tm="100000">
                                          <p:val>
                                            <p:fltVal val="0"/>
                                          </p:val>
                                        </p:tav>
                                      </p:tavLst>
                                    </p:anim>
                                    <p:anim calcmode="lin" valueType="num">
                                      <p:cBhvr>
                                        <p:cTn id="92" dur="1000"/>
                                        <p:tgtEl>
                                          <p:spTgt spid="21509"/>
                                        </p:tgtEl>
                                        <p:attrNameLst>
                                          <p:attrName>ppt_h</p:attrName>
                                        </p:attrNameLst>
                                      </p:cBhvr>
                                      <p:tavLst>
                                        <p:tav tm="0">
                                          <p:val>
                                            <p:strVal val="ppt_h"/>
                                          </p:val>
                                        </p:tav>
                                        <p:tav tm="100000">
                                          <p:val>
                                            <p:fltVal val="0"/>
                                          </p:val>
                                        </p:tav>
                                      </p:tavLst>
                                    </p:anim>
                                    <p:anim calcmode="lin" valueType="num">
                                      <p:cBhvr>
                                        <p:cTn id="93" dur="1000"/>
                                        <p:tgtEl>
                                          <p:spTgt spid="21509"/>
                                        </p:tgtEl>
                                        <p:attrNameLst>
                                          <p:attrName>style.rotation</p:attrName>
                                        </p:attrNameLst>
                                      </p:cBhvr>
                                      <p:tavLst>
                                        <p:tav tm="0">
                                          <p:val>
                                            <p:fltVal val="0"/>
                                          </p:val>
                                        </p:tav>
                                        <p:tav tm="100000">
                                          <p:val>
                                            <p:fltVal val="90"/>
                                          </p:val>
                                        </p:tav>
                                      </p:tavLst>
                                    </p:anim>
                                    <p:animEffect transition="out" filter="fade">
                                      <p:cBhvr>
                                        <p:cTn id="94" dur="1000"/>
                                        <p:tgtEl>
                                          <p:spTgt spid="21509"/>
                                        </p:tgtEl>
                                      </p:cBhvr>
                                    </p:animEffect>
                                    <p:set>
                                      <p:cBhvr>
                                        <p:cTn id="95" dur="1" fill="hold">
                                          <p:stCondLst>
                                            <p:cond delay="999"/>
                                          </p:stCondLst>
                                        </p:cTn>
                                        <p:tgtEl>
                                          <p:spTgt spid="21509"/>
                                        </p:tgtEl>
                                        <p:attrNameLst>
                                          <p:attrName>style.visibility</p:attrName>
                                        </p:attrNameLst>
                                      </p:cBhvr>
                                      <p:to>
                                        <p:strVal val="hidden"/>
                                      </p:to>
                                    </p:set>
                                  </p:childTnLst>
                                </p:cTn>
                              </p:par>
                              <p:par>
                                <p:cTn id="96" presetID="31" presetClass="exit" presetSubtype="0" fill="hold" nodeType="withEffect">
                                  <p:stCondLst>
                                    <p:cond delay="0"/>
                                  </p:stCondLst>
                                  <p:childTnLst>
                                    <p:anim calcmode="lin" valueType="num">
                                      <p:cBhvr>
                                        <p:cTn id="97" dur="1000"/>
                                        <p:tgtEl>
                                          <p:spTgt spid="21510"/>
                                        </p:tgtEl>
                                        <p:attrNameLst>
                                          <p:attrName>ppt_w</p:attrName>
                                        </p:attrNameLst>
                                      </p:cBhvr>
                                      <p:tavLst>
                                        <p:tav tm="0">
                                          <p:val>
                                            <p:strVal val="ppt_w"/>
                                          </p:val>
                                        </p:tav>
                                        <p:tav tm="100000">
                                          <p:val>
                                            <p:fltVal val="0"/>
                                          </p:val>
                                        </p:tav>
                                      </p:tavLst>
                                    </p:anim>
                                    <p:anim calcmode="lin" valueType="num">
                                      <p:cBhvr>
                                        <p:cTn id="98" dur="1000"/>
                                        <p:tgtEl>
                                          <p:spTgt spid="21510"/>
                                        </p:tgtEl>
                                        <p:attrNameLst>
                                          <p:attrName>ppt_h</p:attrName>
                                        </p:attrNameLst>
                                      </p:cBhvr>
                                      <p:tavLst>
                                        <p:tav tm="0">
                                          <p:val>
                                            <p:strVal val="ppt_h"/>
                                          </p:val>
                                        </p:tav>
                                        <p:tav tm="100000">
                                          <p:val>
                                            <p:fltVal val="0"/>
                                          </p:val>
                                        </p:tav>
                                      </p:tavLst>
                                    </p:anim>
                                    <p:anim calcmode="lin" valueType="num">
                                      <p:cBhvr>
                                        <p:cTn id="99" dur="1000"/>
                                        <p:tgtEl>
                                          <p:spTgt spid="21510"/>
                                        </p:tgtEl>
                                        <p:attrNameLst>
                                          <p:attrName>style.rotation</p:attrName>
                                        </p:attrNameLst>
                                      </p:cBhvr>
                                      <p:tavLst>
                                        <p:tav tm="0">
                                          <p:val>
                                            <p:fltVal val="0"/>
                                          </p:val>
                                        </p:tav>
                                        <p:tav tm="100000">
                                          <p:val>
                                            <p:fltVal val="90"/>
                                          </p:val>
                                        </p:tav>
                                      </p:tavLst>
                                    </p:anim>
                                    <p:animEffect transition="out" filter="fade">
                                      <p:cBhvr>
                                        <p:cTn id="100" dur="1000"/>
                                        <p:tgtEl>
                                          <p:spTgt spid="21510"/>
                                        </p:tgtEl>
                                      </p:cBhvr>
                                    </p:animEffect>
                                    <p:set>
                                      <p:cBhvr>
                                        <p:cTn id="101" dur="1" fill="hold">
                                          <p:stCondLst>
                                            <p:cond delay="999"/>
                                          </p:stCondLst>
                                        </p:cTn>
                                        <p:tgtEl>
                                          <p:spTgt spid="21510"/>
                                        </p:tgtEl>
                                        <p:attrNameLst>
                                          <p:attrName>style.visibility</p:attrName>
                                        </p:attrNameLst>
                                      </p:cBhvr>
                                      <p:to>
                                        <p:strVal val="hidden"/>
                                      </p:to>
                                    </p:set>
                                  </p:childTnLst>
                                </p:cTn>
                              </p:par>
                              <p:par>
                                <p:cTn id="102" presetID="31" presetClass="exit" presetSubtype="0" fill="hold" nodeType="withEffect">
                                  <p:stCondLst>
                                    <p:cond delay="0"/>
                                  </p:stCondLst>
                                  <p:childTnLst>
                                    <p:anim calcmode="lin" valueType="num">
                                      <p:cBhvr>
                                        <p:cTn id="103" dur="1000"/>
                                        <p:tgtEl>
                                          <p:spTgt spid="21511"/>
                                        </p:tgtEl>
                                        <p:attrNameLst>
                                          <p:attrName>ppt_w</p:attrName>
                                        </p:attrNameLst>
                                      </p:cBhvr>
                                      <p:tavLst>
                                        <p:tav tm="0">
                                          <p:val>
                                            <p:strVal val="ppt_w"/>
                                          </p:val>
                                        </p:tav>
                                        <p:tav tm="100000">
                                          <p:val>
                                            <p:fltVal val="0"/>
                                          </p:val>
                                        </p:tav>
                                      </p:tavLst>
                                    </p:anim>
                                    <p:anim calcmode="lin" valueType="num">
                                      <p:cBhvr>
                                        <p:cTn id="104" dur="1000"/>
                                        <p:tgtEl>
                                          <p:spTgt spid="21511"/>
                                        </p:tgtEl>
                                        <p:attrNameLst>
                                          <p:attrName>ppt_h</p:attrName>
                                        </p:attrNameLst>
                                      </p:cBhvr>
                                      <p:tavLst>
                                        <p:tav tm="0">
                                          <p:val>
                                            <p:strVal val="ppt_h"/>
                                          </p:val>
                                        </p:tav>
                                        <p:tav tm="100000">
                                          <p:val>
                                            <p:fltVal val="0"/>
                                          </p:val>
                                        </p:tav>
                                      </p:tavLst>
                                    </p:anim>
                                    <p:anim calcmode="lin" valueType="num">
                                      <p:cBhvr>
                                        <p:cTn id="105" dur="1000"/>
                                        <p:tgtEl>
                                          <p:spTgt spid="21511"/>
                                        </p:tgtEl>
                                        <p:attrNameLst>
                                          <p:attrName>style.rotation</p:attrName>
                                        </p:attrNameLst>
                                      </p:cBhvr>
                                      <p:tavLst>
                                        <p:tav tm="0">
                                          <p:val>
                                            <p:fltVal val="0"/>
                                          </p:val>
                                        </p:tav>
                                        <p:tav tm="100000">
                                          <p:val>
                                            <p:fltVal val="90"/>
                                          </p:val>
                                        </p:tav>
                                      </p:tavLst>
                                    </p:anim>
                                    <p:animEffect transition="out" filter="fade">
                                      <p:cBhvr>
                                        <p:cTn id="106" dur="1000"/>
                                        <p:tgtEl>
                                          <p:spTgt spid="21511"/>
                                        </p:tgtEl>
                                      </p:cBhvr>
                                    </p:animEffect>
                                    <p:set>
                                      <p:cBhvr>
                                        <p:cTn id="107" dur="1" fill="hold">
                                          <p:stCondLst>
                                            <p:cond delay="999"/>
                                          </p:stCondLst>
                                        </p:cTn>
                                        <p:tgtEl>
                                          <p:spTgt spid="21511"/>
                                        </p:tgtEl>
                                        <p:attrNameLst>
                                          <p:attrName>style.visibility</p:attrName>
                                        </p:attrNameLst>
                                      </p:cBhvr>
                                      <p:to>
                                        <p:strVal val="hidden"/>
                                      </p:to>
                                    </p:set>
                                  </p:childTnLst>
                                </p:cTn>
                              </p:par>
                              <p:par>
                                <p:cTn id="108" presetID="31" presetClass="exit" presetSubtype="0" fill="hold" nodeType="withEffect">
                                  <p:stCondLst>
                                    <p:cond delay="0"/>
                                  </p:stCondLst>
                                  <p:childTnLst>
                                    <p:anim calcmode="lin" valueType="num">
                                      <p:cBhvr>
                                        <p:cTn id="109" dur="1000"/>
                                        <p:tgtEl>
                                          <p:spTgt spid="21512"/>
                                        </p:tgtEl>
                                        <p:attrNameLst>
                                          <p:attrName>ppt_w</p:attrName>
                                        </p:attrNameLst>
                                      </p:cBhvr>
                                      <p:tavLst>
                                        <p:tav tm="0">
                                          <p:val>
                                            <p:strVal val="ppt_w"/>
                                          </p:val>
                                        </p:tav>
                                        <p:tav tm="100000">
                                          <p:val>
                                            <p:fltVal val="0"/>
                                          </p:val>
                                        </p:tav>
                                      </p:tavLst>
                                    </p:anim>
                                    <p:anim calcmode="lin" valueType="num">
                                      <p:cBhvr>
                                        <p:cTn id="110" dur="1000"/>
                                        <p:tgtEl>
                                          <p:spTgt spid="21512"/>
                                        </p:tgtEl>
                                        <p:attrNameLst>
                                          <p:attrName>ppt_h</p:attrName>
                                        </p:attrNameLst>
                                      </p:cBhvr>
                                      <p:tavLst>
                                        <p:tav tm="0">
                                          <p:val>
                                            <p:strVal val="ppt_h"/>
                                          </p:val>
                                        </p:tav>
                                        <p:tav tm="100000">
                                          <p:val>
                                            <p:fltVal val="0"/>
                                          </p:val>
                                        </p:tav>
                                      </p:tavLst>
                                    </p:anim>
                                    <p:anim calcmode="lin" valueType="num">
                                      <p:cBhvr>
                                        <p:cTn id="111" dur="1000"/>
                                        <p:tgtEl>
                                          <p:spTgt spid="21512"/>
                                        </p:tgtEl>
                                        <p:attrNameLst>
                                          <p:attrName>style.rotation</p:attrName>
                                        </p:attrNameLst>
                                      </p:cBhvr>
                                      <p:tavLst>
                                        <p:tav tm="0">
                                          <p:val>
                                            <p:fltVal val="0"/>
                                          </p:val>
                                        </p:tav>
                                        <p:tav tm="100000">
                                          <p:val>
                                            <p:fltVal val="90"/>
                                          </p:val>
                                        </p:tav>
                                      </p:tavLst>
                                    </p:anim>
                                    <p:animEffect transition="out" filter="fade">
                                      <p:cBhvr>
                                        <p:cTn id="112" dur="1000"/>
                                        <p:tgtEl>
                                          <p:spTgt spid="21512"/>
                                        </p:tgtEl>
                                      </p:cBhvr>
                                    </p:animEffect>
                                    <p:set>
                                      <p:cBhvr>
                                        <p:cTn id="113" dur="1" fill="hold">
                                          <p:stCondLst>
                                            <p:cond delay="999"/>
                                          </p:stCondLst>
                                        </p:cTn>
                                        <p:tgtEl>
                                          <p:spTgt spid="21512"/>
                                        </p:tgtEl>
                                        <p:attrNameLst>
                                          <p:attrName>style.visibility</p:attrName>
                                        </p:attrNameLst>
                                      </p:cBhvr>
                                      <p:to>
                                        <p:strVal val="hidden"/>
                                      </p:to>
                                    </p:set>
                                  </p:childTnLst>
                                </p:cTn>
                              </p:par>
                              <p:par>
                                <p:cTn id="114" presetID="31" presetClass="exit" presetSubtype="0" fill="hold" nodeType="withEffect">
                                  <p:stCondLst>
                                    <p:cond delay="0"/>
                                  </p:stCondLst>
                                  <p:childTnLst>
                                    <p:anim calcmode="lin" valueType="num">
                                      <p:cBhvr>
                                        <p:cTn id="115" dur="1000"/>
                                        <p:tgtEl>
                                          <p:spTgt spid="21513"/>
                                        </p:tgtEl>
                                        <p:attrNameLst>
                                          <p:attrName>ppt_w</p:attrName>
                                        </p:attrNameLst>
                                      </p:cBhvr>
                                      <p:tavLst>
                                        <p:tav tm="0">
                                          <p:val>
                                            <p:strVal val="ppt_w"/>
                                          </p:val>
                                        </p:tav>
                                        <p:tav tm="100000">
                                          <p:val>
                                            <p:fltVal val="0"/>
                                          </p:val>
                                        </p:tav>
                                      </p:tavLst>
                                    </p:anim>
                                    <p:anim calcmode="lin" valueType="num">
                                      <p:cBhvr>
                                        <p:cTn id="116" dur="1000"/>
                                        <p:tgtEl>
                                          <p:spTgt spid="21513"/>
                                        </p:tgtEl>
                                        <p:attrNameLst>
                                          <p:attrName>ppt_h</p:attrName>
                                        </p:attrNameLst>
                                      </p:cBhvr>
                                      <p:tavLst>
                                        <p:tav tm="0">
                                          <p:val>
                                            <p:strVal val="ppt_h"/>
                                          </p:val>
                                        </p:tav>
                                        <p:tav tm="100000">
                                          <p:val>
                                            <p:fltVal val="0"/>
                                          </p:val>
                                        </p:tav>
                                      </p:tavLst>
                                    </p:anim>
                                    <p:anim calcmode="lin" valueType="num">
                                      <p:cBhvr>
                                        <p:cTn id="117" dur="1000"/>
                                        <p:tgtEl>
                                          <p:spTgt spid="21513"/>
                                        </p:tgtEl>
                                        <p:attrNameLst>
                                          <p:attrName>style.rotation</p:attrName>
                                        </p:attrNameLst>
                                      </p:cBhvr>
                                      <p:tavLst>
                                        <p:tav tm="0">
                                          <p:val>
                                            <p:fltVal val="0"/>
                                          </p:val>
                                        </p:tav>
                                        <p:tav tm="100000">
                                          <p:val>
                                            <p:fltVal val="90"/>
                                          </p:val>
                                        </p:tav>
                                      </p:tavLst>
                                    </p:anim>
                                    <p:animEffect transition="out" filter="fade">
                                      <p:cBhvr>
                                        <p:cTn id="118" dur="1000"/>
                                        <p:tgtEl>
                                          <p:spTgt spid="21513"/>
                                        </p:tgtEl>
                                      </p:cBhvr>
                                    </p:animEffect>
                                    <p:set>
                                      <p:cBhvr>
                                        <p:cTn id="119" dur="1" fill="hold">
                                          <p:stCondLst>
                                            <p:cond delay="999"/>
                                          </p:stCondLst>
                                        </p:cTn>
                                        <p:tgtEl>
                                          <p:spTgt spid="21513"/>
                                        </p:tgtEl>
                                        <p:attrNameLst>
                                          <p:attrName>style.visibility</p:attrName>
                                        </p:attrNameLst>
                                      </p:cBhvr>
                                      <p:to>
                                        <p:strVal val="hidden"/>
                                      </p:to>
                                    </p:set>
                                  </p:childTnLst>
                                </p:cTn>
                              </p:par>
                              <p:par>
                                <p:cTn id="120" presetID="31" presetClass="exit" presetSubtype="0" fill="hold" nodeType="withEffect">
                                  <p:stCondLst>
                                    <p:cond delay="0"/>
                                  </p:stCondLst>
                                  <p:childTnLst>
                                    <p:anim calcmode="lin" valueType="num">
                                      <p:cBhvr>
                                        <p:cTn id="121" dur="1000"/>
                                        <p:tgtEl>
                                          <p:spTgt spid="21514"/>
                                        </p:tgtEl>
                                        <p:attrNameLst>
                                          <p:attrName>ppt_w</p:attrName>
                                        </p:attrNameLst>
                                      </p:cBhvr>
                                      <p:tavLst>
                                        <p:tav tm="0">
                                          <p:val>
                                            <p:strVal val="ppt_w"/>
                                          </p:val>
                                        </p:tav>
                                        <p:tav tm="100000">
                                          <p:val>
                                            <p:fltVal val="0"/>
                                          </p:val>
                                        </p:tav>
                                      </p:tavLst>
                                    </p:anim>
                                    <p:anim calcmode="lin" valueType="num">
                                      <p:cBhvr>
                                        <p:cTn id="122" dur="1000"/>
                                        <p:tgtEl>
                                          <p:spTgt spid="21514"/>
                                        </p:tgtEl>
                                        <p:attrNameLst>
                                          <p:attrName>ppt_h</p:attrName>
                                        </p:attrNameLst>
                                      </p:cBhvr>
                                      <p:tavLst>
                                        <p:tav tm="0">
                                          <p:val>
                                            <p:strVal val="ppt_h"/>
                                          </p:val>
                                        </p:tav>
                                        <p:tav tm="100000">
                                          <p:val>
                                            <p:fltVal val="0"/>
                                          </p:val>
                                        </p:tav>
                                      </p:tavLst>
                                    </p:anim>
                                    <p:anim calcmode="lin" valueType="num">
                                      <p:cBhvr>
                                        <p:cTn id="123" dur="1000"/>
                                        <p:tgtEl>
                                          <p:spTgt spid="21514"/>
                                        </p:tgtEl>
                                        <p:attrNameLst>
                                          <p:attrName>style.rotation</p:attrName>
                                        </p:attrNameLst>
                                      </p:cBhvr>
                                      <p:tavLst>
                                        <p:tav tm="0">
                                          <p:val>
                                            <p:fltVal val="0"/>
                                          </p:val>
                                        </p:tav>
                                        <p:tav tm="100000">
                                          <p:val>
                                            <p:fltVal val="90"/>
                                          </p:val>
                                        </p:tav>
                                      </p:tavLst>
                                    </p:anim>
                                    <p:animEffect transition="out" filter="fade">
                                      <p:cBhvr>
                                        <p:cTn id="124" dur="1000"/>
                                        <p:tgtEl>
                                          <p:spTgt spid="21514"/>
                                        </p:tgtEl>
                                      </p:cBhvr>
                                    </p:animEffect>
                                    <p:set>
                                      <p:cBhvr>
                                        <p:cTn id="125" dur="1" fill="hold">
                                          <p:stCondLst>
                                            <p:cond delay="999"/>
                                          </p:stCondLst>
                                        </p:cTn>
                                        <p:tgtEl>
                                          <p:spTgt spid="21514"/>
                                        </p:tgtEl>
                                        <p:attrNameLst>
                                          <p:attrName>style.visibility</p:attrName>
                                        </p:attrNameLst>
                                      </p:cBhvr>
                                      <p:to>
                                        <p:strVal val="hidden"/>
                                      </p:to>
                                    </p:set>
                                  </p:childTnLst>
                                </p:cTn>
                              </p:par>
                              <p:par>
                                <p:cTn id="126" presetID="31" presetClass="exit" presetSubtype="0" fill="hold" nodeType="withEffect">
                                  <p:stCondLst>
                                    <p:cond delay="0"/>
                                  </p:stCondLst>
                                  <p:childTnLst>
                                    <p:anim calcmode="lin" valueType="num">
                                      <p:cBhvr>
                                        <p:cTn id="127" dur="1000"/>
                                        <p:tgtEl>
                                          <p:spTgt spid="21515"/>
                                        </p:tgtEl>
                                        <p:attrNameLst>
                                          <p:attrName>ppt_w</p:attrName>
                                        </p:attrNameLst>
                                      </p:cBhvr>
                                      <p:tavLst>
                                        <p:tav tm="0">
                                          <p:val>
                                            <p:strVal val="ppt_w"/>
                                          </p:val>
                                        </p:tav>
                                        <p:tav tm="100000">
                                          <p:val>
                                            <p:fltVal val="0"/>
                                          </p:val>
                                        </p:tav>
                                      </p:tavLst>
                                    </p:anim>
                                    <p:anim calcmode="lin" valueType="num">
                                      <p:cBhvr>
                                        <p:cTn id="128" dur="1000"/>
                                        <p:tgtEl>
                                          <p:spTgt spid="21515"/>
                                        </p:tgtEl>
                                        <p:attrNameLst>
                                          <p:attrName>ppt_h</p:attrName>
                                        </p:attrNameLst>
                                      </p:cBhvr>
                                      <p:tavLst>
                                        <p:tav tm="0">
                                          <p:val>
                                            <p:strVal val="ppt_h"/>
                                          </p:val>
                                        </p:tav>
                                        <p:tav tm="100000">
                                          <p:val>
                                            <p:fltVal val="0"/>
                                          </p:val>
                                        </p:tav>
                                      </p:tavLst>
                                    </p:anim>
                                    <p:anim calcmode="lin" valueType="num">
                                      <p:cBhvr>
                                        <p:cTn id="129" dur="1000"/>
                                        <p:tgtEl>
                                          <p:spTgt spid="21515"/>
                                        </p:tgtEl>
                                        <p:attrNameLst>
                                          <p:attrName>style.rotation</p:attrName>
                                        </p:attrNameLst>
                                      </p:cBhvr>
                                      <p:tavLst>
                                        <p:tav tm="0">
                                          <p:val>
                                            <p:fltVal val="0"/>
                                          </p:val>
                                        </p:tav>
                                        <p:tav tm="100000">
                                          <p:val>
                                            <p:fltVal val="90"/>
                                          </p:val>
                                        </p:tav>
                                      </p:tavLst>
                                    </p:anim>
                                    <p:animEffect transition="out" filter="fade">
                                      <p:cBhvr>
                                        <p:cTn id="130" dur="1000"/>
                                        <p:tgtEl>
                                          <p:spTgt spid="21515"/>
                                        </p:tgtEl>
                                      </p:cBhvr>
                                    </p:animEffect>
                                    <p:set>
                                      <p:cBhvr>
                                        <p:cTn id="131" dur="1" fill="hold">
                                          <p:stCondLst>
                                            <p:cond delay="999"/>
                                          </p:stCondLst>
                                        </p:cTn>
                                        <p:tgtEl>
                                          <p:spTgt spid="21515"/>
                                        </p:tgtEl>
                                        <p:attrNameLst>
                                          <p:attrName>style.visibility</p:attrName>
                                        </p:attrNameLst>
                                      </p:cBhvr>
                                      <p:to>
                                        <p:strVal val="hidden"/>
                                      </p:to>
                                    </p:set>
                                  </p:childTnLst>
                                </p:cTn>
                              </p:par>
                              <p:par>
                                <p:cTn id="132" presetID="31" presetClass="exit" presetSubtype="0" fill="hold" nodeType="withEffect">
                                  <p:stCondLst>
                                    <p:cond delay="0"/>
                                  </p:stCondLst>
                                  <p:childTnLst>
                                    <p:anim calcmode="lin" valueType="num">
                                      <p:cBhvr>
                                        <p:cTn id="133" dur="1000"/>
                                        <p:tgtEl>
                                          <p:spTgt spid="21516"/>
                                        </p:tgtEl>
                                        <p:attrNameLst>
                                          <p:attrName>ppt_w</p:attrName>
                                        </p:attrNameLst>
                                      </p:cBhvr>
                                      <p:tavLst>
                                        <p:tav tm="0">
                                          <p:val>
                                            <p:strVal val="ppt_w"/>
                                          </p:val>
                                        </p:tav>
                                        <p:tav tm="100000">
                                          <p:val>
                                            <p:fltVal val="0"/>
                                          </p:val>
                                        </p:tav>
                                      </p:tavLst>
                                    </p:anim>
                                    <p:anim calcmode="lin" valueType="num">
                                      <p:cBhvr>
                                        <p:cTn id="134" dur="1000"/>
                                        <p:tgtEl>
                                          <p:spTgt spid="21516"/>
                                        </p:tgtEl>
                                        <p:attrNameLst>
                                          <p:attrName>ppt_h</p:attrName>
                                        </p:attrNameLst>
                                      </p:cBhvr>
                                      <p:tavLst>
                                        <p:tav tm="0">
                                          <p:val>
                                            <p:strVal val="ppt_h"/>
                                          </p:val>
                                        </p:tav>
                                        <p:tav tm="100000">
                                          <p:val>
                                            <p:fltVal val="0"/>
                                          </p:val>
                                        </p:tav>
                                      </p:tavLst>
                                    </p:anim>
                                    <p:anim calcmode="lin" valueType="num">
                                      <p:cBhvr>
                                        <p:cTn id="135" dur="1000"/>
                                        <p:tgtEl>
                                          <p:spTgt spid="21516"/>
                                        </p:tgtEl>
                                        <p:attrNameLst>
                                          <p:attrName>style.rotation</p:attrName>
                                        </p:attrNameLst>
                                      </p:cBhvr>
                                      <p:tavLst>
                                        <p:tav tm="0">
                                          <p:val>
                                            <p:fltVal val="0"/>
                                          </p:val>
                                        </p:tav>
                                        <p:tav tm="100000">
                                          <p:val>
                                            <p:fltVal val="90"/>
                                          </p:val>
                                        </p:tav>
                                      </p:tavLst>
                                    </p:anim>
                                    <p:animEffect transition="out" filter="fade">
                                      <p:cBhvr>
                                        <p:cTn id="136" dur="1000"/>
                                        <p:tgtEl>
                                          <p:spTgt spid="21516"/>
                                        </p:tgtEl>
                                      </p:cBhvr>
                                    </p:animEffect>
                                    <p:set>
                                      <p:cBhvr>
                                        <p:cTn id="137" dur="1" fill="hold">
                                          <p:stCondLst>
                                            <p:cond delay="999"/>
                                          </p:stCondLst>
                                        </p:cTn>
                                        <p:tgtEl>
                                          <p:spTgt spid="2151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14"/>
                                        </p:tgtEl>
                                        <p:attrNameLst>
                                          <p:attrName>style.visibility</p:attrName>
                                        </p:attrNameLst>
                                      </p:cBhvr>
                                      <p:to>
                                        <p:strVal val="visible"/>
                                      </p:to>
                                    </p:set>
                                    <p:animEffect transition="in" filter="barn(inVertical)">
                                      <p:cBhvr>
                                        <p:cTn id="1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3" grpId="0"/>
      <p:bldP spid="13"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014"/>
            <a:ext cx="12344400" cy="7110413"/>
          </a:xfrm>
          <a:prstGeom prst="rect">
            <a:avLst/>
          </a:prstGeom>
        </p:spPr>
      </p:pic>
      <p:sp>
        <p:nvSpPr>
          <p:cNvPr id="27650" name="Rectangle 2">
            <a:extLst>
              <a:ext uri="{FF2B5EF4-FFF2-40B4-BE49-F238E27FC236}">
                <a16:creationId xmlns="" xmlns:a16="http://schemas.microsoft.com/office/drawing/2014/main" id="{B389A0E9-BD00-4731-AEDA-6FAEAD888F62}"/>
              </a:ext>
            </a:extLst>
          </p:cNvPr>
          <p:cNvSpPr>
            <a:spLocks noGrp="1" noChangeArrowheads="1"/>
          </p:cNvSpPr>
          <p:nvPr>
            <p:ph type="ctrTitle"/>
          </p:nvPr>
        </p:nvSpPr>
        <p:spPr>
          <a:xfrm>
            <a:off x="2133600" y="533401"/>
            <a:ext cx="7772400" cy="1470025"/>
          </a:xfrm>
        </p:spPr>
        <p:txBody>
          <a:bodyPr/>
          <a:lstStyle/>
          <a:p>
            <a:pPr eaLnBrk="1" hangingPunct="1"/>
            <a:r>
              <a:rPr lang="en-US" altLang="en-US" sz="4000" b="1" dirty="0"/>
              <a:t/>
            </a:r>
            <a:br>
              <a:rPr lang="en-US" altLang="en-US" sz="4000" b="1" dirty="0"/>
            </a:br>
            <a:endParaRPr lang="en-US" altLang="en-US" sz="4000" dirty="0"/>
          </a:p>
        </p:txBody>
      </p:sp>
      <p:sp>
        <p:nvSpPr>
          <p:cNvPr id="9" name="Rectangle 24">
            <a:extLst>
              <a:ext uri="{FF2B5EF4-FFF2-40B4-BE49-F238E27FC236}">
                <a16:creationId xmlns="" xmlns:a16="http://schemas.microsoft.com/office/drawing/2014/main" id="{29A80D73-6F36-45F3-AE16-E74C0B7F41A0}"/>
              </a:ext>
            </a:extLst>
          </p:cNvPr>
          <p:cNvSpPr>
            <a:spLocks noChangeArrowheads="1"/>
          </p:cNvSpPr>
          <p:nvPr/>
        </p:nvSpPr>
        <p:spPr bwMode="auto">
          <a:xfrm>
            <a:off x="826293" y="276226"/>
            <a:ext cx="663404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6000" b="1" dirty="0">
                <a:solidFill>
                  <a:srgbClr val="FF0000"/>
                </a:solidFill>
                <a:latin typeface="Times New Roman" panose="02020603050405020304" pitchFamily="18" charset="0"/>
                <a:cs typeface="Times New Roman" panose="02020603050405020304" pitchFamily="18" charset="0"/>
              </a:rPr>
              <a:t>IV. </a:t>
            </a: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tập</a:t>
            </a:r>
            <a:r>
              <a:rPr lang="en-US" altLang="en-US" sz="6000" b="1" dirty="0">
                <a:solidFill>
                  <a:schemeClr val="tx2"/>
                </a:solidFill>
                <a:latin typeface="Times New Roman" panose="02020603050405020304" pitchFamily="18" charset="0"/>
                <a:cs typeface="Times New Roman" panose="02020603050405020304" pitchFamily="18" charset="0"/>
              </a:rPr>
              <a:t/>
            </a:r>
            <a:br>
              <a:rPr lang="en-US" altLang="en-US" sz="6000" b="1" dirty="0">
                <a:solidFill>
                  <a:schemeClr val="tx2"/>
                </a:solidFill>
                <a:latin typeface="Times New Roman" panose="02020603050405020304" pitchFamily="18" charset="0"/>
                <a:cs typeface="Times New Roman" panose="02020603050405020304" pitchFamily="18" charset="0"/>
              </a:rPr>
            </a:br>
            <a:endParaRPr lang="en-US" altLang="en-US" sz="6000" b="1" dirty="0">
              <a:solidFill>
                <a:schemeClr val="tx2"/>
              </a:solidFill>
              <a:latin typeface="Times New Roman" panose="02020603050405020304" pitchFamily="18" charset="0"/>
              <a:cs typeface="Times New Roman" panose="02020603050405020304" pitchFamily="18" charset="0"/>
            </a:endParaRPr>
          </a:p>
        </p:txBody>
      </p:sp>
      <p:sp>
        <p:nvSpPr>
          <p:cNvPr id="3" name="Horizontal Scroll 2"/>
          <p:cNvSpPr/>
          <p:nvPr/>
        </p:nvSpPr>
        <p:spPr>
          <a:xfrm>
            <a:off x="624114" y="1677193"/>
            <a:ext cx="10359572" cy="3556000"/>
          </a:xfrm>
          <a:prstGeom prst="horizontalScroll">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None/>
            </a:pPr>
            <a:r>
              <a:rPr lang="vi-VN" altLang="en-US" sz="3200" b="1" dirty="0">
                <a:solidFill>
                  <a:srgbClr val="FF0000"/>
                </a:solidFill>
                <a:latin typeface="Times New Roman" panose="02020603050405020304" pitchFamily="18" charset="0"/>
                <a:cs typeface="Times New Roman" panose="02020603050405020304" pitchFamily="18" charset="0"/>
              </a:rPr>
              <a:t>Em hãy v</a:t>
            </a:r>
            <a:r>
              <a:rPr lang="en-US" altLang="en-US" sz="3200" b="1" dirty="0" err="1">
                <a:solidFill>
                  <a:srgbClr val="FF0000"/>
                </a:solidFill>
                <a:latin typeface="Times New Roman" panose="02020603050405020304" pitchFamily="18" charset="0"/>
                <a:cs typeface="Times New Roman" panose="02020603050405020304" pitchFamily="18" charset="0"/>
              </a:rPr>
              <a:t>iết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đ</a:t>
            </a:r>
            <a:r>
              <a:rPr lang="en-US" altLang="en-US" sz="3200" b="1" dirty="0" err="1">
                <a:solidFill>
                  <a:srgbClr val="FF0000"/>
                </a:solidFill>
                <a:latin typeface="Times New Roman" panose="02020603050405020304" pitchFamily="18" charset="0"/>
                <a:cs typeface="Times New Roman" panose="02020603050405020304" pitchFamily="18" charset="0"/>
              </a:rPr>
              <a:t>oạn</a:t>
            </a:r>
            <a:r>
              <a:rPr lang="en-US" altLang="en-US" sz="3200" b="1" dirty="0">
                <a:solidFill>
                  <a:srgbClr val="FF0000"/>
                </a:solidFill>
                <a:latin typeface="Times New Roman" panose="02020603050405020304" pitchFamily="18" charset="0"/>
                <a:cs typeface="Times New Roman" panose="02020603050405020304" pitchFamily="18" charset="0"/>
              </a:rPr>
              <a:t> v</a:t>
            </a:r>
            <a:r>
              <a:rPr lang="vi-VN" altLang="en-US" sz="3200" b="1" dirty="0">
                <a:solidFill>
                  <a:srgbClr val="FF0000"/>
                </a:solidFill>
                <a:latin typeface="Times New Roman" panose="02020603050405020304" pitchFamily="18" charset="0"/>
                <a:cs typeface="Times New Roman" panose="02020603050405020304" pitchFamily="18" charset="0"/>
              </a:rPr>
              <a:t>ă</a:t>
            </a:r>
            <a:r>
              <a:rPr lang="en-US" altLang="en-US" sz="3200" b="1" dirty="0" smtClean="0">
                <a:solidFill>
                  <a:srgbClr val="FF0000"/>
                </a:solidFill>
                <a:latin typeface="Times New Roman" panose="02020603050405020304" pitchFamily="18" charset="0"/>
                <a:cs typeface="Times New Roman" panose="02020603050405020304" pitchFamily="18" charset="0"/>
              </a:rPr>
              <a:t>n</a:t>
            </a:r>
            <a:r>
              <a:rPr lang="vi-VN" altLang="en-US" sz="3200" b="1" dirty="0" smtClean="0">
                <a:solidFill>
                  <a:srgbClr val="FF0000"/>
                </a:solidFill>
                <a:latin typeface="Times New Roman" panose="02020603050405020304" pitchFamily="18" charset="0"/>
                <a:cs typeface="Times New Roman" panose="02020603050405020304" pitchFamily="18" charset="0"/>
              </a:rPr>
              <a:t> (từ </a:t>
            </a:r>
            <a:r>
              <a:rPr lang="vi-VN" altLang="en-US" sz="3200" b="1" dirty="0">
                <a:solidFill>
                  <a:srgbClr val="FF0000"/>
                </a:solidFill>
                <a:latin typeface="Times New Roman" panose="02020603050405020304" pitchFamily="18" charset="0"/>
                <a:cs typeface="Times New Roman" panose="02020603050405020304" pitchFamily="18" charset="0"/>
              </a:rPr>
              <a:t>10 – 12 dòng) nêu suy nghĩ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em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về</a:t>
            </a:r>
            <a:r>
              <a:rPr lang="vi-VN" altLang="en-US" sz="3200" b="1" dirty="0">
                <a:solidFill>
                  <a:srgbClr val="FF0000"/>
                </a:solidFill>
                <a:latin typeface="Times New Roman" panose="02020603050405020304" pitchFamily="18" charset="0"/>
                <a:cs typeface="Times New Roman" panose="02020603050405020304" pitchFamily="18" charset="0"/>
              </a:rPr>
              <a:t> tình yêu quê hương.</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spcBef>
                <a:spcPct val="0"/>
              </a:spcBef>
            </a:pPr>
            <a:endParaRPr lang="en-US" altLang="en-US" sz="3200" b="1" dirty="0">
              <a:solidFill>
                <a:srgbClr val="FF0000"/>
              </a:solidFill>
            </a:endParaRPr>
          </a:p>
        </p:txBody>
      </p:sp>
    </p:spTree>
    <p:extLst>
      <p:ext uri="{BB962C8B-B14F-4D97-AF65-F5344CB8AC3E}">
        <p14:creationId xmlns:p14="http://schemas.microsoft.com/office/powerpoint/2010/main" val="3511009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pic>
        <p:nvPicPr>
          <p:cNvPr id="32" name="图片 31"/>
          <p:cNvPicPr>
            <a:picLocks noChangeAspect="1"/>
          </p:cNvPicPr>
          <p:nvPr/>
        </p:nvPicPr>
        <p:blipFill>
          <a:blip r:embed="rId4"/>
          <a:stretch>
            <a:fillRect/>
          </a:stretch>
        </p:blipFill>
        <p:spPr>
          <a:xfrm>
            <a:off x="2946839" y="740864"/>
            <a:ext cx="7721070" cy="2479581"/>
          </a:xfrm>
          <a:prstGeom prst="rect">
            <a:avLst/>
          </a:prstGeom>
        </p:spPr>
      </p:pic>
      <p:pic>
        <p:nvPicPr>
          <p:cNvPr id="33" name="图片 32"/>
          <p:cNvPicPr>
            <a:picLocks noChangeAspect="1"/>
          </p:cNvPicPr>
          <p:nvPr/>
        </p:nvPicPr>
        <p:blipFill>
          <a:blip r:embed="rId5"/>
          <a:stretch>
            <a:fillRect/>
          </a:stretch>
        </p:blipFill>
        <p:spPr>
          <a:xfrm>
            <a:off x="8488037" y="162210"/>
            <a:ext cx="595376" cy="842513"/>
          </a:xfrm>
          <a:prstGeom prst="rect">
            <a:avLst/>
          </a:prstGeom>
        </p:spPr>
      </p:pic>
      <p:pic>
        <p:nvPicPr>
          <p:cNvPr id="34" name="图片 33"/>
          <p:cNvPicPr>
            <a:picLocks noChangeAspect="1"/>
          </p:cNvPicPr>
          <p:nvPr/>
        </p:nvPicPr>
        <p:blipFill>
          <a:blip r:embed="rId6"/>
          <a:stretch>
            <a:fillRect/>
          </a:stretch>
        </p:blipFill>
        <p:spPr>
          <a:xfrm>
            <a:off x="723219" y="429450"/>
            <a:ext cx="540000" cy="371250"/>
          </a:xfrm>
          <a:prstGeom prst="rect">
            <a:avLst/>
          </a:prstGeom>
        </p:spPr>
      </p:pic>
      <p:pic>
        <p:nvPicPr>
          <p:cNvPr id="35" name="图片 34"/>
          <p:cNvPicPr>
            <a:picLocks noChangeAspect="1"/>
          </p:cNvPicPr>
          <p:nvPr/>
        </p:nvPicPr>
        <p:blipFill>
          <a:blip r:embed="rId7"/>
          <a:stretch>
            <a:fillRect/>
          </a:stretch>
        </p:blipFill>
        <p:spPr>
          <a:xfrm>
            <a:off x="10041151" y="510983"/>
            <a:ext cx="795054" cy="419612"/>
          </a:xfrm>
          <a:prstGeom prst="rect">
            <a:avLst/>
          </a:prstGeom>
        </p:spPr>
      </p:pic>
      <p:pic>
        <p:nvPicPr>
          <p:cNvPr id="36" name="图片 35"/>
          <p:cNvPicPr>
            <a:picLocks noChangeAspect="1"/>
          </p:cNvPicPr>
          <p:nvPr/>
        </p:nvPicPr>
        <p:blipFill>
          <a:blip r:embed="rId8"/>
          <a:stretch>
            <a:fillRect/>
          </a:stretch>
        </p:blipFill>
        <p:spPr>
          <a:xfrm flipH="1">
            <a:off x="1193619" y="-22359"/>
            <a:ext cx="2091119" cy="1547971"/>
          </a:xfrm>
          <a:prstGeom prst="rect">
            <a:avLst/>
          </a:prstGeom>
        </p:spPr>
      </p:pic>
      <p:pic>
        <p:nvPicPr>
          <p:cNvPr id="38" name="图片 37"/>
          <p:cNvPicPr>
            <a:picLocks noChangeAspect="1"/>
          </p:cNvPicPr>
          <p:nvPr/>
        </p:nvPicPr>
        <p:blipFill>
          <a:blip r:embed="rId6"/>
          <a:stretch>
            <a:fillRect/>
          </a:stretch>
        </p:blipFill>
        <p:spPr>
          <a:xfrm>
            <a:off x="11322649" y="125278"/>
            <a:ext cx="540000" cy="371250"/>
          </a:xfrm>
          <a:prstGeom prst="rect">
            <a:avLst/>
          </a:prstGeom>
        </p:spPr>
      </p:pic>
      <p:sp>
        <p:nvSpPr>
          <p:cNvPr id="110" name="Title 3">
            <a:extLst>
              <a:ext uri="{FF2B5EF4-FFF2-40B4-BE49-F238E27FC236}">
                <a16:creationId xmlns:a16="http://schemas.microsoft.com/office/drawing/2014/main" xmlns="" id="{52EFB1AC-B096-FD44-A2B0-DAFFCF9394B0}"/>
              </a:ext>
            </a:extLst>
          </p:cNvPr>
          <p:cNvSpPr txBox="1">
            <a:spLocks/>
          </p:cNvSpPr>
          <p:nvPr/>
        </p:nvSpPr>
        <p:spPr>
          <a:xfrm>
            <a:off x="2320068" y="1525612"/>
            <a:ext cx="7299890" cy="11154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8800" b="1" dirty="0" smtClean="0">
                <a:solidFill>
                  <a:srgbClr val="FF0000"/>
                </a:solidFill>
                <a:latin typeface="Times New Roman" panose="02020603050405020304" pitchFamily="18" charset="0"/>
                <a:cs typeface="Times New Roman" panose="02020603050405020304" pitchFamily="18" charset="0"/>
              </a:rPr>
              <a:t>KHỞI ĐỘNG</a:t>
            </a:r>
            <a:endParaRPr lang="en-US" sz="8800" b="1" dirty="0">
              <a:solidFill>
                <a:srgbClr val="FF0000"/>
              </a:solidFill>
              <a:latin typeface="Times New Roman" panose="02020603050405020304" pitchFamily="18" charset="0"/>
              <a:cs typeface="Times New Roman" panose="02020603050405020304" pitchFamily="18" charset="0"/>
            </a:endParaRPr>
          </a:p>
        </p:txBody>
      </p:sp>
      <p:pic>
        <p:nvPicPr>
          <p:cNvPr id="113" name="图片 32">
            <a:extLst>
              <a:ext uri="{FF2B5EF4-FFF2-40B4-BE49-F238E27FC236}">
                <a16:creationId xmlns:a16="http://schemas.microsoft.com/office/drawing/2014/main" xmlns="" id="{EADA6F0F-D66C-5D4E-8AD0-F518BA6A318B}"/>
              </a:ext>
            </a:extLst>
          </p:cNvPr>
          <p:cNvPicPr>
            <a:picLocks noChangeAspect="1"/>
          </p:cNvPicPr>
          <p:nvPr/>
        </p:nvPicPr>
        <p:blipFill>
          <a:blip r:embed="rId5"/>
          <a:stretch>
            <a:fillRect/>
          </a:stretch>
        </p:blipFill>
        <p:spPr>
          <a:xfrm>
            <a:off x="8264276" y="2598661"/>
            <a:ext cx="2637795" cy="3732730"/>
          </a:xfrm>
          <a:prstGeom prst="rect">
            <a:avLst/>
          </a:prstGeom>
        </p:spPr>
      </p:pic>
      <p:pic>
        <p:nvPicPr>
          <p:cNvPr id="114" name="图片 33">
            <a:extLst>
              <a:ext uri="{FF2B5EF4-FFF2-40B4-BE49-F238E27FC236}">
                <a16:creationId xmlns:a16="http://schemas.microsoft.com/office/drawing/2014/main" xmlns="" id="{D3C8E265-62CA-DF4A-A894-ADD73685187C}"/>
              </a:ext>
            </a:extLst>
          </p:cNvPr>
          <p:cNvPicPr>
            <a:picLocks noChangeAspect="1"/>
          </p:cNvPicPr>
          <p:nvPr/>
        </p:nvPicPr>
        <p:blipFill>
          <a:blip r:embed="rId6"/>
          <a:stretch>
            <a:fillRect/>
          </a:stretch>
        </p:blipFill>
        <p:spPr>
          <a:xfrm>
            <a:off x="265242" y="1680406"/>
            <a:ext cx="540000" cy="371250"/>
          </a:xfrm>
          <a:prstGeom prst="rect">
            <a:avLst/>
          </a:prstGeom>
        </p:spPr>
      </p:pic>
      <p:pic>
        <p:nvPicPr>
          <p:cNvPr id="115" name="图片 34">
            <a:extLst>
              <a:ext uri="{FF2B5EF4-FFF2-40B4-BE49-F238E27FC236}">
                <a16:creationId xmlns:a16="http://schemas.microsoft.com/office/drawing/2014/main" xmlns="" id="{49C1EE92-EFAF-B84F-ABB9-91A6B2526DA8}"/>
              </a:ext>
            </a:extLst>
          </p:cNvPr>
          <p:cNvPicPr>
            <a:picLocks noChangeAspect="1"/>
          </p:cNvPicPr>
          <p:nvPr/>
        </p:nvPicPr>
        <p:blipFill>
          <a:blip r:embed="rId7"/>
          <a:stretch>
            <a:fillRect/>
          </a:stretch>
        </p:blipFill>
        <p:spPr>
          <a:xfrm>
            <a:off x="9583174" y="1761939"/>
            <a:ext cx="795054" cy="419612"/>
          </a:xfrm>
          <a:prstGeom prst="rect">
            <a:avLst/>
          </a:prstGeom>
        </p:spPr>
      </p:pic>
      <p:pic>
        <p:nvPicPr>
          <p:cNvPr id="116" name="图片 37">
            <a:extLst>
              <a:ext uri="{FF2B5EF4-FFF2-40B4-BE49-F238E27FC236}">
                <a16:creationId xmlns:a16="http://schemas.microsoft.com/office/drawing/2014/main" xmlns="" id="{715EA231-A8E5-774E-9C6B-6DE5DB1B12B2}"/>
              </a:ext>
            </a:extLst>
          </p:cNvPr>
          <p:cNvPicPr>
            <a:picLocks noChangeAspect="1"/>
          </p:cNvPicPr>
          <p:nvPr/>
        </p:nvPicPr>
        <p:blipFill>
          <a:blip r:embed="rId6"/>
          <a:stretch>
            <a:fillRect/>
          </a:stretch>
        </p:blipFill>
        <p:spPr>
          <a:xfrm>
            <a:off x="10864672" y="1376234"/>
            <a:ext cx="540000" cy="371250"/>
          </a:xfrm>
          <a:prstGeom prst="rect">
            <a:avLst/>
          </a:prstGeom>
        </p:spPr>
      </p:pic>
    </p:spTree>
    <p:extLst>
      <p:ext uri="{BB962C8B-B14F-4D97-AF65-F5344CB8AC3E}">
        <p14:creationId xmlns:p14="http://schemas.microsoft.com/office/powerpoint/2010/main" val="21918249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anim calcmode="lin" valueType="num">
                                      <p:cBhvr>
                                        <p:cTn id="8" dur="1000" fill="hold"/>
                                        <p:tgtEl>
                                          <p:spTgt spid="110"/>
                                        </p:tgtEl>
                                        <p:attrNameLst>
                                          <p:attrName>ppt_x</p:attrName>
                                        </p:attrNameLst>
                                      </p:cBhvr>
                                      <p:tavLst>
                                        <p:tav tm="0">
                                          <p:val>
                                            <p:strVal val="#ppt_x"/>
                                          </p:val>
                                        </p:tav>
                                        <p:tav tm="100000">
                                          <p:val>
                                            <p:strVal val="#ppt_x"/>
                                          </p:val>
                                        </p:tav>
                                      </p:tavLst>
                                    </p:anim>
                                    <p:anim calcmode="lin" valueType="num">
                                      <p:cBhvr>
                                        <p:cTn id="9"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sp>
        <p:nvSpPr>
          <p:cNvPr id="21" name="Rectangle 2"/>
          <p:cNvSpPr/>
          <p:nvPr/>
        </p:nvSpPr>
        <p:spPr>
          <a:xfrm>
            <a:off x="3585054" y="3143220"/>
            <a:ext cx="8231025" cy="1145845"/>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20" name="Rectangle 2"/>
          <p:cNvSpPr/>
          <p:nvPr/>
        </p:nvSpPr>
        <p:spPr>
          <a:xfrm>
            <a:off x="3466581" y="2016854"/>
            <a:ext cx="8250775" cy="901819"/>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9" name="Rectangle 2"/>
          <p:cNvSpPr/>
          <p:nvPr/>
        </p:nvSpPr>
        <p:spPr>
          <a:xfrm>
            <a:off x="3585056" y="941465"/>
            <a:ext cx="825077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6" name="文本框 20">
            <a:extLst>
              <a:ext uri="{FF2B5EF4-FFF2-40B4-BE49-F238E27FC236}">
                <a16:creationId xmlns="" xmlns:a16="http://schemas.microsoft.com/office/drawing/2014/main" id="{DA2851E5-9F1A-4652-A833-40C4AE13A402}"/>
              </a:ext>
            </a:extLst>
          </p:cNvPr>
          <p:cNvSpPr txBox="1"/>
          <p:nvPr/>
        </p:nvSpPr>
        <p:spPr>
          <a:xfrm flipH="1">
            <a:off x="4026288" y="954636"/>
            <a:ext cx="7809542" cy="584775"/>
          </a:xfrm>
          <a:prstGeom prst="rect">
            <a:avLst/>
          </a:prstGeom>
          <a:noFill/>
          <a:ln w="9525">
            <a:noFill/>
            <a:miter/>
          </a:ln>
          <a:effectLst>
            <a:outerShdw sx="999" sy="999" algn="ctr" rotWithShape="0">
              <a:srgbClr val="000000"/>
            </a:outerShdw>
          </a:effectLst>
        </p:spPr>
        <p:txBody>
          <a:bodyPr wrap="square" anchor="t">
            <a:spAutoFit/>
          </a:bodyPr>
          <a:lstStyle/>
          <a:p>
            <a:pPr algn="ctr">
              <a:spcAft>
                <a:spcPts val="0"/>
              </a:spcAft>
            </a:pP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Nắm</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vững</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nội</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dung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và</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nghệ</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thuật</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của</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văn</a:t>
            </a:r>
            <a:r>
              <a:rPr lang="en-SG"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 </a:t>
            </a:r>
            <a:r>
              <a:rPr lang="en-SG" sz="3200" kern="100" dirty="0" err="1"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rPr>
              <a:t>bản</a:t>
            </a:r>
            <a:endParaRPr lang="en-SG" sz="3200" kern="100" dirty="0">
              <a:solidFill>
                <a:srgbClr val="0000CC"/>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文本框 20">
            <a:extLst>
              <a:ext uri="{FF2B5EF4-FFF2-40B4-BE49-F238E27FC236}">
                <a16:creationId xmlns="" xmlns:a16="http://schemas.microsoft.com/office/drawing/2014/main" id="{F907E14D-C860-4DE8-8C23-1791FF3FF28B}"/>
              </a:ext>
            </a:extLst>
          </p:cNvPr>
          <p:cNvSpPr txBox="1"/>
          <p:nvPr/>
        </p:nvSpPr>
        <p:spPr>
          <a:xfrm flipH="1">
            <a:off x="4178592" y="3286022"/>
            <a:ext cx="7744224" cy="1077218"/>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vi-VN" altLang="zh-CN" sz="32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sym typeface="宋体" panose="02010600030101010101" pitchFamily="2" charset="-122"/>
              </a:rPr>
              <a:t>Đọc lại truyện ngắn “ Lão Hạc” và liệt kê, sắp xếp  các sự việc tiêu biểu</a:t>
            </a:r>
            <a:r>
              <a:rPr lang="vi-VN" altLang="zh-CN" sz="2800" kern="100" dirty="0" smtClean="0">
                <a:solidFill>
                  <a:srgbClr val="0000CC"/>
                </a:solidFill>
                <a:latin typeface="Times New Roman" panose="02020603050405020304" pitchFamily="18" charset="0"/>
                <a:ea typeface="SimSun" panose="02010600030101010101" pitchFamily="2" charset="-122"/>
                <a:cs typeface="Times New Roman" panose="02020603050405020304" pitchFamily="18" charset="0"/>
                <a:sym typeface="宋体" panose="02010600030101010101" pitchFamily="2" charset="-122"/>
              </a:rPr>
              <a:t>.</a:t>
            </a:r>
            <a:endParaRPr lang="zh-CN" altLang="en-US" sz="2800" dirty="0">
              <a:solidFill>
                <a:srgbClr val="0000CC"/>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14" name="TextBox 13"/>
          <p:cNvSpPr txBox="1"/>
          <p:nvPr/>
        </p:nvSpPr>
        <p:spPr>
          <a:xfrm>
            <a:off x="3909408" y="1949271"/>
            <a:ext cx="7692979" cy="1077218"/>
          </a:xfrm>
          <a:prstGeom prst="rect">
            <a:avLst/>
          </a:prstGeom>
          <a:noFill/>
        </p:spPr>
        <p:txBody>
          <a:bodyPr wrap="square" rtlCol="0">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Chuẩn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Tóm tắt văn bản tự sự + Luyên tập</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Pentagon 17"/>
          <p:cNvSpPr/>
          <p:nvPr/>
        </p:nvSpPr>
        <p:spPr>
          <a:xfrm>
            <a:off x="2670629" y="946083"/>
            <a:ext cx="1238779" cy="846223"/>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7" name="TextBox 53"/>
          <p:cNvSpPr txBox="1"/>
          <p:nvPr/>
        </p:nvSpPr>
        <p:spPr>
          <a:xfrm>
            <a:off x="2895286" y="997321"/>
            <a:ext cx="806185" cy="574453"/>
          </a:xfrm>
          <a:prstGeom prst="rect">
            <a:avLst/>
          </a:prstGeom>
          <a:noFill/>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3733" b="1" dirty="0">
                <a:solidFill>
                  <a:schemeClr val="bg1"/>
                </a:solidFill>
                <a:cs typeface="Arial" pitchFamily="34" charset="0"/>
              </a:rPr>
              <a:t>01</a:t>
            </a:r>
          </a:p>
        </p:txBody>
      </p:sp>
      <p:sp>
        <p:nvSpPr>
          <p:cNvPr id="24" name="Pentagon 23"/>
          <p:cNvSpPr/>
          <p:nvPr/>
        </p:nvSpPr>
        <p:spPr>
          <a:xfrm>
            <a:off x="2670629" y="3161158"/>
            <a:ext cx="1507963" cy="1109967"/>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vi-VN" altLang="ko-KR" sz="2800" b="1" dirty="0" smtClean="0">
                <a:latin typeface="+mj-lt"/>
              </a:rPr>
              <a:t>Tổ 1,2</a:t>
            </a:r>
            <a:endParaRPr lang="ko-KR" altLang="en-US" sz="2800" b="1" dirty="0">
              <a:latin typeface="+mj-lt"/>
            </a:endParaRPr>
          </a:p>
        </p:txBody>
      </p:sp>
      <p:sp>
        <p:nvSpPr>
          <p:cNvPr id="25" name="Pentagon 24"/>
          <p:cNvSpPr/>
          <p:nvPr/>
        </p:nvSpPr>
        <p:spPr>
          <a:xfrm>
            <a:off x="2670629" y="2066705"/>
            <a:ext cx="1238779" cy="851968"/>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29" name="TextBox 53"/>
          <p:cNvSpPr txBox="1"/>
          <p:nvPr/>
        </p:nvSpPr>
        <p:spPr>
          <a:xfrm>
            <a:off x="2906125" y="2220060"/>
            <a:ext cx="806185" cy="574453"/>
          </a:xfrm>
          <a:prstGeom prst="rect">
            <a:avLst/>
          </a:prstGeom>
          <a:noFill/>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3733" b="1" dirty="0" smtClean="0">
                <a:solidFill>
                  <a:schemeClr val="bg1"/>
                </a:solidFill>
                <a:cs typeface="Arial" pitchFamily="34" charset="0"/>
              </a:rPr>
              <a:t>02</a:t>
            </a:r>
            <a:endParaRPr lang="en-US" altLang="ko-KR" sz="3733" b="1" dirty="0">
              <a:solidFill>
                <a:schemeClr val="bg1"/>
              </a:solidFill>
              <a:cs typeface="Arial" pitchFamily="34" charset="0"/>
            </a:endParaRPr>
          </a:p>
        </p:txBody>
      </p:sp>
      <p:sp>
        <p:nvSpPr>
          <p:cNvPr id="32" name="Pentagon 31"/>
          <p:cNvSpPr/>
          <p:nvPr/>
        </p:nvSpPr>
        <p:spPr>
          <a:xfrm>
            <a:off x="2670630" y="4665283"/>
            <a:ext cx="1631548" cy="1205673"/>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vi-VN" altLang="ko-KR" sz="2800" b="1" dirty="0" smtClean="0">
                <a:latin typeface="+mj-lt"/>
              </a:rPr>
              <a:t>Tổ 3,4</a:t>
            </a:r>
            <a:endParaRPr lang="ko-KR" altLang="en-US" sz="2800" b="1" dirty="0">
              <a:latin typeface="+mj-lt"/>
            </a:endParaRPr>
          </a:p>
        </p:txBody>
      </p:sp>
      <p:sp>
        <p:nvSpPr>
          <p:cNvPr id="34" name="Rectangle 2"/>
          <p:cNvSpPr/>
          <p:nvPr/>
        </p:nvSpPr>
        <p:spPr>
          <a:xfrm>
            <a:off x="3712310" y="4670629"/>
            <a:ext cx="8250775" cy="1200328"/>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35" name="文本框 20">
            <a:extLst>
              <a:ext uri="{FF2B5EF4-FFF2-40B4-BE49-F238E27FC236}">
                <a16:creationId xmlns="" xmlns:a16="http://schemas.microsoft.com/office/drawing/2014/main" id="{F907E14D-C860-4DE8-8C23-1791FF3FF28B}"/>
              </a:ext>
            </a:extLst>
          </p:cNvPr>
          <p:cNvSpPr txBox="1"/>
          <p:nvPr/>
        </p:nvSpPr>
        <p:spPr>
          <a:xfrm flipH="1">
            <a:off x="3909408" y="4793739"/>
            <a:ext cx="7926422" cy="1077218"/>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vi-VN" altLang="zh-CN" sz="3200" dirty="0" smtClean="0">
                <a:solidFill>
                  <a:srgbClr val="0000CC"/>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Đọc lại đoạn trích “Tức nước vỡ bờ” liệt kê sắp xếp các sự việc tiêu biểu.</a:t>
            </a:r>
            <a:endParaRPr lang="zh-CN" altLang="en-US" sz="3200" dirty="0">
              <a:solidFill>
                <a:srgbClr val="0000CC"/>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22" name="Rectangle 21"/>
          <p:cNvSpPr/>
          <p:nvPr/>
        </p:nvSpPr>
        <p:spPr>
          <a:xfrm>
            <a:off x="2054067" y="172704"/>
            <a:ext cx="9275616" cy="707886"/>
          </a:xfrm>
          <a:prstGeom prst="rect">
            <a:avLst/>
          </a:prstGeom>
          <a:noFill/>
        </p:spPr>
        <p:txBody>
          <a:bodyPr wrap="none" lIns="91440" tIns="45720" rIns="91440" bIns="45720">
            <a:spAutoFit/>
          </a:bodyPr>
          <a:lstStyle/>
          <a:p>
            <a:pPr algn="ctr"/>
            <a:r>
              <a:rPr lang="en-US" sz="40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 DẪN HỌC VÀ CHUẨN BỊ BÀI</a:t>
            </a:r>
            <a:endParaRPr lang="en-US" sz="40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099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style.rotation</p:attrName>
                                        </p:attrNameLst>
                                      </p:cBhvr>
                                      <p:tavLst>
                                        <p:tav tm="0">
                                          <p:val>
                                            <p:fltVal val="90"/>
                                          </p:val>
                                        </p:tav>
                                        <p:tav tm="100000">
                                          <p:val>
                                            <p:fltVal val="0"/>
                                          </p:val>
                                        </p:tav>
                                      </p:tavLst>
                                    </p:anim>
                                    <p:animEffect transition="in" filter="fade">
                                      <p:cBhvr>
                                        <p:cTn id="23" dur="1000"/>
                                        <p:tgtEl>
                                          <p:spTgt spid="19"/>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fltVal val="0"/>
                                          </p:val>
                                        </p:tav>
                                        <p:tav tm="100000">
                                          <p:val>
                                            <p:strVal val="#ppt_w"/>
                                          </p:val>
                                        </p:tav>
                                      </p:tavLst>
                                    </p:anim>
                                    <p:anim calcmode="lin" valueType="num">
                                      <p:cBhvr>
                                        <p:cTn id="33" dur="1000" fill="hold"/>
                                        <p:tgtEl>
                                          <p:spTgt spid="18"/>
                                        </p:tgtEl>
                                        <p:attrNameLst>
                                          <p:attrName>ppt_h</p:attrName>
                                        </p:attrNameLst>
                                      </p:cBhvr>
                                      <p:tavLst>
                                        <p:tav tm="0">
                                          <p:val>
                                            <p:fltVal val="0"/>
                                          </p:val>
                                        </p:tav>
                                        <p:tav tm="100000">
                                          <p:val>
                                            <p:strVal val="#ppt_h"/>
                                          </p:val>
                                        </p:tav>
                                      </p:tavLst>
                                    </p:anim>
                                    <p:anim calcmode="lin" valueType="num">
                                      <p:cBhvr>
                                        <p:cTn id="34" dur="1000" fill="hold"/>
                                        <p:tgtEl>
                                          <p:spTgt spid="18"/>
                                        </p:tgtEl>
                                        <p:attrNameLst>
                                          <p:attrName>style.rotation</p:attrName>
                                        </p:attrNameLst>
                                      </p:cBhvr>
                                      <p:tavLst>
                                        <p:tav tm="0">
                                          <p:val>
                                            <p:fltVal val="90"/>
                                          </p:val>
                                        </p:tav>
                                        <p:tav tm="100000">
                                          <p:val>
                                            <p:fltVal val="0"/>
                                          </p:val>
                                        </p:tav>
                                      </p:tavLst>
                                    </p:anim>
                                    <p:animEffect transition="in" filter="fade">
                                      <p:cBhvr>
                                        <p:cTn id="35" dur="1000"/>
                                        <p:tgtEl>
                                          <p:spTgt spid="18"/>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fltVal val="0"/>
                                          </p:val>
                                        </p:tav>
                                        <p:tav tm="100000">
                                          <p:val>
                                            <p:strVal val="#ppt_w"/>
                                          </p:val>
                                        </p:tav>
                                      </p:tavLst>
                                    </p:anim>
                                    <p:anim calcmode="lin" valueType="num">
                                      <p:cBhvr>
                                        <p:cTn id="45" dur="1000" fill="hold"/>
                                        <p:tgtEl>
                                          <p:spTgt spid="20"/>
                                        </p:tgtEl>
                                        <p:attrNameLst>
                                          <p:attrName>ppt_h</p:attrName>
                                        </p:attrNameLst>
                                      </p:cBhvr>
                                      <p:tavLst>
                                        <p:tav tm="0">
                                          <p:val>
                                            <p:fltVal val="0"/>
                                          </p:val>
                                        </p:tav>
                                        <p:tav tm="100000">
                                          <p:val>
                                            <p:strVal val="#ppt_h"/>
                                          </p:val>
                                        </p:tav>
                                      </p:tavLst>
                                    </p:anim>
                                    <p:anim calcmode="lin" valueType="num">
                                      <p:cBhvr>
                                        <p:cTn id="46" dur="1000" fill="hold"/>
                                        <p:tgtEl>
                                          <p:spTgt spid="20"/>
                                        </p:tgtEl>
                                        <p:attrNameLst>
                                          <p:attrName>style.rotation</p:attrName>
                                        </p:attrNameLst>
                                      </p:cBhvr>
                                      <p:tavLst>
                                        <p:tav tm="0">
                                          <p:val>
                                            <p:fltVal val="90"/>
                                          </p:val>
                                        </p:tav>
                                        <p:tav tm="100000">
                                          <p:val>
                                            <p:fltVal val="0"/>
                                          </p:val>
                                        </p:tav>
                                      </p:tavLst>
                                    </p:anim>
                                    <p:animEffect transition="in" filter="fade">
                                      <p:cBhvr>
                                        <p:cTn id="47" dur="1000"/>
                                        <p:tgtEl>
                                          <p:spTgt spid="20"/>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fltVal val="0"/>
                                          </p:val>
                                        </p:tav>
                                        <p:tav tm="100000">
                                          <p:val>
                                            <p:strVal val="#ppt_w"/>
                                          </p:val>
                                        </p:tav>
                                      </p:tavLst>
                                    </p:anim>
                                    <p:anim calcmode="lin" valueType="num">
                                      <p:cBhvr>
                                        <p:cTn id="51" dur="1000" fill="hold"/>
                                        <p:tgtEl>
                                          <p:spTgt spid="29"/>
                                        </p:tgtEl>
                                        <p:attrNameLst>
                                          <p:attrName>ppt_h</p:attrName>
                                        </p:attrNameLst>
                                      </p:cBhvr>
                                      <p:tavLst>
                                        <p:tav tm="0">
                                          <p:val>
                                            <p:fltVal val="0"/>
                                          </p:val>
                                        </p:tav>
                                        <p:tav tm="100000">
                                          <p:val>
                                            <p:strVal val="#ppt_h"/>
                                          </p:val>
                                        </p:tav>
                                      </p:tavLst>
                                    </p:anim>
                                    <p:anim calcmode="lin" valueType="num">
                                      <p:cBhvr>
                                        <p:cTn id="52" dur="1000" fill="hold"/>
                                        <p:tgtEl>
                                          <p:spTgt spid="29"/>
                                        </p:tgtEl>
                                        <p:attrNameLst>
                                          <p:attrName>style.rotation</p:attrName>
                                        </p:attrNameLst>
                                      </p:cBhvr>
                                      <p:tavLst>
                                        <p:tav tm="0">
                                          <p:val>
                                            <p:fltVal val="90"/>
                                          </p:val>
                                        </p:tav>
                                        <p:tav tm="100000">
                                          <p:val>
                                            <p:fltVal val="0"/>
                                          </p:val>
                                        </p:tav>
                                      </p:tavLst>
                                    </p:anim>
                                    <p:animEffect transition="in" filter="fade">
                                      <p:cBhvr>
                                        <p:cTn id="53" dur="1000"/>
                                        <p:tgtEl>
                                          <p:spTgt spid="29"/>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1000" fill="hold"/>
                                        <p:tgtEl>
                                          <p:spTgt spid="25"/>
                                        </p:tgtEl>
                                        <p:attrNameLst>
                                          <p:attrName>ppt_w</p:attrName>
                                        </p:attrNameLst>
                                      </p:cBhvr>
                                      <p:tavLst>
                                        <p:tav tm="0">
                                          <p:val>
                                            <p:fltVal val="0"/>
                                          </p:val>
                                        </p:tav>
                                        <p:tav tm="100000">
                                          <p:val>
                                            <p:strVal val="#ppt_w"/>
                                          </p:val>
                                        </p:tav>
                                      </p:tavLst>
                                    </p:anim>
                                    <p:anim calcmode="lin" valueType="num">
                                      <p:cBhvr>
                                        <p:cTn id="57" dur="1000" fill="hold"/>
                                        <p:tgtEl>
                                          <p:spTgt spid="25"/>
                                        </p:tgtEl>
                                        <p:attrNameLst>
                                          <p:attrName>ppt_h</p:attrName>
                                        </p:attrNameLst>
                                      </p:cBhvr>
                                      <p:tavLst>
                                        <p:tav tm="0">
                                          <p:val>
                                            <p:fltVal val="0"/>
                                          </p:val>
                                        </p:tav>
                                        <p:tav tm="100000">
                                          <p:val>
                                            <p:strVal val="#ppt_h"/>
                                          </p:val>
                                        </p:tav>
                                      </p:tavLst>
                                    </p:anim>
                                    <p:anim calcmode="lin" valueType="num">
                                      <p:cBhvr>
                                        <p:cTn id="58" dur="1000" fill="hold"/>
                                        <p:tgtEl>
                                          <p:spTgt spid="25"/>
                                        </p:tgtEl>
                                        <p:attrNameLst>
                                          <p:attrName>style.rotation</p:attrName>
                                        </p:attrNameLst>
                                      </p:cBhvr>
                                      <p:tavLst>
                                        <p:tav tm="0">
                                          <p:val>
                                            <p:fltVal val="90"/>
                                          </p:val>
                                        </p:tav>
                                        <p:tav tm="100000">
                                          <p:val>
                                            <p:fltVal val="0"/>
                                          </p:val>
                                        </p:tav>
                                      </p:tavLst>
                                    </p:anim>
                                    <p:animEffect transition="in" filter="fade">
                                      <p:cBhvr>
                                        <p:cTn id="59" dur="1000"/>
                                        <p:tgtEl>
                                          <p:spTgt spid="25"/>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 calcmode="lin" valueType="num">
                                      <p:cBhvr>
                                        <p:cTn id="64" dur="1000" fill="hold"/>
                                        <p:tgtEl>
                                          <p:spTgt spid="9"/>
                                        </p:tgtEl>
                                        <p:attrNameLst>
                                          <p:attrName>style.rotation</p:attrName>
                                        </p:attrNameLst>
                                      </p:cBhvr>
                                      <p:tavLst>
                                        <p:tav tm="0">
                                          <p:val>
                                            <p:fltVal val="90"/>
                                          </p:val>
                                        </p:tav>
                                        <p:tav tm="100000">
                                          <p:val>
                                            <p:fltVal val="0"/>
                                          </p:val>
                                        </p:tav>
                                      </p:tavLst>
                                    </p:anim>
                                    <p:animEffect transition="in" filter="fade">
                                      <p:cBhvr>
                                        <p:cTn id="65" dur="1000"/>
                                        <p:tgtEl>
                                          <p:spTgt spid="9"/>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1000" fill="hold"/>
                                        <p:tgtEl>
                                          <p:spTgt spid="21"/>
                                        </p:tgtEl>
                                        <p:attrNameLst>
                                          <p:attrName>ppt_w</p:attrName>
                                        </p:attrNameLst>
                                      </p:cBhvr>
                                      <p:tavLst>
                                        <p:tav tm="0">
                                          <p:val>
                                            <p:fltVal val="0"/>
                                          </p:val>
                                        </p:tav>
                                        <p:tav tm="100000">
                                          <p:val>
                                            <p:strVal val="#ppt_w"/>
                                          </p:val>
                                        </p:tav>
                                      </p:tavLst>
                                    </p:anim>
                                    <p:anim calcmode="lin" valueType="num">
                                      <p:cBhvr>
                                        <p:cTn id="69" dur="1000" fill="hold"/>
                                        <p:tgtEl>
                                          <p:spTgt spid="21"/>
                                        </p:tgtEl>
                                        <p:attrNameLst>
                                          <p:attrName>ppt_h</p:attrName>
                                        </p:attrNameLst>
                                      </p:cBhvr>
                                      <p:tavLst>
                                        <p:tav tm="0">
                                          <p:val>
                                            <p:fltVal val="0"/>
                                          </p:val>
                                        </p:tav>
                                        <p:tav tm="100000">
                                          <p:val>
                                            <p:strVal val="#ppt_h"/>
                                          </p:val>
                                        </p:tav>
                                      </p:tavLst>
                                    </p:anim>
                                    <p:anim calcmode="lin" valueType="num">
                                      <p:cBhvr>
                                        <p:cTn id="70" dur="1000" fill="hold"/>
                                        <p:tgtEl>
                                          <p:spTgt spid="21"/>
                                        </p:tgtEl>
                                        <p:attrNameLst>
                                          <p:attrName>style.rotation</p:attrName>
                                        </p:attrNameLst>
                                      </p:cBhvr>
                                      <p:tavLst>
                                        <p:tav tm="0">
                                          <p:val>
                                            <p:fltVal val="90"/>
                                          </p:val>
                                        </p:tav>
                                        <p:tav tm="100000">
                                          <p:val>
                                            <p:fltVal val="0"/>
                                          </p:val>
                                        </p:tav>
                                      </p:tavLst>
                                    </p:anim>
                                    <p:animEffect transition="in" filter="fade">
                                      <p:cBhvr>
                                        <p:cTn id="71" dur="1000"/>
                                        <p:tgtEl>
                                          <p:spTgt spid="21"/>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1000" fill="hold"/>
                                        <p:tgtEl>
                                          <p:spTgt spid="24"/>
                                        </p:tgtEl>
                                        <p:attrNameLst>
                                          <p:attrName>ppt_w</p:attrName>
                                        </p:attrNameLst>
                                      </p:cBhvr>
                                      <p:tavLst>
                                        <p:tav tm="0">
                                          <p:val>
                                            <p:fltVal val="0"/>
                                          </p:val>
                                        </p:tav>
                                        <p:tav tm="100000">
                                          <p:val>
                                            <p:strVal val="#ppt_w"/>
                                          </p:val>
                                        </p:tav>
                                      </p:tavLst>
                                    </p:anim>
                                    <p:anim calcmode="lin" valueType="num">
                                      <p:cBhvr>
                                        <p:cTn id="75" dur="1000" fill="hold"/>
                                        <p:tgtEl>
                                          <p:spTgt spid="24"/>
                                        </p:tgtEl>
                                        <p:attrNameLst>
                                          <p:attrName>ppt_h</p:attrName>
                                        </p:attrNameLst>
                                      </p:cBhvr>
                                      <p:tavLst>
                                        <p:tav tm="0">
                                          <p:val>
                                            <p:fltVal val="0"/>
                                          </p:val>
                                        </p:tav>
                                        <p:tav tm="100000">
                                          <p:val>
                                            <p:strVal val="#ppt_h"/>
                                          </p:val>
                                        </p:tav>
                                      </p:tavLst>
                                    </p:anim>
                                    <p:anim calcmode="lin" valueType="num">
                                      <p:cBhvr>
                                        <p:cTn id="76" dur="1000" fill="hold"/>
                                        <p:tgtEl>
                                          <p:spTgt spid="24"/>
                                        </p:tgtEl>
                                        <p:attrNameLst>
                                          <p:attrName>style.rotation</p:attrName>
                                        </p:attrNameLst>
                                      </p:cBhvr>
                                      <p:tavLst>
                                        <p:tav tm="0">
                                          <p:val>
                                            <p:fltVal val="90"/>
                                          </p:val>
                                        </p:tav>
                                        <p:tav tm="100000">
                                          <p:val>
                                            <p:fltVal val="0"/>
                                          </p:val>
                                        </p:tav>
                                      </p:tavLst>
                                    </p:anim>
                                    <p:animEffect transition="in" filter="fade">
                                      <p:cBhvr>
                                        <p:cTn id="77" dur="1000"/>
                                        <p:tgtEl>
                                          <p:spTgt spid="24"/>
                                        </p:tgtEl>
                                      </p:cBhvr>
                                    </p:animEffect>
                                  </p:childTnLst>
                                </p:cTn>
                              </p:par>
                              <p:par>
                                <p:cTn id="78" presetID="31"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 calcmode="lin" valueType="num">
                                      <p:cBhvr>
                                        <p:cTn id="80" dur="1000" fill="hold"/>
                                        <p:tgtEl>
                                          <p:spTgt spid="32"/>
                                        </p:tgtEl>
                                        <p:attrNameLst>
                                          <p:attrName>ppt_w</p:attrName>
                                        </p:attrNameLst>
                                      </p:cBhvr>
                                      <p:tavLst>
                                        <p:tav tm="0">
                                          <p:val>
                                            <p:fltVal val="0"/>
                                          </p:val>
                                        </p:tav>
                                        <p:tav tm="100000">
                                          <p:val>
                                            <p:strVal val="#ppt_w"/>
                                          </p:val>
                                        </p:tav>
                                      </p:tavLst>
                                    </p:anim>
                                    <p:anim calcmode="lin" valueType="num">
                                      <p:cBhvr>
                                        <p:cTn id="81" dur="1000" fill="hold"/>
                                        <p:tgtEl>
                                          <p:spTgt spid="32"/>
                                        </p:tgtEl>
                                        <p:attrNameLst>
                                          <p:attrName>ppt_h</p:attrName>
                                        </p:attrNameLst>
                                      </p:cBhvr>
                                      <p:tavLst>
                                        <p:tav tm="0">
                                          <p:val>
                                            <p:fltVal val="0"/>
                                          </p:val>
                                        </p:tav>
                                        <p:tav tm="100000">
                                          <p:val>
                                            <p:strVal val="#ppt_h"/>
                                          </p:val>
                                        </p:tav>
                                      </p:tavLst>
                                    </p:anim>
                                    <p:anim calcmode="lin" valueType="num">
                                      <p:cBhvr>
                                        <p:cTn id="82" dur="1000" fill="hold"/>
                                        <p:tgtEl>
                                          <p:spTgt spid="32"/>
                                        </p:tgtEl>
                                        <p:attrNameLst>
                                          <p:attrName>style.rotation</p:attrName>
                                        </p:attrNameLst>
                                      </p:cBhvr>
                                      <p:tavLst>
                                        <p:tav tm="0">
                                          <p:val>
                                            <p:fltVal val="90"/>
                                          </p:val>
                                        </p:tav>
                                        <p:tav tm="100000">
                                          <p:val>
                                            <p:fltVal val="0"/>
                                          </p:val>
                                        </p:tav>
                                      </p:tavLst>
                                    </p:anim>
                                    <p:animEffect transition="in" filter="fade">
                                      <p:cBhvr>
                                        <p:cTn id="83" dur="1000"/>
                                        <p:tgtEl>
                                          <p:spTgt spid="32"/>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1000" fill="hold"/>
                                        <p:tgtEl>
                                          <p:spTgt spid="35"/>
                                        </p:tgtEl>
                                        <p:attrNameLst>
                                          <p:attrName>ppt_w</p:attrName>
                                        </p:attrNameLst>
                                      </p:cBhvr>
                                      <p:tavLst>
                                        <p:tav tm="0">
                                          <p:val>
                                            <p:fltVal val="0"/>
                                          </p:val>
                                        </p:tav>
                                        <p:tav tm="100000">
                                          <p:val>
                                            <p:strVal val="#ppt_w"/>
                                          </p:val>
                                        </p:tav>
                                      </p:tavLst>
                                    </p:anim>
                                    <p:anim calcmode="lin" valueType="num">
                                      <p:cBhvr>
                                        <p:cTn id="87" dur="1000" fill="hold"/>
                                        <p:tgtEl>
                                          <p:spTgt spid="35"/>
                                        </p:tgtEl>
                                        <p:attrNameLst>
                                          <p:attrName>ppt_h</p:attrName>
                                        </p:attrNameLst>
                                      </p:cBhvr>
                                      <p:tavLst>
                                        <p:tav tm="0">
                                          <p:val>
                                            <p:fltVal val="0"/>
                                          </p:val>
                                        </p:tav>
                                        <p:tav tm="100000">
                                          <p:val>
                                            <p:strVal val="#ppt_h"/>
                                          </p:val>
                                        </p:tav>
                                      </p:tavLst>
                                    </p:anim>
                                    <p:anim calcmode="lin" valueType="num">
                                      <p:cBhvr>
                                        <p:cTn id="88" dur="1000" fill="hold"/>
                                        <p:tgtEl>
                                          <p:spTgt spid="35"/>
                                        </p:tgtEl>
                                        <p:attrNameLst>
                                          <p:attrName>style.rotation</p:attrName>
                                        </p:attrNameLst>
                                      </p:cBhvr>
                                      <p:tavLst>
                                        <p:tav tm="0">
                                          <p:val>
                                            <p:fltVal val="90"/>
                                          </p:val>
                                        </p:tav>
                                        <p:tav tm="100000">
                                          <p:val>
                                            <p:fltVal val="0"/>
                                          </p:val>
                                        </p:tav>
                                      </p:tavLst>
                                    </p:anim>
                                    <p:animEffect transition="in" filter="fade">
                                      <p:cBhvr>
                                        <p:cTn id="89" dur="10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6" grpId="0"/>
      <p:bldP spid="9" grpId="0"/>
      <p:bldP spid="14" grpId="0"/>
      <p:bldP spid="18" grpId="0" animBg="1"/>
      <p:bldP spid="17" grpId="0"/>
      <p:bldP spid="24" grpId="0" animBg="1"/>
      <p:bldP spid="25" grpId="0" animBg="1"/>
      <p:bldP spid="29" grpId="0"/>
      <p:bldP spid="32" grpId="0" animBg="1"/>
      <p:bldP spid="34" grpId="0" animBg="1"/>
      <p:bldP spid="35"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338E848-726A-4149-B121-F73999EED4BB}"/>
              </a:ext>
            </a:extLst>
          </p:cNvPr>
          <p:cNvPicPr>
            <a:picLocks noChangeAspect="1"/>
          </p:cNvPicPr>
          <p:nvPr/>
        </p:nvPicPr>
        <p:blipFill rotWithShape="1">
          <a:blip r:embed="rId2">
            <a:extLst>
              <a:ext uri="{28A0092B-C50C-407E-A947-70E740481C1C}">
                <a14:useLocalDpi xmlns:a14="http://schemas.microsoft.com/office/drawing/2010/main" val="0"/>
              </a:ext>
            </a:extLst>
          </a:blip>
          <a:srcRect t="18646" b="3089"/>
          <a:stretch/>
        </p:blipFill>
        <p:spPr>
          <a:xfrm>
            <a:off x="0" y="1824303"/>
            <a:ext cx="12192000" cy="5033697"/>
          </a:xfrm>
          <a:prstGeom prst="rect">
            <a:avLst/>
          </a:prstGeom>
        </p:spPr>
      </p:pic>
      <p:sp>
        <p:nvSpPr>
          <p:cNvPr id="3" name="文本框 15403"/>
          <p:cNvSpPr txBox="1">
            <a:spLocks noGrp="1"/>
          </p:cNvSpPr>
          <p:nvPr>
            <p:ph type="title"/>
          </p:nvPr>
        </p:nvSpPr>
        <p:spPr>
          <a:xfrm>
            <a:off x="1648689" y="522710"/>
            <a:ext cx="8562111" cy="923330"/>
          </a:xfrm>
          <a:prstGeom prst="rect">
            <a:avLst/>
          </a:prstGeom>
          <a:noFill/>
          <a:ln w="9525">
            <a:noFill/>
          </a:ln>
        </p:spPr>
        <p:txBody>
          <a:bodyPr wrap="square">
            <a:spAutoFit/>
          </a:bodyPr>
          <a:lstStyle/>
          <a:p>
            <a:pPr lvl="0" algn="ctr" defTabSz="1500505">
              <a:spcBef>
                <a:spcPct val="50000"/>
              </a:spcBef>
            </a:pPr>
            <a:r>
              <a:rPr lang="en-US" altLang="zh-CN" sz="6000" b="1" dirty="0" err="1">
                <a:solidFill>
                  <a:srgbClr val="FF0000"/>
                </a:solidFill>
                <a:latin typeface="Times New Roman" panose="02020603050405020304" pitchFamily="18" charset="0"/>
                <a:ea typeface="黑体" panose="02010609060101010101" pitchFamily="2" charset="-122"/>
                <a:cs typeface="Times New Roman" panose="02020603050405020304" pitchFamily="18" charset="0"/>
              </a:rPr>
              <a:t>Chúc</a:t>
            </a:r>
            <a:r>
              <a:rPr lang="en-US" altLang="zh-CN" sz="6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黑体" panose="02010609060101010101" pitchFamily="2" charset="-122"/>
                <a:cs typeface="Times New Roman" panose="02020603050405020304" pitchFamily="18" charset="0"/>
              </a:rPr>
              <a:t>các</a:t>
            </a:r>
            <a:r>
              <a:rPr lang="en-US" altLang="zh-CN" sz="6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黑体" panose="02010609060101010101" pitchFamily="2" charset="-122"/>
                <a:cs typeface="Times New Roman" panose="02020603050405020304" pitchFamily="18" charset="0"/>
              </a:rPr>
              <a:t>em</a:t>
            </a:r>
            <a:r>
              <a:rPr lang="en-US" altLang="zh-CN" sz="6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黑体" panose="02010609060101010101" pitchFamily="2" charset="-122"/>
                <a:cs typeface="Times New Roman" panose="02020603050405020304" pitchFamily="18" charset="0"/>
              </a:rPr>
              <a:t>học</a:t>
            </a:r>
            <a:r>
              <a:rPr lang="en-US" altLang="zh-CN" sz="6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黑体" panose="02010609060101010101" pitchFamily="2" charset="-122"/>
                <a:cs typeface="Times New Roman" panose="02020603050405020304" pitchFamily="18" charset="0"/>
              </a:rPr>
              <a:t>tốt</a:t>
            </a:r>
            <a:r>
              <a:rPr lang="en-US" altLang="zh-CN" sz="6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 !</a:t>
            </a:r>
            <a:endParaRPr lang="zh-CN" altLang="en-US" sz="6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2702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50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3"/>
                                        </p:tgtEl>
                                        <p:attrNameLst>
                                          <p:attrName>fillcolor</p:attrName>
                                        </p:attrNameLst>
                                      </p:cBhvr>
                                      <p:tavLst>
                                        <p:tav tm="0">
                                          <p:val>
                                            <p:clrVal>
                                              <a:schemeClr val="accent2"/>
                                            </p:clrVal>
                                          </p:val>
                                        </p:tav>
                                        <p:tav tm="50000">
                                          <p:val>
                                            <p:clrVal>
                                              <a:schemeClr val="hlink"/>
                                            </p:clrVal>
                                          </p:val>
                                        </p:tav>
                                      </p:tavLst>
                                    </p:anim>
                                    <p:set>
                                      <p:cBhvr>
                                        <p:cTn id="9" dur="50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41086" y="0"/>
            <a:ext cx="11309827" cy="923330"/>
          </a:xfrm>
          <a:prstGeom prst="rect">
            <a:avLst/>
          </a:prstGeom>
          <a:noFill/>
        </p:spPr>
        <p:txBody>
          <a:bodyPr wrap="none" lIns="91440" tIns="45720" rIns="91440" bIns="45720">
            <a:spAutoFit/>
          </a:bodyPr>
          <a:lstStyle/>
          <a:p>
            <a:pPr algn="ctr"/>
            <a:r>
              <a:rPr lang="vi-VN" sz="5400" b="1" dirty="0" smtClean="0">
                <a:ln w="0"/>
                <a:solidFill>
                  <a:srgbClr val="FF0000"/>
                </a:solidFill>
                <a:effectLst>
                  <a:outerShdw blurRad="38100" dist="19050" dir="2700000" algn="tl" rotWithShape="0">
                    <a:schemeClr val="dk1">
                      <a:alpha val="40000"/>
                    </a:schemeClr>
                  </a:outerShdw>
                </a:effectLst>
                <a:latin typeface="+mj-lt"/>
              </a:rPr>
              <a:t>NGHE NHẠC ĐOÁN TÊN BÀI HÁT</a:t>
            </a:r>
            <a:endParaRPr lang="en-US" sz="5400" b="1"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3" name="Trở về dòng sông tuổi thơ (Hoàng Hiệp) - Lê Anh Dũng">
            <a:hlinkClick r:id="" action="ppaction://media"/>
          </p:cNvPr>
          <p:cNvPicPr>
            <a:picLocks noChangeAspect="1"/>
          </p:cNvPicPr>
          <p:nvPr>
            <a:videoFile r:link="rId1"/>
            <p:extLst>
              <p:ext uri="{DAA4B4D4-6D71-4841-9C94-3DE7FCFB9230}">
                <p14:media xmlns:p14="http://schemas.microsoft.com/office/powerpoint/2010/main" r:embed="rId2">
                  <p14:trim st="18443" end="163962"/>
                </p14:media>
              </p:ext>
            </p:extLst>
          </p:nvPr>
        </p:nvPicPr>
        <p:blipFill>
          <a:blip r:embed="rId5"/>
          <a:stretch>
            <a:fillRect/>
          </a:stretch>
        </p:blipFill>
        <p:spPr>
          <a:xfrm>
            <a:off x="0" y="1032671"/>
            <a:ext cx="12334875" cy="5157786"/>
          </a:xfrm>
          <a:prstGeom prst="rect">
            <a:avLst/>
          </a:prstGeom>
        </p:spPr>
      </p:pic>
    </p:spTree>
    <p:extLst>
      <p:ext uri="{BB962C8B-B14F-4D97-AF65-F5344CB8AC3E}">
        <p14:creationId xmlns:p14="http://schemas.microsoft.com/office/powerpoint/2010/main" val="245417051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41749" cy="6858000"/>
          </a:xfrm>
          <a:prstGeom prst="rect">
            <a:avLst/>
          </a:prstGeom>
        </p:spPr>
      </p:pic>
      <p:sp>
        <p:nvSpPr>
          <p:cNvPr id="4" name="Rectangle 3"/>
          <p:cNvSpPr/>
          <p:nvPr/>
        </p:nvSpPr>
        <p:spPr>
          <a:xfrm>
            <a:off x="-1" y="5288340"/>
            <a:ext cx="12441749" cy="1569660"/>
          </a:xfrm>
          <a:prstGeom prst="rect">
            <a:avLst/>
          </a:prstGeom>
          <a:solidFill>
            <a:schemeClr val="accent2">
              <a:lumMod val="60000"/>
              <a:lumOff val="40000"/>
            </a:schemeClr>
          </a:solidFill>
        </p:spPr>
        <p:txBody>
          <a:bodyPr wrap="square" lIns="91440" tIns="45720" rIns="91440" bIns="45720">
            <a:spAutoFit/>
          </a:bodyPr>
          <a:lstStyle/>
          <a:p>
            <a:pPr algn="ctr"/>
            <a:r>
              <a:rPr lang="en-US" sz="48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Trở</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sông</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tuổi</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thơ</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b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sĩ</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Dũng</a:t>
            </a:r>
            <a:endParaRPr lang="en-US" sz="48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9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ảnh Nền Ngày Quốc Tế Thiếu Nhi, Ngày Quốc Tế Thiếu Nhi Vector Nền Và  Tập Tin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719"/>
            <a:ext cx="12315821" cy="6858000"/>
          </a:xfrm>
          <a:prstGeom prst="rect">
            <a:avLst/>
          </a:prstGeom>
          <a:noFill/>
          <a:extLst>
            <a:ext uri="{909E8E84-426E-40DD-AFC4-6F175D3DCCD1}">
              <a14:hiddenFill xmlns:a14="http://schemas.microsoft.com/office/drawing/2010/main">
                <a:solidFill>
                  <a:srgbClr val="FFFFFF"/>
                </a:solidFill>
              </a14:hiddenFill>
            </a:ext>
          </a:extLst>
        </p:spPr>
      </p:pic>
      <p:sp>
        <p:nvSpPr>
          <p:cNvPr id="158723" name="Text Box 3">
            <a:extLst>
              <a:ext uri="{FF2B5EF4-FFF2-40B4-BE49-F238E27FC236}">
                <a16:creationId xmlns="" xmlns:a16="http://schemas.microsoft.com/office/drawing/2014/main" id="{89D4DAA2-414F-4E79-904A-F7411EF42103}"/>
              </a:ext>
            </a:extLst>
          </p:cNvPr>
          <p:cNvSpPr txBox="1">
            <a:spLocks noChangeArrowheads="1"/>
          </p:cNvSpPr>
          <p:nvPr/>
        </p:nvSpPr>
        <p:spPr bwMode="auto">
          <a:xfrm>
            <a:off x="600074" y="2604992"/>
            <a:ext cx="1159192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4000" dirty="0" err="1" smtClean="0">
                <a:solidFill>
                  <a:srgbClr val="FF0000"/>
                </a:solidFill>
                <a:latin typeface="Times New Roman" panose="02020603050405020304" pitchFamily="18" charset="0"/>
                <a:cs typeface="Times New Roman" panose="02020603050405020304" pitchFamily="18" charset="0"/>
              </a:rPr>
              <a:t>Văn</a:t>
            </a:r>
            <a:r>
              <a:rPr lang="en-US" altLang="en-US" sz="4000" dirty="0" smtClean="0">
                <a:solidFill>
                  <a:srgbClr val="FF0000"/>
                </a:solidFill>
                <a:latin typeface="Times New Roman" panose="02020603050405020304" pitchFamily="18" charset="0"/>
                <a:cs typeface="Times New Roman" panose="02020603050405020304" pitchFamily="18" charset="0"/>
              </a:rPr>
              <a:t> </a:t>
            </a:r>
            <a:r>
              <a:rPr lang="en-US" altLang="en-US" sz="4000" dirty="0" err="1" smtClean="0">
                <a:solidFill>
                  <a:srgbClr val="FF0000"/>
                </a:solidFill>
                <a:latin typeface="Times New Roman" panose="02020603050405020304" pitchFamily="18" charset="0"/>
                <a:cs typeface="Times New Roman" panose="02020603050405020304" pitchFamily="18" charset="0"/>
              </a:rPr>
              <a:t>bản</a:t>
            </a:r>
            <a:r>
              <a:rPr lang="en-US" altLang="en-US" sz="4000" dirty="0" smtClean="0">
                <a:solidFill>
                  <a:srgbClr val="FF0000"/>
                </a:solidFill>
                <a:latin typeface="Times New Roman" panose="02020603050405020304" pitchFamily="18" charset="0"/>
                <a:cs typeface="Times New Roman" panose="02020603050405020304" pitchFamily="18" charset="0"/>
              </a:rPr>
              <a:t>: </a:t>
            </a:r>
            <a:r>
              <a:rPr lang="en-US" altLang="en-US" sz="4000" b="1" dirty="0" smtClean="0">
                <a:solidFill>
                  <a:srgbClr val="FF0000"/>
                </a:solidFill>
                <a:latin typeface="Times New Roman" panose="02020603050405020304" pitchFamily="18" charset="0"/>
                <a:cs typeface="Times New Roman" panose="02020603050405020304" pitchFamily="18" charset="0"/>
              </a:rPr>
              <a:t>HAI </a:t>
            </a:r>
            <a:r>
              <a:rPr lang="en-US" altLang="en-US" sz="4000" b="1" dirty="0">
                <a:solidFill>
                  <a:srgbClr val="FF0000"/>
                </a:solidFill>
                <a:latin typeface="Times New Roman" panose="02020603050405020304" pitchFamily="18" charset="0"/>
                <a:cs typeface="Times New Roman" panose="02020603050405020304" pitchFamily="18" charset="0"/>
              </a:rPr>
              <a:t>CÂY PHONG</a:t>
            </a:r>
          </a:p>
          <a:p>
            <a:pPr algn="ctr" eaLnBrk="1" hangingPunct="1">
              <a:spcBef>
                <a:spcPct val="50000"/>
              </a:spcBef>
              <a:buClrTx/>
              <a:buFontTx/>
              <a:buNone/>
            </a:pP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smtClean="0">
                <a:solidFill>
                  <a:srgbClr val="FF0000"/>
                </a:solidFill>
                <a:latin typeface="Times New Roman" panose="02020603050405020304" pitchFamily="18" charset="0"/>
                <a:cs typeface="Times New Roman" panose="02020603050405020304" pitchFamily="18" charset="0"/>
              </a:rPr>
              <a:t>(</a:t>
            </a:r>
            <a:r>
              <a:rPr lang="en-US" altLang="en-US" sz="4000" b="1" dirty="0" err="1">
                <a:solidFill>
                  <a:srgbClr val="FF0000"/>
                </a:solidFill>
                <a:latin typeface="Times New Roman" panose="02020603050405020304" pitchFamily="18" charset="0"/>
                <a:cs typeface="Times New Roman" panose="02020603050405020304" pitchFamily="18" charset="0"/>
              </a:rPr>
              <a:t>Trích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smtClean="0">
                <a:solidFill>
                  <a:srgbClr val="FF0000"/>
                </a:solidFill>
                <a:latin typeface="Times New Roman" panose="02020603050405020304" pitchFamily="18" charset="0"/>
                <a:cs typeface="Times New Roman" panose="02020603050405020304" pitchFamily="18" charset="0"/>
              </a:rPr>
              <a:t>“Ng</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US" altLang="en-US" sz="4000" b="1" dirty="0" err="1">
                <a:solidFill>
                  <a:srgbClr val="FF0000"/>
                </a:solidFill>
                <a:latin typeface="Times New Roman" panose="02020603050405020304" pitchFamily="18" charset="0"/>
                <a:cs typeface="Times New Roman" panose="02020603050405020304" pitchFamily="18" charset="0"/>
              </a:rPr>
              <a:t>ời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thầy</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đ</a:t>
            </a:r>
            <a:r>
              <a:rPr lang="en-US" altLang="en-US" sz="4000" b="1" dirty="0" err="1">
                <a:solidFill>
                  <a:srgbClr val="FF0000"/>
                </a:solidFill>
                <a:latin typeface="Times New Roman" panose="02020603050405020304" pitchFamily="18" charset="0"/>
                <a:cs typeface="Times New Roman" panose="02020603050405020304" pitchFamily="18" charset="0"/>
              </a:rPr>
              <a:t>ầu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tiên</a:t>
            </a:r>
            <a:r>
              <a:rPr lang="en-US" altLang="en-US" sz="4000" b="1" dirty="0" smtClean="0">
                <a:solidFill>
                  <a:srgbClr val="FF0000"/>
                </a:solidFill>
                <a:latin typeface="Times New Roman" panose="02020603050405020304" pitchFamily="18" charset="0"/>
                <a:cs typeface="Times New Roman" panose="02020603050405020304" pitchFamily="18" charset="0"/>
              </a:rPr>
              <a:t>”)</a:t>
            </a:r>
            <a:endParaRPr lang="en-US" altLang="en-US" sz="40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ClrTx/>
              <a:buFontTx/>
              <a:buNone/>
            </a:pP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smtClean="0">
                <a:solidFill>
                  <a:srgbClr val="FF0000"/>
                </a:solidFill>
                <a:latin typeface="Times New Roman" panose="02020603050405020304" pitchFamily="18" charset="0"/>
                <a:cs typeface="Times New Roman" panose="02020603050405020304" pitchFamily="18" charset="0"/>
              </a:rPr>
              <a:t>               -  Ai-ma-</a:t>
            </a:r>
            <a:r>
              <a:rPr lang="en-US" altLang="en-US" sz="4000" b="1" dirty="0" err="1" smtClean="0">
                <a:solidFill>
                  <a:srgbClr val="FF0000"/>
                </a:solidFill>
                <a:latin typeface="Times New Roman" panose="02020603050405020304" pitchFamily="18" charset="0"/>
                <a:cs typeface="Times New Roman" panose="02020603050405020304" pitchFamily="18" charset="0"/>
              </a:rPr>
              <a:t>tốp</a:t>
            </a:r>
            <a:r>
              <a:rPr lang="en-US" altLang="en-US" sz="4000" b="1" dirty="0" smtClean="0">
                <a:solidFill>
                  <a:srgbClr val="FF0000"/>
                </a:solidFill>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a:p>
            <a:pPr algn="r" eaLnBrk="1" hangingPunct="1">
              <a:spcBef>
                <a:spcPct val="50000"/>
              </a:spcBef>
              <a:buClrTx/>
              <a:buFontTx/>
              <a:buNone/>
            </a:pPr>
            <a:endParaRPr lang="en-US" altLang="en-US" sz="2400" b="1" dirty="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buClrTx/>
              <a:buFontTx/>
              <a:buNone/>
            </a:pPr>
            <a:endParaRPr lang="en-US" altLang="en-US" sz="2400" dirty="0">
              <a:latin typeface="#9Slide03 Arima Madurai Black" panose="00000A00000000000000" pitchFamily="2" charset="0"/>
              <a:cs typeface="#9Slide03 Arima Madurai Black" panose="00000A00000000000000" pitchFamily="2" charset="0"/>
            </a:endParaRPr>
          </a:p>
          <a:p>
            <a:pPr eaLnBrk="1" hangingPunct="1">
              <a:spcBef>
                <a:spcPct val="50000"/>
              </a:spcBef>
              <a:buClrTx/>
              <a:buFontTx/>
              <a:buNone/>
            </a:pPr>
            <a:endParaRPr lang="en-US" altLang="en-US" sz="2400" dirty="0">
              <a:latin typeface="#9Slide03 Arima Madurai Black" panose="00000A00000000000000" pitchFamily="2" charset="0"/>
              <a:cs typeface="#9Slide03 Arima Madurai Black" panose="00000A00000000000000" pitchFamily="2" charset="0"/>
            </a:endParaRPr>
          </a:p>
          <a:p>
            <a:pPr eaLnBrk="1" hangingPunct="1">
              <a:spcBef>
                <a:spcPct val="50000"/>
              </a:spcBef>
              <a:buClrTx/>
              <a:buFontTx/>
              <a:buNone/>
            </a:pPr>
            <a:endParaRPr lang="en-US" altLang="en-US" sz="2400" dirty="0">
              <a:latin typeface="#9Slide03 Arima Madurai Black" panose="00000A00000000000000" pitchFamily="2" charset="0"/>
              <a:cs typeface="#9Slide03 Arima Madurai Black" panose="00000A00000000000000" pitchFamily="2" charset="0"/>
            </a:endParaRPr>
          </a:p>
          <a:p>
            <a:pPr eaLnBrk="1" hangingPunct="1">
              <a:spcBef>
                <a:spcPct val="50000"/>
              </a:spcBef>
              <a:buClrTx/>
              <a:buFontTx/>
              <a:buNone/>
            </a:pPr>
            <a:endParaRPr lang="en-US" altLang="en-US" sz="2400" dirty="0">
              <a:latin typeface="#9Slide03 Arima Madurai Black" panose="00000A00000000000000" pitchFamily="2" charset="0"/>
              <a:cs typeface="#9Slide03 Arima Madurai Black" panose="00000A00000000000000" pitchFamily="2" charset="0"/>
            </a:endParaRPr>
          </a:p>
        </p:txBody>
      </p:sp>
      <p:sp>
        <p:nvSpPr>
          <p:cNvPr id="3" name="Rectangle 2"/>
          <p:cNvSpPr/>
          <p:nvPr/>
        </p:nvSpPr>
        <p:spPr>
          <a:xfrm>
            <a:off x="0" y="-40477"/>
            <a:ext cx="12315821" cy="1323439"/>
          </a:xfrm>
          <a:prstGeom prst="rect">
            <a:avLst/>
          </a:prstGeom>
          <a:solidFill>
            <a:schemeClr val="accent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spcBef>
                <a:spcPct val="0"/>
              </a:spcBef>
            </a:pP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 VĂN HỌC NƯỚC </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NGOÀI</a:t>
            </a:r>
          </a:p>
          <a:p>
            <a:pPr algn="ctr">
              <a:spcBef>
                <a:spcPct val="0"/>
              </a:spcBef>
            </a:pP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657721" y="1681662"/>
            <a:ext cx="3961662" cy="923330"/>
          </a:xfrm>
          <a:prstGeom prst="rect">
            <a:avLst/>
          </a:prstGeom>
          <a:noFill/>
        </p:spPr>
        <p:txBody>
          <a:bodyPr wrap="none" lIns="91440" tIns="45720" rIns="91440" bIns="45720">
            <a:spAutoFit/>
          </a:bodyPr>
          <a:lstStyle/>
          <a:p>
            <a:pPr lvl="1" algn="ctr"/>
            <a:r>
              <a:rPr lang="vi-VN" sz="5400" b="1" dirty="0" smtClean="0">
                <a:ln w="0"/>
                <a:solidFill>
                  <a:srgbClr val="FF0000"/>
                </a:solidFill>
                <a:effectLst>
                  <a:outerShdw blurRad="38100" dist="19050" dir="2700000" algn="tl" rotWithShape="0">
                    <a:schemeClr val="dk1">
                      <a:alpha val="40000"/>
                    </a:schemeClr>
                  </a:outerShdw>
                </a:effectLst>
                <a:latin typeface="+mj-lt"/>
              </a:rPr>
              <a:t>Tiết </a:t>
            </a:r>
            <a:r>
              <a:rPr lang="vi-VN" sz="5400" b="1" dirty="0" smtClean="0">
                <a:ln w="0"/>
                <a:solidFill>
                  <a:srgbClr val="FF0000"/>
                </a:solidFill>
                <a:effectLst>
                  <a:outerShdw blurRad="38100" dist="19050" dir="2700000" algn="tl" rotWithShape="0">
                    <a:schemeClr val="dk1">
                      <a:alpha val="40000"/>
                    </a:schemeClr>
                  </a:outerShdw>
                </a:effectLst>
                <a:latin typeface="+mj-lt"/>
              </a:rPr>
              <a:t>28, 29:</a:t>
            </a:r>
            <a:endParaRPr lang="en-US" sz="5400" b="1" cap="none" spc="0" dirty="0">
              <a:ln w="0"/>
              <a:solidFill>
                <a:srgbClr val="FF0000"/>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62796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8723"/>
                                        </p:tgtEl>
                                        <p:attrNameLst>
                                          <p:attrName>style.visibility</p:attrName>
                                        </p:attrNameLst>
                                      </p:cBhvr>
                                      <p:to>
                                        <p:strVal val="visible"/>
                                      </p:to>
                                    </p:set>
                                    <p:animEffect transition="in" filter="wipe(down)">
                                      <p:cBhvr>
                                        <p:cTn id="14" dur="580">
                                          <p:stCondLst>
                                            <p:cond delay="0"/>
                                          </p:stCondLst>
                                        </p:cTn>
                                        <p:tgtEl>
                                          <p:spTgt spid="158723"/>
                                        </p:tgtEl>
                                      </p:cBhvr>
                                    </p:animEffect>
                                    <p:anim calcmode="lin" valueType="num">
                                      <p:cBhvr>
                                        <p:cTn id="15" dur="1822" tmFilter="0,0; 0.14,0.36; 0.43,0.73; 0.71,0.91; 1.0,1.0">
                                          <p:stCondLst>
                                            <p:cond delay="0"/>
                                          </p:stCondLst>
                                        </p:cTn>
                                        <p:tgtEl>
                                          <p:spTgt spid="15872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872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872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872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8723"/>
                                        </p:tgtEl>
                                        <p:attrNameLst>
                                          <p:attrName>ppt_y</p:attrName>
                                        </p:attrNameLst>
                                      </p:cBhvr>
                                      <p:tavLst>
                                        <p:tav tm="0" fmla="#ppt_y-sin(pi*$)/81">
                                          <p:val>
                                            <p:fltVal val="0"/>
                                          </p:val>
                                        </p:tav>
                                        <p:tav tm="100000">
                                          <p:val>
                                            <p:fltVal val="1"/>
                                          </p:val>
                                        </p:tav>
                                      </p:tavLst>
                                    </p:anim>
                                    <p:animScale>
                                      <p:cBhvr>
                                        <p:cTn id="20" dur="26">
                                          <p:stCondLst>
                                            <p:cond delay="650"/>
                                          </p:stCondLst>
                                        </p:cTn>
                                        <p:tgtEl>
                                          <p:spTgt spid="158723"/>
                                        </p:tgtEl>
                                      </p:cBhvr>
                                      <p:to x="100000" y="60000"/>
                                    </p:animScale>
                                    <p:animScale>
                                      <p:cBhvr>
                                        <p:cTn id="21" dur="166" decel="50000">
                                          <p:stCondLst>
                                            <p:cond delay="676"/>
                                          </p:stCondLst>
                                        </p:cTn>
                                        <p:tgtEl>
                                          <p:spTgt spid="158723"/>
                                        </p:tgtEl>
                                      </p:cBhvr>
                                      <p:to x="100000" y="100000"/>
                                    </p:animScale>
                                    <p:animScale>
                                      <p:cBhvr>
                                        <p:cTn id="22" dur="26">
                                          <p:stCondLst>
                                            <p:cond delay="1312"/>
                                          </p:stCondLst>
                                        </p:cTn>
                                        <p:tgtEl>
                                          <p:spTgt spid="158723"/>
                                        </p:tgtEl>
                                      </p:cBhvr>
                                      <p:to x="100000" y="80000"/>
                                    </p:animScale>
                                    <p:animScale>
                                      <p:cBhvr>
                                        <p:cTn id="23" dur="166" decel="50000">
                                          <p:stCondLst>
                                            <p:cond delay="1338"/>
                                          </p:stCondLst>
                                        </p:cTn>
                                        <p:tgtEl>
                                          <p:spTgt spid="158723"/>
                                        </p:tgtEl>
                                      </p:cBhvr>
                                      <p:to x="100000" y="100000"/>
                                    </p:animScale>
                                    <p:animScale>
                                      <p:cBhvr>
                                        <p:cTn id="24" dur="26">
                                          <p:stCondLst>
                                            <p:cond delay="1642"/>
                                          </p:stCondLst>
                                        </p:cTn>
                                        <p:tgtEl>
                                          <p:spTgt spid="158723"/>
                                        </p:tgtEl>
                                      </p:cBhvr>
                                      <p:to x="100000" y="90000"/>
                                    </p:animScale>
                                    <p:animScale>
                                      <p:cBhvr>
                                        <p:cTn id="25" dur="166" decel="50000">
                                          <p:stCondLst>
                                            <p:cond delay="1668"/>
                                          </p:stCondLst>
                                        </p:cTn>
                                        <p:tgtEl>
                                          <p:spTgt spid="158723"/>
                                        </p:tgtEl>
                                      </p:cBhvr>
                                      <p:to x="100000" y="100000"/>
                                    </p:animScale>
                                    <p:animScale>
                                      <p:cBhvr>
                                        <p:cTn id="26" dur="26">
                                          <p:stCondLst>
                                            <p:cond delay="1808"/>
                                          </p:stCondLst>
                                        </p:cTn>
                                        <p:tgtEl>
                                          <p:spTgt spid="158723"/>
                                        </p:tgtEl>
                                      </p:cBhvr>
                                      <p:to x="100000" y="95000"/>
                                    </p:animScale>
                                    <p:animScale>
                                      <p:cBhvr>
                                        <p:cTn id="27" dur="166" decel="50000">
                                          <p:stCondLst>
                                            <p:cond delay="1834"/>
                                          </p:stCondLst>
                                        </p:cTn>
                                        <p:tgtEl>
                                          <p:spTgt spid="1587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50++ hình nền powerpoint đẹp long l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4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70" name="Rectangle 10">
            <a:extLst>
              <a:ext uri="{FF2B5EF4-FFF2-40B4-BE49-F238E27FC236}">
                <a16:creationId xmlns="" xmlns:a16="http://schemas.microsoft.com/office/drawing/2014/main" id="{882C30EB-3D28-46C1-96EB-A23D6EEFC790}"/>
              </a:ext>
            </a:extLst>
          </p:cNvPr>
          <p:cNvSpPr>
            <a:spLocks noChangeArrowheads="1"/>
          </p:cNvSpPr>
          <p:nvPr/>
        </p:nvSpPr>
        <p:spPr bwMode="auto">
          <a:xfrm>
            <a:off x="-66468" y="773428"/>
            <a:ext cx="513853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lvl1pPr marL="812800" indent="-81280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u="sng" dirty="0">
                <a:solidFill>
                  <a:srgbClr val="FF0000"/>
                </a:solidFill>
                <a:latin typeface="Times New Roman" panose="02020603050405020304" pitchFamily="18" charset="0"/>
                <a:cs typeface="Times New Roman" panose="02020603050405020304" pitchFamily="18" charset="0"/>
              </a:rPr>
              <a:t>I. ĐỌC-HIỂU CHÚ THÍCH</a:t>
            </a:r>
            <a:r>
              <a:rPr lang="en-US" altLang="en-US" sz="3000" b="1" dirty="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40971" name="Text Box 11">
            <a:extLst>
              <a:ext uri="{FF2B5EF4-FFF2-40B4-BE49-F238E27FC236}">
                <a16:creationId xmlns="" xmlns:a16="http://schemas.microsoft.com/office/drawing/2014/main" id="{D70F787B-BE36-4C01-B829-DD6EBE8BA30C}"/>
              </a:ext>
            </a:extLst>
          </p:cNvPr>
          <p:cNvSpPr txBox="1">
            <a:spLocks noChangeArrowheads="1"/>
          </p:cNvSpPr>
          <p:nvPr/>
        </p:nvSpPr>
        <p:spPr bwMode="auto">
          <a:xfrm>
            <a:off x="92676" y="1364284"/>
            <a:ext cx="4519614" cy="75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b="1" dirty="0">
                <a:solidFill>
                  <a:srgbClr val="FF0000"/>
                </a:solidFill>
                <a:latin typeface="Times New Roman" panose="02020603050405020304" pitchFamily="18" charset="0"/>
                <a:cs typeface="Times New Roman" panose="02020603050405020304" pitchFamily="18" charset="0"/>
              </a:rPr>
              <a:t>1. </a:t>
            </a:r>
            <a:r>
              <a:rPr lang="en-US" altLang="en-US" b="1" dirty="0" err="1">
                <a:solidFill>
                  <a:srgbClr val="FF0000"/>
                </a:solidFill>
                <a:latin typeface="Times New Roman" panose="02020603050405020304" pitchFamily="18" charset="0"/>
                <a:cs typeface="Times New Roman" panose="02020603050405020304" pitchFamily="18" charset="0"/>
              </a:rPr>
              <a:t>Tác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giả</a:t>
            </a:r>
            <a:r>
              <a:rPr lang="en-US" altLang="en-US" b="1" dirty="0">
                <a:solidFill>
                  <a:srgbClr val="FF0000"/>
                </a:solidFill>
                <a:latin typeface="Times New Roman" panose="02020603050405020304" pitchFamily="18" charset="0"/>
                <a:cs typeface="Times New Roman" panose="02020603050405020304" pitchFamily="18" charset="0"/>
              </a:rPr>
              <a:t>:</a:t>
            </a:r>
          </a:p>
          <a:p>
            <a:pPr algn="just" eaLnBrk="1" hangingPunct="1">
              <a:buFont typeface="Wingdings" panose="05000000000000000000" pitchFamily="2" charset="2"/>
              <a:buNone/>
            </a:pPr>
            <a:endParaRPr lang="en-US" altLang="en-US" b="1" dirty="0">
              <a:solidFill>
                <a:srgbClr val="FF0000"/>
              </a:solidFill>
              <a:latin typeface="Times New Roman" panose="02020603050405020304" pitchFamily="18" charset="0"/>
              <a:cs typeface="Times New Roman" panose="02020603050405020304" pitchFamily="18" charset="0"/>
            </a:endParaRPr>
          </a:p>
        </p:txBody>
      </p:sp>
      <p:pic>
        <p:nvPicPr>
          <p:cNvPr id="6" name="Content Placeholde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76" y="-112049"/>
            <a:ext cx="2034607" cy="88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4F8B54EB-87B8-4BF3-82A9-5F71C3E36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168" y="-57147"/>
            <a:ext cx="6473256" cy="7027562"/>
          </a:xfrm>
          <a:prstGeom prst="rect">
            <a:avLst/>
          </a:prstGeom>
          <a:ln>
            <a:noFill/>
          </a:ln>
          <a:effectLst>
            <a:softEdge rad="112500"/>
          </a:effectLst>
        </p:spPr>
      </p:pic>
      <p:grpSp>
        <p:nvGrpSpPr>
          <p:cNvPr id="8" name="Google Shape;374;p9">
            <a:extLst>
              <a:ext uri="{FF2B5EF4-FFF2-40B4-BE49-F238E27FC236}">
                <a16:creationId xmlns:a16="http://schemas.microsoft.com/office/drawing/2014/main" xmlns="" id="{7E93AB16-BD0A-4236-8604-C05450C3EA15}"/>
              </a:ext>
            </a:extLst>
          </p:cNvPr>
          <p:cNvGrpSpPr/>
          <p:nvPr/>
        </p:nvGrpSpPr>
        <p:grpSpPr>
          <a:xfrm>
            <a:off x="5862230" y="-57147"/>
            <a:ext cx="6329770" cy="6999928"/>
            <a:chOff x="6417733" y="67733"/>
            <a:chExt cx="5469466" cy="6519334"/>
          </a:xfrm>
          <a:solidFill>
            <a:schemeClr val="accent6">
              <a:lumMod val="20000"/>
              <a:lumOff val="80000"/>
            </a:schemeClr>
          </a:solidFill>
        </p:grpSpPr>
        <p:sp>
          <p:nvSpPr>
            <p:cNvPr id="9" name="Google Shape;375;p9">
              <a:extLst>
                <a:ext uri="{FF2B5EF4-FFF2-40B4-BE49-F238E27FC236}">
                  <a16:creationId xmlns:a16="http://schemas.microsoft.com/office/drawing/2014/main" xmlns="" id="{D030E007-F243-40A6-A2EC-74814D850D54}"/>
                </a:ext>
              </a:extLst>
            </p:cNvPr>
            <p:cNvSpPr/>
            <p:nvPr/>
          </p:nvSpPr>
          <p:spPr>
            <a:xfrm>
              <a:off x="6417733" y="67733"/>
              <a:ext cx="5469466" cy="6519334"/>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 name="Google Shape;376;p9">
              <a:extLst>
                <a:ext uri="{FF2B5EF4-FFF2-40B4-BE49-F238E27FC236}">
                  <a16:creationId xmlns:a16="http://schemas.microsoft.com/office/drawing/2014/main" xmlns="" id="{FBD42598-DA8A-4732-97C8-001DAE682431}"/>
                </a:ext>
              </a:extLst>
            </p:cNvPr>
            <p:cNvSpPr/>
            <p:nvPr/>
          </p:nvSpPr>
          <p:spPr>
            <a:xfrm>
              <a:off x="6570134" y="135467"/>
              <a:ext cx="5181600" cy="6383867"/>
            </a:xfrm>
            <a:prstGeom prst="roundRect">
              <a:avLst>
                <a:gd name="adj" fmla="val 16667"/>
              </a:avLst>
            </a:prstGeom>
            <a:grpFill/>
            <a:ln w="381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 name="Text Box 9">
            <a:extLst>
              <a:ext uri="{FF2B5EF4-FFF2-40B4-BE49-F238E27FC236}">
                <a16:creationId xmlns:a16="http://schemas.microsoft.com/office/drawing/2014/main" xmlns="" id="{38B79E31-A6E3-4EFB-8E76-11571E8524D4}"/>
              </a:ext>
            </a:extLst>
          </p:cNvPr>
          <p:cNvSpPr txBox="1">
            <a:spLocks noChangeArrowheads="1"/>
          </p:cNvSpPr>
          <p:nvPr/>
        </p:nvSpPr>
        <p:spPr bwMode="auto">
          <a:xfrm>
            <a:off x="6420709" y="1613693"/>
            <a:ext cx="49176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eaLnBrk="1" hangingPunct="1">
              <a:spcBef>
                <a:spcPct val="50000"/>
              </a:spcBef>
            </a:pP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Vị</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trí</a:t>
            </a:r>
            <a:r>
              <a:rPr lang="en-US" altLang="en-US" sz="3000" dirty="0">
                <a:solidFill>
                  <a:srgbClr val="FF0000"/>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Là</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nhà</a:t>
            </a:r>
            <a:r>
              <a:rPr lang="en-US" altLang="en-US" sz="3000" dirty="0">
                <a:solidFill>
                  <a:srgbClr val="0000CC"/>
                </a:solidFill>
                <a:latin typeface="Times New Roman" panose="02020603050405020304" pitchFamily="18" charset="0"/>
              </a:rPr>
              <a:t> v</a:t>
            </a:r>
            <a:r>
              <a:rPr lang="vi-VN" altLang="en-US" sz="3000" dirty="0">
                <a:solidFill>
                  <a:srgbClr val="0000CC"/>
                </a:solidFill>
                <a:latin typeface="Times New Roman" panose="02020603050405020304" pitchFamily="18" charset="0"/>
              </a:rPr>
              <a:t>ă</a:t>
            </a:r>
            <a:r>
              <a:rPr lang="en-US" altLang="en-US" sz="3000" dirty="0">
                <a:solidFill>
                  <a:srgbClr val="0000CC"/>
                </a:solidFill>
                <a:latin typeface="Times New Roman" panose="02020603050405020304" pitchFamily="18" charset="0"/>
              </a:rPr>
              <a:t>n </a:t>
            </a:r>
            <a:r>
              <a:rPr lang="en-US" altLang="en-US" sz="3000" dirty="0" err="1">
                <a:solidFill>
                  <a:srgbClr val="0000CC"/>
                </a:solidFill>
                <a:latin typeface="Times New Roman" panose="02020603050405020304" pitchFamily="18" charset="0"/>
              </a:rPr>
              <a:t>lớn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của</a:t>
            </a:r>
            <a:r>
              <a:rPr lang="en-US" altLang="en-US" sz="3000" dirty="0">
                <a:solidFill>
                  <a:srgbClr val="0000CC"/>
                </a:solidFill>
                <a:latin typeface="Times New Roman" panose="02020603050405020304" pitchFamily="18" charset="0"/>
              </a:rPr>
              <a:t> C</a:t>
            </a:r>
            <a:r>
              <a:rPr lang="vi-VN" altLang="en-US" sz="3000" dirty="0">
                <a:solidFill>
                  <a:srgbClr val="0000CC"/>
                </a:solidFill>
                <a:latin typeface="Times New Roman" panose="02020603050405020304" pitchFamily="18" charset="0"/>
              </a:rPr>
              <a:t>ư</a:t>
            </a:r>
            <a:r>
              <a:rPr lang="en-US" altLang="en-US" sz="3000" dirty="0">
                <a:solidFill>
                  <a:srgbClr val="0000CC"/>
                </a:solidFill>
                <a:latin typeface="Times New Roman" panose="02020603050405020304" pitchFamily="18" charset="0"/>
              </a:rPr>
              <a:t>-r</a:t>
            </a:r>
            <a:r>
              <a:rPr lang="vi-VN" altLang="en-US" sz="3000" dirty="0">
                <a:solidFill>
                  <a:srgbClr val="0000CC"/>
                </a:solidFill>
                <a:latin typeface="Times New Roman" panose="02020603050405020304" pitchFamily="18" charset="0"/>
              </a:rPr>
              <a:t>ơ</a:t>
            </a:r>
            <a:r>
              <a:rPr lang="en-US" altLang="en-US" sz="3000" dirty="0">
                <a:solidFill>
                  <a:srgbClr val="0000CC"/>
                </a:solidFill>
                <a:latin typeface="Times New Roman" panose="02020603050405020304" pitchFamily="18" charset="0"/>
              </a:rPr>
              <a:t>-g</a:t>
            </a:r>
            <a:r>
              <a:rPr lang="vi-VN" altLang="en-US" sz="3000" dirty="0">
                <a:solidFill>
                  <a:srgbClr val="0000CC"/>
                </a:solidFill>
                <a:latin typeface="Times New Roman" panose="02020603050405020304" pitchFamily="18" charset="0"/>
              </a:rPr>
              <a:t>ư</a:t>
            </a:r>
            <a:r>
              <a:rPr lang="en-US" altLang="en-US" sz="3000" dirty="0">
                <a:solidFill>
                  <a:srgbClr val="0000CC"/>
                </a:solidFill>
                <a:latin typeface="Times New Roman" panose="02020603050405020304" pitchFamily="18" charset="0"/>
              </a:rPr>
              <a:t>-</a:t>
            </a:r>
            <a:r>
              <a:rPr lang="en-US" altLang="en-US" sz="3000" dirty="0" err="1">
                <a:solidFill>
                  <a:srgbClr val="0000CC"/>
                </a:solidFill>
                <a:latin typeface="Times New Roman" panose="02020603050405020304" pitchFamily="18" charset="0"/>
              </a:rPr>
              <a:t>xtan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Liên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Xô</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cũ</a:t>
            </a:r>
            <a:r>
              <a:rPr lang="en-US" altLang="en-US" sz="3000" dirty="0">
                <a:solidFill>
                  <a:srgbClr val="0000CC"/>
                </a:solidFill>
                <a:latin typeface="Times New Roman" panose="02020603050405020304" pitchFamily="18" charset="0"/>
              </a:rPr>
              <a:t>)</a:t>
            </a:r>
          </a:p>
        </p:txBody>
      </p:sp>
      <p:sp>
        <p:nvSpPr>
          <p:cNvPr id="13" name="Rectangle 12">
            <a:extLst>
              <a:ext uri="{FF2B5EF4-FFF2-40B4-BE49-F238E27FC236}">
                <a16:creationId xmlns:a16="http://schemas.microsoft.com/office/drawing/2014/main" xmlns="" id="{B555C0B4-A0AA-4608-A2BD-8AEE92E23F01}"/>
              </a:ext>
            </a:extLst>
          </p:cNvPr>
          <p:cNvSpPr/>
          <p:nvPr/>
        </p:nvSpPr>
        <p:spPr>
          <a:xfrm>
            <a:off x="6228853" y="3906182"/>
            <a:ext cx="5109509" cy="1938992"/>
          </a:xfrm>
          <a:prstGeom prst="rect">
            <a:avLst/>
          </a:prstGeom>
        </p:spPr>
        <p:txBody>
          <a:bodyPr wrap="square">
            <a:spAutoFit/>
          </a:bodyPr>
          <a:lstStyle/>
          <a:p>
            <a:pPr lvl="0" algn="just"/>
            <a:r>
              <a:rPr lang="en-US" sz="3000" dirty="0">
                <a:solidFill>
                  <a:srgbClr val="FF0066"/>
                </a:solidFill>
                <a:latin typeface="Times New Roman" panose="02020603050405020304" pitchFamily="18" charset="0"/>
                <a:cs typeface="Times New Roman" panose="02020603050405020304" pitchFamily="18" charset="0"/>
              </a:rPr>
              <a:t>- </a:t>
            </a:r>
            <a:r>
              <a:rPr lang="vi-VN" sz="3000" dirty="0">
                <a:solidFill>
                  <a:srgbClr val="FF0066"/>
                </a:solidFill>
                <a:latin typeface="Times New Roman" panose="02020603050405020304" pitchFamily="18" charset="0"/>
                <a:cs typeface="Times New Roman" panose="02020603050405020304" pitchFamily="18" charset="0"/>
              </a:rPr>
              <a:t>Đề tài</a:t>
            </a:r>
            <a:r>
              <a:rPr lang="en-US" sz="3000" dirty="0">
                <a:solidFill>
                  <a:srgbClr val="FF0066"/>
                </a:solidFill>
                <a:latin typeface="Times New Roman" panose="02020603050405020304" pitchFamily="18" charset="0"/>
                <a:cs typeface="Times New Roman" panose="02020603050405020304" pitchFamily="18" charset="0"/>
              </a:rPr>
              <a:t>:</a:t>
            </a:r>
            <a:r>
              <a:rPr lang="vi-VN" sz="3000" dirty="0">
                <a:solidFill>
                  <a:srgbClr val="FF0066"/>
                </a:solidFill>
                <a:latin typeface="Times New Roman" panose="02020603050405020304" pitchFamily="18" charset="0"/>
                <a:cs typeface="Times New Roman" panose="02020603050405020304" pitchFamily="18" charset="0"/>
              </a:rPr>
              <a:t> </a:t>
            </a:r>
            <a:r>
              <a:rPr lang="vi-VN" sz="3000" dirty="0">
                <a:solidFill>
                  <a:srgbClr val="0000CC"/>
                </a:solidFill>
                <a:latin typeface="Times New Roman" panose="02020603050405020304" pitchFamily="18" charset="0"/>
                <a:cs typeface="Times New Roman" panose="02020603050405020304" pitchFamily="18" charset="0"/>
              </a:rPr>
              <a:t>C</a:t>
            </a:r>
            <a:r>
              <a:rPr lang="en-US" sz="3000" dirty="0" smtClean="0">
                <a:solidFill>
                  <a:srgbClr val="0000CC"/>
                </a:solidFill>
                <a:latin typeface="Times New Roman" panose="02020603050405020304" pitchFamily="18" charset="0"/>
                <a:cs typeface="Times New Roman" panose="02020603050405020304" pitchFamily="18" charset="0"/>
              </a:rPr>
              <a:t>a </a:t>
            </a:r>
            <a:r>
              <a:rPr lang="en-US" sz="3000" dirty="0">
                <a:solidFill>
                  <a:srgbClr val="0000CC"/>
                </a:solidFill>
                <a:latin typeface="Times New Roman" panose="02020603050405020304" pitchFamily="18" charset="0"/>
                <a:cs typeface="Times New Roman" panose="02020603050405020304" pitchFamily="18" charset="0"/>
              </a:rPr>
              <a:t>ngợi </a:t>
            </a:r>
            <a:r>
              <a:rPr lang="vi-VN" sz="3000" dirty="0">
                <a:solidFill>
                  <a:srgbClr val="0000CC"/>
                </a:solidFill>
                <a:latin typeface="Times New Roman" panose="02020603050405020304" pitchFamily="18" charset="0"/>
                <a:cs typeface="Times New Roman" panose="02020603050405020304" pitchFamily="18" charset="0"/>
              </a:rPr>
              <a:t>tình yêu,</a:t>
            </a:r>
            <a:r>
              <a:rPr lang="en-US" sz="3000" dirty="0">
                <a:solidFill>
                  <a:srgbClr val="0000CC"/>
                </a:solidFill>
                <a:latin typeface="Times New Roman" panose="02020603050405020304" pitchFamily="18" charset="0"/>
                <a:cs typeface="Times New Roman" panose="02020603050405020304" pitchFamily="18" charset="0"/>
              </a:rPr>
              <a:t> </a:t>
            </a:r>
            <a:r>
              <a:rPr lang="vi-VN" sz="3000" dirty="0">
                <a:solidFill>
                  <a:srgbClr val="0000CC"/>
                </a:solidFill>
                <a:latin typeface="Times New Roman" panose="02020603050405020304" pitchFamily="18" charset="0"/>
                <a:cs typeface="Times New Roman" panose="02020603050405020304" pitchFamily="18" charset="0"/>
              </a:rPr>
              <a:t>tình bạn, tinh thần vượt qua những thử thách hi sinh</a:t>
            </a:r>
            <a:r>
              <a:rPr lang="en-US" sz="3000" dirty="0">
                <a:solidFill>
                  <a:srgbClr val="0000CC"/>
                </a:solidFill>
                <a:latin typeface="Times New Roman" panose="02020603050405020304" pitchFamily="18" charset="0"/>
                <a:cs typeface="Times New Roman" panose="02020603050405020304" pitchFamily="18" charset="0"/>
              </a:rPr>
              <a:t>, sự </a:t>
            </a:r>
            <a:r>
              <a:rPr lang="vi-VN" sz="3000" dirty="0">
                <a:solidFill>
                  <a:srgbClr val="0000CC"/>
                </a:solidFill>
                <a:latin typeface="Times New Roman" panose="02020603050405020304" pitchFamily="18" charset="0"/>
                <a:cs typeface="Times New Roman" panose="02020603050405020304" pitchFamily="18" charset="0"/>
              </a:rPr>
              <a:t>đấu tranh </a:t>
            </a:r>
            <a:r>
              <a:rPr lang="en-US" sz="3000" dirty="0">
                <a:solidFill>
                  <a:srgbClr val="0000CC"/>
                </a:solidFill>
                <a:latin typeface="Times New Roman" panose="02020603050405020304" pitchFamily="18" charset="0"/>
                <a:cs typeface="Times New Roman" panose="02020603050405020304" pitchFamily="18" charset="0"/>
              </a:rPr>
              <a:t>với những </a:t>
            </a:r>
            <a:r>
              <a:rPr lang="vi-VN" sz="3000" dirty="0">
                <a:solidFill>
                  <a:srgbClr val="0000CC"/>
                </a:solidFill>
                <a:latin typeface="Times New Roman" panose="02020603050405020304" pitchFamily="18" charset="0"/>
                <a:cs typeface="Times New Roman" panose="02020603050405020304" pitchFamily="18" charset="0"/>
              </a:rPr>
              <a:t>tập tục lạc hậu</a:t>
            </a:r>
            <a:r>
              <a:rPr lang="en-US" sz="3000" dirty="0">
                <a:solidFill>
                  <a:srgbClr val="0000CC"/>
                </a:solidFill>
                <a:latin typeface="Times New Roman" panose="02020603050405020304" pitchFamily="18" charset="0"/>
                <a:cs typeface="Times New Roman" panose="02020603050405020304" pitchFamily="18" charset="0"/>
              </a:rPr>
              <a:t>.</a:t>
            </a:r>
          </a:p>
        </p:txBody>
      </p:sp>
      <p:cxnSp>
        <p:nvCxnSpPr>
          <p:cNvPr id="3" name="Straight Connector 2"/>
          <p:cNvCxnSpPr/>
          <p:nvPr/>
        </p:nvCxnSpPr>
        <p:spPr>
          <a:xfrm>
            <a:off x="5632308" y="-5080"/>
            <a:ext cx="122151" cy="67903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94114" y="1383028"/>
            <a:ext cx="2578308" cy="523220"/>
          </a:xfrm>
          <a:prstGeom prst="rect">
            <a:avLst/>
          </a:prstGeom>
          <a:noFill/>
        </p:spPr>
        <p:txBody>
          <a:bodyPr wrap="square" rtlCol="0">
            <a:spAutoFit/>
          </a:bodyPr>
          <a:lstStyle/>
          <a:p>
            <a:r>
              <a:rPr lang="en-US" sz="2800" dirty="0" err="1" smtClean="0">
                <a:solidFill>
                  <a:srgbClr val="0000CC"/>
                </a:solidFill>
                <a:latin typeface="Times New Roman" panose="02020603050405020304" pitchFamily="18" charset="0"/>
                <a:cs typeface="Times New Roman" panose="02020603050405020304" pitchFamily="18" charset="0"/>
              </a:rPr>
              <a:t>Sgk</a:t>
            </a:r>
            <a:r>
              <a:rPr lang="en-US" sz="2800" dirty="0" smtClean="0">
                <a:solidFill>
                  <a:srgbClr val="0000CC"/>
                </a:solidFill>
                <a:latin typeface="Times New Roman" panose="02020603050405020304" pitchFamily="18" charset="0"/>
                <a:cs typeface="Times New Roman" panose="02020603050405020304" pitchFamily="18" charset="0"/>
              </a:rPr>
              <a:t>/9</a:t>
            </a:r>
            <a:r>
              <a:rPr lang="vi-VN" sz="2800" dirty="0" smtClean="0">
                <a:solidFill>
                  <a:srgbClr val="0000CC"/>
                </a:solidFill>
                <a:latin typeface="Times New Roman" panose="02020603050405020304" pitchFamily="18" charset="0"/>
                <a:cs typeface="Times New Roman" panose="02020603050405020304" pitchFamily="18" charset="0"/>
              </a:rPr>
              <a:t>9</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25" name="Text Box 9">
            <a:extLst>
              <a:ext uri="{FF2B5EF4-FFF2-40B4-BE49-F238E27FC236}">
                <a16:creationId xmlns:a16="http://schemas.microsoft.com/office/drawing/2014/main" xmlns="" id="{87A5CCB7-3C47-44E0-9433-6BD4C69C95AB}"/>
              </a:ext>
            </a:extLst>
          </p:cNvPr>
          <p:cNvSpPr txBox="1">
            <a:spLocks noChangeArrowheads="1"/>
          </p:cNvSpPr>
          <p:nvPr/>
        </p:nvSpPr>
        <p:spPr bwMode="auto">
          <a:xfrm>
            <a:off x="-737998" y="2274053"/>
            <a:ext cx="4296675"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50000"/>
              </a:lnSpc>
              <a:spcBef>
                <a:spcPct val="50000"/>
              </a:spcBef>
            </a:pPr>
            <a:r>
              <a:rPr lang="en-US" altLang="en-US" sz="3600" b="1" dirty="0">
                <a:solidFill>
                  <a:srgbClr val="FF0000"/>
                </a:solidFill>
                <a:latin typeface="Times New Roman" panose="02020603050405020304" pitchFamily="18" charset="0"/>
              </a:rPr>
              <a:t>2. </a:t>
            </a:r>
            <a:r>
              <a:rPr lang="en-US" altLang="en-US" sz="3600" b="1" dirty="0" err="1">
                <a:solidFill>
                  <a:srgbClr val="FF0000"/>
                </a:solidFill>
                <a:latin typeface="Times New Roman" panose="02020603050405020304" pitchFamily="18" charset="0"/>
              </a:rPr>
              <a:t>Tác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phẩm</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660159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0970">
                                            <p:txEl>
                                              <p:pRg st="0" end="0"/>
                                            </p:txEl>
                                          </p:spTgt>
                                        </p:tgtEl>
                                        <p:attrNameLst>
                                          <p:attrName>style.visibility</p:attrName>
                                        </p:attrNameLst>
                                      </p:cBhvr>
                                      <p:to>
                                        <p:strVal val="visible"/>
                                      </p:to>
                                    </p:set>
                                    <p:animEffect transition="in" filter="strips(downLeft)">
                                      <p:cBhvr>
                                        <p:cTn id="7" dur="500"/>
                                        <p:tgtEl>
                                          <p:spTgt spid="409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0971">
                                            <p:txEl>
                                              <p:pRg st="0" end="0"/>
                                            </p:txEl>
                                          </p:spTgt>
                                        </p:tgtEl>
                                        <p:attrNameLst>
                                          <p:attrName>style.visibility</p:attrName>
                                        </p:attrNameLst>
                                      </p:cBhvr>
                                      <p:to>
                                        <p:strVal val="visible"/>
                                      </p:to>
                                    </p:set>
                                    <p:animEffect transition="in" filter="blinds(horizontal)">
                                      <p:cBhvr>
                                        <p:cTn id="12" dur="500"/>
                                        <p:tgtEl>
                                          <p:spTgt spid="409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8"/>
                                        </p:tgtEl>
                                        <p:attrNameLst>
                                          <p:attrName>ppt_w</p:attrName>
                                        </p:attrNameLst>
                                      </p:cBhvr>
                                      <p:tavLst>
                                        <p:tav tm="0">
                                          <p:val>
                                            <p:strVal val="ppt_w"/>
                                          </p:val>
                                        </p:tav>
                                        <p:tav tm="100000">
                                          <p:val>
                                            <p:fltVal val="0"/>
                                          </p:val>
                                        </p:tav>
                                      </p:tavLst>
                                    </p:anim>
                                    <p:anim calcmode="lin" valueType="num">
                                      <p:cBhvr>
                                        <p:cTn id="48" dur="1000"/>
                                        <p:tgtEl>
                                          <p:spTgt spid="8"/>
                                        </p:tgtEl>
                                        <p:attrNameLst>
                                          <p:attrName>ppt_h</p:attrName>
                                        </p:attrNameLst>
                                      </p:cBhvr>
                                      <p:tavLst>
                                        <p:tav tm="0">
                                          <p:val>
                                            <p:strVal val="ppt_h"/>
                                          </p:val>
                                        </p:tav>
                                        <p:tav tm="100000">
                                          <p:val>
                                            <p:fltVal val="0"/>
                                          </p:val>
                                        </p:tav>
                                      </p:tavLst>
                                    </p:anim>
                                    <p:anim calcmode="lin" valueType="num">
                                      <p:cBhvr>
                                        <p:cTn id="49" dur="1000"/>
                                        <p:tgtEl>
                                          <p:spTgt spid="8"/>
                                        </p:tgtEl>
                                        <p:attrNameLst>
                                          <p:attrName>style.rotation</p:attrName>
                                        </p:attrNameLst>
                                      </p:cBhvr>
                                      <p:tavLst>
                                        <p:tav tm="0">
                                          <p:val>
                                            <p:fltVal val="0"/>
                                          </p:val>
                                        </p:tav>
                                        <p:tav tm="100000">
                                          <p:val>
                                            <p:fltVal val="90"/>
                                          </p:val>
                                        </p:tav>
                                      </p:tavLst>
                                    </p:anim>
                                    <p:animEffect transition="out" filter="fade">
                                      <p:cBhvr>
                                        <p:cTn id="50" dur="1000"/>
                                        <p:tgtEl>
                                          <p:spTgt spid="8"/>
                                        </p:tgtEl>
                                      </p:cBhvr>
                                    </p:animEffect>
                                    <p:set>
                                      <p:cBhvr>
                                        <p:cTn id="51" dur="1" fill="hold">
                                          <p:stCondLst>
                                            <p:cond delay="999"/>
                                          </p:stCondLst>
                                        </p:cTn>
                                        <p:tgtEl>
                                          <p:spTgt spid="8"/>
                                        </p:tgtEl>
                                        <p:attrNameLst>
                                          <p:attrName>style.visibility</p:attrName>
                                        </p:attrNameLst>
                                      </p:cBhvr>
                                      <p:to>
                                        <p:strVal val="hidden"/>
                                      </p:to>
                                    </p:set>
                                  </p:childTnLst>
                                </p:cTn>
                              </p:par>
                              <p:par>
                                <p:cTn id="52" presetID="31" presetClass="exit" presetSubtype="0" fill="hold" grpId="1" nodeType="withEffect">
                                  <p:stCondLst>
                                    <p:cond delay="0"/>
                                  </p:stCondLst>
                                  <p:childTnLst>
                                    <p:anim calcmode="lin" valueType="num">
                                      <p:cBhvr>
                                        <p:cTn id="53" dur="1000"/>
                                        <p:tgtEl>
                                          <p:spTgt spid="11"/>
                                        </p:tgtEl>
                                        <p:attrNameLst>
                                          <p:attrName>ppt_w</p:attrName>
                                        </p:attrNameLst>
                                      </p:cBhvr>
                                      <p:tavLst>
                                        <p:tav tm="0">
                                          <p:val>
                                            <p:strVal val="ppt_w"/>
                                          </p:val>
                                        </p:tav>
                                        <p:tav tm="100000">
                                          <p:val>
                                            <p:fltVal val="0"/>
                                          </p:val>
                                        </p:tav>
                                      </p:tavLst>
                                    </p:anim>
                                    <p:anim calcmode="lin" valueType="num">
                                      <p:cBhvr>
                                        <p:cTn id="54" dur="1000"/>
                                        <p:tgtEl>
                                          <p:spTgt spid="11"/>
                                        </p:tgtEl>
                                        <p:attrNameLst>
                                          <p:attrName>ppt_h</p:attrName>
                                        </p:attrNameLst>
                                      </p:cBhvr>
                                      <p:tavLst>
                                        <p:tav tm="0">
                                          <p:val>
                                            <p:strVal val="ppt_h"/>
                                          </p:val>
                                        </p:tav>
                                        <p:tav tm="100000">
                                          <p:val>
                                            <p:fltVal val="0"/>
                                          </p:val>
                                        </p:tav>
                                      </p:tavLst>
                                    </p:anim>
                                    <p:anim calcmode="lin" valueType="num">
                                      <p:cBhvr>
                                        <p:cTn id="55" dur="1000"/>
                                        <p:tgtEl>
                                          <p:spTgt spid="11"/>
                                        </p:tgtEl>
                                        <p:attrNameLst>
                                          <p:attrName>style.rotation</p:attrName>
                                        </p:attrNameLst>
                                      </p:cBhvr>
                                      <p:tavLst>
                                        <p:tav tm="0">
                                          <p:val>
                                            <p:fltVal val="0"/>
                                          </p:val>
                                        </p:tav>
                                        <p:tav tm="100000">
                                          <p:val>
                                            <p:fltVal val="90"/>
                                          </p:val>
                                        </p:tav>
                                      </p:tavLst>
                                    </p:anim>
                                    <p:animEffect transition="out" filter="fade">
                                      <p:cBhvr>
                                        <p:cTn id="56" dur="1000"/>
                                        <p:tgtEl>
                                          <p:spTgt spid="11"/>
                                        </p:tgtEl>
                                      </p:cBhvr>
                                    </p:animEffect>
                                    <p:set>
                                      <p:cBhvr>
                                        <p:cTn id="57" dur="1" fill="hold">
                                          <p:stCondLst>
                                            <p:cond delay="999"/>
                                          </p:stCondLst>
                                        </p:cTn>
                                        <p:tgtEl>
                                          <p:spTgt spid="11"/>
                                        </p:tgtEl>
                                        <p:attrNameLst>
                                          <p:attrName>style.visibility</p:attrName>
                                        </p:attrNameLst>
                                      </p:cBhvr>
                                      <p:to>
                                        <p:strVal val="hidden"/>
                                      </p:to>
                                    </p:set>
                                  </p:childTnLst>
                                </p:cTn>
                              </p:par>
                              <p:par>
                                <p:cTn id="58" presetID="31" presetClass="exit" presetSubtype="0" fill="hold" grpId="1" nodeType="withEffect">
                                  <p:stCondLst>
                                    <p:cond delay="0"/>
                                  </p:stCondLst>
                                  <p:childTnLst>
                                    <p:anim calcmode="lin" valueType="num">
                                      <p:cBhvr>
                                        <p:cTn id="59" dur="1000"/>
                                        <p:tgtEl>
                                          <p:spTgt spid="13"/>
                                        </p:tgtEl>
                                        <p:attrNameLst>
                                          <p:attrName>ppt_w</p:attrName>
                                        </p:attrNameLst>
                                      </p:cBhvr>
                                      <p:tavLst>
                                        <p:tav tm="0">
                                          <p:val>
                                            <p:strVal val="ppt_w"/>
                                          </p:val>
                                        </p:tav>
                                        <p:tav tm="100000">
                                          <p:val>
                                            <p:fltVal val="0"/>
                                          </p:val>
                                        </p:tav>
                                      </p:tavLst>
                                    </p:anim>
                                    <p:anim calcmode="lin" valueType="num">
                                      <p:cBhvr>
                                        <p:cTn id="60" dur="1000"/>
                                        <p:tgtEl>
                                          <p:spTgt spid="13"/>
                                        </p:tgtEl>
                                        <p:attrNameLst>
                                          <p:attrName>ppt_h</p:attrName>
                                        </p:attrNameLst>
                                      </p:cBhvr>
                                      <p:tavLst>
                                        <p:tav tm="0">
                                          <p:val>
                                            <p:strVal val="ppt_h"/>
                                          </p:val>
                                        </p:tav>
                                        <p:tav tm="100000">
                                          <p:val>
                                            <p:fltVal val="0"/>
                                          </p:val>
                                        </p:tav>
                                      </p:tavLst>
                                    </p:anim>
                                    <p:anim calcmode="lin" valueType="num">
                                      <p:cBhvr>
                                        <p:cTn id="61" dur="1000"/>
                                        <p:tgtEl>
                                          <p:spTgt spid="13"/>
                                        </p:tgtEl>
                                        <p:attrNameLst>
                                          <p:attrName>style.rotation</p:attrName>
                                        </p:attrNameLst>
                                      </p:cBhvr>
                                      <p:tavLst>
                                        <p:tav tm="0">
                                          <p:val>
                                            <p:fltVal val="0"/>
                                          </p:val>
                                        </p:tav>
                                        <p:tav tm="100000">
                                          <p:val>
                                            <p:fltVal val="90"/>
                                          </p:val>
                                        </p:tav>
                                      </p:tavLst>
                                    </p:anim>
                                    <p:animEffect transition="out" filter="fade">
                                      <p:cBhvr>
                                        <p:cTn id="62" dur="1000"/>
                                        <p:tgtEl>
                                          <p:spTgt spid="13"/>
                                        </p:tgtEl>
                                      </p:cBhvr>
                                    </p:animEffect>
                                    <p:set>
                                      <p:cBhvr>
                                        <p:cTn id="63" dur="1" fill="hold">
                                          <p:stCondLst>
                                            <p:cond delay="9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6"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màu sáng - Phụ Kiện MacBook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700A4D4-008B-4EB0-B3E8-A88ABD20F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52" y="3085324"/>
            <a:ext cx="1956842" cy="312929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0871D8B4-BB00-4090-870B-4F12BC347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401" y="1776286"/>
            <a:ext cx="2187531" cy="315952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E43480BD-A414-4591-9015-B7A868542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317" y="3085323"/>
            <a:ext cx="2197365" cy="312929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D8EF7608-F59F-4A85-89F7-038DE85E54E9}"/>
              </a:ext>
            </a:extLst>
          </p:cNvPr>
          <p:cNvSpPr txBox="1"/>
          <p:nvPr/>
        </p:nvSpPr>
        <p:spPr>
          <a:xfrm>
            <a:off x="3247027" y="381975"/>
            <a:ext cx="5697943" cy="707886"/>
          </a:xfrm>
          <a:prstGeom prst="rect">
            <a:avLst/>
          </a:prstGeom>
          <a:solidFill>
            <a:schemeClr val="bg1"/>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TÁC PHẨM TIÊU BIỂU</a:t>
            </a:r>
          </a:p>
        </p:txBody>
      </p:sp>
      <p:pic>
        <p:nvPicPr>
          <p:cNvPr id="8" name="Picture 16" descr="14">
            <a:extLst>
              <a:ext uri="{FF2B5EF4-FFF2-40B4-BE49-F238E27FC236}">
                <a16:creationId xmlns:a16="http://schemas.microsoft.com/office/drawing/2014/main" xmlns="" id="{BBF9A0C2-393D-4D48-8049-4A96CD1B7B54}"/>
              </a:ext>
            </a:extLst>
          </p:cNvPr>
          <p:cNvPicPr>
            <a:picLocks noChangeAspect="1" noChangeArrowheads="1"/>
          </p:cNvPicPr>
          <p:nvPr/>
        </p:nvPicPr>
        <p:blipFill>
          <a:blip r:embed="rId7">
            <a:lum bright="-12000" contrast="12000"/>
            <a:extLst>
              <a:ext uri="{28A0092B-C50C-407E-A947-70E740481C1C}">
                <a14:useLocalDpi xmlns:a14="http://schemas.microsoft.com/office/drawing/2010/main" val="0"/>
              </a:ext>
            </a:extLst>
          </a:blip>
          <a:srcRect/>
          <a:stretch>
            <a:fillRect/>
          </a:stretch>
        </p:blipFill>
        <p:spPr bwMode="auto">
          <a:xfrm>
            <a:off x="7560564" y="1806520"/>
            <a:ext cx="2197365" cy="3129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11">
            <a:extLst>
              <a:ext uri="{FF2B5EF4-FFF2-40B4-BE49-F238E27FC236}">
                <a16:creationId xmlns:a16="http://schemas.microsoft.com/office/drawing/2014/main" xmlns="" id="{0D079636-7C9E-48EC-BB69-B5EBDFD45216}"/>
              </a:ext>
            </a:extLst>
          </p:cNvPr>
          <p:cNvPicPr>
            <a:picLocks noChangeAspect="1" noChangeArrowheads="1"/>
          </p:cNvPicPr>
          <p:nvPr/>
        </p:nvPicPr>
        <p:blipFill rotWithShape="1">
          <a:blip r:embed="rId8" cstate="print">
            <a:lum bright="-18000" contrast="6000"/>
            <a:extLst>
              <a:ext uri="{28A0092B-C50C-407E-A947-70E740481C1C}">
                <a14:useLocalDpi xmlns:a14="http://schemas.microsoft.com/office/drawing/2010/main" val="0"/>
              </a:ext>
            </a:extLst>
          </a:blip>
          <a:srcRect l="4146" r="5935"/>
          <a:stretch/>
        </p:blipFill>
        <p:spPr>
          <a:xfrm>
            <a:off x="9946905" y="3127748"/>
            <a:ext cx="2006514" cy="3119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735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355;p9">
            <a:extLst>
              <a:ext uri="{FF2B5EF4-FFF2-40B4-BE49-F238E27FC236}">
                <a16:creationId xmlns:a16="http://schemas.microsoft.com/office/drawing/2014/main" xmlns="" id="{694DC1A7-393C-4C93-B29A-337FB79A316A}"/>
              </a:ext>
            </a:extLst>
          </p:cNvPr>
          <p:cNvGrpSpPr/>
          <p:nvPr/>
        </p:nvGrpSpPr>
        <p:grpSpPr>
          <a:xfrm>
            <a:off x="783257" y="481685"/>
            <a:ext cx="4842568" cy="6138352"/>
            <a:chOff x="-3578860" y="4470335"/>
            <a:chExt cx="4842568" cy="6138352"/>
          </a:xfrm>
        </p:grpSpPr>
        <p:sp>
          <p:nvSpPr>
            <p:cNvPr id="8" name="Google Shape;356;p9">
              <a:extLst>
                <a:ext uri="{FF2B5EF4-FFF2-40B4-BE49-F238E27FC236}">
                  <a16:creationId xmlns:a16="http://schemas.microsoft.com/office/drawing/2014/main" xmlns="" id="{6D0E4566-3A78-466D-969A-3FBBFF41C85C}"/>
                </a:ext>
              </a:extLst>
            </p:cNvPr>
            <p:cNvSpPr/>
            <p:nvPr/>
          </p:nvSpPr>
          <p:spPr>
            <a:xfrm flipH="1">
              <a:off x="-3578860" y="4470335"/>
              <a:ext cx="4842568" cy="6138352"/>
            </a:xfrm>
            <a:prstGeom prst="roundRect">
              <a:avLst>
                <a:gd name="adj" fmla="val 16667"/>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357;p9">
              <a:extLst>
                <a:ext uri="{FF2B5EF4-FFF2-40B4-BE49-F238E27FC236}">
                  <a16:creationId xmlns:a16="http://schemas.microsoft.com/office/drawing/2014/main" xmlns="" id="{A011316C-0CF2-4919-B452-3EDDDD5B1715}"/>
                </a:ext>
              </a:extLst>
            </p:cNvPr>
            <p:cNvSpPr txBox="1"/>
            <p:nvPr/>
          </p:nvSpPr>
          <p:spPr>
            <a:xfrm>
              <a:off x="-3392807" y="6454102"/>
              <a:ext cx="450408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BZ" sz="9600">
                  <a:solidFill>
                    <a:schemeClr val="dk1"/>
                  </a:solidFill>
                  <a:latin typeface="Calibri"/>
                  <a:ea typeface="Calibri"/>
                  <a:cs typeface="Calibri"/>
                  <a:sym typeface="Calibri"/>
                </a:rPr>
                <a:t>CHỦ ĐỀ</a:t>
              </a:r>
              <a:endParaRPr/>
            </a:p>
          </p:txBody>
        </p:sp>
      </p:grpSp>
      <p:grpSp>
        <p:nvGrpSpPr>
          <p:cNvPr id="10" name="Google Shape;358;p9">
            <a:extLst>
              <a:ext uri="{FF2B5EF4-FFF2-40B4-BE49-F238E27FC236}">
                <a16:creationId xmlns:a16="http://schemas.microsoft.com/office/drawing/2014/main" xmlns="" id="{2F1EC446-C190-4315-96CB-3D0F093FDF8B}"/>
              </a:ext>
            </a:extLst>
          </p:cNvPr>
          <p:cNvGrpSpPr/>
          <p:nvPr/>
        </p:nvGrpSpPr>
        <p:grpSpPr>
          <a:xfrm>
            <a:off x="528563" y="168127"/>
            <a:ext cx="5469466" cy="6519334"/>
            <a:chOff x="6417733" y="67733"/>
            <a:chExt cx="5469466" cy="6519334"/>
          </a:xfrm>
          <a:solidFill>
            <a:schemeClr val="accent6">
              <a:lumMod val="20000"/>
              <a:lumOff val="80000"/>
            </a:schemeClr>
          </a:solidFill>
        </p:grpSpPr>
        <p:sp>
          <p:nvSpPr>
            <p:cNvPr id="11" name="Google Shape;359;p9">
              <a:extLst>
                <a:ext uri="{FF2B5EF4-FFF2-40B4-BE49-F238E27FC236}">
                  <a16:creationId xmlns:a16="http://schemas.microsoft.com/office/drawing/2014/main" xmlns="" id="{E23934C7-2E2B-41D9-B1DC-86A3413EE1BA}"/>
                </a:ext>
              </a:extLst>
            </p:cNvPr>
            <p:cNvSpPr/>
            <p:nvPr/>
          </p:nvSpPr>
          <p:spPr>
            <a:xfrm>
              <a:off x="6417733" y="67733"/>
              <a:ext cx="5469466" cy="6519334"/>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360;p9">
              <a:extLst>
                <a:ext uri="{FF2B5EF4-FFF2-40B4-BE49-F238E27FC236}">
                  <a16:creationId xmlns:a16="http://schemas.microsoft.com/office/drawing/2014/main" xmlns="" id="{36BCF28E-479C-4413-A8DD-E2A58FE34E55}"/>
                </a:ext>
              </a:extLst>
            </p:cNvPr>
            <p:cNvSpPr/>
            <p:nvPr/>
          </p:nvSpPr>
          <p:spPr>
            <a:xfrm>
              <a:off x="6570134" y="135467"/>
              <a:ext cx="5181600" cy="6383867"/>
            </a:xfrm>
            <a:prstGeom prst="roundRect">
              <a:avLst>
                <a:gd name="adj" fmla="val 16667"/>
              </a:avLst>
            </a:prstGeom>
            <a:grpFill/>
            <a:ln w="381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374;p9">
            <a:extLst>
              <a:ext uri="{FF2B5EF4-FFF2-40B4-BE49-F238E27FC236}">
                <a16:creationId xmlns:a16="http://schemas.microsoft.com/office/drawing/2014/main" xmlns="" id="{7E93AB16-BD0A-4236-8604-C05450C3EA15}"/>
              </a:ext>
            </a:extLst>
          </p:cNvPr>
          <p:cNvGrpSpPr/>
          <p:nvPr/>
        </p:nvGrpSpPr>
        <p:grpSpPr>
          <a:xfrm>
            <a:off x="6722534" y="168127"/>
            <a:ext cx="5469466" cy="6519334"/>
            <a:chOff x="6417733" y="67733"/>
            <a:chExt cx="5469466" cy="6519334"/>
          </a:xfrm>
          <a:solidFill>
            <a:schemeClr val="accent6">
              <a:lumMod val="20000"/>
              <a:lumOff val="80000"/>
            </a:schemeClr>
          </a:solidFill>
        </p:grpSpPr>
        <p:sp>
          <p:nvSpPr>
            <p:cNvPr id="28" name="Google Shape;375;p9">
              <a:extLst>
                <a:ext uri="{FF2B5EF4-FFF2-40B4-BE49-F238E27FC236}">
                  <a16:creationId xmlns:a16="http://schemas.microsoft.com/office/drawing/2014/main" xmlns="" id="{D030E007-F243-40A6-A2EC-74814D850D54}"/>
                </a:ext>
              </a:extLst>
            </p:cNvPr>
            <p:cNvSpPr/>
            <p:nvPr/>
          </p:nvSpPr>
          <p:spPr>
            <a:xfrm>
              <a:off x="6417733" y="67733"/>
              <a:ext cx="5469466" cy="6519334"/>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9" name="Google Shape;376;p9">
              <a:extLst>
                <a:ext uri="{FF2B5EF4-FFF2-40B4-BE49-F238E27FC236}">
                  <a16:creationId xmlns:a16="http://schemas.microsoft.com/office/drawing/2014/main" xmlns="" id="{FBD42598-DA8A-4732-97C8-001DAE682431}"/>
                </a:ext>
              </a:extLst>
            </p:cNvPr>
            <p:cNvSpPr/>
            <p:nvPr/>
          </p:nvSpPr>
          <p:spPr>
            <a:xfrm>
              <a:off x="6570134" y="135467"/>
              <a:ext cx="5181600" cy="6383867"/>
            </a:xfrm>
            <a:prstGeom prst="roundRect">
              <a:avLst>
                <a:gd name="adj" fmla="val 16667"/>
              </a:avLst>
            </a:prstGeom>
            <a:grpFill/>
            <a:ln w="381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63" name="Google Shape;411;p9">
            <a:extLst>
              <a:ext uri="{FF2B5EF4-FFF2-40B4-BE49-F238E27FC236}">
                <a16:creationId xmlns:a16="http://schemas.microsoft.com/office/drawing/2014/main" xmlns="" id="{66668348-3385-40BC-A0DF-2BFBCA2C623D}"/>
              </a:ext>
            </a:extLst>
          </p:cNvPr>
          <p:cNvGrpSpPr/>
          <p:nvPr/>
        </p:nvGrpSpPr>
        <p:grpSpPr>
          <a:xfrm>
            <a:off x="5502724" y="1077685"/>
            <a:ext cx="1116559" cy="4698983"/>
            <a:chOff x="5676896" y="914398"/>
            <a:chExt cx="1116559" cy="4698983"/>
          </a:xfrm>
        </p:grpSpPr>
        <p:sp>
          <p:nvSpPr>
            <p:cNvPr id="64" name="Google Shape;412;p9">
              <a:extLst>
                <a:ext uri="{FF2B5EF4-FFF2-40B4-BE49-F238E27FC236}">
                  <a16:creationId xmlns:a16="http://schemas.microsoft.com/office/drawing/2014/main" xmlns="" id="{48F86975-3829-4F80-B4CC-1BA1521B2D79}"/>
                </a:ext>
              </a:extLst>
            </p:cNvPr>
            <p:cNvSpPr/>
            <p:nvPr/>
          </p:nvSpPr>
          <p:spPr>
            <a:xfrm>
              <a:off x="5676896" y="91439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413;p9">
              <a:extLst>
                <a:ext uri="{FF2B5EF4-FFF2-40B4-BE49-F238E27FC236}">
                  <a16:creationId xmlns:a16="http://schemas.microsoft.com/office/drawing/2014/main" xmlns="" id="{CEC822D7-342B-4621-8357-02DA67077765}"/>
                </a:ext>
              </a:extLst>
            </p:cNvPr>
            <p:cNvSpPr/>
            <p:nvPr/>
          </p:nvSpPr>
          <p:spPr>
            <a:xfrm>
              <a:off x="5702294" y="1786463"/>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414;p9">
              <a:extLst>
                <a:ext uri="{FF2B5EF4-FFF2-40B4-BE49-F238E27FC236}">
                  <a16:creationId xmlns:a16="http://schemas.microsoft.com/office/drawing/2014/main" xmlns="" id="{1958E2CC-2E77-4F91-B520-AB53D3993502}"/>
                </a:ext>
              </a:extLst>
            </p:cNvPr>
            <p:cNvSpPr/>
            <p:nvPr/>
          </p:nvSpPr>
          <p:spPr>
            <a:xfrm>
              <a:off x="5702294" y="2658526"/>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415;p9">
              <a:extLst>
                <a:ext uri="{FF2B5EF4-FFF2-40B4-BE49-F238E27FC236}">
                  <a16:creationId xmlns:a16="http://schemas.microsoft.com/office/drawing/2014/main" xmlns="" id="{30201016-BB42-45C0-85F0-08C15E538A79}"/>
                </a:ext>
              </a:extLst>
            </p:cNvPr>
            <p:cNvSpPr/>
            <p:nvPr/>
          </p:nvSpPr>
          <p:spPr>
            <a:xfrm>
              <a:off x="5719231" y="3530589"/>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416;p9">
              <a:extLst>
                <a:ext uri="{FF2B5EF4-FFF2-40B4-BE49-F238E27FC236}">
                  <a16:creationId xmlns:a16="http://schemas.microsoft.com/office/drawing/2014/main" xmlns="" id="{1912795F-D57D-456C-B8BF-FF65D8D4FD96}"/>
                </a:ext>
              </a:extLst>
            </p:cNvPr>
            <p:cNvSpPr/>
            <p:nvPr/>
          </p:nvSpPr>
          <p:spPr>
            <a:xfrm>
              <a:off x="5719231" y="4402652"/>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417;p9">
              <a:extLst>
                <a:ext uri="{FF2B5EF4-FFF2-40B4-BE49-F238E27FC236}">
                  <a16:creationId xmlns:a16="http://schemas.microsoft.com/office/drawing/2014/main" xmlns="" id="{05BBBF11-8CDF-492D-BC44-03D48FD1E86F}"/>
                </a:ext>
              </a:extLst>
            </p:cNvPr>
            <p:cNvSpPr/>
            <p:nvPr/>
          </p:nvSpPr>
          <p:spPr>
            <a:xfrm>
              <a:off x="5702294" y="529164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418;p9">
              <a:extLst>
                <a:ext uri="{FF2B5EF4-FFF2-40B4-BE49-F238E27FC236}">
                  <a16:creationId xmlns:a16="http://schemas.microsoft.com/office/drawing/2014/main" xmlns="" id="{FF196CDA-268E-437B-818D-E654EC6DB1B3}"/>
                </a:ext>
              </a:extLst>
            </p:cNvPr>
            <p:cNvSpPr/>
            <p:nvPr/>
          </p:nvSpPr>
          <p:spPr>
            <a:xfrm>
              <a:off x="6463252" y="91439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419;p9">
              <a:extLst>
                <a:ext uri="{FF2B5EF4-FFF2-40B4-BE49-F238E27FC236}">
                  <a16:creationId xmlns:a16="http://schemas.microsoft.com/office/drawing/2014/main" xmlns="" id="{D727F76A-4155-4CFD-A64D-C363F94B22DD}"/>
                </a:ext>
              </a:extLst>
            </p:cNvPr>
            <p:cNvSpPr/>
            <p:nvPr/>
          </p:nvSpPr>
          <p:spPr>
            <a:xfrm>
              <a:off x="6488650" y="1786463"/>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420;p9">
              <a:extLst>
                <a:ext uri="{FF2B5EF4-FFF2-40B4-BE49-F238E27FC236}">
                  <a16:creationId xmlns:a16="http://schemas.microsoft.com/office/drawing/2014/main" xmlns="" id="{40ACEC35-62ED-456A-9229-F27149FD78F6}"/>
                </a:ext>
              </a:extLst>
            </p:cNvPr>
            <p:cNvSpPr/>
            <p:nvPr/>
          </p:nvSpPr>
          <p:spPr>
            <a:xfrm>
              <a:off x="6488650" y="2658526"/>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421;p9">
              <a:extLst>
                <a:ext uri="{FF2B5EF4-FFF2-40B4-BE49-F238E27FC236}">
                  <a16:creationId xmlns:a16="http://schemas.microsoft.com/office/drawing/2014/main" xmlns="" id="{F7BEC7F5-EF6F-4170-BBBB-C46F28E30FD9}"/>
                </a:ext>
              </a:extLst>
            </p:cNvPr>
            <p:cNvSpPr/>
            <p:nvPr/>
          </p:nvSpPr>
          <p:spPr>
            <a:xfrm>
              <a:off x="6505587" y="3530589"/>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 name="Google Shape;422;p9">
              <a:extLst>
                <a:ext uri="{FF2B5EF4-FFF2-40B4-BE49-F238E27FC236}">
                  <a16:creationId xmlns:a16="http://schemas.microsoft.com/office/drawing/2014/main" xmlns="" id="{874B1907-4E62-4FC7-A762-8055B9536979}"/>
                </a:ext>
              </a:extLst>
            </p:cNvPr>
            <p:cNvSpPr/>
            <p:nvPr/>
          </p:nvSpPr>
          <p:spPr>
            <a:xfrm>
              <a:off x="6505587" y="4402652"/>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423;p9">
              <a:extLst>
                <a:ext uri="{FF2B5EF4-FFF2-40B4-BE49-F238E27FC236}">
                  <a16:creationId xmlns:a16="http://schemas.microsoft.com/office/drawing/2014/main" xmlns="" id="{BA3ED8E3-21FE-4968-BA25-DF7B2EEF8169}"/>
                </a:ext>
              </a:extLst>
            </p:cNvPr>
            <p:cNvSpPr/>
            <p:nvPr/>
          </p:nvSpPr>
          <p:spPr>
            <a:xfrm>
              <a:off x="6488650" y="529164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424;p9">
              <a:extLst>
                <a:ext uri="{FF2B5EF4-FFF2-40B4-BE49-F238E27FC236}">
                  <a16:creationId xmlns:a16="http://schemas.microsoft.com/office/drawing/2014/main" xmlns="" id="{3F05DE3D-C236-4145-A3BF-A5FB4DDE7990}"/>
                </a:ext>
              </a:extLst>
            </p:cNvPr>
            <p:cNvSpPr/>
            <p:nvPr/>
          </p:nvSpPr>
          <p:spPr>
            <a:xfrm>
              <a:off x="5806022" y="3589828"/>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425;p9">
              <a:extLst>
                <a:ext uri="{FF2B5EF4-FFF2-40B4-BE49-F238E27FC236}">
                  <a16:creationId xmlns:a16="http://schemas.microsoft.com/office/drawing/2014/main" xmlns="" id="{A0A328A1-765D-4DE3-B695-E56D977219BB}"/>
                </a:ext>
              </a:extLst>
            </p:cNvPr>
            <p:cNvSpPr/>
            <p:nvPr/>
          </p:nvSpPr>
          <p:spPr>
            <a:xfrm>
              <a:off x="5820841" y="4470335"/>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426;p9">
              <a:extLst>
                <a:ext uri="{FF2B5EF4-FFF2-40B4-BE49-F238E27FC236}">
                  <a16:creationId xmlns:a16="http://schemas.microsoft.com/office/drawing/2014/main" xmlns="" id="{CB0BBA5E-D91A-439D-9A07-34A681BAD1D0}"/>
                </a:ext>
              </a:extLst>
            </p:cNvPr>
            <p:cNvSpPr/>
            <p:nvPr/>
          </p:nvSpPr>
          <p:spPr>
            <a:xfrm>
              <a:off x="5806021" y="5350842"/>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427;p9">
              <a:extLst>
                <a:ext uri="{FF2B5EF4-FFF2-40B4-BE49-F238E27FC236}">
                  <a16:creationId xmlns:a16="http://schemas.microsoft.com/office/drawing/2014/main" xmlns="" id="{A6825668-EB6B-483D-959D-E5C36DE2D851}"/>
                </a:ext>
              </a:extLst>
            </p:cNvPr>
            <p:cNvSpPr/>
            <p:nvPr/>
          </p:nvSpPr>
          <p:spPr>
            <a:xfrm>
              <a:off x="5773214" y="2726204"/>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428;p9">
              <a:extLst>
                <a:ext uri="{FF2B5EF4-FFF2-40B4-BE49-F238E27FC236}">
                  <a16:creationId xmlns:a16="http://schemas.microsoft.com/office/drawing/2014/main" xmlns="" id="{1420E539-46BB-44C2-A59A-C311E9E471A9}"/>
                </a:ext>
              </a:extLst>
            </p:cNvPr>
            <p:cNvSpPr/>
            <p:nvPr/>
          </p:nvSpPr>
          <p:spPr>
            <a:xfrm>
              <a:off x="5806022" y="1845697"/>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429;p9">
              <a:extLst>
                <a:ext uri="{FF2B5EF4-FFF2-40B4-BE49-F238E27FC236}">
                  <a16:creationId xmlns:a16="http://schemas.microsoft.com/office/drawing/2014/main" xmlns="" id="{B745B171-23D9-4D81-A1B2-44C9DDE0A9D0}"/>
                </a:ext>
              </a:extLst>
            </p:cNvPr>
            <p:cNvSpPr/>
            <p:nvPr/>
          </p:nvSpPr>
          <p:spPr>
            <a:xfrm>
              <a:off x="5755224" y="982073"/>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6" name="Text Box 26">
            <a:extLst>
              <a:ext uri="{FF2B5EF4-FFF2-40B4-BE49-F238E27FC236}">
                <a16:creationId xmlns:a16="http://schemas.microsoft.com/office/drawing/2014/main" xmlns="" id="{423EDBCB-A5EE-4950-A8D9-418956BCBEFE}"/>
              </a:ext>
            </a:extLst>
          </p:cNvPr>
          <p:cNvSpPr txBox="1">
            <a:spLocks noChangeArrowheads="1"/>
          </p:cNvSpPr>
          <p:nvPr/>
        </p:nvSpPr>
        <p:spPr bwMode="auto">
          <a:xfrm>
            <a:off x="1154018" y="2466490"/>
            <a:ext cx="4539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u="sng" dirty="0" err="1" smtClean="0">
                <a:solidFill>
                  <a:srgbClr val="FF0000"/>
                </a:solidFill>
                <a:latin typeface="Times New Roman" panose="02020603050405020304" pitchFamily="18" charset="0"/>
                <a:cs typeface="Times New Roman" panose="02020603050405020304" pitchFamily="18" charset="0"/>
              </a:rPr>
              <a:t>b.Thể</a:t>
            </a:r>
            <a:r>
              <a:rPr lang="en-US" altLang="en-US" sz="3200" b="1" u="sng" dirty="0" smtClean="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loại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Truyện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vừa</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sp>
        <p:nvSpPr>
          <p:cNvPr id="37" name="Text Box 28">
            <a:extLst>
              <a:ext uri="{FF2B5EF4-FFF2-40B4-BE49-F238E27FC236}">
                <a16:creationId xmlns:a16="http://schemas.microsoft.com/office/drawing/2014/main" xmlns="" id="{C9621AB2-B938-4BD5-8B38-ED2D30E9A2C4}"/>
              </a:ext>
            </a:extLst>
          </p:cNvPr>
          <p:cNvSpPr txBox="1">
            <a:spLocks noChangeArrowheads="1"/>
          </p:cNvSpPr>
          <p:nvPr/>
        </p:nvSpPr>
        <p:spPr bwMode="auto">
          <a:xfrm>
            <a:off x="1104775" y="481685"/>
            <a:ext cx="44233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u="sng" dirty="0" err="1" smtClean="0">
                <a:solidFill>
                  <a:srgbClr val="FF0000"/>
                </a:solidFill>
                <a:latin typeface="Times New Roman" panose="02020603050405020304" pitchFamily="18" charset="0"/>
                <a:cs typeface="Times New Roman" panose="02020603050405020304" pitchFamily="18" charset="0"/>
              </a:rPr>
              <a:t>a.Xuất</a:t>
            </a:r>
            <a:r>
              <a:rPr lang="en-US" altLang="en-US" sz="3200" b="1" u="sng" dirty="0" smtClean="0">
                <a:solidFill>
                  <a:srgbClr val="FF0000"/>
                </a:solidFill>
                <a:latin typeface="Times New Roman" panose="02020603050405020304" pitchFamily="18" charset="0"/>
                <a:cs typeface="Times New Roman" panose="02020603050405020304" pitchFamily="18" charset="0"/>
              </a:rPr>
              <a:t> </a:t>
            </a:r>
            <a:r>
              <a:rPr lang="en-US" altLang="en-US" sz="3200" b="1" u="sng" dirty="0" err="1" smtClean="0">
                <a:solidFill>
                  <a:srgbClr val="FF0000"/>
                </a:solidFill>
                <a:latin typeface="Times New Roman" panose="02020603050405020304" pitchFamily="18" charset="0"/>
                <a:cs typeface="Times New Roman" panose="02020603050405020304" pitchFamily="18" charset="0"/>
              </a:rPr>
              <a:t>xứ</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0000CC"/>
                </a:solidFill>
                <a:latin typeface="Times New Roman" panose="02020603050405020304" pitchFamily="18" charset="0"/>
                <a:cs typeface="Times New Roman" panose="02020603050405020304" pitchFamily="18" charset="0"/>
              </a:rPr>
              <a:t>Trích</a:t>
            </a:r>
            <a:r>
              <a:rPr lang="en-US" altLang="en-US" sz="3200" dirty="0" smtClean="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phần</a:t>
            </a:r>
            <a:r>
              <a:rPr lang="en-US" altLang="en-US" sz="3200" dirty="0">
                <a:solidFill>
                  <a:srgbClr val="0000CC"/>
                </a:solidFill>
                <a:latin typeface="Times New Roman" panose="02020603050405020304" pitchFamily="18" charset="0"/>
                <a:cs typeface="Times New Roman" panose="02020603050405020304" pitchFamily="18" charset="0"/>
              </a:rPr>
              <a:t> </a:t>
            </a:r>
            <a:r>
              <a:rPr lang="vi-VN" altLang="en-US" sz="3200" dirty="0">
                <a:solidFill>
                  <a:srgbClr val="0000CC"/>
                </a:solidFill>
                <a:latin typeface="Times New Roman" panose="02020603050405020304" pitchFamily="18" charset="0"/>
                <a:cs typeface="Times New Roman" panose="02020603050405020304" pitchFamily="18" charset="0"/>
              </a:rPr>
              <a:t>đ</a:t>
            </a:r>
            <a:r>
              <a:rPr lang="en-US" altLang="en-US" sz="3200" dirty="0" err="1">
                <a:solidFill>
                  <a:srgbClr val="0000CC"/>
                </a:solidFill>
                <a:latin typeface="Times New Roman" panose="02020603050405020304" pitchFamily="18" charset="0"/>
                <a:cs typeface="Times New Roman" panose="02020603050405020304" pitchFamily="18" charset="0"/>
              </a:rPr>
              <a:t>ầu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truyện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i="1" dirty="0">
                <a:solidFill>
                  <a:srgbClr val="0000CC"/>
                </a:solidFill>
                <a:latin typeface="Times New Roman" panose="02020603050405020304" pitchFamily="18" charset="0"/>
                <a:cs typeface="Times New Roman" panose="02020603050405020304" pitchFamily="18" charset="0"/>
              </a:rPr>
              <a:t>“Ng</a:t>
            </a:r>
            <a:r>
              <a:rPr lang="vi-VN" altLang="en-US" sz="3200" i="1" dirty="0">
                <a:solidFill>
                  <a:srgbClr val="0000CC"/>
                </a:solidFill>
                <a:latin typeface="Times New Roman" panose="02020603050405020304" pitchFamily="18" charset="0"/>
                <a:cs typeface="Times New Roman" panose="02020603050405020304" pitchFamily="18" charset="0"/>
              </a:rPr>
              <a:t>ư</a:t>
            </a:r>
            <a:r>
              <a:rPr lang="en-US" altLang="en-US" sz="3200" i="1" dirty="0" err="1">
                <a:solidFill>
                  <a:srgbClr val="0000CC"/>
                </a:solidFill>
                <a:latin typeface="Times New Roman" panose="02020603050405020304" pitchFamily="18" charset="0"/>
                <a:cs typeface="Times New Roman" panose="02020603050405020304" pitchFamily="18" charset="0"/>
              </a:rPr>
              <a:t>ời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thầy</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ầu</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smtClean="0">
                <a:solidFill>
                  <a:srgbClr val="0000CC"/>
                </a:solidFill>
                <a:latin typeface="Times New Roman" panose="02020603050405020304" pitchFamily="18" charset="0"/>
                <a:cs typeface="Times New Roman" panose="02020603050405020304" pitchFamily="18" charset="0"/>
              </a:rPr>
              <a:t>tiên</a:t>
            </a:r>
            <a:r>
              <a:rPr lang="vi-VN" altLang="en-US" sz="3200" i="1" dirty="0" smtClean="0">
                <a:solidFill>
                  <a:srgbClr val="0000CC"/>
                </a:solidFill>
                <a:latin typeface="Times New Roman" panose="02020603050405020304" pitchFamily="18" charset="0"/>
                <a:cs typeface="Times New Roman" panose="02020603050405020304" pitchFamily="18" charset="0"/>
              </a:rPr>
              <a:t>.</a:t>
            </a:r>
            <a:r>
              <a:rPr lang="en-US" altLang="en-US" sz="3200" dirty="0" smtClean="0">
                <a:solidFill>
                  <a:srgbClr val="0000CC"/>
                </a:solidFill>
                <a:latin typeface="Times New Roman" panose="02020603050405020304" pitchFamily="18" charset="0"/>
                <a:cs typeface="Times New Roman" panose="02020603050405020304" pitchFamily="18" charset="0"/>
              </a:rPr>
              <a:t>”</a:t>
            </a:r>
            <a:endParaRPr lang="en-US" altLang="en-US" sz="3200" i="1" dirty="0">
              <a:solidFill>
                <a:srgbClr val="0000CC"/>
              </a:solidFill>
              <a:latin typeface="Times New Roman" panose="02020603050405020304" pitchFamily="18" charset="0"/>
              <a:cs typeface="Times New Roman" panose="02020603050405020304" pitchFamily="18" charset="0"/>
            </a:endParaRPr>
          </a:p>
        </p:txBody>
      </p:sp>
      <p:pic>
        <p:nvPicPr>
          <p:cNvPr id="40" name="Picture 20" descr="ANd9GcSYUJqTMpMSO4mkCLd5C9Y4ZgwVTraIm70csa3g2VKuOu-3vOU0">
            <a:extLst>
              <a:ext uri="{FF2B5EF4-FFF2-40B4-BE49-F238E27FC236}">
                <a16:creationId xmlns:a16="http://schemas.microsoft.com/office/drawing/2014/main" xmlns="" id="{C84FF9B1-2DBC-4604-9392-BC31B3C1C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336" y="425390"/>
            <a:ext cx="5251199" cy="643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Content Placeholder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16" y="-122997"/>
            <a:ext cx="1075495" cy="79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7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1"/>
            <a:ext cx="12192000" cy="6858000"/>
          </a:xfrm>
          <a:prstGeom prst="rect">
            <a:avLst/>
          </a:prstGeom>
        </p:spPr>
      </p:pic>
      <p:pic>
        <p:nvPicPr>
          <p:cNvPr id="2" name="Google Shape;88;p2">
            <a:extLst>
              <a:ext uri="{FF2B5EF4-FFF2-40B4-BE49-F238E27FC236}">
                <a16:creationId xmlns:a16="http://schemas.microsoft.com/office/drawing/2014/main" xmlns="" id="{5B6BD3D8-FD1D-4E77-AFDB-DB4BA57291D5}"/>
              </a:ext>
            </a:extLst>
          </p:cNvPr>
          <p:cNvPicPr preferRelativeResize="0"/>
          <p:nvPr/>
        </p:nvPicPr>
        <p:blipFill rotWithShape="1">
          <a:blip r:embed="rId4">
            <a:alphaModFix/>
          </a:blip>
          <a:srcRect/>
          <a:stretch/>
        </p:blipFill>
        <p:spPr>
          <a:xfrm>
            <a:off x="5578920" y="-1556820"/>
            <a:ext cx="1475238" cy="10345325"/>
          </a:xfrm>
          <a:prstGeom prst="rect">
            <a:avLst/>
          </a:prstGeom>
          <a:noFill/>
          <a:ln>
            <a:noFill/>
          </a:ln>
        </p:spPr>
      </p:pic>
      <p:grpSp>
        <p:nvGrpSpPr>
          <p:cNvPr id="8" name="Google Shape;94;p2">
            <a:extLst>
              <a:ext uri="{FF2B5EF4-FFF2-40B4-BE49-F238E27FC236}">
                <a16:creationId xmlns:a16="http://schemas.microsoft.com/office/drawing/2014/main" xmlns="" id="{BCE63234-0DB7-4101-A6F5-772049BA9511}"/>
              </a:ext>
            </a:extLst>
          </p:cNvPr>
          <p:cNvGrpSpPr/>
          <p:nvPr/>
        </p:nvGrpSpPr>
        <p:grpSpPr>
          <a:xfrm>
            <a:off x="-509114" y="2104574"/>
            <a:ext cx="7490622" cy="1879179"/>
            <a:chOff x="-274714" y="2191774"/>
            <a:chExt cx="6979697" cy="1879179"/>
          </a:xfrm>
        </p:grpSpPr>
        <p:grpSp>
          <p:nvGrpSpPr>
            <p:cNvPr id="9" name="Google Shape;95;p2">
              <a:extLst>
                <a:ext uri="{FF2B5EF4-FFF2-40B4-BE49-F238E27FC236}">
                  <a16:creationId xmlns:a16="http://schemas.microsoft.com/office/drawing/2014/main" xmlns="" id="{32918D37-6DA2-41F3-81A8-A7D83721F80E}"/>
                </a:ext>
              </a:extLst>
            </p:cNvPr>
            <p:cNvGrpSpPr/>
            <p:nvPr/>
          </p:nvGrpSpPr>
          <p:grpSpPr>
            <a:xfrm flipH="1">
              <a:off x="-274714" y="2191774"/>
              <a:ext cx="6979697" cy="1879179"/>
              <a:chOff x="5489437" y="1671145"/>
              <a:chExt cx="6979697" cy="1460794"/>
            </a:xfrm>
          </p:grpSpPr>
          <p:pic>
            <p:nvPicPr>
              <p:cNvPr id="11" name="Google Shape;96;p2">
                <a:extLst>
                  <a:ext uri="{FF2B5EF4-FFF2-40B4-BE49-F238E27FC236}">
                    <a16:creationId xmlns:a16="http://schemas.microsoft.com/office/drawing/2014/main" xmlns="" id="{587552FD-BD2F-44B1-81C6-0DE4D5BA2802}"/>
                  </a:ext>
                </a:extLst>
              </p:cNvPr>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2" name="Google Shape;97;p2">
                <a:extLst>
                  <a:ext uri="{FF2B5EF4-FFF2-40B4-BE49-F238E27FC236}">
                    <a16:creationId xmlns:a16="http://schemas.microsoft.com/office/drawing/2014/main" xmlns="" id="{BE1EFCD8-71E8-49A0-85FE-78F36779B2D2}"/>
                  </a:ext>
                </a:extLst>
              </p:cNvPr>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EDEDEE"/>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10" name="Google Shape;98;p2">
              <a:extLst>
                <a:ext uri="{FF2B5EF4-FFF2-40B4-BE49-F238E27FC236}">
                  <a16:creationId xmlns:a16="http://schemas.microsoft.com/office/drawing/2014/main" xmlns="" id="{D7F2E867-52D7-41D4-8F7E-0A7BA47C60DA}"/>
                </a:ext>
              </a:extLst>
            </p:cNvPr>
            <p:cNvPicPr preferRelativeResize="0"/>
            <p:nvPr/>
          </p:nvPicPr>
          <p:blipFill rotWithShape="1">
            <a:blip r:embed="rId6">
              <a:alphaModFix/>
            </a:blip>
            <a:srcRect/>
            <a:stretch/>
          </p:blipFill>
          <p:spPr>
            <a:xfrm>
              <a:off x="5846550" y="2489463"/>
              <a:ext cx="694790" cy="678449"/>
            </a:xfrm>
            <a:prstGeom prst="rect">
              <a:avLst/>
            </a:prstGeom>
            <a:solidFill>
              <a:srgbClr val="C55A11"/>
            </a:solidFill>
            <a:ln>
              <a:noFill/>
            </a:ln>
          </p:spPr>
        </p:pic>
      </p:grpSp>
      <p:grpSp>
        <p:nvGrpSpPr>
          <p:cNvPr id="13" name="Google Shape;99;p2">
            <a:extLst>
              <a:ext uri="{FF2B5EF4-FFF2-40B4-BE49-F238E27FC236}">
                <a16:creationId xmlns:a16="http://schemas.microsoft.com/office/drawing/2014/main" xmlns="" id="{A1703330-CB68-4558-BFA4-CF3393AA0A5F}"/>
              </a:ext>
            </a:extLst>
          </p:cNvPr>
          <p:cNvGrpSpPr/>
          <p:nvPr/>
        </p:nvGrpSpPr>
        <p:grpSpPr>
          <a:xfrm>
            <a:off x="5650122" y="3467117"/>
            <a:ext cx="6979697" cy="1879179"/>
            <a:chOff x="5535822" y="3467117"/>
            <a:chExt cx="6979697" cy="1879179"/>
          </a:xfrm>
        </p:grpSpPr>
        <p:grpSp>
          <p:nvGrpSpPr>
            <p:cNvPr id="14" name="Google Shape;100;p2">
              <a:extLst>
                <a:ext uri="{FF2B5EF4-FFF2-40B4-BE49-F238E27FC236}">
                  <a16:creationId xmlns:a16="http://schemas.microsoft.com/office/drawing/2014/main" xmlns="" id="{02DB1AD0-97A8-4176-95F7-0A3547582EA0}"/>
                </a:ext>
              </a:extLst>
            </p:cNvPr>
            <p:cNvGrpSpPr/>
            <p:nvPr/>
          </p:nvGrpSpPr>
          <p:grpSpPr>
            <a:xfrm>
              <a:off x="5535822" y="3467117"/>
              <a:ext cx="6979697" cy="1879179"/>
              <a:chOff x="5489437" y="1671145"/>
              <a:chExt cx="6979697" cy="1460794"/>
            </a:xfrm>
          </p:grpSpPr>
          <p:pic>
            <p:nvPicPr>
              <p:cNvPr id="16" name="Google Shape;101;p2">
                <a:extLst>
                  <a:ext uri="{FF2B5EF4-FFF2-40B4-BE49-F238E27FC236}">
                    <a16:creationId xmlns:a16="http://schemas.microsoft.com/office/drawing/2014/main" xmlns="" id="{A9E41132-1421-4C17-A6A3-514A3E548C69}"/>
                  </a:ext>
                </a:extLst>
              </p:cNvPr>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7" name="Google Shape;102;p2">
                <a:extLst>
                  <a:ext uri="{FF2B5EF4-FFF2-40B4-BE49-F238E27FC236}">
                    <a16:creationId xmlns:a16="http://schemas.microsoft.com/office/drawing/2014/main" xmlns="" id="{A433C718-3DD8-4733-839D-9D830ED85DDA}"/>
                  </a:ext>
                </a:extLst>
              </p:cNvPr>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6">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5" name="Google Shape;103;p2">
              <a:extLst>
                <a:ext uri="{FF2B5EF4-FFF2-40B4-BE49-F238E27FC236}">
                  <a16:creationId xmlns:a16="http://schemas.microsoft.com/office/drawing/2014/main" xmlns="" id="{D31B3544-7933-45B5-84B3-0D59D7E16E67}"/>
                </a:ext>
              </a:extLst>
            </p:cNvPr>
            <p:cNvPicPr preferRelativeResize="0"/>
            <p:nvPr/>
          </p:nvPicPr>
          <p:blipFill rotWithShape="1">
            <a:blip r:embed="rId7">
              <a:alphaModFix/>
            </a:blip>
            <a:srcRect/>
            <a:stretch/>
          </p:blipFill>
          <p:spPr>
            <a:xfrm>
              <a:off x="5740028" y="3723602"/>
              <a:ext cx="694807" cy="709177"/>
            </a:xfrm>
            <a:prstGeom prst="rect">
              <a:avLst/>
            </a:prstGeom>
            <a:solidFill>
              <a:srgbClr val="7030A0"/>
            </a:solidFill>
            <a:ln>
              <a:noFill/>
            </a:ln>
          </p:spPr>
        </p:pic>
      </p:grpSp>
      <p:grpSp>
        <p:nvGrpSpPr>
          <p:cNvPr id="18" name="Google Shape;104;p2">
            <a:extLst>
              <a:ext uri="{FF2B5EF4-FFF2-40B4-BE49-F238E27FC236}">
                <a16:creationId xmlns:a16="http://schemas.microsoft.com/office/drawing/2014/main" xmlns="" id="{98AA7B87-DEC1-41B3-BBFE-FA2DCCACC90A}"/>
              </a:ext>
            </a:extLst>
          </p:cNvPr>
          <p:cNvGrpSpPr/>
          <p:nvPr/>
        </p:nvGrpSpPr>
        <p:grpSpPr>
          <a:xfrm>
            <a:off x="-246449" y="4944733"/>
            <a:ext cx="7297204" cy="1879179"/>
            <a:chOff x="-307832" y="4754233"/>
            <a:chExt cx="6979697" cy="1879179"/>
          </a:xfrm>
        </p:grpSpPr>
        <p:grpSp>
          <p:nvGrpSpPr>
            <p:cNvPr id="19" name="Google Shape;105;p2">
              <a:extLst>
                <a:ext uri="{FF2B5EF4-FFF2-40B4-BE49-F238E27FC236}">
                  <a16:creationId xmlns:a16="http://schemas.microsoft.com/office/drawing/2014/main" xmlns="" id="{4120EDDD-4454-40CB-85A2-B8A7F7F08BED}"/>
                </a:ext>
              </a:extLst>
            </p:cNvPr>
            <p:cNvGrpSpPr/>
            <p:nvPr/>
          </p:nvGrpSpPr>
          <p:grpSpPr>
            <a:xfrm flipH="1">
              <a:off x="-307832" y="4754233"/>
              <a:ext cx="6979697" cy="1879179"/>
              <a:chOff x="5489437" y="1671145"/>
              <a:chExt cx="6979697" cy="1460794"/>
            </a:xfrm>
          </p:grpSpPr>
          <p:pic>
            <p:nvPicPr>
              <p:cNvPr id="21" name="Google Shape;106;p2">
                <a:extLst>
                  <a:ext uri="{FF2B5EF4-FFF2-40B4-BE49-F238E27FC236}">
                    <a16:creationId xmlns:a16="http://schemas.microsoft.com/office/drawing/2014/main" xmlns="" id="{D971BDCC-A889-4734-B5D4-97A75E18BE78}"/>
                  </a:ext>
                </a:extLst>
              </p:cNvPr>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7;p2">
                <a:extLst>
                  <a:ext uri="{FF2B5EF4-FFF2-40B4-BE49-F238E27FC236}">
                    <a16:creationId xmlns:a16="http://schemas.microsoft.com/office/drawing/2014/main" xmlns="" id="{84F7B4DF-1C46-4F05-9F53-D067E621D0F4}"/>
                  </a:ext>
                </a:extLst>
              </p:cNvPr>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99C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0" name="Google Shape;108;p2">
              <a:extLst>
                <a:ext uri="{FF2B5EF4-FFF2-40B4-BE49-F238E27FC236}">
                  <a16:creationId xmlns:a16="http://schemas.microsoft.com/office/drawing/2014/main" xmlns="" id="{4951CDBF-F121-4B51-925D-0CE11F0EDDE9}"/>
                </a:ext>
              </a:extLst>
            </p:cNvPr>
            <p:cNvPicPr preferRelativeResize="0"/>
            <p:nvPr/>
          </p:nvPicPr>
          <p:blipFill rotWithShape="1">
            <a:blip r:embed="rId8">
              <a:alphaModFix/>
            </a:blip>
            <a:srcRect/>
            <a:stretch/>
          </p:blipFill>
          <p:spPr>
            <a:xfrm>
              <a:off x="5764734" y="5009771"/>
              <a:ext cx="694807" cy="667661"/>
            </a:xfrm>
            <a:prstGeom prst="rect">
              <a:avLst/>
            </a:prstGeom>
            <a:solidFill>
              <a:srgbClr val="C00000"/>
            </a:solidFill>
            <a:ln>
              <a:noFill/>
            </a:ln>
          </p:spPr>
        </p:pic>
      </p:grpSp>
      <p:grpSp>
        <p:nvGrpSpPr>
          <p:cNvPr id="25" name="Google Shape;100;p2">
            <a:extLst>
              <a:ext uri="{FF2B5EF4-FFF2-40B4-BE49-F238E27FC236}">
                <a16:creationId xmlns:a16="http://schemas.microsoft.com/office/drawing/2014/main" xmlns="" id="{F21A01EF-AACB-4834-B055-600404BA14E6}"/>
              </a:ext>
            </a:extLst>
          </p:cNvPr>
          <p:cNvGrpSpPr/>
          <p:nvPr/>
        </p:nvGrpSpPr>
        <p:grpSpPr>
          <a:xfrm>
            <a:off x="5650122" y="562934"/>
            <a:ext cx="6979697" cy="1879179"/>
            <a:chOff x="5489437" y="1671145"/>
            <a:chExt cx="6979697" cy="1460794"/>
          </a:xfrm>
        </p:grpSpPr>
        <p:pic>
          <p:nvPicPr>
            <p:cNvPr id="27" name="Google Shape;101;p2">
              <a:extLst>
                <a:ext uri="{FF2B5EF4-FFF2-40B4-BE49-F238E27FC236}">
                  <a16:creationId xmlns:a16="http://schemas.microsoft.com/office/drawing/2014/main" xmlns="" id="{78024AF3-B06A-4CE9-82F0-92F3A33C6F1F}"/>
                </a:ext>
              </a:extLst>
            </p:cNvPr>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8" name="Google Shape;102;p2">
              <a:extLst>
                <a:ext uri="{FF2B5EF4-FFF2-40B4-BE49-F238E27FC236}">
                  <a16:creationId xmlns:a16="http://schemas.microsoft.com/office/drawing/2014/main" xmlns="" id="{F896FF9F-4FCA-4DD7-989E-9273D22FE5A8}"/>
                </a:ext>
              </a:extLst>
            </p:cNvPr>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4">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29" name="Google Shape;93;p2">
            <a:extLst>
              <a:ext uri="{FF2B5EF4-FFF2-40B4-BE49-F238E27FC236}">
                <a16:creationId xmlns:a16="http://schemas.microsoft.com/office/drawing/2014/main" xmlns="" id="{9C76C5E8-5FA5-406F-856B-BD2E0B1F6438}"/>
              </a:ext>
            </a:extLst>
          </p:cNvPr>
          <p:cNvPicPr preferRelativeResize="0"/>
          <p:nvPr/>
        </p:nvPicPr>
        <p:blipFill rotWithShape="1">
          <a:blip r:embed="rId9">
            <a:alphaModFix/>
          </a:blip>
          <a:srcRect/>
          <a:stretch/>
        </p:blipFill>
        <p:spPr>
          <a:xfrm>
            <a:off x="5802240" y="804226"/>
            <a:ext cx="696095" cy="745495"/>
          </a:xfrm>
          <a:prstGeom prst="rect">
            <a:avLst/>
          </a:prstGeom>
          <a:noFill/>
          <a:ln>
            <a:noFill/>
          </a:ln>
        </p:spPr>
      </p:pic>
      <p:sp>
        <p:nvSpPr>
          <p:cNvPr id="30" name="Rectangle 29">
            <a:extLst>
              <a:ext uri="{FF2B5EF4-FFF2-40B4-BE49-F238E27FC236}">
                <a16:creationId xmlns:a16="http://schemas.microsoft.com/office/drawing/2014/main" xmlns="" id="{DB825675-5C5A-46FC-821A-63B4096C4297}"/>
              </a:ext>
            </a:extLst>
          </p:cNvPr>
          <p:cNvSpPr/>
          <p:nvPr/>
        </p:nvSpPr>
        <p:spPr>
          <a:xfrm>
            <a:off x="6660419" y="741651"/>
            <a:ext cx="4896581" cy="830997"/>
          </a:xfrm>
          <a:prstGeom prst="rect">
            <a:avLst/>
          </a:prstGeom>
        </p:spPr>
        <p:txBody>
          <a:bodyPr wrap="square">
            <a:spAutoFit/>
          </a:bodyPr>
          <a:lstStyle/>
          <a:p>
            <a:pPr lvl="0"/>
            <a:r>
              <a:rPr lang="en-SG" sz="2400" dirty="0">
                <a:solidFill>
                  <a:srgbClr val="008000"/>
                </a:solidFill>
                <a:latin typeface="Times New Roman" panose="02020603050405020304" pitchFamily="18" charset="0"/>
                <a:cs typeface="Times New Roman" panose="02020603050405020304" pitchFamily="18" charset="0"/>
              </a:rPr>
              <a:t>T</a:t>
            </a:r>
            <a:r>
              <a:rPr lang="vi-VN" sz="2400" dirty="0">
                <a:solidFill>
                  <a:srgbClr val="008000"/>
                </a:solidFill>
                <a:latin typeface="Times New Roman" panose="02020603050405020304" pitchFamily="18" charset="0"/>
                <a:cs typeface="Times New Roman" panose="02020603050405020304" pitchFamily="18" charset="0"/>
              </a:rPr>
              <a:t>ừ đầu </a:t>
            </a:r>
            <a:r>
              <a:rPr lang="vi-VN" sz="2400" dirty="0">
                <a:solidFill>
                  <a:srgbClr val="008000"/>
                </a:solidFill>
                <a:latin typeface="Times New Roman" panose="02020603050405020304" pitchFamily="18" charset="0"/>
                <a:cs typeface="Times New Roman" panose="02020603050405020304" pitchFamily="18" charset="0"/>
                <a:sym typeface="Wingdings 3"/>
              </a:rPr>
              <a:t></a:t>
            </a:r>
            <a:r>
              <a:rPr lang="vi-VN" sz="2400" dirty="0">
                <a:solidFill>
                  <a:srgbClr val="008000"/>
                </a:solidFill>
                <a:latin typeface="Times New Roman" panose="02020603050405020304" pitchFamily="18" charset="0"/>
                <a:cs typeface="Times New Roman" panose="02020603050405020304" pitchFamily="18" charset="0"/>
              </a:rPr>
              <a:t>phía </a:t>
            </a:r>
            <a:r>
              <a:rPr lang="vi-VN" sz="2400" dirty="0" smtClean="0">
                <a:solidFill>
                  <a:srgbClr val="008000"/>
                </a:solidFill>
                <a:latin typeface="Times New Roman" panose="02020603050405020304" pitchFamily="18" charset="0"/>
                <a:cs typeface="Times New Roman" panose="02020603050405020304" pitchFamily="18" charset="0"/>
              </a:rPr>
              <a:t>tây.</a:t>
            </a:r>
            <a:r>
              <a:rPr lang="en-SG" sz="2400" dirty="0" smtClean="0">
                <a:solidFill>
                  <a:srgbClr val="008000"/>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Giới thiệu chung vị trí làng quê của</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nhân vật tôi.</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35BD2359-5671-4937-895A-06CE84B8AE4F}"/>
              </a:ext>
            </a:extLst>
          </p:cNvPr>
          <p:cNvSpPr/>
          <p:nvPr/>
        </p:nvSpPr>
        <p:spPr>
          <a:xfrm>
            <a:off x="568596" y="2189573"/>
            <a:ext cx="5458523" cy="1200329"/>
          </a:xfrm>
          <a:prstGeom prst="rect">
            <a:avLst/>
          </a:prstGeom>
        </p:spPr>
        <p:txBody>
          <a:bodyPr wrap="square">
            <a:spAutoFit/>
          </a:bodyPr>
          <a:lstStyle/>
          <a:p>
            <a:pPr lvl="0"/>
            <a:r>
              <a:rPr lang="en-SG" sz="2400" dirty="0">
                <a:solidFill>
                  <a:srgbClr val="008000"/>
                </a:solidFill>
                <a:latin typeface="Times New Roman" panose="02020603050405020304" pitchFamily="18" charset="0"/>
                <a:cs typeface="Times New Roman" panose="02020603050405020304" pitchFamily="18" charset="0"/>
              </a:rPr>
              <a:t>T</a:t>
            </a:r>
            <a:r>
              <a:rPr lang="vi-VN" sz="2400" dirty="0">
                <a:solidFill>
                  <a:srgbClr val="008000"/>
                </a:solidFill>
                <a:latin typeface="Times New Roman" panose="02020603050405020304" pitchFamily="18" charset="0"/>
                <a:cs typeface="Times New Roman" panose="02020603050405020304" pitchFamily="18" charset="0"/>
              </a:rPr>
              <a:t>iếp </a:t>
            </a:r>
            <a:r>
              <a:rPr lang="vi-VN" sz="2400" dirty="0">
                <a:solidFill>
                  <a:srgbClr val="008000"/>
                </a:solidFill>
                <a:latin typeface="Times New Roman" panose="02020603050405020304" pitchFamily="18" charset="0"/>
                <a:cs typeface="Times New Roman" panose="02020603050405020304" pitchFamily="18" charset="0"/>
                <a:sym typeface="Wingdings 3"/>
              </a:rPr>
              <a:t></a:t>
            </a:r>
            <a:r>
              <a:rPr lang="vi-VN" sz="2400" dirty="0">
                <a:solidFill>
                  <a:srgbClr val="008000"/>
                </a:solidFill>
                <a:latin typeface="Times New Roman" panose="02020603050405020304" pitchFamily="18" charset="0"/>
                <a:cs typeface="Times New Roman" panose="02020603050405020304" pitchFamily="18" charset="0"/>
              </a:rPr>
              <a:t> thần </a:t>
            </a:r>
            <a:r>
              <a:rPr lang="vi-VN" sz="2400" dirty="0" smtClean="0">
                <a:solidFill>
                  <a:srgbClr val="008000"/>
                </a:solidFill>
                <a:latin typeface="Times New Roman" panose="02020603050405020304" pitchFamily="18" charset="0"/>
                <a:cs typeface="Times New Roman" panose="02020603050405020304" pitchFamily="18" charset="0"/>
              </a:rPr>
              <a:t>xanh.</a:t>
            </a:r>
            <a:r>
              <a:rPr lang="en-SG" sz="2400" dirty="0" smtClean="0">
                <a:solidFill>
                  <a:srgbClr val="008000"/>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Nhớ về hình ảnh </a:t>
            </a:r>
            <a:r>
              <a:rPr lang="en-SG" sz="2400" dirty="0" err="1" smtClean="0">
                <a:solidFill>
                  <a:srgbClr val="0000CC"/>
                </a:solidFill>
                <a:latin typeface="Times New Roman" panose="02020603050405020304" pitchFamily="18" charset="0"/>
                <a:cs typeface="Times New Roman" panose="02020603050405020304" pitchFamily="18" charset="0"/>
              </a:rPr>
              <a:t>hai</a:t>
            </a:r>
            <a:r>
              <a:rPr lang="en-SG" sz="2400" dirty="0" smtClean="0">
                <a:solidFill>
                  <a:srgbClr val="0000CC"/>
                </a:solidFill>
                <a:latin typeface="Times New Roman" panose="02020603050405020304" pitchFamily="18" charset="0"/>
                <a:cs typeface="Times New Roman" panose="02020603050405020304" pitchFamily="18" charset="0"/>
              </a:rPr>
              <a:t> </a:t>
            </a:r>
            <a:r>
              <a:rPr lang="en-SG" sz="2400" dirty="0" err="1" smtClean="0">
                <a:solidFill>
                  <a:srgbClr val="0000CC"/>
                </a:solidFill>
                <a:latin typeface="Times New Roman" panose="02020603050405020304" pitchFamily="18" charset="0"/>
                <a:cs typeface="Times New Roman" panose="02020603050405020304" pitchFamily="18" charset="0"/>
              </a:rPr>
              <a:t>cây</a:t>
            </a:r>
            <a:r>
              <a:rPr lang="en-SG" sz="2400" dirty="0" smtClean="0">
                <a:solidFill>
                  <a:srgbClr val="0000CC"/>
                </a:solidFill>
                <a:latin typeface="Times New Roman" panose="02020603050405020304" pitchFamily="18" charset="0"/>
                <a:cs typeface="Times New Roman" panose="02020603050405020304" pitchFamily="18" charset="0"/>
              </a:rPr>
              <a:t> </a:t>
            </a:r>
            <a:r>
              <a:rPr lang="en-SG" sz="2400" dirty="0" err="1" smtClean="0">
                <a:solidFill>
                  <a:srgbClr val="0000CC"/>
                </a:solidFill>
                <a:latin typeface="Times New Roman" panose="02020603050405020304" pitchFamily="18" charset="0"/>
                <a:cs typeface="Times New Roman" panose="02020603050405020304" pitchFamily="18" charset="0"/>
              </a:rPr>
              <a:t>phong</a:t>
            </a:r>
            <a:r>
              <a:rPr lang="en-SG" sz="2400" dirty="0" smtClean="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và cảm xúc, tâm trạng của </a:t>
            </a:r>
            <a:r>
              <a:rPr lang="en-US" sz="2400" dirty="0">
                <a:solidFill>
                  <a:srgbClr val="0000CC"/>
                </a:solidFill>
                <a:latin typeface="Times New Roman" panose="02020603050405020304" pitchFamily="18" charset="0"/>
                <a:cs typeface="Times New Roman" panose="02020603050405020304" pitchFamily="18" charset="0"/>
              </a:rPr>
              <a:t>“</a:t>
            </a:r>
            <a:r>
              <a:rPr lang="vi-VN" sz="2400" dirty="0">
                <a:solidFill>
                  <a:srgbClr val="0000CC"/>
                </a:solidFill>
                <a:latin typeface="Times New Roman" panose="02020603050405020304" pitchFamily="18" charset="0"/>
                <a:cs typeface="Times New Roman" panose="02020603050405020304" pitchFamily="18" charset="0"/>
              </a:rPr>
              <a:t>tôi</a:t>
            </a:r>
            <a:r>
              <a:rPr lang="en-US" sz="2400" dirty="0">
                <a:solidFill>
                  <a:srgbClr val="0000CC"/>
                </a:solidFill>
                <a:latin typeface="Times New Roman" panose="02020603050405020304" pitchFamily="18" charset="0"/>
                <a:cs typeface="Times New Roman" panose="02020603050405020304" pitchFamily="18" charset="0"/>
              </a:rPr>
              <a:t>”</a:t>
            </a:r>
            <a:r>
              <a:rPr lang="vi-VN" sz="2400" dirty="0">
                <a:solidFill>
                  <a:srgbClr val="0000CC"/>
                </a:solidFill>
                <a:latin typeface="Times New Roman" panose="02020603050405020304" pitchFamily="18" charset="0"/>
                <a:cs typeface="Times New Roman" panose="02020603050405020304" pitchFamily="18" charset="0"/>
              </a:rPr>
              <a:t> mỗi lần về thăm làng, thăm cây.</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xmlns="" id="{C88C557F-CC74-402E-BB50-189F2821E1B1}"/>
              </a:ext>
            </a:extLst>
          </p:cNvPr>
          <p:cNvSpPr/>
          <p:nvPr/>
        </p:nvSpPr>
        <p:spPr>
          <a:xfrm>
            <a:off x="6662263" y="3501138"/>
            <a:ext cx="4920137" cy="1200329"/>
          </a:xfrm>
          <a:prstGeom prst="rect">
            <a:avLst/>
          </a:prstGeom>
        </p:spPr>
        <p:txBody>
          <a:bodyPr wrap="square">
            <a:spAutoFit/>
          </a:bodyPr>
          <a:lstStyle/>
          <a:p>
            <a:pPr lvl="0"/>
            <a:r>
              <a:rPr lang="en-SG" sz="2400" dirty="0">
                <a:solidFill>
                  <a:srgbClr val="008000"/>
                </a:solidFill>
                <a:latin typeface="Times New Roman" panose="02020603050405020304" pitchFamily="18" charset="0"/>
                <a:cs typeface="Times New Roman" panose="02020603050405020304" pitchFamily="18" charset="0"/>
              </a:rPr>
              <a:t>T</a:t>
            </a:r>
            <a:r>
              <a:rPr lang="vi-VN" sz="2400" dirty="0">
                <a:solidFill>
                  <a:srgbClr val="008000"/>
                </a:solidFill>
                <a:latin typeface="Times New Roman" panose="02020603050405020304" pitchFamily="18" charset="0"/>
                <a:cs typeface="Times New Roman" panose="02020603050405020304" pitchFamily="18" charset="0"/>
              </a:rPr>
              <a:t>iếp </a:t>
            </a:r>
            <a:r>
              <a:rPr lang="vi-VN" sz="2400" dirty="0">
                <a:solidFill>
                  <a:srgbClr val="008000"/>
                </a:solidFill>
                <a:latin typeface="Times New Roman" panose="02020603050405020304" pitchFamily="18" charset="0"/>
                <a:cs typeface="Times New Roman" panose="02020603050405020304" pitchFamily="18" charset="0"/>
                <a:sym typeface="Wingdings 3"/>
              </a:rPr>
              <a:t></a:t>
            </a:r>
            <a:r>
              <a:rPr lang="vi-VN" sz="2400" dirty="0">
                <a:solidFill>
                  <a:srgbClr val="008000"/>
                </a:solidFill>
                <a:latin typeface="Times New Roman" panose="02020603050405020304" pitchFamily="18" charset="0"/>
                <a:cs typeface="Times New Roman" panose="02020603050405020304" pitchFamily="18" charset="0"/>
              </a:rPr>
              <a:t>biêng biếc </a:t>
            </a:r>
            <a:r>
              <a:rPr lang="vi-VN" sz="2400" dirty="0" smtClean="0">
                <a:solidFill>
                  <a:srgbClr val="008000"/>
                </a:solidFill>
                <a:latin typeface="Times New Roman" panose="02020603050405020304" pitchFamily="18" charset="0"/>
                <a:cs typeface="Times New Roman" panose="02020603050405020304" pitchFamily="18" charset="0"/>
              </a:rPr>
              <a:t>kia.</a:t>
            </a:r>
            <a:r>
              <a:rPr lang="en-SG" sz="2400" dirty="0" smtClean="0">
                <a:solidFill>
                  <a:srgbClr val="008000"/>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Nhớ về cảm xúc và tâm trạng</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hồi trẻ thơ với bạn bè</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kỉ</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niệm</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với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hai</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cây</a:t>
            </a:r>
            <a:r>
              <a:rPr lang="en-US" sz="2400" dirty="0" smtClean="0">
                <a:solidFill>
                  <a:srgbClr val="0000CC"/>
                </a:solidFill>
                <a:latin typeface="Times New Roman" panose="02020603050405020304" pitchFamily="18" charset="0"/>
                <a:cs typeface="Times New Roman" panose="02020603050405020304" pitchFamily="18" charset="0"/>
              </a:rPr>
              <a:t> </a:t>
            </a:r>
            <a:r>
              <a:rPr lang="en-US" sz="2400" dirty="0" err="1" smtClean="0">
                <a:solidFill>
                  <a:srgbClr val="0000CC"/>
                </a:solidFill>
                <a:latin typeface="Times New Roman" panose="02020603050405020304" pitchFamily="18" charset="0"/>
                <a:cs typeface="Times New Roman" panose="02020603050405020304" pitchFamily="18" charset="0"/>
              </a:rPr>
              <a:t>phong</a:t>
            </a:r>
            <a:r>
              <a:rPr lang="en-US" sz="2400" dirty="0" smtClean="0">
                <a:solidFill>
                  <a:srgbClr val="0000CC"/>
                </a:solidFill>
                <a:latin typeface="Times New Roman" panose="02020603050405020304" pitchFamily="18" charset="0"/>
                <a:cs typeface="Times New Roman" panose="02020603050405020304" pitchFamily="18" charset="0"/>
              </a:rPr>
              <a:t>.</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A0D088ED-E9E3-4F3F-AD5A-555905470B51}"/>
              </a:ext>
            </a:extLst>
          </p:cNvPr>
          <p:cNvSpPr/>
          <p:nvPr/>
        </p:nvSpPr>
        <p:spPr>
          <a:xfrm>
            <a:off x="1124360" y="5138236"/>
            <a:ext cx="4896581" cy="1200329"/>
          </a:xfrm>
          <a:prstGeom prst="rect">
            <a:avLst/>
          </a:prstGeom>
        </p:spPr>
        <p:txBody>
          <a:bodyPr wrap="square">
            <a:spAutoFit/>
          </a:bodyPr>
          <a:lstStyle/>
          <a:p>
            <a:pPr lvl="0"/>
            <a:r>
              <a:rPr lang="en-SG" sz="2400" dirty="0" err="1">
                <a:solidFill>
                  <a:srgbClr val="008000"/>
                </a:solidFill>
                <a:latin typeface="Times New Roman" panose="02020603050405020304" pitchFamily="18" charset="0"/>
                <a:cs typeface="Times New Roman" panose="02020603050405020304" pitchFamily="18" charset="0"/>
              </a:rPr>
              <a:t>Còn</a:t>
            </a:r>
            <a:r>
              <a:rPr lang="en-SG" sz="2400" dirty="0">
                <a:solidFill>
                  <a:srgbClr val="008000"/>
                </a:solidFill>
                <a:latin typeface="Times New Roman" panose="02020603050405020304" pitchFamily="18" charset="0"/>
                <a:cs typeface="Times New Roman" panose="02020603050405020304" pitchFamily="18" charset="0"/>
              </a:rPr>
              <a:t> </a:t>
            </a:r>
            <a:r>
              <a:rPr lang="en-SG" sz="2400" dirty="0" err="1">
                <a:solidFill>
                  <a:srgbClr val="008000"/>
                </a:solidFill>
                <a:latin typeface="Times New Roman" panose="02020603050405020304" pitchFamily="18" charset="0"/>
                <a:cs typeface="Times New Roman" panose="02020603050405020304" pitchFamily="18" charset="0"/>
              </a:rPr>
              <a:t>lại</a:t>
            </a:r>
            <a:r>
              <a:rPr lang="en-SG" sz="2400" dirty="0">
                <a:solidFill>
                  <a:srgbClr val="008000"/>
                </a:solidFill>
                <a:latin typeface="Times New Roman" panose="02020603050405020304" pitchFamily="18" charset="0"/>
                <a:cs typeface="Times New Roman" panose="02020603050405020304" pitchFamily="18" charset="0"/>
              </a:rPr>
              <a:t>: </a:t>
            </a:r>
            <a:r>
              <a:rPr lang="en-US" sz="2400" dirty="0">
                <a:solidFill>
                  <a:srgbClr val="0000CC"/>
                </a:solidFill>
                <a:latin typeface="Times New Roman" panose="02020603050405020304" pitchFamily="18" charset="0"/>
                <a:cs typeface="Times New Roman" panose="02020603050405020304" pitchFamily="18" charset="0"/>
              </a:rPr>
              <a:t>N</a:t>
            </a:r>
            <a:r>
              <a:rPr lang="vi-VN" sz="2400" dirty="0">
                <a:solidFill>
                  <a:srgbClr val="0000CC"/>
                </a:solidFill>
                <a:latin typeface="Times New Roman" panose="02020603050405020304" pitchFamily="18" charset="0"/>
                <a:cs typeface="Times New Roman" panose="02020603050405020304" pitchFamily="18" charset="0"/>
              </a:rPr>
              <a:t>hớ đến người trồng hai cây phong</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ấy gắn liền với trường</a:t>
            </a:r>
            <a:r>
              <a:rPr lang="en-US" sz="2400" dirty="0">
                <a:solidFill>
                  <a:srgbClr val="0000CC"/>
                </a:solidFill>
                <a:latin typeface="Times New Roman" panose="02020603050405020304" pitchFamily="18" charset="0"/>
                <a:cs typeface="Times New Roman" panose="02020603050405020304" pitchFamily="18" charset="0"/>
              </a:rPr>
              <a:t> </a:t>
            </a:r>
            <a:endParaRPr lang="vi-VN" sz="2400" dirty="0" smtClean="0">
              <a:solidFill>
                <a:srgbClr val="0000CC"/>
              </a:solidFill>
              <a:latin typeface="Times New Roman" panose="02020603050405020304" pitchFamily="18" charset="0"/>
              <a:cs typeface="Times New Roman" panose="02020603050405020304" pitchFamily="18" charset="0"/>
            </a:endParaRPr>
          </a:p>
          <a:p>
            <a:pPr lvl="0"/>
            <a:r>
              <a:rPr lang="vi-VN" sz="2400" dirty="0" smtClean="0">
                <a:solidFill>
                  <a:srgbClr val="0000CC"/>
                </a:solidFill>
                <a:latin typeface="Times New Roman" panose="02020603050405020304" pitchFamily="18" charset="0"/>
                <a:cs typeface="Times New Roman" panose="02020603050405020304" pitchFamily="18" charset="0"/>
              </a:rPr>
              <a:t>Đuy-sen.</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26" name="Text Box 26">
            <a:extLst>
              <a:ext uri="{FF2B5EF4-FFF2-40B4-BE49-F238E27FC236}">
                <a16:creationId xmlns:a16="http://schemas.microsoft.com/office/drawing/2014/main" xmlns="" id="{423EDBCB-A5EE-4950-A8D9-418956BCBEFE}"/>
              </a:ext>
            </a:extLst>
          </p:cNvPr>
          <p:cNvSpPr txBox="1">
            <a:spLocks noChangeArrowheads="1"/>
          </p:cNvSpPr>
          <p:nvPr/>
        </p:nvSpPr>
        <p:spPr bwMode="auto">
          <a:xfrm>
            <a:off x="136395" y="577805"/>
            <a:ext cx="20542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u="sng" dirty="0" err="1" smtClean="0">
                <a:solidFill>
                  <a:srgbClr val="FF0000"/>
                </a:solidFill>
                <a:latin typeface="Times New Roman" panose="02020603050405020304" pitchFamily="18" charset="0"/>
                <a:cs typeface="Times New Roman" panose="02020603050405020304" pitchFamily="18" charset="0"/>
              </a:rPr>
              <a:t>c.Bố</a:t>
            </a:r>
            <a:r>
              <a:rPr lang="en-US" altLang="en-US" sz="3200" b="1" u="sng" dirty="0" smtClean="0">
                <a:solidFill>
                  <a:srgbClr val="FF0000"/>
                </a:solidFill>
                <a:latin typeface="Times New Roman" panose="02020603050405020304" pitchFamily="18" charset="0"/>
                <a:cs typeface="Times New Roman" panose="02020603050405020304" pitchFamily="18" charset="0"/>
              </a:rPr>
              <a:t> </a:t>
            </a:r>
            <a:r>
              <a:rPr lang="en-US" altLang="en-US" sz="3200" b="1" u="sng" dirty="0" err="1" smtClean="0">
                <a:solidFill>
                  <a:srgbClr val="FF0000"/>
                </a:solidFill>
                <a:latin typeface="Times New Roman" panose="02020603050405020304" pitchFamily="18" charset="0"/>
                <a:cs typeface="Times New Roman" panose="02020603050405020304" pitchFamily="18" charset="0"/>
              </a:rPr>
              <a:t>cục</a:t>
            </a:r>
            <a:r>
              <a:rPr lang="en-US" altLang="en-US" sz="3200" dirty="0" smtClean="0">
                <a:solidFill>
                  <a:srgbClr val="FF0000"/>
                </a:solidFill>
                <a:latin typeface="Times New Roman" panose="02020603050405020304" pitchFamily="18" charset="0"/>
                <a:cs typeface="Times New Roman" panose="02020603050405020304" pitchFamily="18" charset="0"/>
              </a:rPr>
              <a:t>:</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858496" y="663329"/>
            <a:ext cx="2213063" cy="1077218"/>
          </a:xfrm>
          <a:prstGeom prst="rect">
            <a:avLst/>
          </a:prstGeom>
          <a:noFill/>
        </p:spPr>
        <p:txBody>
          <a:bodyPr wrap="square" rtlCol="0">
            <a:spAutoFit/>
          </a:bodyPr>
          <a:lstStyle/>
          <a:p>
            <a:r>
              <a:rPr lang="en-US" altLang="en-US" sz="3200" dirty="0">
                <a:solidFill>
                  <a:srgbClr val="0000CC"/>
                </a:solidFill>
                <a:latin typeface="Times New Roman" panose="02020603050405020304" pitchFamily="18" charset="0"/>
                <a:cs typeface="Times New Roman" panose="02020603050405020304" pitchFamily="18" charset="0"/>
              </a:rPr>
              <a:t>4 </a:t>
            </a:r>
            <a:r>
              <a:rPr lang="en-US" altLang="en-US" sz="3200" dirty="0" err="1">
                <a:solidFill>
                  <a:srgbClr val="0000CC"/>
                </a:solidFill>
                <a:latin typeface="Times New Roman" panose="02020603050405020304" pitchFamily="18" charset="0"/>
                <a:cs typeface="Times New Roman" panose="02020603050405020304" pitchFamily="18" charset="0"/>
              </a:rPr>
              <a:t>phần</a:t>
            </a:r>
            <a:endParaRPr lang="en-US" altLang="en-US" sz="3200" dirty="0">
              <a:solidFill>
                <a:srgbClr val="0000CC"/>
              </a:solidFill>
              <a:latin typeface="Times New Roman" panose="02020603050405020304" pitchFamily="18" charset="0"/>
              <a:cs typeface="Times New Roman" panose="02020603050405020304" pitchFamily="18" charset="0"/>
            </a:endParaRPr>
          </a:p>
          <a:p>
            <a:endParaRPr lang="en-US" sz="3200" dirty="0"/>
          </a:p>
        </p:txBody>
      </p:sp>
      <p:pic>
        <p:nvPicPr>
          <p:cNvPr id="34" name="Content Placeholder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123" y="-113772"/>
            <a:ext cx="1087540" cy="88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8"/>
                                        </p:tgtEl>
                                        <p:attrNameLst>
                                          <p:attrName>ppt_w</p:attrName>
                                        </p:attrNameLst>
                                      </p:cBhvr>
                                      <p:tavLst>
                                        <p:tav tm="0">
                                          <p:val>
                                            <p:strVal val="ppt_w"/>
                                          </p:val>
                                        </p:tav>
                                        <p:tav tm="100000">
                                          <p:val>
                                            <p:fltVal val="0"/>
                                          </p:val>
                                        </p:tav>
                                      </p:tavLst>
                                    </p:anim>
                                    <p:anim calcmode="lin" valueType="num">
                                      <p:cBhvr>
                                        <p:cTn id="53" dur="1000"/>
                                        <p:tgtEl>
                                          <p:spTgt spid="8"/>
                                        </p:tgtEl>
                                        <p:attrNameLst>
                                          <p:attrName>ppt_h</p:attrName>
                                        </p:attrNameLst>
                                      </p:cBhvr>
                                      <p:tavLst>
                                        <p:tav tm="0">
                                          <p:val>
                                            <p:strVal val="ppt_h"/>
                                          </p:val>
                                        </p:tav>
                                        <p:tav tm="100000">
                                          <p:val>
                                            <p:fltVal val="0"/>
                                          </p:val>
                                        </p:tav>
                                      </p:tavLst>
                                    </p:anim>
                                    <p:anim calcmode="lin" valueType="num">
                                      <p:cBhvr>
                                        <p:cTn id="54" dur="1000"/>
                                        <p:tgtEl>
                                          <p:spTgt spid="8"/>
                                        </p:tgtEl>
                                        <p:attrNameLst>
                                          <p:attrName>style.rotation</p:attrName>
                                        </p:attrNameLst>
                                      </p:cBhvr>
                                      <p:tavLst>
                                        <p:tav tm="0">
                                          <p:val>
                                            <p:fltVal val="0"/>
                                          </p:val>
                                        </p:tav>
                                        <p:tav tm="100000">
                                          <p:val>
                                            <p:fltVal val="90"/>
                                          </p:val>
                                        </p:tav>
                                      </p:tavLst>
                                    </p:anim>
                                    <p:animEffect transition="out" filter="fade">
                                      <p:cBhvr>
                                        <p:cTn id="55" dur="1000"/>
                                        <p:tgtEl>
                                          <p:spTgt spid="8"/>
                                        </p:tgtEl>
                                      </p:cBhvr>
                                    </p:animEffect>
                                    <p:set>
                                      <p:cBhvr>
                                        <p:cTn id="56" dur="1" fill="hold">
                                          <p:stCondLst>
                                            <p:cond delay="999"/>
                                          </p:stCondLst>
                                        </p:cTn>
                                        <p:tgtEl>
                                          <p:spTgt spid="8"/>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13"/>
                                        </p:tgtEl>
                                        <p:attrNameLst>
                                          <p:attrName>ppt_w</p:attrName>
                                        </p:attrNameLst>
                                      </p:cBhvr>
                                      <p:tavLst>
                                        <p:tav tm="0">
                                          <p:val>
                                            <p:strVal val="ppt_w"/>
                                          </p:val>
                                        </p:tav>
                                        <p:tav tm="100000">
                                          <p:val>
                                            <p:fltVal val="0"/>
                                          </p:val>
                                        </p:tav>
                                      </p:tavLst>
                                    </p:anim>
                                    <p:anim calcmode="lin" valueType="num">
                                      <p:cBhvr>
                                        <p:cTn id="59" dur="1000"/>
                                        <p:tgtEl>
                                          <p:spTgt spid="13"/>
                                        </p:tgtEl>
                                        <p:attrNameLst>
                                          <p:attrName>ppt_h</p:attrName>
                                        </p:attrNameLst>
                                      </p:cBhvr>
                                      <p:tavLst>
                                        <p:tav tm="0">
                                          <p:val>
                                            <p:strVal val="ppt_h"/>
                                          </p:val>
                                        </p:tav>
                                        <p:tav tm="100000">
                                          <p:val>
                                            <p:fltVal val="0"/>
                                          </p:val>
                                        </p:tav>
                                      </p:tavLst>
                                    </p:anim>
                                    <p:anim calcmode="lin" valueType="num">
                                      <p:cBhvr>
                                        <p:cTn id="60" dur="1000"/>
                                        <p:tgtEl>
                                          <p:spTgt spid="13"/>
                                        </p:tgtEl>
                                        <p:attrNameLst>
                                          <p:attrName>style.rotation</p:attrName>
                                        </p:attrNameLst>
                                      </p:cBhvr>
                                      <p:tavLst>
                                        <p:tav tm="0">
                                          <p:val>
                                            <p:fltVal val="0"/>
                                          </p:val>
                                        </p:tav>
                                        <p:tav tm="100000">
                                          <p:val>
                                            <p:fltVal val="90"/>
                                          </p:val>
                                        </p:tav>
                                      </p:tavLst>
                                    </p:anim>
                                    <p:animEffect transition="out" filter="fade">
                                      <p:cBhvr>
                                        <p:cTn id="61" dur="1000"/>
                                        <p:tgtEl>
                                          <p:spTgt spid="13"/>
                                        </p:tgtEl>
                                      </p:cBhvr>
                                    </p:animEffect>
                                    <p:set>
                                      <p:cBhvr>
                                        <p:cTn id="62" dur="1" fill="hold">
                                          <p:stCondLst>
                                            <p:cond delay="999"/>
                                          </p:stCondLst>
                                        </p:cTn>
                                        <p:tgtEl>
                                          <p:spTgt spid="13"/>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18"/>
                                        </p:tgtEl>
                                        <p:attrNameLst>
                                          <p:attrName>ppt_w</p:attrName>
                                        </p:attrNameLst>
                                      </p:cBhvr>
                                      <p:tavLst>
                                        <p:tav tm="0">
                                          <p:val>
                                            <p:strVal val="ppt_w"/>
                                          </p:val>
                                        </p:tav>
                                        <p:tav tm="100000">
                                          <p:val>
                                            <p:fltVal val="0"/>
                                          </p:val>
                                        </p:tav>
                                      </p:tavLst>
                                    </p:anim>
                                    <p:anim calcmode="lin" valueType="num">
                                      <p:cBhvr>
                                        <p:cTn id="65" dur="1000"/>
                                        <p:tgtEl>
                                          <p:spTgt spid="18"/>
                                        </p:tgtEl>
                                        <p:attrNameLst>
                                          <p:attrName>ppt_h</p:attrName>
                                        </p:attrNameLst>
                                      </p:cBhvr>
                                      <p:tavLst>
                                        <p:tav tm="0">
                                          <p:val>
                                            <p:strVal val="ppt_h"/>
                                          </p:val>
                                        </p:tav>
                                        <p:tav tm="100000">
                                          <p:val>
                                            <p:fltVal val="0"/>
                                          </p:val>
                                        </p:tav>
                                      </p:tavLst>
                                    </p:anim>
                                    <p:anim calcmode="lin" valueType="num">
                                      <p:cBhvr>
                                        <p:cTn id="66" dur="1000"/>
                                        <p:tgtEl>
                                          <p:spTgt spid="18"/>
                                        </p:tgtEl>
                                        <p:attrNameLst>
                                          <p:attrName>style.rotation</p:attrName>
                                        </p:attrNameLst>
                                      </p:cBhvr>
                                      <p:tavLst>
                                        <p:tav tm="0">
                                          <p:val>
                                            <p:fltVal val="0"/>
                                          </p:val>
                                        </p:tav>
                                        <p:tav tm="100000">
                                          <p:val>
                                            <p:fltVal val="90"/>
                                          </p:val>
                                        </p:tav>
                                      </p:tavLst>
                                    </p:anim>
                                    <p:animEffect transition="out" filter="fade">
                                      <p:cBhvr>
                                        <p:cTn id="67" dur="1000"/>
                                        <p:tgtEl>
                                          <p:spTgt spid="18"/>
                                        </p:tgtEl>
                                      </p:cBhvr>
                                    </p:animEffect>
                                    <p:set>
                                      <p:cBhvr>
                                        <p:cTn id="68" dur="1" fill="hold">
                                          <p:stCondLst>
                                            <p:cond delay="999"/>
                                          </p:stCondLst>
                                        </p:cTn>
                                        <p:tgtEl>
                                          <p:spTgt spid="18"/>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2"/>
                                        </p:tgtEl>
                                        <p:attrNameLst>
                                          <p:attrName>ppt_w</p:attrName>
                                        </p:attrNameLst>
                                      </p:cBhvr>
                                      <p:tavLst>
                                        <p:tav tm="0">
                                          <p:val>
                                            <p:strVal val="ppt_w"/>
                                          </p:val>
                                        </p:tav>
                                        <p:tav tm="100000">
                                          <p:val>
                                            <p:fltVal val="0"/>
                                          </p:val>
                                        </p:tav>
                                      </p:tavLst>
                                    </p:anim>
                                    <p:anim calcmode="lin" valueType="num">
                                      <p:cBhvr>
                                        <p:cTn id="71" dur="1000"/>
                                        <p:tgtEl>
                                          <p:spTgt spid="2"/>
                                        </p:tgtEl>
                                        <p:attrNameLst>
                                          <p:attrName>ppt_h</p:attrName>
                                        </p:attrNameLst>
                                      </p:cBhvr>
                                      <p:tavLst>
                                        <p:tav tm="0">
                                          <p:val>
                                            <p:strVal val="ppt_h"/>
                                          </p:val>
                                        </p:tav>
                                        <p:tav tm="100000">
                                          <p:val>
                                            <p:fltVal val="0"/>
                                          </p:val>
                                        </p:tav>
                                      </p:tavLst>
                                    </p:anim>
                                    <p:anim calcmode="lin" valueType="num">
                                      <p:cBhvr>
                                        <p:cTn id="72" dur="1000"/>
                                        <p:tgtEl>
                                          <p:spTgt spid="2"/>
                                        </p:tgtEl>
                                        <p:attrNameLst>
                                          <p:attrName>style.rotation</p:attrName>
                                        </p:attrNameLst>
                                      </p:cBhvr>
                                      <p:tavLst>
                                        <p:tav tm="0">
                                          <p:val>
                                            <p:fltVal val="0"/>
                                          </p:val>
                                        </p:tav>
                                        <p:tav tm="100000">
                                          <p:val>
                                            <p:fltVal val="90"/>
                                          </p:val>
                                        </p:tav>
                                      </p:tavLst>
                                    </p:anim>
                                    <p:animEffect transition="out" filter="fade">
                                      <p:cBhvr>
                                        <p:cTn id="73" dur="1000"/>
                                        <p:tgtEl>
                                          <p:spTgt spid="2"/>
                                        </p:tgtEl>
                                      </p:cBhvr>
                                    </p:animEffect>
                                    <p:set>
                                      <p:cBhvr>
                                        <p:cTn id="74" dur="1" fill="hold">
                                          <p:stCondLst>
                                            <p:cond delay="999"/>
                                          </p:stCondLst>
                                        </p:cTn>
                                        <p:tgtEl>
                                          <p:spTgt spid="2"/>
                                        </p:tgtEl>
                                        <p:attrNameLst>
                                          <p:attrName>style.visibility</p:attrName>
                                        </p:attrNameLst>
                                      </p:cBhvr>
                                      <p:to>
                                        <p:strVal val="hidden"/>
                                      </p:to>
                                    </p:set>
                                  </p:childTnLst>
                                </p:cTn>
                              </p:par>
                              <p:par>
                                <p:cTn id="75" presetID="31" presetClass="exit" presetSubtype="0" fill="hold" nodeType="withEffect">
                                  <p:stCondLst>
                                    <p:cond delay="0"/>
                                  </p:stCondLst>
                                  <p:childTnLst>
                                    <p:anim calcmode="lin" valueType="num">
                                      <p:cBhvr>
                                        <p:cTn id="76" dur="1000"/>
                                        <p:tgtEl>
                                          <p:spTgt spid="25"/>
                                        </p:tgtEl>
                                        <p:attrNameLst>
                                          <p:attrName>ppt_w</p:attrName>
                                        </p:attrNameLst>
                                      </p:cBhvr>
                                      <p:tavLst>
                                        <p:tav tm="0">
                                          <p:val>
                                            <p:strVal val="ppt_w"/>
                                          </p:val>
                                        </p:tav>
                                        <p:tav tm="100000">
                                          <p:val>
                                            <p:fltVal val="0"/>
                                          </p:val>
                                        </p:tav>
                                      </p:tavLst>
                                    </p:anim>
                                    <p:anim calcmode="lin" valueType="num">
                                      <p:cBhvr>
                                        <p:cTn id="77" dur="1000"/>
                                        <p:tgtEl>
                                          <p:spTgt spid="25"/>
                                        </p:tgtEl>
                                        <p:attrNameLst>
                                          <p:attrName>ppt_h</p:attrName>
                                        </p:attrNameLst>
                                      </p:cBhvr>
                                      <p:tavLst>
                                        <p:tav tm="0">
                                          <p:val>
                                            <p:strVal val="ppt_h"/>
                                          </p:val>
                                        </p:tav>
                                        <p:tav tm="100000">
                                          <p:val>
                                            <p:fltVal val="0"/>
                                          </p:val>
                                        </p:tav>
                                      </p:tavLst>
                                    </p:anim>
                                    <p:anim calcmode="lin" valueType="num">
                                      <p:cBhvr>
                                        <p:cTn id="78" dur="1000"/>
                                        <p:tgtEl>
                                          <p:spTgt spid="25"/>
                                        </p:tgtEl>
                                        <p:attrNameLst>
                                          <p:attrName>style.rotation</p:attrName>
                                        </p:attrNameLst>
                                      </p:cBhvr>
                                      <p:tavLst>
                                        <p:tav tm="0">
                                          <p:val>
                                            <p:fltVal val="0"/>
                                          </p:val>
                                        </p:tav>
                                        <p:tav tm="100000">
                                          <p:val>
                                            <p:fltVal val="90"/>
                                          </p:val>
                                        </p:tav>
                                      </p:tavLst>
                                    </p:anim>
                                    <p:animEffect transition="out" filter="fade">
                                      <p:cBhvr>
                                        <p:cTn id="79" dur="1000"/>
                                        <p:tgtEl>
                                          <p:spTgt spid="25"/>
                                        </p:tgtEl>
                                      </p:cBhvr>
                                    </p:animEffect>
                                    <p:set>
                                      <p:cBhvr>
                                        <p:cTn id="80" dur="1" fill="hold">
                                          <p:stCondLst>
                                            <p:cond delay="999"/>
                                          </p:stCondLst>
                                        </p:cTn>
                                        <p:tgtEl>
                                          <p:spTgt spid="25"/>
                                        </p:tgtEl>
                                        <p:attrNameLst>
                                          <p:attrName>style.visibility</p:attrName>
                                        </p:attrNameLst>
                                      </p:cBhvr>
                                      <p:to>
                                        <p:strVal val="hidden"/>
                                      </p:to>
                                    </p:set>
                                  </p:childTnLst>
                                </p:cTn>
                              </p:par>
                              <p:par>
                                <p:cTn id="81" presetID="31" presetClass="exit" presetSubtype="0" fill="hold" nodeType="withEffect">
                                  <p:stCondLst>
                                    <p:cond delay="0"/>
                                  </p:stCondLst>
                                  <p:childTnLst>
                                    <p:anim calcmode="lin" valueType="num">
                                      <p:cBhvr>
                                        <p:cTn id="82" dur="1000"/>
                                        <p:tgtEl>
                                          <p:spTgt spid="29"/>
                                        </p:tgtEl>
                                        <p:attrNameLst>
                                          <p:attrName>ppt_w</p:attrName>
                                        </p:attrNameLst>
                                      </p:cBhvr>
                                      <p:tavLst>
                                        <p:tav tm="0">
                                          <p:val>
                                            <p:strVal val="ppt_w"/>
                                          </p:val>
                                        </p:tav>
                                        <p:tav tm="100000">
                                          <p:val>
                                            <p:fltVal val="0"/>
                                          </p:val>
                                        </p:tav>
                                      </p:tavLst>
                                    </p:anim>
                                    <p:anim calcmode="lin" valueType="num">
                                      <p:cBhvr>
                                        <p:cTn id="83" dur="1000"/>
                                        <p:tgtEl>
                                          <p:spTgt spid="29"/>
                                        </p:tgtEl>
                                        <p:attrNameLst>
                                          <p:attrName>ppt_h</p:attrName>
                                        </p:attrNameLst>
                                      </p:cBhvr>
                                      <p:tavLst>
                                        <p:tav tm="0">
                                          <p:val>
                                            <p:strVal val="ppt_h"/>
                                          </p:val>
                                        </p:tav>
                                        <p:tav tm="100000">
                                          <p:val>
                                            <p:fltVal val="0"/>
                                          </p:val>
                                        </p:tav>
                                      </p:tavLst>
                                    </p:anim>
                                    <p:anim calcmode="lin" valueType="num">
                                      <p:cBhvr>
                                        <p:cTn id="84" dur="1000"/>
                                        <p:tgtEl>
                                          <p:spTgt spid="29"/>
                                        </p:tgtEl>
                                        <p:attrNameLst>
                                          <p:attrName>style.rotation</p:attrName>
                                        </p:attrNameLst>
                                      </p:cBhvr>
                                      <p:tavLst>
                                        <p:tav tm="0">
                                          <p:val>
                                            <p:fltVal val="0"/>
                                          </p:val>
                                        </p:tav>
                                        <p:tav tm="100000">
                                          <p:val>
                                            <p:fltVal val="90"/>
                                          </p:val>
                                        </p:tav>
                                      </p:tavLst>
                                    </p:anim>
                                    <p:animEffect transition="out" filter="fade">
                                      <p:cBhvr>
                                        <p:cTn id="85" dur="1000"/>
                                        <p:tgtEl>
                                          <p:spTgt spid="29"/>
                                        </p:tgtEl>
                                      </p:cBhvr>
                                    </p:animEffect>
                                    <p:set>
                                      <p:cBhvr>
                                        <p:cTn id="86" dur="1" fill="hold">
                                          <p:stCondLst>
                                            <p:cond delay="999"/>
                                          </p:stCondLst>
                                        </p:cTn>
                                        <p:tgtEl>
                                          <p:spTgt spid="29"/>
                                        </p:tgtEl>
                                        <p:attrNameLst>
                                          <p:attrName>style.visibility</p:attrName>
                                        </p:attrNameLst>
                                      </p:cBhvr>
                                      <p:to>
                                        <p:strVal val="hidden"/>
                                      </p:to>
                                    </p:set>
                                  </p:childTnLst>
                                </p:cTn>
                              </p:par>
                              <p:par>
                                <p:cTn id="87" presetID="31" presetClass="exit" presetSubtype="0" fill="hold" grpId="1" nodeType="withEffect">
                                  <p:stCondLst>
                                    <p:cond delay="0"/>
                                  </p:stCondLst>
                                  <p:childTnLst>
                                    <p:anim calcmode="lin" valueType="num">
                                      <p:cBhvr>
                                        <p:cTn id="88" dur="1000"/>
                                        <p:tgtEl>
                                          <p:spTgt spid="30"/>
                                        </p:tgtEl>
                                        <p:attrNameLst>
                                          <p:attrName>ppt_w</p:attrName>
                                        </p:attrNameLst>
                                      </p:cBhvr>
                                      <p:tavLst>
                                        <p:tav tm="0">
                                          <p:val>
                                            <p:strVal val="ppt_w"/>
                                          </p:val>
                                        </p:tav>
                                        <p:tav tm="100000">
                                          <p:val>
                                            <p:fltVal val="0"/>
                                          </p:val>
                                        </p:tav>
                                      </p:tavLst>
                                    </p:anim>
                                    <p:anim calcmode="lin" valueType="num">
                                      <p:cBhvr>
                                        <p:cTn id="89" dur="1000"/>
                                        <p:tgtEl>
                                          <p:spTgt spid="30"/>
                                        </p:tgtEl>
                                        <p:attrNameLst>
                                          <p:attrName>ppt_h</p:attrName>
                                        </p:attrNameLst>
                                      </p:cBhvr>
                                      <p:tavLst>
                                        <p:tav tm="0">
                                          <p:val>
                                            <p:strVal val="ppt_h"/>
                                          </p:val>
                                        </p:tav>
                                        <p:tav tm="100000">
                                          <p:val>
                                            <p:fltVal val="0"/>
                                          </p:val>
                                        </p:tav>
                                      </p:tavLst>
                                    </p:anim>
                                    <p:anim calcmode="lin" valueType="num">
                                      <p:cBhvr>
                                        <p:cTn id="90" dur="1000"/>
                                        <p:tgtEl>
                                          <p:spTgt spid="30"/>
                                        </p:tgtEl>
                                        <p:attrNameLst>
                                          <p:attrName>style.rotation</p:attrName>
                                        </p:attrNameLst>
                                      </p:cBhvr>
                                      <p:tavLst>
                                        <p:tav tm="0">
                                          <p:val>
                                            <p:fltVal val="0"/>
                                          </p:val>
                                        </p:tav>
                                        <p:tav tm="100000">
                                          <p:val>
                                            <p:fltVal val="90"/>
                                          </p:val>
                                        </p:tav>
                                      </p:tavLst>
                                    </p:anim>
                                    <p:animEffect transition="out" filter="fade">
                                      <p:cBhvr>
                                        <p:cTn id="91" dur="1000"/>
                                        <p:tgtEl>
                                          <p:spTgt spid="30"/>
                                        </p:tgtEl>
                                      </p:cBhvr>
                                    </p:animEffect>
                                    <p:set>
                                      <p:cBhvr>
                                        <p:cTn id="92" dur="1" fill="hold">
                                          <p:stCondLst>
                                            <p:cond delay="999"/>
                                          </p:stCondLst>
                                        </p:cTn>
                                        <p:tgtEl>
                                          <p:spTgt spid="30"/>
                                        </p:tgtEl>
                                        <p:attrNameLst>
                                          <p:attrName>style.visibility</p:attrName>
                                        </p:attrNameLst>
                                      </p:cBhvr>
                                      <p:to>
                                        <p:strVal val="hidden"/>
                                      </p:to>
                                    </p:set>
                                  </p:childTnLst>
                                </p:cTn>
                              </p:par>
                              <p:par>
                                <p:cTn id="93" presetID="31" presetClass="exit" presetSubtype="0" fill="hold" grpId="1" nodeType="withEffect">
                                  <p:stCondLst>
                                    <p:cond delay="0"/>
                                  </p:stCondLst>
                                  <p:childTnLst>
                                    <p:anim calcmode="lin" valueType="num">
                                      <p:cBhvr>
                                        <p:cTn id="94" dur="1000"/>
                                        <p:tgtEl>
                                          <p:spTgt spid="31"/>
                                        </p:tgtEl>
                                        <p:attrNameLst>
                                          <p:attrName>ppt_w</p:attrName>
                                        </p:attrNameLst>
                                      </p:cBhvr>
                                      <p:tavLst>
                                        <p:tav tm="0">
                                          <p:val>
                                            <p:strVal val="ppt_w"/>
                                          </p:val>
                                        </p:tav>
                                        <p:tav tm="100000">
                                          <p:val>
                                            <p:fltVal val="0"/>
                                          </p:val>
                                        </p:tav>
                                      </p:tavLst>
                                    </p:anim>
                                    <p:anim calcmode="lin" valueType="num">
                                      <p:cBhvr>
                                        <p:cTn id="95" dur="1000"/>
                                        <p:tgtEl>
                                          <p:spTgt spid="31"/>
                                        </p:tgtEl>
                                        <p:attrNameLst>
                                          <p:attrName>ppt_h</p:attrName>
                                        </p:attrNameLst>
                                      </p:cBhvr>
                                      <p:tavLst>
                                        <p:tav tm="0">
                                          <p:val>
                                            <p:strVal val="ppt_h"/>
                                          </p:val>
                                        </p:tav>
                                        <p:tav tm="100000">
                                          <p:val>
                                            <p:fltVal val="0"/>
                                          </p:val>
                                        </p:tav>
                                      </p:tavLst>
                                    </p:anim>
                                    <p:anim calcmode="lin" valueType="num">
                                      <p:cBhvr>
                                        <p:cTn id="96" dur="1000"/>
                                        <p:tgtEl>
                                          <p:spTgt spid="31"/>
                                        </p:tgtEl>
                                        <p:attrNameLst>
                                          <p:attrName>style.rotation</p:attrName>
                                        </p:attrNameLst>
                                      </p:cBhvr>
                                      <p:tavLst>
                                        <p:tav tm="0">
                                          <p:val>
                                            <p:fltVal val="0"/>
                                          </p:val>
                                        </p:tav>
                                        <p:tav tm="100000">
                                          <p:val>
                                            <p:fltVal val="90"/>
                                          </p:val>
                                        </p:tav>
                                      </p:tavLst>
                                    </p:anim>
                                    <p:animEffect transition="out" filter="fade">
                                      <p:cBhvr>
                                        <p:cTn id="97" dur="1000"/>
                                        <p:tgtEl>
                                          <p:spTgt spid="31"/>
                                        </p:tgtEl>
                                      </p:cBhvr>
                                    </p:animEffect>
                                    <p:set>
                                      <p:cBhvr>
                                        <p:cTn id="98" dur="1" fill="hold">
                                          <p:stCondLst>
                                            <p:cond delay="999"/>
                                          </p:stCondLst>
                                        </p:cTn>
                                        <p:tgtEl>
                                          <p:spTgt spid="31"/>
                                        </p:tgtEl>
                                        <p:attrNameLst>
                                          <p:attrName>style.visibility</p:attrName>
                                        </p:attrNameLst>
                                      </p:cBhvr>
                                      <p:to>
                                        <p:strVal val="hidden"/>
                                      </p:to>
                                    </p:set>
                                  </p:childTnLst>
                                </p:cTn>
                              </p:par>
                              <p:par>
                                <p:cTn id="99" presetID="31" presetClass="exit" presetSubtype="0" fill="hold" grpId="1" nodeType="withEffect">
                                  <p:stCondLst>
                                    <p:cond delay="0"/>
                                  </p:stCondLst>
                                  <p:childTnLst>
                                    <p:anim calcmode="lin" valueType="num">
                                      <p:cBhvr>
                                        <p:cTn id="100" dur="1000"/>
                                        <p:tgtEl>
                                          <p:spTgt spid="32"/>
                                        </p:tgtEl>
                                        <p:attrNameLst>
                                          <p:attrName>ppt_w</p:attrName>
                                        </p:attrNameLst>
                                      </p:cBhvr>
                                      <p:tavLst>
                                        <p:tav tm="0">
                                          <p:val>
                                            <p:strVal val="ppt_w"/>
                                          </p:val>
                                        </p:tav>
                                        <p:tav tm="100000">
                                          <p:val>
                                            <p:fltVal val="0"/>
                                          </p:val>
                                        </p:tav>
                                      </p:tavLst>
                                    </p:anim>
                                    <p:anim calcmode="lin" valueType="num">
                                      <p:cBhvr>
                                        <p:cTn id="101" dur="1000"/>
                                        <p:tgtEl>
                                          <p:spTgt spid="32"/>
                                        </p:tgtEl>
                                        <p:attrNameLst>
                                          <p:attrName>ppt_h</p:attrName>
                                        </p:attrNameLst>
                                      </p:cBhvr>
                                      <p:tavLst>
                                        <p:tav tm="0">
                                          <p:val>
                                            <p:strVal val="ppt_h"/>
                                          </p:val>
                                        </p:tav>
                                        <p:tav tm="100000">
                                          <p:val>
                                            <p:fltVal val="0"/>
                                          </p:val>
                                        </p:tav>
                                      </p:tavLst>
                                    </p:anim>
                                    <p:anim calcmode="lin" valueType="num">
                                      <p:cBhvr>
                                        <p:cTn id="102" dur="1000"/>
                                        <p:tgtEl>
                                          <p:spTgt spid="32"/>
                                        </p:tgtEl>
                                        <p:attrNameLst>
                                          <p:attrName>style.rotation</p:attrName>
                                        </p:attrNameLst>
                                      </p:cBhvr>
                                      <p:tavLst>
                                        <p:tav tm="0">
                                          <p:val>
                                            <p:fltVal val="0"/>
                                          </p:val>
                                        </p:tav>
                                        <p:tav tm="100000">
                                          <p:val>
                                            <p:fltVal val="90"/>
                                          </p:val>
                                        </p:tav>
                                      </p:tavLst>
                                    </p:anim>
                                    <p:animEffect transition="out" filter="fade">
                                      <p:cBhvr>
                                        <p:cTn id="103" dur="1000"/>
                                        <p:tgtEl>
                                          <p:spTgt spid="32"/>
                                        </p:tgtEl>
                                      </p:cBhvr>
                                    </p:animEffect>
                                    <p:set>
                                      <p:cBhvr>
                                        <p:cTn id="104" dur="1" fill="hold">
                                          <p:stCondLst>
                                            <p:cond delay="999"/>
                                          </p:stCondLst>
                                        </p:cTn>
                                        <p:tgtEl>
                                          <p:spTgt spid="32"/>
                                        </p:tgtEl>
                                        <p:attrNameLst>
                                          <p:attrName>style.visibility</p:attrName>
                                        </p:attrNameLst>
                                      </p:cBhvr>
                                      <p:to>
                                        <p:strVal val="hidden"/>
                                      </p:to>
                                    </p:set>
                                  </p:childTnLst>
                                </p:cTn>
                              </p:par>
                              <p:par>
                                <p:cTn id="105" presetID="31" presetClass="exit" presetSubtype="0" fill="hold" grpId="1" nodeType="withEffect">
                                  <p:stCondLst>
                                    <p:cond delay="0"/>
                                  </p:stCondLst>
                                  <p:childTnLst>
                                    <p:anim calcmode="lin" valueType="num">
                                      <p:cBhvr>
                                        <p:cTn id="106" dur="1000"/>
                                        <p:tgtEl>
                                          <p:spTgt spid="33"/>
                                        </p:tgtEl>
                                        <p:attrNameLst>
                                          <p:attrName>ppt_w</p:attrName>
                                        </p:attrNameLst>
                                      </p:cBhvr>
                                      <p:tavLst>
                                        <p:tav tm="0">
                                          <p:val>
                                            <p:strVal val="ppt_w"/>
                                          </p:val>
                                        </p:tav>
                                        <p:tav tm="100000">
                                          <p:val>
                                            <p:fltVal val="0"/>
                                          </p:val>
                                        </p:tav>
                                      </p:tavLst>
                                    </p:anim>
                                    <p:anim calcmode="lin" valueType="num">
                                      <p:cBhvr>
                                        <p:cTn id="107" dur="1000"/>
                                        <p:tgtEl>
                                          <p:spTgt spid="33"/>
                                        </p:tgtEl>
                                        <p:attrNameLst>
                                          <p:attrName>ppt_h</p:attrName>
                                        </p:attrNameLst>
                                      </p:cBhvr>
                                      <p:tavLst>
                                        <p:tav tm="0">
                                          <p:val>
                                            <p:strVal val="ppt_h"/>
                                          </p:val>
                                        </p:tav>
                                        <p:tav tm="100000">
                                          <p:val>
                                            <p:fltVal val="0"/>
                                          </p:val>
                                        </p:tav>
                                      </p:tavLst>
                                    </p:anim>
                                    <p:anim calcmode="lin" valueType="num">
                                      <p:cBhvr>
                                        <p:cTn id="108" dur="1000"/>
                                        <p:tgtEl>
                                          <p:spTgt spid="33"/>
                                        </p:tgtEl>
                                        <p:attrNameLst>
                                          <p:attrName>style.rotation</p:attrName>
                                        </p:attrNameLst>
                                      </p:cBhvr>
                                      <p:tavLst>
                                        <p:tav tm="0">
                                          <p:val>
                                            <p:fltVal val="0"/>
                                          </p:val>
                                        </p:tav>
                                        <p:tav tm="100000">
                                          <p:val>
                                            <p:fltVal val="90"/>
                                          </p:val>
                                        </p:tav>
                                      </p:tavLst>
                                    </p:anim>
                                    <p:animEffect transition="out" filter="fade">
                                      <p:cBhvr>
                                        <p:cTn id="109" dur="1000"/>
                                        <p:tgtEl>
                                          <p:spTgt spid="33"/>
                                        </p:tgtEl>
                                      </p:cBhvr>
                                    </p:animEffect>
                                    <p:set>
                                      <p:cBhvr>
                                        <p:cTn id="110" dur="1" fill="hold">
                                          <p:stCondLst>
                                            <p:cond delay="999"/>
                                          </p:stCondLst>
                                        </p:cTn>
                                        <p:tgtEl>
                                          <p:spTgt spid="3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barn(inVertical)">
                                      <p:cBhvr>
                                        <p:cTn id="1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P spid="32" grpId="1"/>
      <p:bldP spid="33" grpId="0"/>
      <p:bldP spid="33" grpId="1"/>
      <p:bldP spid="26"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4.pptx"/>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967</Words>
  <Application>Microsoft Office PowerPoint</Application>
  <PresentationFormat>Custom</PresentationFormat>
  <Paragraphs>111</Paragraphs>
  <Slides>21</Slides>
  <Notes>10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Chúc các em học tốt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4.pptx</dc:title>
  <dc:creator/>
  <cp:lastModifiedBy/>
  <cp:revision>1</cp:revision>
  <dcterms:created xsi:type="dcterms:W3CDTF">2017-04-11T03:57:19Z</dcterms:created>
  <dcterms:modified xsi:type="dcterms:W3CDTF">2021-10-15T07:58:56Z</dcterms:modified>
</cp:coreProperties>
</file>