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sldIdLst>
    <p:sldId id="273" r:id="rId2"/>
    <p:sldId id="271" r:id="rId3"/>
    <p:sldId id="272" r:id="rId4"/>
    <p:sldId id="278" r:id="rId5"/>
    <p:sldId id="279" r:id="rId6"/>
    <p:sldId id="280" r:id="rId7"/>
    <p:sldId id="260" r:id="rId8"/>
    <p:sldId id="261" r:id="rId9"/>
    <p:sldId id="262" r:id="rId10"/>
    <p:sldId id="276" r:id="rId11"/>
    <p:sldId id="275"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6B3F"/>
    <a:srgbClr val="F8FDBF"/>
    <a:srgbClr val="48BA23"/>
    <a:srgbClr val="87FD58"/>
    <a:srgbClr val="DFEE3B"/>
    <a:srgbClr val="FF5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72" d="100"/>
          <a:sy n="72"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4BAF31-F2C1-412F-BA76-FA95AF9A4AA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2426711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4BAF31-F2C1-412F-BA76-FA95AF9A4AA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5660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4BAF31-F2C1-412F-BA76-FA95AF9A4AA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19D868-4C12-415B-ABF6-1563E10A8C7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8207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CE4BAF31-F2C1-412F-BA76-FA95AF9A4AA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427352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CE4BAF31-F2C1-412F-BA76-FA95AF9A4AA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19D868-4C12-415B-ABF6-1563E10A8C7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897771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CE4BAF31-F2C1-412F-BA76-FA95AF9A4AA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23533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4BAF31-F2C1-412F-BA76-FA95AF9A4AA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6711594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4BAF31-F2C1-412F-BA76-FA95AF9A4AA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272529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4BAF31-F2C1-412F-BA76-FA95AF9A4AA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1169384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4BAF31-F2C1-412F-BA76-FA95AF9A4AA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1560306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4BAF31-F2C1-412F-BA76-FA95AF9A4AA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30538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4BAF31-F2C1-412F-BA76-FA95AF9A4AA2}" type="datetimeFigureOut">
              <a:rPr lang="en-US" smtClean="0"/>
              <a:t>10/22/2021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1240427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4BAF31-F2C1-412F-BA76-FA95AF9A4AA2}" type="datetimeFigureOut">
              <a:rPr lang="en-US" smtClean="0"/>
              <a:t>10/22/2021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1471733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4BAF31-F2C1-412F-BA76-FA95AF9A4AA2}" type="datetimeFigureOut">
              <a:rPr lang="en-US" smtClean="0"/>
              <a:t>10/22/2021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603619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E4BAF31-F2C1-412F-BA76-FA95AF9A4AA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3858899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E4BAF31-F2C1-412F-BA76-FA95AF9A4AA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19D868-4C12-415B-ABF6-1563E10A8C73}" type="slidenum">
              <a:rPr lang="en-US" smtClean="0"/>
              <a:t>‹#›</a:t>
            </a:fld>
            <a:endParaRPr lang="en-US"/>
          </a:p>
        </p:txBody>
      </p:sp>
    </p:spTree>
    <p:extLst>
      <p:ext uri="{BB962C8B-B14F-4D97-AF65-F5344CB8AC3E}">
        <p14:creationId xmlns:p14="http://schemas.microsoft.com/office/powerpoint/2010/main" val="1684195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4BAF31-F2C1-412F-BA76-FA95AF9A4AA2}" type="datetimeFigureOut">
              <a:rPr lang="en-US" smtClean="0"/>
              <a:t>10/22/2021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19D868-4C12-415B-ABF6-1563E10A8C73}" type="slidenum">
              <a:rPr lang="en-US" smtClean="0"/>
              <a:t>‹#›</a:t>
            </a:fld>
            <a:endParaRPr lang="en-US"/>
          </a:p>
        </p:txBody>
      </p:sp>
    </p:spTree>
    <p:extLst>
      <p:ext uri="{BB962C8B-B14F-4D97-AF65-F5344CB8AC3E}">
        <p14:creationId xmlns:p14="http://schemas.microsoft.com/office/powerpoint/2010/main" val="1966304336"/>
      </p:ext>
    </p:extLst>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 id="2147483891" r:id="rId12"/>
    <p:sldLayoutId id="2147483892" r:id="rId13"/>
    <p:sldLayoutId id="2147483893" r:id="rId14"/>
    <p:sldLayoutId id="2147483894" r:id="rId15"/>
    <p:sldLayoutId id="214748389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pinimg.com/564x/0c/11/e5/0c11e5df756627ea0eb3ff3dfefb06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932" y="0"/>
            <a:ext cx="11523133"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213657" y="1886990"/>
            <a:ext cx="11571317" cy="2400657"/>
          </a:xfrm>
          <a:prstGeom prst="rect">
            <a:avLst/>
          </a:prstGeom>
          <a:noFill/>
        </p:spPr>
        <p:txBody>
          <a:bodyPr wrap="square" rtlCol="0">
            <a:spAutoFit/>
          </a:bodyPr>
          <a:lstStyle/>
          <a:p>
            <a:r>
              <a:rPr lang="en-US" sz="5400" dirty="0">
                <a:latin typeface="Times New Roman" panose="02020603050405020304" pitchFamily="18" charset="0"/>
                <a:cs typeface="Times New Roman" panose="02020603050405020304" pitchFamily="18" charset="0"/>
              </a:rPr>
              <a:t>          </a:t>
            </a:r>
            <a:r>
              <a:rPr lang="en-US" sz="4800" b="1" dirty="0">
                <a:solidFill>
                  <a:schemeClr val="bg1"/>
                </a:solidFill>
                <a:latin typeface="Times New Roman" panose="02020603050405020304" pitchFamily="18" charset="0"/>
                <a:cs typeface="Times New Roman" panose="02020603050405020304" pitchFamily="18" charset="0"/>
              </a:rPr>
              <a:t>CHÀO MỪNG CÁC EM </a:t>
            </a:r>
          </a:p>
          <a:p>
            <a:r>
              <a:rPr lang="en-US" sz="4800" b="1" dirty="0">
                <a:solidFill>
                  <a:schemeClr val="bg1"/>
                </a:solidFill>
                <a:latin typeface="Times New Roman" panose="02020603050405020304" pitchFamily="18" charset="0"/>
                <a:cs typeface="Times New Roman" panose="02020603050405020304" pitchFamily="18" charset="0"/>
              </a:rPr>
              <a:t>     ĐẾN VỚI TIẾT HỌC ONLINE</a:t>
            </a:r>
          </a:p>
          <a:p>
            <a:r>
              <a:rPr lang="en-US" sz="4800" b="1" dirty="0">
                <a:solidFill>
                  <a:schemeClr val="bg1"/>
                </a:solidFill>
                <a:latin typeface="Times New Roman" panose="02020603050405020304" pitchFamily="18" charset="0"/>
                <a:cs typeface="Times New Roman" panose="02020603050405020304" pitchFamily="18" charset="0"/>
              </a:rPr>
              <a:t>                  NGỮ VĂN 8</a:t>
            </a:r>
          </a:p>
        </p:txBody>
      </p:sp>
    </p:spTree>
    <p:extLst>
      <p:ext uri="{BB962C8B-B14F-4D97-AF65-F5344CB8AC3E}">
        <p14:creationId xmlns:p14="http://schemas.microsoft.com/office/powerpoint/2010/main" val="3406500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1446415" y="1602519"/>
            <a:ext cx="5456661" cy="5064287"/>
          </a:xfrm>
        </p:spPr>
        <p:txBody>
          <a:bodyPr>
            <a:normAutofit/>
          </a:bodyPr>
          <a:lstStyle/>
          <a:p>
            <a:pPr>
              <a:spcBef>
                <a:spcPct val="0"/>
              </a:spcBef>
              <a:buNone/>
            </a:pPr>
            <a:r>
              <a:rPr lang="en-US" altLang="en-US" sz="2000" b="1" dirty="0">
                <a:latin typeface="Times New Roman" panose="02020603050405020304" pitchFamily="18" charset="0"/>
              </a:rPr>
              <a:t>1.      </a:t>
            </a:r>
            <a:r>
              <a:rPr lang="vi-VN" altLang="en-US" sz="2000" b="1" dirty="0">
                <a:latin typeface="Times New Roman" panose="02020603050405020304" pitchFamily="18" charset="0"/>
              </a:rPr>
              <a:t>Chị Dậu phải “ dứt tình” bán con gái đầu lòng cùng đàn chó để nộp sưu cho chồng, nào ngờ chị còn phải đóng thêm một suất sưu của chú Hợi - em chồng - đã chết từ năm ngoái. Anh Dậu vẫn bị trói, đánh chết đi sống lại nhiều lần và bọn chúng ném trả anh cho chị Dậu trong tình trạng “ thập tử nhất sinh”. Sáng hôm sau vừa tỉnh lại một lát, run rẩy kề bát vào miệng thì bọn cai lệ,người nhà lí trưởng hùng hổ xông vào định trói anh Dậu giải ra đình. Lúc đầu chị Dậu còn cố van nài, nhưng đến khi giới hạn của sự chịu đựng bị phá vỡ “ tức nước vỡ bờ”, chị đã chống cự lại. Sức mạnh của lòng căm thù, tình thương yêu chồng tha thiết đã tiếp thêm nghị lực để chị chiến thắng kẻ thù.</a:t>
            </a:r>
          </a:p>
          <a:p>
            <a:endParaRPr lang="en-US" dirty="0"/>
          </a:p>
        </p:txBody>
      </p:sp>
      <p:sp>
        <p:nvSpPr>
          <p:cNvPr id="6" name="Content Placeholder 5"/>
          <p:cNvSpPr>
            <a:spLocks noGrp="1"/>
          </p:cNvSpPr>
          <p:nvPr>
            <p:ph sz="half" idx="2"/>
          </p:nvPr>
        </p:nvSpPr>
        <p:spPr>
          <a:xfrm>
            <a:off x="7007867" y="1602520"/>
            <a:ext cx="4871020" cy="4756716"/>
          </a:xfrm>
        </p:spPr>
        <p:txBody>
          <a:bodyPr>
            <a:noAutofit/>
          </a:bodyPr>
          <a:lstStyle/>
          <a:p>
            <a:r>
              <a:rPr lang="en-US" altLang="en-US" sz="2400" dirty="0">
                <a:solidFill>
                  <a:srgbClr val="9900CC"/>
                </a:solidFill>
                <a:latin typeface="Times New Roman" panose="02020603050405020304" pitchFamily="18" charset="0"/>
                <a:cs typeface="Times New Roman" panose="02020603050405020304" pitchFamily="18" charset="0"/>
              </a:rPr>
              <a:t>2.Gia </a:t>
            </a:r>
            <a:r>
              <a:rPr lang="en-US" altLang="en-US" sz="2400" dirty="0" err="1">
                <a:solidFill>
                  <a:srgbClr val="9900CC"/>
                </a:solidFill>
                <a:latin typeface="Times New Roman" panose="02020603050405020304" pitchFamily="18" charset="0"/>
                <a:cs typeface="Times New Roman" panose="02020603050405020304" pitchFamily="18" charset="0"/>
              </a:rPr>
              <a:t>đình</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chị</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Dậu</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nghèo</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và</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đang</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thiếu</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sưu</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thuế.Anh</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Dậu</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sau</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khi</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bị</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hành</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hạ</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đánh</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đập</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được</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trả</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về</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rũ</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rượi</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như</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xác</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chết</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Chị</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Dậu</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ân</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cần</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a:t>
            </a:r>
            <a:r>
              <a:rPr lang="vi-VN" altLang="en-US" sz="2400" dirty="0">
                <a:solidFill>
                  <a:srgbClr val="9900CC"/>
                </a:solidFill>
                <a:latin typeface="Times New Roman" panose="02020603050405020304" pitchFamily="18" charset="0"/>
                <a:cs typeface="Times New Roman" panose="02020603050405020304" pitchFamily="18" charset="0"/>
              </a:rPr>
              <a:t>ă</a:t>
            </a:r>
            <a:r>
              <a:rPr lang="en-US" altLang="en-US" sz="2400" dirty="0">
                <a:solidFill>
                  <a:srgbClr val="9900CC"/>
                </a:solidFill>
                <a:latin typeface="Times New Roman" panose="02020603050405020304" pitchFamily="18" charset="0"/>
                <a:cs typeface="Times New Roman" panose="02020603050405020304" pitchFamily="18" charset="0"/>
              </a:rPr>
              <a:t>m </a:t>
            </a:r>
            <a:r>
              <a:rPr lang="en-US" altLang="en-US" sz="2400" dirty="0" err="1">
                <a:solidFill>
                  <a:srgbClr val="9900CC"/>
                </a:solidFill>
                <a:latin typeface="Times New Roman" panose="02020603050405020304" pitchFamily="18" charset="0"/>
                <a:cs typeface="Times New Roman" panose="02020603050405020304" pitchFamily="18" charset="0"/>
              </a:rPr>
              <a:t>sóc</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chồng</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Thình</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lình</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bọn</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cai</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lệ</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và</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người</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nhà</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lí</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trưởng</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xông</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vào</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tróc</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nã</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sưu</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thuế</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Chị</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Dậu</a:t>
            </a:r>
            <a:r>
              <a:rPr lang="en-US" altLang="en-US" sz="2400" dirty="0">
                <a:solidFill>
                  <a:srgbClr val="9900CC"/>
                </a:solidFill>
                <a:latin typeface="Times New Roman" panose="02020603050405020304" pitchFamily="18" charset="0"/>
                <a:cs typeface="Times New Roman" panose="02020603050405020304" pitchFamily="18" charset="0"/>
              </a:rPr>
              <a:t> van </a:t>
            </a:r>
            <a:r>
              <a:rPr lang="en-US" altLang="en-US" sz="2400" dirty="0" err="1">
                <a:solidFill>
                  <a:srgbClr val="9900CC"/>
                </a:solidFill>
                <a:latin typeface="Times New Roman" panose="02020603050405020304" pitchFamily="18" charset="0"/>
                <a:cs typeface="Times New Roman" panose="02020603050405020304" pitchFamily="18" charset="0"/>
              </a:rPr>
              <a:t>xin</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hết</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lời</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nhưng</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không</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được</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Thế</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là</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chị</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liều</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mạng</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chống</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trả</a:t>
            </a:r>
            <a:r>
              <a:rPr lang="en-US" altLang="en-US" sz="2400" dirty="0">
                <a:solidFill>
                  <a:srgbClr val="9900CC"/>
                </a:solidFill>
                <a:latin typeface="Times New Roman" panose="02020603050405020304" pitchFamily="18" charset="0"/>
                <a:cs typeface="Times New Roman" panose="02020603050405020304" pitchFamily="18" charset="0"/>
              </a:rPr>
              <a:t> </a:t>
            </a:r>
            <a:r>
              <a:rPr lang="en-US" altLang="en-US" sz="2400" dirty="0" err="1">
                <a:solidFill>
                  <a:srgbClr val="9900CC"/>
                </a:solidFill>
                <a:latin typeface="Times New Roman" panose="02020603050405020304" pitchFamily="18" charset="0"/>
                <a:cs typeface="Times New Roman" panose="02020603050405020304" pitchFamily="18" charset="0"/>
              </a:rPr>
              <a:t>chúng</a:t>
            </a:r>
            <a:r>
              <a:rPr lang="en-US" altLang="en-US" sz="2400" dirty="0">
                <a:solidFill>
                  <a:srgbClr val="9900CC"/>
                </a:solidFill>
                <a:latin typeface="Times New Roman" panose="02020603050405020304" pitchFamily="18" charset="0"/>
                <a:cs typeface="Times New Roman" panose="02020603050405020304" pitchFamily="18" charset="0"/>
              </a:rPr>
              <a:t>.</a:t>
            </a:r>
          </a:p>
          <a:p>
            <a:endParaRPr lang="en-US" sz="2400" dirty="0"/>
          </a:p>
        </p:txBody>
      </p:sp>
      <p:sp>
        <p:nvSpPr>
          <p:cNvPr id="2" name="Rectangle 1"/>
          <p:cNvSpPr/>
          <p:nvPr/>
        </p:nvSpPr>
        <p:spPr>
          <a:xfrm>
            <a:off x="0" y="-2"/>
            <a:ext cx="12192000" cy="126353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TÓM TẮT ĐOẠN TRÍCH “TỨC NƯỚC VỠ BỜ”</a:t>
            </a:r>
          </a:p>
        </p:txBody>
      </p:sp>
    </p:spTree>
    <p:extLst>
      <p:ext uri="{BB962C8B-B14F-4D97-AF65-F5344CB8AC3E}">
        <p14:creationId xmlns:p14="http://schemas.microsoft.com/office/powerpoint/2010/main" val="198972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Effect transition="in" filter="fade">
                                      <p:cBhvr>
                                        <p:cTn id="21" dur="1000"/>
                                        <p:tgtEl>
                                          <p:spTgt spid="2">
                                            <p:txEl>
                                              <p:pRg st="0" end="0"/>
                                            </p:txEl>
                                          </p:spTgt>
                                        </p:tgtEl>
                                      </p:cBhvr>
                                    </p:animEffect>
                                    <p:anim calcmode="lin" valueType="num">
                                      <p:cBhvr>
                                        <p:cTn id="2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ình nền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725" y="471746"/>
            <a:ext cx="11224550" cy="591450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871258" y="630040"/>
            <a:ext cx="3025832" cy="769441"/>
          </a:xfrm>
          <a:prstGeom prst="rect">
            <a:avLst/>
          </a:prstGeom>
          <a:noFill/>
        </p:spPr>
        <p:txBody>
          <a:bodyPr wrap="square" rtlCol="0">
            <a:spAutoFit/>
          </a:bodyPr>
          <a:lstStyle/>
          <a:p>
            <a:r>
              <a:rPr lang="en-US" sz="4400" b="1" dirty="0">
                <a:solidFill>
                  <a:srgbClr val="FF0000"/>
                </a:solidFill>
                <a:latin typeface="Times New Roman" panose="02020603050405020304" pitchFamily="18" charset="0"/>
                <a:cs typeface="Times New Roman" panose="02020603050405020304" pitchFamily="18" charset="0"/>
              </a:rPr>
              <a:t>DẶN DÒ</a:t>
            </a:r>
          </a:p>
        </p:txBody>
      </p:sp>
      <p:sp>
        <p:nvSpPr>
          <p:cNvPr id="4" name="5-Point Star 3"/>
          <p:cNvSpPr/>
          <p:nvPr/>
        </p:nvSpPr>
        <p:spPr>
          <a:xfrm>
            <a:off x="2040775" y="1562792"/>
            <a:ext cx="465513" cy="39901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a:spLocks noChangeArrowheads="1"/>
          </p:cNvSpPr>
          <p:nvPr/>
        </p:nvSpPr>
        <p:spPr bwMode="auto">
          <a:xfrm>
            <a:off x="2373283" y="1347440"/>
            <a:ext cx="788670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defTabSz="457200">
              <a:spcBef>
                <a:spcPct val="0"/>
              </a:spcBef>
              <a:buClrTx/>
              <a:buNone/>
              <a:defRPr/>
            </a:pPr>
            <a:r>
              <a:rPr lang="en-US" altLang="vi-VN" sz="2400" dirty="0">
                <a:solidFill>
                  <a:srgbClr val="39302A"/>
                </a:solidFill>
                <a:latin typeface="Arial" panose="020B0604020202020204" pitchFamily="34" charset="0"/>
              </a:rPr>
              <a:t>   </a:t>
            </a:r>
            <a:r>
              <a:rPr lang="en-US" altLang="vi-VN" sz="2800" u="sng" dirty="0" err="1">
                <a:solidFill>
                  <a:srgbClr val="39302A"/>
                </a:solidFill>
                <a:latin typeface="Times New Roman" panose="02020603050405020304" pitchFamily="18" charset="0"/>
                <a:cs typeface="Times New Roman" panose="02020603050405020304" pitchFamily="18" charset="0"/>
              </a:rPr>
              <a:t>Bài</a:t>
            </a:r>
            <a:r>
              <a:rPr lang="en-US" altLang="vi-VN" sz="2800" u="sng" dirty="0">
                <a:solidFill>
                  <a:srgbClr val="39302A"/>
                </a:solidFill>
                <a:latin typeface="Times New Roman" panose="02020603050405020304" pitchFamily="18" charset="0"/>
                <a:cs typeface="Times New Roman" panose="02020603050405020304" pitchFamily="18" charset="0"/>
              </a:rPr>
              <a:t> </a:t>
            </a:r>
            <a:r>
              <a:rPr lang="en-US" altLang="vi-VN" sz="2800" u="sng" dirty="0" err="1">
                <a:solidFill>
                  <a:srgbClr val="39302A"/>
                </a:solidFill>
                <a:latin typeface="Times New Roman" panose="02020603050405020304" pitchFamily="18" charset="0"/>
                <a:cs typeface="Times New Roman" panose="02020603050405020304" pitchFamily="18" charset="0"/>
              </a:rPr>
              <a:t>tập</a:t>
            </a:r>
            <a:r>
              <a:rPr lang="en-US" altLang="vi-VN" sz="2800" u="sng" dirty="0">
                <a:solidFill>
                  <a:srgbClr val="39302A"/>
                </a:solidFill>
                <a:latin typeface="Times New Roman" panose="02020603050405020304" pitchFamily="18" charset="0"/>
                <a:cs typeface="Times New Roman" panose="02020603050405020304" pitchFamily="18" charset="0"/>
              </a:rPr>
              <a:t> </a:t>
            </a:r>
            <a:r>
              <a:rPr lang="en-US" altLang="vi-VN" sz="2800" dirty="0">
                <a:solidFill>
                  <a:srgbClr val="39302A"/>
                </a:solidFill>
                <a:latin typeface="Times New Roman" panose="02020603050405020304" pitchFamily="18" charset="0"/>
                <a:cs typeface="Times New Roman" panose="02020603050405020304" pitchFamily="18" charset="0"/>
              </a:rPr>
              <a:t>:  </a:t>
            </a:r>
            <a:r>
              <a:rPr lang="en-US" altLang="vi-VN" sz="2800" dirty="0" err="1">
                <a:solidFill>
                  <a:srgbClr val="39302A"/>
                </a:solidFill>
                <a:latin typeface="Times New Roman" panose="02020603050405020304" pitchFamily="18" charset="0"/>
                <a:cs typeface="Times New Roman" panose="02020603050405020304" pitchFamily="18" charset="0"/>
              </a:rPr>
              <a:t>Tóm</a:t>
            </a:r>
            <a:r>
              <a:rPr lang="en-US" altLang="vi-VN" sz="2800" dirty="0">
                <a:solidFill>
                  <a:srgbClr val="39302A"/>
                </a:solidFill>
                <a:latin typeface="Times New Roman" panose="02020603050405020304" pitchFamily="18" charset="0"/>
                <a:cs typeface="Times New Roman" panose="02020603050405020304" pitchFamily="18" charset="0"/>
              </a:rPr>
              <a:t> </a:t>
            </a:r>
            <a:r>
              <a:rPr lang="en-US" altLang="vi-VN" sz="2800" dirty="0" err="1">
                <a:solidFill>
                  <a:srgbClr val="39302A"/>
                </a:solidFill>
                <a:latin typeface="Times New Roman" panose="02020603050405020304" pitchFamily="18" charset="0"/>
                <a:cs typeface="Times New Roman" panose="02020603050405020304" pitchFamily="18" charset="0"/>
              </a:rPr>
              <a:t>tắt</a:t>
            </a:r>
            <a:r>
              <a:rPr lang="en-US" altLang="vi-VN" sz="2800" dirty="0">
                <a:solidFill>
                  <a:srgbClr val="39302A"/>
                </a:solidFill>
                <a:latin typeface="Times New Roman" panose="02020603050405020304" pitchFamily="18" charset="0"/>
                <a:cs typeface="Times New Roman" panose="02020603050405020304" pitchFamily="18" charset="0"/>
              </a:rPr>
              <a:t> v</a:t>
            </a:r>
            <a:r>
              <a:rPr lang="vi-VN" altLang="vi-VN" sz="2800" dirty="0">
                <a:solidFill>
                  <a:srgbClr val="39302A"/>
                </a:solidFill>
                <a:latin typeface="Times New Roman" panose="02020603050405020304" pitchFamily="18" charset="0"/>
                <a:cs typeface="Times New Roman" panose="02020603050405020304" pitchFamily="18" charset="0"/>
              </a:rPr>
              <a:t>ă</a:t>
            </a:r>
            <a:r>
              <a:rPr lang="en-US" altLang="vi-VN" sz="2800" dirty="0">
                <a:solidFill>
                  <a:srgbClr val="39302A"/>
                </a:solidFill>
                <a:latin typeface="Times New Roman" panose="02020603050405020304" pitchFamily="18" charset="0"/>
                <a:cs typeface="Times New Roman" panose="02020603050405020304" pitchFamily="18" charset="0"/>
              </a:rPr>
              <a:t>n </a:t>
            </a:r>
            <a:r>
              <a:rPr lang="en-US" altLang="vi-VN" sz="2800" dirty="0" err="1">
                <a:solidFill>
                  <a:srgbClr val="39302A"/>
                </a:solidFill>
                <a:latin typeface="Times New Roman" panose="02020603050405020304" pitchFamily="18" charset="0"/>
                <a:cs typeface="Times New Roman" panose="02020603050405020304" pitchFamily="18" charset="0"/>
              </a:rPr>
              <a:t>bản</a:t>
            </a:r>
            <a:r>
              <a:rPr lang="en-US" altLang="vi-VN" sz="2800" dirty="0">
                <a:solidFill>
                  <a:srgbClr val="39302A"/>
                </a:solidFill>
                <a:latin typeface="Times New Roman" panose="02020603050405020304" pitchFamily="18" charset="0"/>
                <a:cs typeface="Times New Roman" panose="02020603050405020304" pitchFamily="18" charset="0"/>
              </a:rPr>
              <a:t>: </a:t>
            </a:r>
            <a:r>
              <a:rPr lang="en-US" altLang="vi-VN" sz="2800" b="1" i="1" dirty="0" err="1">
                <a:solidFill>
                  <a:srgbClr val="39302A"/>
                </a:solidFill>
                <a:latin typeface="Times New Roman" panose="02020603050405020304" pitchFamily="18" charset="0"/>
                <a:cs typeface="Times New Roman" panose="02020603050405020304" pitchFamily="18" charset="0"/>
              </a:rPr>
              <a:t>Tôi</a:t>
            </a:r>
            <a:r>
              <a:rPr lang="en-US" altLang="vi-VN" sz="2800" b="1" i="1" dirty="0">
                <a:solidFill>
                  <a:srgbClr val="39302A"/>
                </a:solidFill>
                <a:latin typeface="Times New Roman" panose="02020603050405020304" pitchFamily="18" charset="0"/>
                <a:cs typeface="Times New Roman" panose="02020603050405020304" pitchFamily="18" charset="0"/>
              </a:rPr>
              <a:t> </a:t>
            </a:r>
            <a:r>
              <a:rPr lang="vi-VN" altLang="vi-VN" sz="2800" b="1" i="1" dirty="0">
                <a:solidFill>
                  <a:srgbClr val="39302A"/>
                </a:solidFill>
                <a:latin typeface="Times New Roman" panose="02020603050405020304" pitchFamily="18" charset="0"/>
                <a:cs typeface="Times New Roman" panose="02020603050405020304" pitchFamily="18" charset="0"/>
              </a:rPr>
              <a:t>đ</a:t>
            </a:r>
            <a:r>
              <a:rPr lang="en-US" altLang="vi-VN" sz="2800" b="1" i="1" dirty="0" err="1">
                <a:solidFill>
                  <a:srgbClr val="39302A"/>
                </a:solidFill>
                <a:latin typeface="Times New Roman" panose="02020603050405020304" pitchFamily="18" charset="0"/>
                <a:cs typeface="Times New Roman" panose="02020603050405020304" pitchFamily="18" charset="0"/>
              </a:rPr>
              <a:t>i</a:t>
            </a:r>
            <a:r>
              <a:rPr lang="en-US" altLang="vi-VN" sz="2800" b="1" i="1" dirty="0">
                <a:solidFill>
                  <a:srgbClr val="39302A"/>
                </a:solidFill>
                <a:latin typeface="Times New Roman" panose="02020603050405020304" pitchFamily="18" charset="0"/>
                <a:cs typeface="Times New Roman" panose="02020603050405020304" pitchFamily="18" charset="0"/>
              </a:rPr>
              <a:t> </a:t>
            </a:r>
            <a:r>
              <a:rPr lang="en-US" altLang="vi-VN" sz="2800" b="1" i="1" dirty="0" err="1">
                <a:solidFill>
                  <a:srgbClr val="39302A"/>
                </a:solidFill>
                <a:latin typeface="Times New Roman" panose="02020603050405020304" pitchFamily="18" charset="0"/>
                <a:cs typeface="Times New Roman" panose="02020603050405020304" pitchFamily="18" charset="0"/>
              </a:rPr>
              <a:t>học</a:t>
            </a:r>
            <a:r>
              <a:rPr lang="en-US" altLang="vi-VN" sz="2800" dirty="0">
                <a:solidFill>
                  <a:srgbClr val="39302A"/>
                </a:solidFill>
                <a:latin typeface="Times New Roman" panose="02020603050405020304" pitchFamily="18" charset="0"/>
                <a:cs typeface="Times New Roman" panose="02020603050405020304" pitchFamily="18" charset="0"/>
              </a:rPr>
              <a:t>,</a:t>
            </a:r>
          </a:p>
          <a:p>
            <a:pPr defTabSz="457200">
              <a:spcBef>
                <a:spcPct val="0"/>
              </a:spcBef>
              <a:buClrTx/>
              <a:buNone/>
              <a:defRPr/>
            </a:pPr>
            <a:r>
              <a:rPr lang="en-US" altLang="vi-VN" sz="2800" dirty="0">
                <a:solidFill>
                  <a:srgbClr val="39302A"/>
                </a:solidFill>
                <a:latin typeface="Times New Roman" panose="02020603050405020304" pitchFamily="18" charset="0"/>
                <a:cs typeface="Times New Roman" panose="02020603050405020304" pitchFamily="18" charset="0"/>
              </a:rPr>
              <a:t>                                               </a:t>
            </a:r>
            <a:r>
              <a:rPr lang="en-US" altLang="vi-VN" sz="2800" b="1" i="1" dirty="0" err="1">
                <a:solidFill>
                  <a:srgbClr val="39302A"/>
                </a:solidFill>
                <a:latin typeface="Times New Roman" panose="02020603050405020304" pitchFamily="18" charset="0"/>
                <a:cs typeface="Times New Roman" panose="02020603050405020304" pitchFamily="18" charset="0"/>
              </a:rPr>
              <a:t>Trong</a:t>
            </a:r>
            <a:r>
              <a:rPr lang="en-US" altLang="vi-VN" sz="2800" b="1" i="1" dirty="0">
                <a:solidFill>
                  <a:srgbClr val="39302A"/>
                </a:solidFill>
                <a:latin typeface="Times New Roman" panose="02020603050405020304" pitchFamily="18" charset="0"/>
                <a:cs typeface="Times New Roman" panose="02020603050405020304" pitchFamily="18" charset="0"/>
              </a:rPr>
              <a:t> lòng </a:t>
            </a:r>
            <a:r>
              <a:rPr lang="en-US" altLang="vi-VN" sz="2800" b="1" i="1" dirty="0" err="1">
                <a:solidFill>
                  <a:srgbClr val="39302A"/>
                </a:solidFill>
                <a:latin typeface="Times New Roman" panose="02020603050405020304" pitchFamily="18" charset="0"/>
                <a:cs typeface="Times New Roman" panose="02020603050405020304" pitchFamily="18" charset="0"/>
              </a:rPr>
              <a:t>mẹ</a:t>
            </a:r>
            <a:endParaRPr lang="en-US" altLang="vi-VN" sz="2800" b="1" i="1" u="sng" dirty="0">
              <a:solidFill>
                <a:srgbClr val="39302A"/>
              </a:solidFill>
              <a:latin typeface="Times New Roman" panose="02020603050405020304" pitchFamily="18" charset="0"/>
              <a:cs typeface="Times New Roman" panose="02020603050405020304" pitchFamily="18" charset="0"/>
            </a:endParaRPr>
          </a:p>
        </p:txBody>
      </p:sp>
      <p:sp>
        <p:nvSpPr>
          <p:cNvPr id="6" name="Rectangle 5"/>
          <p:cNvSpPr/>
          <p:nvPr/>
        </p:nvSpPr>
        <p:spPr>
          <a:xfrm>
            <a:off x="2573506" y="2399267"/>
            <a:ext cx="2863284" cy="587853"/>
          </a:xfrm>
          <a:prstGeom prst="rect">
            <a:avLst/>
          </a:prstGeom>
        </p:spPr>
        <p:txBody>
          <a:bodyPr wrap="none">
            <a:spAutoFit/>
          </a:bodyPr>
          <a:lstStyle/>
          <a:p>
            <a:pPr algn="just">
              <a:lnSpc>
                <a:spcPct val="115000"/>
              </a:lnSpc>
            </a:pPr>
            <a:r>
              <a:rPr lang="vi-VN" altLang="en-US" sz="2800" dirty="0">
                <a:solidFill>
                  <a:srgbClr val="000000"/>
                </a:solidFill>
                <a:latin typeface="Times New Roman" panose="02020603050405020304" pitchFamily="18" charset="0"/>
                <a:cs typeface="Times New Roman" panose="02020603050405020304" pitchFamily="18" charset="0"/>
              </a:rPr>
              <a:t>Chuẩn bị bài mới :</a:t>
            </a:r>
            <a:endParaRPr lang="en-US" altLang="en-US" sz="2800" dirty="0">
              <a:latin typeface="Arial" panose="020B0604020202020204" pitchFamily="34" charset="0"/>
            </a:endParaRPr>
          </a:p>
        </p:txBody>
      </p:sp>
      <p:sp>
        <p:nvSpPr>
          <p:cNvPr id="9" name="5-Point Star 8"/>
          <p:cNvSpPr/>
          <p:nvPr/>
        </p:nvSpPr>
        <p:spPr>
          <a:xfrm>
            <a:off x="2011680" y="2411210"/>
            <a:ext cx="465513" cy="39901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507971" y="3100517"/>
            <a:ext cx="7464829" cy="1384995"/>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ngắn</a:t>
            </a:r>
            <a:r>
              <a:rPr lang="en-US" sz="2800" dirty="0">
                <a:latin typeface="Times New Roman" panose="02020603050405020304" pitchFamily="18" charset="0"/>
                <a:cs typeface="Times New Roman" panose="02020603050405020304" pitchFamily="18" charset="0"/>
              </a:rPr>
              <a:t> 6- 8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73652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circle(in)">
                                      <p:cBhvr>
                                        <p:cTn id="2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ình nền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6042" y="0"/>
            <a:ext cx="10828713"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592107" y="2505670"/>
            <a:ext cx="7162089" cy="923330"/>
          </a:xfrm>
          <a:prstGeom prst="rect">
            <a:avLst/>
          </a:prstGeom>
        </p:spPr>
        <p:txBody>
          <a:bodyPr wrap="square">
            <a:spAutoFit/>
          </a:bodyPr>
          <a:lstStyle/>
          <a:p>
            <a:pPr algn="ctr"/>
            <a:r>
              <a:rPr lang="en-US" sz="5400" b="1" dirty="0">
                <a:solidFill>
                  <a:srgbClr val="7030A0"/>
                </a:solidFill>
                <a:latin typeface="Times New Roman" panose="02020603050405020304" pitchFamily="18" charset="0"/>
                <a:cs typeface="Times New Roman" panose="02020603050405020304" pitchFamily="18" charset="0"/>
              </a:rPr>
              <a:t>TẠM BIỆT CÁC EM!</a:t>
            </a:r>
          </a:p>
        </p:txBody>
      </p:sp>
    </p:spTree>
    <p:extLst>
      <p:ext uri="{BB962C8B-B14F-4D97-AF65-F5344CB8AC3E}">
        <p14:creationId xmlns:p14="http://schemas.microsoft.com/office/powerpoint/2010/main" val="124029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500" fill="hold"/>
                                        <p:tgtEl>
                                          <p:spTgt spid="2"/>
                                        </p:tgtEl>
                                        <p:attrNameLst>
                                          <p:attrName>ppt_w</p:attrName>
                                        </p:attrNameLst>
                                      </p:cBhvr>
                                      <p:tavLst>
                                        <p:tav tm="0">
                                          <p:val>
                                            <p:fltVal val="0"/>
                                          </p:val>
                                        </p:tav>
                                        <p:tav tm="100000">
                                          <p:val>
                                            <p:strVal val="#ppt_w"/>
                                          </p:val>
                                        </p:tav>
                                      </p:tavLst>
                                    </p:anim>
                                    <p:anim calcmode="lin" valueType="num">
                                      <p:cBhvr>
                                        <p:cTn id="8" dur="1500" fill="hold"/>
                                        <p:tgtEl>
                                          <p:spTgt spid="2"/>
                                        </p:tgtEl>
                                        <p:attrNameLst>
                                          <p:attrName>ppt_h</p:attrName>
                                        </p:attrNameLst>
                                      </p:cBhvr>
                                      <p:tavLst>
                                        <p:tav tm="0">
                                          <p:val>
                                            <p:fltVal val="0"/>
                                          </p:val>
                                        </p:tav>
                                        <p:tav tm="100000">
                                          <p:val>
                                            <p:strVal val="#ppt_h"/>
                                          </p:val>
                                        </p:tav>
                                      </p:tavLst>
                                    </p:anim>
                                    <p:animEffect transition="in" filter="fade">
                                      <p:cBhvr>
                                        <p:cTn id="9"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ình nền Powerpoint đẹp đơn giả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085" y="714895"/>
            <a:ext cx="10673542" cy="5569527"/>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13">
            <a:extLst>
              <a:ext uri="{FF2B5EF4-FFF2-40B4-BE49-F238E27FC236}">
                <a16:creationId xmlns:a16="http://schemas.microsoft.com/office/drawing/2014/main" id="{8B755B59-E2C5-4892-B699-D8A917D4CA6A}"/>
              </a:ext>
            </a:extLst>
          </p:cNvPr>
          <p:cNvSpPr txBox="1"/>
          <p:nvPr/>
        </p:nvSpPr>
        <p:spPr>
          <a:xfrm>
            <a:off x="2992350" y="1885862"/>
            <a:ext cx="5676898" cy="614164"/>
          </a:xfrm>
          <a:prstGeom prst="rect">
            <a:avLst/>
          </a:prstGeom>
          <a:noFill/>
        </p:spPr>
        <p:txBody>
          <a:bodyPr wrap="none" rtlCol="0">
            <a:prstTxWarp prst="textArchUp">
              <a:avLst/>
            </a:prstTxWarp>
            <a:spAutoFit/>
          </a:bodyPr>
          <a:lstStyle/>
          <a:p>
            <a:pPr algn="ctr"/>
            <a:r>
              <a:rPr lang="en-US" altLang="zh-CN" sz="8000" dirty="0" err="1">
                <a:solidFill>
                  <a:srgbClr val="2B80A5"/>
                </a:solidFill>
                <a:latin typeface="Times New Roman" panose="02020603050405020304" pitchFamily="18" charset="0"/>
                <a:ea typeface="汉仪夏日体W" panose="00020600040101010101" pitchFamily="18" charset="-122"/>
                <a:cs typeface="Times New Roman" panose="02020603050405020304" pitchFamily="18" charset="0"/>
              </a:rPr>
              <a:t>Phần</a:t>
            </a:r>
            <a:r>
              <a:rPr lang="en-US" altLang="zh-CN" sz="8000" dirty="0">
                <a:solidFill>
                  <a:srgbClr val="2B80A5"/>
                </a:solidFill>
                <a:latin typeface="Times New Roman" panose="02020603050405020304" pitchFamily="18" charset="0"/>
                <a:ea typeface="汉仪夏日体W" panose="00020600040101010101" pitchFamily="18" charset="-122"/>
                <a:cs typeface="Times New Roman" panose="02020603050405020304" pitchFamily="18" charset="0"/>
              </a:rPr>
              <a:t> </a:t>
            </a:r>
            <a:r>
              <a:rPr lang="en-US" altLang="zh-CN" sz="8000" dirty="0" err="1">
                <a:solidFill>
                  <a:srgbClr val="2B80A5"/>
                </a:solidFill>
                <a:latin typeface="Times New Roman" panose="02020603050405020304" pitchFamily="18" charset="0"/>
                <a:ea typeface="汉仪夏日体W" panose="00020600040101010101" pitchFamily="18" charset="-122"/>
                <a:cs typeface="Times New Roman" panose="02020603050405020304" pitchFamily="18" charset="0"/>
              </a:rPr>
              <a:t>Làm</a:t>
            </a:r>
            <a:r>
              <a:rPr lang="en-US" altLang="zh-CN" sz="8000" dirty="0">
                <a:solidFill>
                  <a:srgbClr val="2B80A5"/>
                </a:solidFill>
                <a:latin typeface="Times New Roman" panose="02020603050405020304" pitchFamily="18" charset="0"/>
                <a:ea typeface="汉仪夏日体W" panose="00020600040101010101" pitchFamily="18" charset="-122"/>
                <a:cs typeface="Times New Roman" panose="02020603050405020304" pitchFamily="18" charset="0"/>
              </a:rPr>
              <a:t> </a:t>
            </a:r>
            <a:r>
              <a:rPr lang="en-US" altLang="zh-CN" sz="8000" dirty="0" err="1">
                <a:solidFill>
                  <a:srgbClr val="2B80A5"/>
                </a:solidFill>
                <a:latin typeface="Times New Roman" panose="02020603050405020304" pitchFamily="18" charset="0"/>
                <a:ea typeface="汉仪夏日体W" panose="00020600040101010101" pitchFamily="18" charset="-122"/>
                <a:cs typeface="Times New Roman" panose="02020603050405020304" pitchFamily="18" charset="0"/>
              </a:rPr>
              <a:t>văn</a:t>
            </a:r>
            <a:endParaRPr lang="zh-CN" altLang="en-US" sz="8000" dirty="0">
              <a:solidFill>
                <a:srgbClr val="2B80A5"/>
              </a:solidFill>
              <a:latin typeface="Times New Roman" panose="02020603050405020304" pitchFamily="18" charset="0"/>
              <a:ea typeface="汉仪夏日体W" panose="00020600040101010101" pitchFamily="18" charset="-122"/>
              <a:cs typeface="Times New Roman" panose="02020603050405020304" pitchFamily="18" charset="0"/>
            </a:endParaRPr>
          </a:p>
        </p:txBody>
      </p:sp>
      <p:sp>
        <p:nvSpPr>
          <p:cNvPr id="4" name="TextBox 3">
            <a:extLst>
              <a:ext uri="{FF2B5EF4-FFF2-40B4-BE49-F238E27FC236}">
                <a16:creationId xmlns:a16="http://schemas.microsoft.com/office/drawing/2014/main" id="{23768608-D520-4A19-A4CE-D5C0C5AD59F0}"/>
              </a:ext>
            </a:extLst>
          </p:cNvPr>
          <p:cNvSpPr txBox="1"/>
          <p:nvPr/>
        </p:nvSpPr>
        <p:spPr>
          <a:xfrm>
            <a:off x="983174" y="2701497"/>
            <a:ext cx="9969845" cy="1938992"/>
          </a:xfrm>
          <a:prstGeom prst="rect">
            <a:avLst/>
          </a:prstGeom>
          <a:noFill/>
        </p:spPr>
        <p:txBody>
          <a:bodyPr wrap="none" rtlCol="0">
            <a:spAutoFit/>
          </a:bodyPr>
          <a:lstStyle/>
          <a:p>
            <a:pPr algn="ctr" fontAlgn="base">
              <a:spcBef>
                <a:spcPct val="0"/>
              </a:spcBef>
              <a:spcAft>
                <a:spcPct val="0"/>
              </a:spcAft>
              <a:buFont typeface="Arial" pitchFamily="34" charset="0"/>
              <a:buNone/>
            </a:pPr>
            <a:r>
              <a:rPr lang="en-US" altLang="zh-CN" sz="6000" b="1" dirty="0">
                <a:ln w="28575">
                  <a:solidFill>
                    <a:schemeClr val="tx1"/>
                  </a:solidFill>
                </a:ln>
                <a:solidFill>
                  <a:srgbClr val="FF0000"/>
                </a:solidFill>
                <a:latin typeface="Times New Roman" panose="02020603050405020304" pitchFamily="18" charset="0"/>
                <a:ea typeface="微软雅黑" panose="020B0503020204020204" pitchFamily="34" charset="-122"/>
                <a:cs typeface="Times New Roman" panose="02020603050405020304" pitchFamily="18" charset="0"/>
              </a:rPr>
              <a:t>LUYỆN TẬP</a:t>
            </a:r>
          </a:p>
          <a:p>
            <a:pPr algn="ctr" fontAlgn="base">
              <a:spcBef>
                <a:spcPct val="0"/>
              </a:spcBef>
              <a:spcAft>
                <a:spcPct val="0"/>
              </a:spcAft>
              <a:buFont typeface="Arial" pitchFamily="34" charset="0"/>
              <a:buNone/>
            </a:pPr>
            <a:r>
              <a:rPr lang="en-US" altLang="zh-CN" sz="6000" b="1" dirty="0">
                <a:ln w="28575">
                  <a:solidFill>
                    <a:schemeClr val="tx1"/>
                  </a:solidFill>
                </a:ln>
                <a:solidFill>
                  <a:srgbClr val="FF0000"/>
                </a:solidFill>
                <a:latin typeface="Times New Roman" panose="02020603050405020304" pitchFamily="18" charset="0"/>
                <a:ea typeface="微软雅黑" panose="020B0503020204020204" pitchFamily="34" charset="-122"/>
                <a:cs typeface="Times New Roman" panose="02020603050405020304" pitchFamily="18" charset="0"/>
              </a:rPr>
              <a:t>TÓM TẮT VĂN BẢN TỰ SỰ</a:t>
            </a:r>
            <a:endParaRPr lang="zh-CN" altLang="en-US" sz="6000" b="1" dirty="0">
              <a:ln w="28575">
                <a:solidFill>
                  <a:schemeClr val="tx1"/>
                </a:solidFill>
              </a:ln>
              <a:solidFill>
                <a:srgbClr val="FF0000"/>
              </a:solidFill>
              <a:latin typeface="Times New Roman" panose="02020603050405020304" pitchFamily="18"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620504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500" fill="hold"/>
                                        <p:tgtEl>
                                          <p:spTgt spid="4"/>
                                        </p:tgtEl>
                                        <p:attrNameLst>
                                          <p:attrName>ppt_w</p:attrName>
                                        </p:attrNameLst>
                                      </p:cBhvr>
                                      <p:tavLst>
                                        <p:tav tm="0">
                                          <p:val>
                                            <p:fltVal val="0"/>
                                          </p:val>
                                        </p:tav>
                                        <p:tav tm="100000">
                                          <p:val>
                                            <p:strVal val="#ppt_w"/>
                                          </p:val>
                                        </p:tav>
                                      </p:tavLst>
                                    </p:anim>
                                    <p:anim calcmode="lin" valueType="num">
                                      <p:cBhvr>
                                        <p:cTn id="15" dur="1500" fill="hold"/>
                                        <p:tgtEl>
                                          <p:spTgt spid="4"/>
                                        </p:tgtEl>
                                        <p:attrNameLst>
                                          <p:attrName>ppt_h</p:attrName>
                                        </p:attrNameLst>
                                      </p:cBhvr>
                                      <p:tavLst>
                                        <p:tav tm="0">
                                          <p:val>
                                            <p:fltVal val="0"/>
                                          </p:val>
                                        </p:tav>
                                        <p:tav tm="100000">
                                          <p:val>
                                            <p:strVal val="#ppt_h"/>
                                          </p:val>
                                        </p:tav>
                                      </p:tavLst>
                                    </p:anim>
                                    <p:animEffect transition="in" filter="fade">
                                      <p:cBhvr>
                                        <p:cTn id="16"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s://i.pinimg.com/564x/d1/1a/e1/d11ae123005e6bd62e396af49924d3b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20161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Hộp Văn bản 1"/>
          <p:cNvSpPr txBox="1">
            <a:spLocks noChangeArrowheads="1"/>
          </p:cNvSpPr>
          <p:nvPr/>
        </p:nvSpPr>
        <p:spPr bwMode="auto">
          <a:xfrm>
            <a:off x="1864822" y="420544"/>
            <a:ext cx="266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defTabSz="45720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defTabSz="4572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defTabSz="4572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defTabSz="4572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spcBef>
                <a:spcPct val="0"/>
              </a:spcBef>
              <a:buClrTx/>
              <a:buFontTx/>
              <a:buNone/>
            </a:pPr>
            <a:r>
              <a:rPr lang="en-US" altLang="en-US" sz="2400">
                <a:solidFill>
                  <a:srgbClr val="FF0000"/>
                </a:solidFill>
                <a:latin typeface="Arial" panose="020B0604020202020204" pitchFamily="34" charset="0"/>
              </a:rPr>
              <a:t>Tóm</a:t>
            </a:r>
            <a:r>
              <a:rPr lang="en-US" altLang="en-US" sz="2400" dirty="0">
                <a:solidFill>
                  <a:srgbClr val="FF0000"/>
                </a:solidFill>
                <a:latin typeface="Arial" panose="020B0604020202020204" pitchFamily="34" charset="0"/>
              </a:rPr>
              <a:t> </a:t>
            </a:r>
            <a:r>
              <a:rPr lang="en-US" altLang="en-US" sz="2400" dirty="0" err="1">
                <a:solidFill>
                  <a:srgbClr val="FF0000"/>
                </a:solidFill>
                <a:latin typeface="Arial" panose="020B0604020202020204" pitchFamily="34" charset="0"/>
              </a:rPr>
              <a:t>tắt</a:t>
            </a:r>
            <a:r>
              <a:rPr lang="en-US" altLang="en-US" sz="2400" dirty="0">
                <a:solidFill>
                  <a:srgbClr val="FF0000"/>
                </a:solidFill>
                <a:latin typeface="Arial" panose="020B0604020202020204" pitchFamily="34" charset="0"/>
              </a:rPr>
              <a:t> </a:t>
            </a:r>
            <a:r>
              <a:rPr lang="en-US" altLang="en-US" sz="2400" dirty="0" err="1">
                <a:solidFill>
                  <a:srgbClr val="FF0000"/>
                </a:solidFill>
                <a:latin typeface="Arial" panose="020B0604020202020204" pitchFamily="34" charset="0"/>
              </a:rPr>
              <a:t>văn</a:t>
            </a:r>
            <a:r>
              <a:rPr lang="en-US" altLang="en-US" sz="2400" dirty="0">
                <a:solidFill>
                  <a:srgbClr val="FF0000"/>
                </a:solidFill>
                <a:latin typeface="Arial" panose="020B0604020202020204" pitchFamily="34" charset="0"/>
              </a:rPr>
              <a:t> </a:t>
            </a:r>
            <a:r>
              <a:rPr lang="en-US" altLang="en-US" sz="2400" dirty="0" err="1">
                <a:solidFill>
                  <a:srgbClr val="FF0000"/>
                </a:solidFill>
                <a:latin typeface="Arial" panose="020B0604020202020204" pitchFamily="34" charset="0"/>
              </a:rPr>
              <a:t>tự</a:t>
            </a:r>
            <a:r>
              <a:rPr lang="en-US" altLang="en-US" sz="2400" dirty="0">
                <a:solidFill>
                  <a:srgbClr val="FF0000"/>
                </a:solidFill>
                <a:latin typeface="Arial" panose="020B0604020202020204" pitchFamily="34" charset="0"/>
              </a:rPr>
              <a:t> </a:t>
            </a:r>
            <a:r>
              <a:rPr lang="en-US" altLang="en-US" sz="2400" dirty="0" err="1">
                <a:solidFill>
                  <a:srgbClr val="FF0000"/>
                </a:solidFill>
                <a:latin typeface="Arial" panose="020B0604020202020204" pitchFamily="34" charset="0"/>
              </a:rPr>
              <a:t>sự</a:t>
            </a:r>
            <a:endParaRPr lang="vi-VN" altLang="en-US" sz="2400" dirty="0">
              <a:solidFill>
                <a:srgbClr val="FF0000"/>
              </a:solidFill>
              <a:latin typeface="Arial" panose="020B0604020202020204" pitchFamily="34" charset="0"/>
            </a:endParaRPr>
          </a:p>
        </p:txBody>
      </p:sp>
      <p:sp>
        <p:nvSpPr>
          <p:cNvPr id="4" name="Text Box 5"/>
          <p:cNvSpPr txBox="1">
            <a:spLocks noChangeArrowheads="1"/>
          </p:cNvSpPr>
          <p:nvPr/>
        </p:nvSpPr>
        <p:spPr bwMode="auto">
          <a:xfrm>
            <a:off x="4660669" y="0"/>
            <a:ext cx="51054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buFontTx/>
              <a:buAutoNum type="arabicPeriod"/>
            </a:pPr>
            <a:r>
              <a:rPr lang="en-US" altLang="vi-VN" sz="1600" b="1" dirty="0" err="1">
                <a:solidFill>
                  <a:srgbClr val="FF0000"/>
                </a:solidFill>
                <a:latin typeface="Arial" panose="020B0604020202020204" pitchFamily="34" charset="0"/>
              </a:rPr>
              <a:t>Thế</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nào</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là</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tóm</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tắt</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văn</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bản</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tự</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sự</a:t>
            </a:r>
            <a:r>
              <a:rPr lang="en-US" altLang="vi-VN" sz="1600" b="1" dirty="0">
                <a:solidFill>
                  <a:srgbClr val="FF0000"/>
                </a:solidFill>
                <a:latin typeface="Arial" panose="020B0604020202020204" pitchFamily="34" charset="0"/>
              </a:rPr>
              <a:t> ?</a:t>
            </a:r>
          </a:p>
          <a:p>
            <a:pPr eaLnBrk="1" hangingPunct="1">
              <a:spcBef>
                <a:spcPct val="50000"/>
              </a:spcBef>
              <a:buFontTx/>
              <a:buAutoNum type="arabicPeriod"/>
            </a:pPr>
            <a:r>
              <a:rPr lang="en-US" altLang="vi-VN" sz="1600" b="1" dirty="0" err="1">
                <a:solidFill>
                  <a:srgbClr val="FF0000"/>
                </a:solidFill>
                <a:latin typeface="Arial" panose="020B0604020202020204" pitchFamily="34" charset="0"/>
              </a:rPr>
              <a:t>Những</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yêu</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cầu</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đối</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với</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văn</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bản</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tóm</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tắt</a:t>
            </a:r>
            <a:r>
              <a:rPr lang="en-US" altLang="vi-VN" sz="1600" b="1" dirty="0">
                <a:solidFill>
                  <a:srgbClr val="FF0000"/>
                </a:solidFill>
                <a:latin typeface="Arial" panose="020B0604020202020204" pitchFamily="34" charset="0"/>
              </a:rPr>
              <a:t> ?</a:t>
            </a:r>
          </a:p>
          <a:p>
            <a:pPr eaLnBrk="1" hangingPunct="1">
              <a:spcBef>
                <a:spcPct val="50000"/>
              </a:spcBef>
              <a:buFontTx/>
              <a:buAutoNum type="arabicPeriod"/>
            </a:pPr>
            <a:r>
              <a:rPr lang="en-US" altLang="vi-VN" sz="1600" b="1" dirty="0" err="1">
                <a:solidFill>
                  <a:srgbClr val="FF0000"/>
                </a:solidFill>
                <a:latin typeface="Arial" panose="020B0604020202020204" pitchFamily="34" charset="0"/>
              </a:rPr>
              <a:t>Các</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bước</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tóm</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tắt</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văn</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bản</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tự</a:t>
            </a:r>
            <a:r>
              <a:rPr lang="en-US" altLang="vi-VN" sz="1600" b="1" dirty="0">
                <a:solidFill>
                  <a:srgbClr val="FF0000"/>
                </a:solidFill>
                <a:latin typeface="Arial" panose="020B0604020202020204" pitchFamily="34" charset="0"/>
              </a:rPr>
              <a:t> </a:t>
            </a:r>
            <a:r>
              <a:rPr lang="en-US" altLang="vi-VN" sz="1600" b="1" dirty="0" err="1">
                <a:solidFill>
                  <a:srgbClr val="FF0000"/>
                </a:solidFill>
                <a:latin typeface="Arial" panose="020B0604020202020204" pitchFamily="34" charset="0"/>
              </a:rPr>
              <a:t>sự</a:t>
            </a:r>
            <a:r>
              <a:rPr lang="en-US" altLang="vi-VN" sz="1600" b="1" dirty="0">
                <a:solidFill>
                  <a:srgbClr val="FF0000"/>
                </a:solidFill>
                <a:latin typeface="Arial" panose="020B0604020202020204" pitchFamily="34" charset="0"/>
              </a:rPr>
              <a:t> ?</a:t>
            </a:r>
          </a:p>
        </p:txBody>
      </p:sp>
      <p:sp>
        <p:nvSpPr>
          <p:cNvPr id="5" name="Text Box 6"/>
          <p:cNvSpPr txBox="1">
            <a:spLocks noChangeArrowheads="1"/>
          </p:cNvSpPr>
          <p:nvPr/>
        </p:nvSpPr>
        <p:spPr bwMode="auto">
          <a:xfrm>
            <a:off x="3198322" y="1185949"/>
            <a:ext cx="6172200" cy="1169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457200" indent="-457200" defTabSz="457200">
              <a:spcBef>
                <a:spcPct val="50000"/>
              </a:spcBef>
              <a:buFontTx/>
              <a:buAutoNum type="arabicPeriod"/>
              <a:defRPr/>
            </a:pPr>
            <a:r>
              <a:rPr lang="en-US" altLang="vi-VN" sz="2000" b="1" dirty="0" err="1">
                <a:solidFill>
                  <a:srgbClr val="FF0000"/>
                </a:solidFill>
                <a:latin typeface="Arial" panose="020B0604020202020204" pitchFamily="34" charset="0"/>
              </a:rPr>
              <a:t>Tóm</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tắt</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văn</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bản</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tự</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sự</a:t>
            </a:r>
            <a:r>
              <a:rPr lang="en-US" altLang="vi-VN" sz="2000" b="1" dirty="0">
                <a:solidFill>
                  <a:srgbClr val="FF0000"/>
                </a:solidFill>
                <a:latin typeface="Arial" panose="020B0604020202020204" pitchFamily="34" charset="0"/>
              </a:rPr>
              <a:t>:</a:t>
            </a:r>
          </a:p>
          <a:p>
            <a:pPr defTabSz="457200">
              <a:spcBef>
                <a:spcPct val="50000"/>
              </a:spcBef>
              <a:defRPr/>
            </a:pPr>
            <a:r>
              <a:rPr lang="en-US" altLang="vi-VN" sz="2000"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Ghi</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lại</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một</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cách</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ngắn</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gọn</a:t>
            </a:r>
            <a:r>
              <a:rPr lang="en-US" altLang="vi-VN" b="1" dirty="0">
                <a:solidFill>
                  <a:prstClr val="black"/>
                </a:solidFill>
                <a:latin typeface="Arial" panose="020B0604020202020204" pitchFamily="34" charset="0"/>
              </a:rPr>
              <a:t> , </a:t>
            </a:r>
            <a:r>
              <a:rPr lang="en-US" altLang="vi-VN" b="1" dirty="0" err="1">
                <a:solidFill>
                  <a:prstClr val="black"/>
                </a:solidFill>
                <a:latin typeface="Arial" panose="020B0604020202020204" pitchFamily="34" charset="0"/>
              </a:rPr>
              <a:t>trung</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thành</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những</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nội</a:t>
            </a:r>
            <a:r>
              <a:rPr lang="en-US" altLang="vi-VN" b="1" dirty="0">
                <a:solidFill>
                  <a:prstClr val="black"/>
                </a:solidFill>
                <a:latin typeface="Arial" panose="020B0604020202020204" pitchFamily="34" charset="0"/>
              </a:rPr>
              <a:t> dung </a:t>
            </a:r>
            <a:r>
              <a:rPr lang="en-US" altLang="vi-VN" b="1" dirty="0" err="1">
                <a:solidFill>
                  <a:prstClr val="black"/>
                </a:solidFill>
                <a:latin typeface="Arial" panose="020B0604020202020204" pitchFamily="34" charset="0"/>
              </a:rPr>
              <a:t>chính</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của</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văn</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bản</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tự</a:t>
            </a:r>
            <a:r>
              <a:rPr lang="en-US" altLang="vi-VN" b="1" dirty="0">
                <a:solidFill>
                  <a:prstClr val="black"/>
                </a:solidFill>
                <a:latin typeface="Arial" panose="020B0604020202020204" pitchFamily="34" charset="0"/>
              </a:rPr>
              <a:t> </a:t>
            </a:r>
            <a:r>
              <a:rPr lang="en-US" altLang="vi-VN" b="1" dirty="0" err="1">
                <a:solidFill>
                  <a:prstClr val="black"/>
                </a:solidFill>
                <a:latin typeface="Arial" panose="020B0604020202020204" pitchFamily="34" charset="0"/>
              </a:rPr>
              <a:t>sự</a:t>
            </a:r>
            <a:r>
              <a:rPr lang="en-US" altLang="vi-VN" b="1" dirty="0">
                <a:solidFill>
                  <a:prstClr val="black"/>
                </a:solidFill>
                <a:latin typeface="Arial" panose="020B0604020202020204" pitchFamily="34" charset="0"/>
              </a:rPr>
              <a:t>.</a:t>
            </a:r>
            <a:endParaRPr lang="en-US" altLang="vi-VN" sz="2000" b="1" dirty="0">
              <a:solidFill>
                <a:prstClr val="black"/>
              </a:solidFill>
              <a:latin typeface="Arial" panose="020B0604020202020204" pitchFamily="34" charset="0"/>
            </a:endParaRPr>
          </a:p>
        </p:txBody>
      </p:sp>
      <p:sp>
        <p:nvSpPr>
          <p:cNvPr id="6" name="Text Box 7"/>
          <p:cNvSpPr txBox="1">
            <a:spLocks noChangeArrowheads="1"/>
          </p:cNvSpPr>
          <p:nvPr/>
        </p:nvSpPr>
        <p:spPr bwMode="auto">
          <a:xfrm>
            <a:off x="3198322" y="2504238"/>
            <a:ext cx="6530975" cy="1646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a:solidFill>
                  <a:schemeClr val="tx1"/>
                </a:solidFill>
                <a:latin typeface="Calibri" panose="020F0502020204030204" pitchFamily="34" charset="0"/>
                <a:cs typeface="Arial" panose="020B0604020202020204" pitchFamily="34" charset="0"/>
              </a:defRPr>
            </a:lvl1pPr>
            <a:lvl2pPr marL="742950" indent="-285750" defTabSz="457200">
              <a:defRPr>
                <a:solidFill>
                  <a:schemeClr val="tx1"/>
                </a:solidFill>
                <a:latin typeface="Calibri" panose="020F0502020204030204" pitchFamily="34" charset="0"/>
                <a:cs typeface="Arial" panose="020B0604020202020204" pitchFamily="34" charset="0"/>
              </a:defRPr>
            </a:lvl2pPr>
            <a:lvl3pPr marL="1143000" indent="-228600" defTabSz="457200">
              <a:defRPr>
                <a:solidFill>
                  <a:schemeClr val="tx1"/>
                </a:solidFill>
                <a:latin typeface="Calibri" panose="020F0502020204030204" pitchFamily="34" charset="0"/>
                <a:cs typeface="Arial" panose="020B0604020202020204" pitchFamily="34" charset="0"/>
              </a:defRPr>
            </a:lvl3pPr>
            <a:lvl4pPr marL="1600200" indent="-228600" defTabSz="457200">
              <a:defRPr>
                <a:solidFill>
                  <a:schemeClr val="tx1"/>
                </a:solidFill>
                <a:latin typeface="Calibri" panose="020F0502020204030204" pitchFamily="34" charset="0"/>
                <a:cs typeface="Arial" panose="020B0604020202020204" pitchFamily="34" charset="0"/>
              </a:defRPr>
            </a:lvl4pPr>
            <a:lvl5pPr marL="2057400" indent="-228600" defTabSz="4572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2000" b="1" dirty="0">
                <a:solidFill>
                  <a:srgbClr val="FF0000"/>
                </a:solidFill>
                <a:latin typeface="Arial" panose="020B0604020202020204" pitchFamily="34" charset="0"/>
              </a:rPr>
              <a:t>2. </a:t>
            </a:r>
            <a:r>
              <a:rPr lang="en-US" altLang="vi-VN" sz="2000" b="1" dirty="0" err="1">
                <a:solidFill>
                  <a:srgbClr val="FF0000"/>
                </a:solidFill>
                <a:latin typeface="Arial" panose="020B0604020202020204" pitchFamily="34" charset="0"/>
              </a:rPr>
              <a:t>Những</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yêu</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cầu</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đối</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với</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văn</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bản</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tóm</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tắt</a:t>
            </a:r>
            <a:r>
              <a:rPr lang="en-US" altLang="vi-VN" sz="2000" b="1" dirty="0">
                <a:solidFill>
                  <a:srgbClr val="FF0000"/>
                </a:solidFill>
                <a:latin typeface="Arial" panose="020B0604020202020204" pitchFamily="34" charset="0"/>
              </a:rPr>
              <a:t>: </a:t>
            </a:r>
          </a:p>
          <a:p>
            <a:pPr eaLnBrk="1" hangingPunct="1">
              <a:spcBef>
                <a:spcPct val="50000"/>
              </a:spcBef>
            </a:pPr>
            <a:r>
              <a:rPr lang="en-US" altLang="vi-VN" b="1" dirty="0">
                <a:solidFill>
                  <a:srgbClr val="0D0D0D"/>
                </a:solidFill>
                <a:latin typeface="Arial" panose="020B0604020202020204" pitchFamily="34" charset="0"/>
              </a:rPr>
              <a:t>	- </a:t>
            </a:r>
            <a:r>
              <a:rPr lang="en-US" altLang="vi-VN" b="1" dirty="0" err="1">
                <a:solidFill>
                  <a:srgbClr val="0D0D0D"/>
                </a:solidFill>
                <a:latin typeface="Arial" panose="020B0604020202020204" pitchFamily="34" charset="0"/>
              </a:rPr>
              <a:t>Ngắn</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gọn</a:t>
            </a:r>
            <a:r>
              <a:rPr lang="en-US" altLang="vi-VN" b="1" dirty="0">
                <a:solidFill>
                  <a:srgbClr val="0D0D0D"/>
                </a:solidFill>
                <a:latin typeface="Arial" panose="020B0604020202020204" pitchFamily="34" charset="0"/>
              </a:rPr>
              <a:t>.</a:t>
            </a:r>
          </a:p>
          <a:p>
            <a:pPr eaLnBrk="1" hangingPunct="1">
              <a:spcBef>
                <a:spcPct val="50000"/>
              </a:spcBef>
            </a:pPr>
            <a:r>
              <a:rPr lang="en-US" altLang="vi-VN" b="1" dirty="0">
                <a:solidFill>
                  <a:srgbClr val="0D0D0D"/>
                </a:solidFill>
                <a:latin typeface="Arial" panose="020B0604020202020204" pitchFamily="34" charset="0"/>
              </a:rPr>
              <a:t>	- </a:t>
            </a:r>
            <a:r>
              <a:rPr lang="en-US" altLang="vi-VN" b="1" dirty="0" err="1">
                <a:solidFill>
                  <a:srgbClr val="0D0D0D"/>
                </a:solidFill>
                <a:latin typeface="Arial" panose="020B0604020202020204" pitchFamily="34" charset="0"/>
              </a:rPr>
              <a:t>Nêu</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nhân</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vật</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chính</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và</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sự</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việc</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tiêu</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biểu</a:t>
            </a:r>
            <a:r>
              <a:rPr lang="en-US" altLang="vi-VN" b="1" dirty="0">
                <a:solidFill>
                  <a:srgbClr val="0D0D0D"/>
                </a:solidFill>
                <a:latin typeface="Arial" panose="020B0604020202020204" pitchFamily="34" charset="0"/>
              </a:rPr>
              <a:t> .</a:t>
            </a:r>
          </a:p>
          <a:p>
            <a:pPr eaLnBrk="1" hangingPunct="1">
              <a:spcBef>
                <a:spcPct val="50000"/>
              </a:spcBef>
            </a:pPr>
            <a:r>
              <a:rPr lang="en-US" altLang="vi-VN" b="1" dirty="0">
                <a:solidFill>
                  <a:srgbClr val="0D0D0D"/>
                </a:solidFill>
                <a:latin typeface="Arial" panose="020B0604020202020204" pitchFamily="34" charset="0"/>
              </a:rPr>
              <a:t>	- </a:t>
            </a:r>
            <a:r>
              <a:rPr lang="en-US" altLang="vi-VN" b="1" dirty="0" err="1">
                <a:solidFill>
                  <a:srgbClr val="0D0D0D"/>
                </a:solidFill>
                <a:latin typeface="Arial" panose="020B0604020202020204" pitchFamily="34" charset="0"/>
              </a:rPr>
              <a:t>Lời</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văn</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của</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người</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tóm</a:t>
            </a:r>
            <a:r>
              <a:rPr lang="en-US" altLang="vi-VN" b="1" dirty="0">
                <a:solidFill>
                  <a:srgbClr val="0D0D0D"/>
                </a:solidFill>
                <a:latin typeface="Arial" panose="020B0604020202020204" pitchFamily="34" charset="0"/>
              </a:rPr>
              <a:t> </a:t>
            </a:r>
            <a:r>
              <a:rPr lang="en-US" altLang="vi-VN" b="1" dirty="0" err="1">
                <a:solidFill>
                  <a:srgbClr val="0D0D0D"/>
                </a:solidFill>
                <a:latin typeface="Arial" panose="020B0604020202020204" pitchFamily="34" charset="0"/>
              </a:rPr>
              <a:t>tắt</a:t>
            </a:r>
            <a:r>
              <a:rPr lang="en-US" altLang="vi-VN" b="1" dirty="0">
                <a:solidFill>
                  <a:srgbClr val="0D0D0D"/>
                </a:solidFill>
                <a:latin typeface="Arial" panose="020B0604020202020204" pitchFamily="34" charset="0"/>
              </a:rPr>
              <a:t>.</a:t>
            </a:r>
          </a:p>
        </p:txBody>
      </p:sp>
      <p:sp>
        <p:nvSpPr>
          <p:cNvPr id="7" name="Text Box 8"/>
          <p:cNvSpPr txBox="1">
            <a:spLocks noChangeArrowheads="1"/>
          </p:cNvSpPr>
          <p:nvPr/>
        </p:nvSpPr>
        <p:spPr bwMode="auto">
          <a:xfrm>
            <a:off x="3198322" y="4178371"/>
            <a:ext cx="6392863"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a:solidFill>
                  <a:schemeClr val="tx1"/>
                </a:solidFill>
                <a:latin typeface="Calibri" panose="020F0502020204030204" pitchFamily="34" charset="0"/>
                <a:cs typeface="Arial" panose="020B0604020202020204" pitchFamily="34" charset="0"/>
              </a:defRPr>
            </a:lvl1pPr>
            <a:lvl2pPr marL="742950" indent="-285750" defTabSz="457200">
              <a:defRPr>
                <a:solidFill>
                  <a:schemeClr val="tx1"/>
                </a:solidFill>
                <a:latin typeface="Calibri" panose="020F0502020204030204" pitchFamily="34" charset="0"/>
                <a:cs typeface="Arial" panose="020B0604020202020204" pitchFamily="34" charset="0"/>
              </a:defRPr>
            </a:lvl2pPr>
            <a:lvl3pPr marL="1143000" indent="-228600" defTabSz="457200">
              <a:defRPr>
                <a:solidFill>
                  <a:schemeClr val="tx1"/>
                </a:solidFill>
                <a:latin typeface="Calibri" panose="020F0502020204030204" pitchFamily="34" charset="0"/>
                <a:cs typeface="Arial" panose="020B0604020202020204" pitchFamily="34" charset="0"/>
              </a:defRPr>
            </a:lvl3pPr>
            <a:lvl4pPr marL="1600200" indent="-228600" defTabSz="457200">
              <a:defRPr>
                <a:solidFill>
                  <a:schemeClr val="tx1"/>
                </a:solidFill>
                <a:latin typeface="Calibri" panose="020F0502020204030204" pitchFamily="34" charset="0"/>
                <a:cs typeface="Arial" panose="020B0604020202020204" pitchFamily="34" charset="0"/>
              </a:defRPr>
            </a:lvl4pPr>
            <a:lvl5pPr marL="2057400" indent="-228600" defTabSz="4572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2000" b="1" dirty="0">
                <a:solidFill>
                  <a:srgbClr val="FF0000"/>
                </a:solidFill>
                <a:latin typeface="Arial" panose="020B0604020202020204" pitchFamily="34" charset="0"/>
              </a:rPr>
              <a:t>3. </a:t>
            </a:r>
            <a:r>
              <a:rPr lang="en-US" altLang="vi-VN" sz="2000" b="1" dirty="0" err="1">
                <a:solidFill>
                  <a:srgbClr val="FF0000"/>
                </a:solidFill>
                <a:latin typeface="Arial" panose="020B0604020202020204" pitchFamily="34" charset="0"/>
              </a:rPr>
              <a:t>Các</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bước</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tóm</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tắt</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văn</a:t>
            </a:r>
            <a:r>
              <a:rPr lang="en-US" altLang="vi-VN" sz="2000" b="1" dirty="0">
                <a:solidFill>
                  <a:srgbClr val="FF0000"/>
                </a:solidFill>
                <a:latin typeface="Arial" panose="020B0604020202020204" pitchFamily="34" charset="0"/>
              </a:rPr>
              <a:t> </a:t>
            </a:r>
            <a:r>
              <a:rPr lang="en-US" altLang="vi-VN" sz="2000" b="1" dirty="0" err="1">
                <a:solidFill>
                  <a:srgbClr val="FF0000"/>
                </a:solidFill>
                <a:latin typeface="Arial" panose="020B0604020202020204" pitchFamily="34" charset="0"/>
              </a:rPr>
              <a:t>bản</a:t>
            </a:r>
            <a:r>
              <a:rPr lang="en-US" altLang="vi-VN" sz="2000" b="1" dirty="0">
                <a:solidFill>
                  <a:srgbClr val="FF0000"/>
                </a:solidFill>
                <a:latin typeface="Arial" panose="020B0604020202020204" pitchFamily="34" charset="0"/>
              </a:rPr>
              <a:t>: </a:t>
            </a:r>
          </a:p>
          <a:p>
            <a:pPr eaLnBrk="1" hangingPunct="1">
              <a:spcBef>
                <a:spcPct val="50000"/>
              </a:spcBef>
            </a:pPr>
            <a:r>
              <a:rPr lang="en-US" altLang="vi-VN" sz="2000" b="1" dirty="0">
                <a:solidFill>
                  <a:srgbClr val="000000"/>
                </a:solidFill>
                <a:latin typeface="Arial" panose="020B0604020202020204" pitchFamily="34" charset="0"/>
              </a:rPr>
              <a:t>	</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Đọc</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kĩ</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tác</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phẩm</a:t>
            </a:r>
            <a:r>
              <a:rPr lang="en-US" altLang="vi-VN" b="1" dirty="0">
                <a:solidFill>
                  <a:srgbClr val="262626"/>
                </a:solidFill>
                <a:latin typeface="Arial" panose="020B0604020202020204" pitchFamily="34" charset="0"/>
              </a:rPr>
              <a:t>.</a:t>
            </a:r>
          </a:p>
          <a:p>
            <a:pPr eaLnBrk="1" hangingPunct="1">
              <a:spcBef>
                <a:spcPct val="50000"/>
              </a:spcBef>
            </a:pPr>
            <a:r>
              <a:rPr lang="en-US" altLang="vi-VN" b="1" dirty="0">
                <a:solidFill>
                  <a:srgbClr val="262626"/>
                </a:solidFill>
                <a:latin typeface="Arial" panose="020B0604020202020204" pitchFamily="34" charset="0"/>
              </a:rPr>
              <a:t>	- </a:t>
            </a:r>
            <a:r>
              <a:rPr lang="en-US" altLang="vi-VN" b="1" dirty="0" err="1">
                <a:solidFill>
                  <a:srgbClr val="262626"/>
                </a:solidFill>
                <a:latin typeface="Arial" panose="020B0604020202020204" pitchFamily="34" charset="0"/>
              </a:rPr>
              <a:t>Xác</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định</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nội</a:t>
            </a:r>
            <a:r>
              <a:rPr lang="en-US" altLang="vi-VN" b="1" dirty="0">
                <a:solidFill>
                  <a:srgbClr val="262626"/>
                </a:solidFill>
                <a:latin typeface="Arial" panose="020B0604020202020204" pitchFamily="34" charset="0"/>
              </a:rPr>
              <a:t> dung </a:t>
            </a:r>
            <a:r>
              <a:rPr lang="en-US" altLang="vi-VN" b="1" dirty="0" err="1">
                <a:solidFill>
                  <a:srgbClr val="262626"/>
                </a:solidFill>
                <a:latin typeface="Arial" panose="020B0604020202020204" pitchFamily="34" charset="0"/>
              </a:rPr>
              <a:t>chính</a:t>
            </a:r>
            <a:r>
              <a:rPr lang="en-US" altLang="vi-VN" b="1" dirty="0">
                <a:solidFill>
                  <a:srgbClr val="262626"/>
                </a:solidFill>
                <a:latin typeface="Arial" panose="020B0604020202020204" pitchFamily="34" charset="0"/>
              </a:rPr>
              <a:t> , </a:t>
            </a:r>
            <a:r>
              <a:rPr lang="en-US" altLang="vi-VN" b="1" dirty="0" err="1">
                <a:solidFill>
                  <a:srgbClr val="262626"/>
                </a:solidFill>
                <a:latin typeface="Arial" panose="020B0604020202020204" pitchFamily="34" charset="0"/>
              </a:rPr>
              <a:t>nhân</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vật</a:t>
            </a:r>
            <a:r>
              <a:rPr lang="en-US" altLang="vi-VN" b="1" dirty="0">
                <a:solidFill>
                  <a:srgbClr val="262626"/>
                </a:solidFill>
                <a:latin typeface="Arial" panose="020B0604020202020204" pitchFamily="34" charset="0"/>
              </a:rPr>
              <a:t> , </a:t>
            </a:r>
            <a:r>
              <a:rPr lang="en-US" altLang="vi-VN" b="1" dirty="0" err="1">
                <a:solidFill>
                  <a:srgbClr val="262626"/>
                </a:solidFill>
                <a:latin typeface="Arial" panose="020B0604020202020204" pitchFamily="34" charset="0"/>
              </a:rPr>
              <a:t>sự</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việc</a:t>
            </a:r>
            <a:r>
              <a:rPr lang="en-US" altLang="vi-VN" b="1" dirty="0">
                <a:solidFill>
                  <a:srgbClr val="262626"/>
                </a:solidFill>
                <a:latin typeface="Arial" panose="020B0604020202020204" pitchFamily="34" charset="0"/>
              </a:rPr>
              <a:t>.</a:t>
            </a:r>
          </a:p>
          <a:p>
            <a:pPr eaLnBrk="1" hangingPunct="1">
              <a:spcBef>
                <a:spcPct val="50000"/>
              </a:spcBef>
            </a:pPr>
            <a:r>
              <a:rPr lang="en-US" altLang="vi-VN" b="1" dirty="0">
                <a:solidFill>
                  <a:srgbClr val="262626"/>
                </a:solidFill>
                <a:latin typeface="Arial" panose="020B0604020202020204" pitchFamily="34" charset="0"/>
              </a:rPr>
              <a:t>	- </a:t>
            </a:r>
            <a:r>
              <a:rPr lang="en-US" altLang="vi-VN" b="1" dirty="0" err="1">
                <a:solidFill>
                  <a:srgbClr val="262626"/>
                </a:solidFill>
                <a:latin typeface="Arial" panose="020B0604020202020204" pitchFamily="34" charset="0"/>
              </a:rPr>
              <a:t>Sắp</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xếp</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nội</a:t>
            </a:r>
            <a:r>
              <a:rPr lang="en-US" altLang="vi-VN" b="1" dirty="0">
                <a:solidFill>
                  <a:srgbClr val="262626"/>
                </a:solidFill>
                <a:latin typeface="Arial" panose="020B0604020202020204" pitchFamily="34" charset="0"/>
              </a:rPr>
              <a:t> dung </a:t>
            </a:r>
            <a:r>
              <a:rPr lang="en-US" altLang="vi-VN" b="1" dirty="0" err="1">
                <a:solidFill>
                  <a:srgbClr val="262626"/>
                </a:solidFill>
                <a:latin typeface="Arial" panose="020B0604020202020204" pitchFamily="34" charset="0"/>
              </a:rPr>
              <a:t>theo</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một</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thứ</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tự</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hợp</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lí</a:t>
            </a:r>
            <a:r>
              <a:rPr lang="en-US" altLang="vi-VN" b="1" dirty="0">
                <a:solidFill>
                  <a:srgbClr val="262626"/>
                </a:solidFill>
                <a:latin typeface="Arial" panose="020B0604020202020204" pitchFamily="34" charset="0"/>
              </a:rPr>
              <a:t>.</a:t>
            </a:r>
          </a:p>
          <a:p>
            <a:pPr eaLnBrk="1" hangingPunct="1">
              <a:spcBef>
                <a:spcPct val="50000"/>
              </a:spcBef>
            </a:pPr>
            <a:r>
              <a:rPr lang="en-US" altLang="vi-VN" b="1" dirty="0">
                <a:solidFill>
                  <a:srgbClr val="262626"/>
                </a:solidFill>
                <a:latin typeface="Arial" panose="020B0604020202020204" pitchFamily="34" charset="0"/>
              </a:rPr>
              <a:t>	- </a:t>
            </a:r>
            <a:r>
              <a:rPr lang="en-US" altLang="vi-VN" b="1" dirty="0" err="1">
                <a:solidFill>
                  <a:srgbClr val="262626"/>
                </a:solidFill>
                <a:latin typeface="Arial" panose="020B0604020202020204" pitchFamily="34" charset="0"/>
              </a:rPr>
              <a:t>Viết</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văn</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bản</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tóm</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tắt</a:t>
            </a:r>
            <a:r>
              <a:rPr lang="en-US" altLang="vi-VN" b="1" dirty="0">
                <a:solidFill>
                  <a:srgbClr val="262626"/>
                </a:solidFill>
                <a:latin typeface="Arial" panose="020B0604020202020204" pitchFamily="34" charset="0"/>
              </a:rPr>
              <a:t>.</a:t>
            </a:r>
          </a:p>
        </p:txBody>
      </p:sp>
      <p:sp>
        <p:nvSpPr>
          <p:cNvPr id="2" name="Rectangle 1"/>
          <p:cNvSpPr/>
          <p:nvPr/>
        </p:nvSpPr>
        <p:spPr>
          <a:xfrm>
            <a:off x="9591185" y="6314468"/>
            <a:ext cx="2362517" cy="318020"/>
          </a:xfrm>
          <a:prstGeom prst="rect">
            <a:avLst/>
          </a:prstGeom>
          <a:solidFill>
            <a:srgbClr val="F06B3F"/>
          </a:solidFill>
          <a:ln>
            <a:solidFill>
              <a:srgbClr val="47D1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864822" y="6314468"/>
            <a:ext cx="2362517" cy="318020"/>
          </a:xfrm>
          <a:prstGeom prst="rect">
            <a:avLst/>
          </a:prstGeom>
          <a:solidFill>
            <a:srgbClr val="F06B3F"/>
          </a:solidFill>
          <a:ln>
            <a:solidFill>
              <a:srgbClr val="47D1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9388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Top 100 hình nền powerpoint đẹp nhất nhiều chủ đề mà bạn cầ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0440" y="656704"/>
            <a:ext cx="11631560" cy="5953523"/>
          </a:xfrm>
          <a:prstGeom prst="rect">
            <a:avLst/>
          </a:prstGeom>
          <a:noFill/>
          <a:extLst>
            <a:ext uri="{909E8E84-426E-40DD-AFC4-6F175D3DCCD1}">
              <a14:hiddenFill xmlns:a14="http://schemas.microsoft.com/office/drawing/2010/main">
                <a:solidFill>
                  <a:srgbClr val="FFFFFF"/>
                </a:solidFill>
              </a14:hiddenFill>
            </a:ext>
          </a:extLst>
        </p:spPr>
      </p:pic>
      <p:sp>
        <p:nvSpPr>
          <p:cNvPr id="3" name="Explosion 1 2"/>
          <p:cNvSpPr/>
          <p:nvPr/>
        </p:nvSpPr>
        <p:spPr>
          <a:xfrm>
            <a:off x="831619" y="0"/>
            <a:ext cx="2327216" cy="2269375"/>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Times New Roman" panose="02020603050405020304" pitchFamily="18" charset="0"/>
                <a:cs typeface="Times New Roman" panose="02020603050405020304" pitchFamily="18" charset="0"/>
              </a:rPr>
              <a:t>BÀI TẬP 1</a:t>
            </a:r>
          </a:p>
        </p:txBody>
      </p:sp>
      <p:sp>
        <p:nvSpPr>
          <p:cNvPr id="4" name="Text Box 10"/>
          <p:cNvSpPr txBox="1">
            <a:spLocks noChangeArrowheads="1"/>
          </p:cNvSpPr>
          <p:nvPr/>
        </p:nvSpPr>
        <p:spPr bwMode="auto">
          <a:xfrm>
            <a:off x="3809307" y="813205"/>
            <a:ext cx="8382693"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spcBef>
                <a:spcPct val="50000"/>
              </a:spcBef>
              <a:buFontTx/>
              <a:buAutoNum type="alphaLcPeriod"/>
            </a:pPr>
            <a:r>
              <a:rPr lang="en-US" altLang="vi-VN" b="1" dirty="0">
                <a:solidFill>
                  <a:srgbClr val="000000"/>
                </a:solidFill>
                <a:latin typeface="Arial" panose="020B0604020202020204" pitchFamily="34" charset="0"/>
              </a:rPr>
              <a:t>Con </a:t>
            </a:r>
            <a:r>
              <a:rPr lang="en-US" altLang="vi-VN" b="1" dirty="0" err="1">
                <a:solidFill>
                  <a:srgbClr val="000000"/>
                </a:solidFill>
                <a:latin typeface="Arial" panose="020B0604020202020204" pitchFamily="34" charset="0"/>
              </a:rPr>
              <a:t>trai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Hạc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đi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phu</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đồn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điền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cao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su</a:t>
            </a:r>
            <a:r>
              <a:rPr lang="en-US" altLang="vi-VN" b="1" dirty="0">
                <a:solidFill>
                  <a:srgbClr val="000000"/>
                </a:solidFill>
                <a:latin typeface="Arial" panose="020B0604020202020204" pitchFamily="34" charset="0"/>
              </a:rPr>
              <a:t> ,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chỉ</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còn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lại</a:t>
            </a:r>
            <a:r>
              <a:rPr lang="en-US" altLang="vi-VN" b="1" dirty="0">
                <a:solidFill>
                  <a:srgbClr val="000000"/>
                </a:solidFill>
                <a:latin typeface="Arial" panose="020B0604020202020204" pitchFamily="34" charset="0"/>
              </a:rPr>
              <a:t> “ </a:t>
            </a:r>
            <a:r>
              <a:rPr lang="en-US" altLang="vi-VN" b="1" dirty="0" err="1">
                <a:solidFill>
                  <a:srgbClr val="000000"/>
                </a:solidFill>
                <a:latin typeface="Arial" panose="020B0604020202020204" pitchFamily="34" charset="0"/>
              </a:rPr>
              <a:t>cậu</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Vàng</a:t>
            </a:r>
            <a:r>
              <a:rPr lang="en-US" altLang="vi-VN" b="1" dirty="0">
                <a:solidFill>
                  <a:srgbClr val="000000"/>
                </a:solidFill>
                <a:latin typeface="Arial" panose="020B0604020202020204" pitchFamily="34" charset="0"/>
              </a:rPr>
              <a:t>”.</a:t>
            </a:r>
          </a:p>
          <a:p>
            <a:pPr algn="just" eaLnBrk="1" hangingPunct="1">
              <a:spcBef>
                <a:spcPct val="50000"/>
              </a:spcBef>
              <a:buFontTx/>
              <a:buAutoNum type="alphaLcPeriod"/>
            </a:pP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Hạc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người</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trai</a:t>
            </a:r>
            <a:r>
              <a:rPr lang="en-US" altLang="vi-VN" b="1" dirty="0">
                <a:solidFill>
                  <a:srgbClr val="000000"/>
                </a:solidFill>
                <a:latin typeface="Arial" panose="020B0604020202020204" pitchFamily="34" charset="0"/>
              </a:rPr>
              <a:t> ,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mảnh</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vườn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chó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vàng</a:t>
            </a:r>
            <a:r>
              <a:rPr lang="en-US" altLang="vi-VN" b="1" dirty="0">
                <a:solidFill>
                  <a:srgbClr val="000000"/>
                </a:solidFill>
                <a:latin typeface="Arial" panose="020B0604020202020204" pitchFamily="34" charset="0"/>
              </a:rPr>
              <a:t>.</a:t>
            </a:r>
          </a:p>
          <a:p>
            <a:pPr algn="just" eaLnBrk="1" hangingPunct="1">
              <a:spcBef>
                <a:spcPct val="50000"/>
              </a:spcBef>
              <a:buFontTx/>
              <a:buAutoNum type="alphaLcPeriod"/>
            </a:pP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mang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tiền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dành</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dụm</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được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gửi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giáo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nhờ</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trông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coi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mảnh</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vườn</a:t>
            </a:r>
            <a:r>
              <a:rPr lang="en-US" altLang="vi-VN" b="1" dirty="0">
                <a:solidFill>
                  <a:srgbClr val="000000"/>
                </a:solidFill>
                <a:latin typeface="Arial" panose="020B0604020202020204" pitchFamily="34" charset="0"/>
              </a:rPr>
              <a:t>.</a:t>
            </a:r>
          </a:p>
          <a:p>
            <a:pPr algn="just" eaLnBrk="1" hangingPunct="1">
              <a:spcBef>
                <a:spcPct val="50000"/>
              </a:spcBef>
              <a:buFontTx/>
              <a:buAutoNum type="alphaLcPeriod"/>
            </a:pPr>
            <a:r>
              <a:rPr lang="en-US" altLang="vi-VN" b="1" dirty="0" err="1">
                <a:solidFill>
                  <a:srgbClr val="000000"/>
                </a:solidFill>
                <a:latin typeface="Arial" panose="020B0604020202020204" pitchFamily="34" charset="0"/>
              </a:rPr>
              <a:t>Vì</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muốn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để</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lại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mảnh</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vườn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cho</a:t>
            </a:r>
            <a:r>
              <a:rPr lang="en-US" altLang="vi-VN" b="1" dirty="0">
                <a:solidFill>
                  <a:srgbClr val="000000"/>
                </a:solidFill>
                <a:latin typeface="Arial" panose="020B0604020202020204" pitchFamily="34" charset="0"/>
              </a:rPr>
              <a:t> con ,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phải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bán</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chó</a:t>
            </a:r>
            <a:r>
              <a:rPr lang="en-US" altLang="vi-VN" b="1" dirty="0">
                <a:solidFill>
                  <a:srgbClr val="000000"/>
                </a:solidFill>
                <a:latin typeface="Arial" panose="020B0604020202020204" pitchFamily="34" charset="0"/>
              </a:rPr>
              <a:t>.</a:t>
            </a:r>
          </a:p>
          <a:p>
            <a:pPr algn="just" eaLnBrk="1" hangingPunct="1">
              <a:spcBef>
                <a:spcPct val="50000"/>
              </a:spcBef>
              <a:buFontTx/>
              <a:buAutoNum type="alphaLcPeriod"/>
            </a:pP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hôm</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xin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Binh</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Tư</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ít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bã</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chó</a:t>
            </a:r>
            <a:r>
              <a:rPr lang="en-US" altLang="vi-VN" b="1" dirty="0">
                <a:solidFill>
                  <a:srgbClr val="000000"/>
                </a:solidFill>
                <a:latin typeface="Arial" panose="020B0604020202020204" pitchFamily="34" charset="0"/>
              </a:rPr>
              <a:t>.</a:t>
            </a:r>
          </a:p>
          <a:p>
            <a:pPr algn="just" eaLnBrk="1" hangingPunct="1">
              <a:spcBef>
                <a:spcPct val="50000"/>
              </a:spcBef>
              <a:buFontTx/>
              <a:buAutoNum type="alphaLcPeriod" startAt="7"/>
            </a:pPr>
            <a:r>
              <a:rPr lang="en-US" altLang="vi-VN" b="1" dirty="0" err="1">
                <a:solidFill>
                  <a:srgbClr val="000000"/>
                </a:solidFill>
                <a:latin typeface="Arial" panose="020B0604020202020204" pitchFamily="34" charset="0"/>
              </a:rPr>
              <a:t>Cuộc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sống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mỗi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ngày</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khăn</a:t>
            </a:r>
            <a:r>
              <a:rPr lang="en-US" altLang="vi-VN" b="1" dirty="0">
                <a:solidFill>
                  <a:srgbClr val="000000"/>
                </a:solidFill>
                <a:latin typeface="Arial" panose="020B0604020202020204" pitchFamily="34" charset="0"/>
              </a:rPr>
              <a:t> ,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kiếm</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được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gì</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ăn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nấy</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bị</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ốm</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trận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khủng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khiếp</a:t>
            </a:r>
            <a:r>
              <a:rPr lang="en-US" altLang="vi-VN" b="1" dirty="0">
                <a:solidFill>
                  <a:srgbClr val="000000"/>
                </a:solidFill>
                <a:latin typeface="Arial" panose="020B0604020202020204" pitchFamily="34" charset="0"/>
              </a:rPr>
              <a:t>.</a:t>
            </a:r>
          </a:p>
          <a:p>
            <a:pPr algn="just" eaLnBrk="1" hangingPunct="1">
              <a:spcBef>
                <a:spcPct val="50000"/>
              </a:spcBef>
              <a:buFontTx/>
              <a:buAutoNum type="alphaLcPeriod" startAt="7"/>
            </a:pP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bỗng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nhiên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chết</a:t>
            </a:r>
            <a:r>
              <a:rPr lang="en-US" altLang="vi-VN" b="1" dirty="0">
                <a:solidFill>
                  <a:srgbClr val="000000"/>
                </a:solidFill>
                <a:latin typeface="Arial" panose="020B0604020202020204" pitchFamily="34" charset="0"/>
              </a:rPr>
              <a:t>  - </a:t>
            </a:r>
            <a:r>
              <a:rPr lang="en-US" altLang="vi-VN" b="1" dirty="0" err="1">
                <a:solidFill>
                  <a:srgbClr val="000000"/>
                </a:solidFill>
                <a:latin typeface="Arial" panose="020B0604020202020204" pitchFamily="34" charset="0"/>
              </a:rPr>
              <a:t>cái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chết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thật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dữ</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dội</a:t>
            </a:r>
            <a:r>
              <a:rPr lang="en-US" altLang="vi-VN" b="1" dirty="0">
                <a:solidFill>
                  <a:srgbClr val="000000"/>
                </a:solidFill>
                <a:latin typeface="Arial" panose="020B0604020202020204" pitchFamily="34" charset="0"/>
              </a:rPr>
              <a:t>.</a:t>
            </a:r>
          </a:p>
          <a:p>
            <a:pPr algn="just" eaLnBrk="1" hangingPunct="1">
              <a:spcBef>
                <a:spcPct val="50000"/>
              </a:spcBef>
              <a:buFontTx/>
              <a:buAutoNum type="alphaLcPeriod" startAt="7"/>
            </a:pPr>
            <a:r>
              <a:rPr lang="en-US" altLang="vi-VN" b="1" dirty="0" err="1">
                <a:solidFill>
                  <a:srgbClr val="000000"/>
                </a:solidFill>
                <a:latin typeface="Arial" panose="020B0604020202020204" pitchFamily="34" charset="0"/>
              </a:rPr>
              <a:t>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giáo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rất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buồn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nghe</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Binh</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Tư</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kể</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chuyện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ấy</a:t>
            </a:r>
            <a:r>
              <a:rPr lang="en-US" altLang="vi-VN" b="1" dirty="0">
                <a:solidFill>
                  <a:srgbClr val="000000"/>
                </a:solidFill>
                <a:latin typeface="Arial" panose="020B0604020202020204" pitchFamily="34" charset="0"/>
              </a:rPr>
              <a:t>.</a:t>
            </a:r>
          </a:p>
          <a:p>
            <a:pPr algn="just" eaLnBrk="1" hangingPunct="1">
              <a:spcBef>
                <a:spcPct val="50000"/>
              </a:spcBef>
            </a:pPr>
            <a:r>
              <a:rPr lang="en-US" altLang="vi-VN" b="1" dirty="0">
                <a:solidFill>
                  <a:srgbClr val="000000"/>
                </a:solidFill>
                <a:latin typeface="Arial" panose="020B0604020202020204" pitchFamily="34" charset="0"/>
              </a:rPr>
              <a:t>k.   </a:t>
            </a:r>
            <a:r>
              <a:rPr lang="en-US" altLang="vi-VN" b="1" dirty="0" err="1">
                <a:solidFill>
                  <a:srgbClr val="000000"/>
                </a:solidFill>
                <a:latin typeface="Arial" panose="020B0604020202020204" pitchFamily="34" charset="0"/>
              </a:rPr>
              <a:t>Cả</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làng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hiểu</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vì</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sao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chết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trừ</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Binh</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Tư</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giáo</a:t>
            </a:r>
            <a:r>
              <a:rPr lang="en-US" altLang="vi-VN" b="1" dirty="0">
                <a:solidFill>
                  <a:srgbClr val="000000"/>
                </a:solidFill>
                <a:latin typeface="Arial" panose="020B0604020202020204" pitchFamily="34" charset="0"/>
              </a:rPr>
              <a:t>.</a:t>
            </a:r>
          </a:p>
          <a:p>
            <a:pPr marL="0" indent="0" algn="just">
              <a:spcBef>
                <a:spcPct val="50000"/>
              </a:spcBef>
            </a:pPr>
            <a:r>
              <a:rPr lang="en-US" altLang="vi-VN" b="1" dirty="0">
                <a:solidFill>
                  <a:srgbClr val="262626"/>
                </a:solidFill>
                <a:latin typeface="Arial" panose="020B0604020202020204" pitchFamily="34" charset="0"/>
              </a:rPr>
              <a:t>l. </a:t>
            </a:r>
            <a:r>
              <a:rPr lang="en-US" altLang="vi-VN" b="1" dirty="0" err="1">
                <a:solidFill>
                  <a:srgbClr val="262626"/>
                </a:solidFill>
                <a:latin typeface="Arial" panose="020B0604020202020204" pitchFamily="34" charset="0"/>
              </a:rPr>
              <a:t>Lão</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ân</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hận</a:t>
            </a:r>
            <a:r>
              <a:rPr lang="en-US" altLang="vi-VN" b="1" dirty="0">
                <a:solidFill>
                  <a:srgbClr val="262626"/>
                </a:solidFill>
                <a:latin typeface="Arial" panose="020B0604020202020204" pitchFamily="34" charset="0"/>
              </a:rPr>
              <a:t> day </a:t>
            </a:r>
            <a:r>
              <a:rPr lang="en-US" altLang="vi-VN" b="1" dirty="0" err="1">
                <a:solidFill>
                  <a:srgbClr val="262626"/>
                </a:solidFill>
                <a:latin typeface="Arial" panose="020B0604020202020204" pitchFamily="34" charset="0"/>
              </a:rPr>
              <a:t>dứt</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vì</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đã</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lừa</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cậu</a:t>
            </a:r>
            <a:r>
              <a:rPr lang="en-US" altLang="vi-VN" b="1" dirty="0">
                <a:solidFill>
                  <a:srgbClr val="262626"/>
                </a:solidFill>
                <a:latin typeface="Arial" panose="020B0604020202020204" pitchFamily="34" charset="0"/>
              </a:rPr>
              <a:t> </a:t>
            </a:r>
            <a:r>
              <a:rPr lang="en-US" altLang="vi-VN" b="1" dirty="0" err="1">
                <a:solidFill>
                  <a:srgbClr val="262626"/>
                </a:solidFill>
                <a:latin typeface="Arial" panose="020B0604020202020204" pitchFamily="34" charset="0"/>
              </a:rPr>
              <a:t>Vàng</a:t>
            </a:r>
            <a:r>
              <a:rPr lang="en-US" altLang="vi-VN" b="1" dirty="0">
                <a:solidFill>
                  <a:srgbClr val="262626"/>
                </a:solidFill>
                <a:latin typeface="Arial" panose="020B0604020202020204" pitchFamily="34" charset="0"/>
              </a:rPr>
              <a:t>”</a:t>
            </a:r>
          </a:p>
          <a:p>
            <a:pPr algn="just" eaLnBrk="1" hangingPunct="1">
              <a:spcBef>
                <a:spcPct val="50000"/>
              </a:spcBef>
              <a:buFontTx/>
              <a:buAutoNum type="alphaLcPeriod"/>
            </a:pPr>
            <a:endParaRPr lang="en-US" altLang="vi-VN" b="1" dirty="0">
              <a:solidFill>
                <a:srgbClr val="000000"/>
              </a:solidFill>
              <a:latin typeface="Arial" panose="020B0604020202020204" pitchFamily="34" charset="0"/>
            </a:endParaRPr>
          </a:p>
        </p:txBody>
      </p:sp>
    </p:spTree>
    <p:extLst>
      <p:ext uri="{BB962C8B-B14F-4D97-AF65-F5344CB8AC3E}">
        <p14:creationId xmlns:p14="http://schemas.microsoft.com/office/powerpoint/2010/main" val="3491442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Top 100 hình nền powerpoint đẹp nhất nhiều chủ đề mà bạn cầ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19" y="640079"/>
            <a:ext cx="11055928" cy="5793971"/>
          </a:xfrm>
          <a:prstGeom prst="rect">
            <a:avLst/>
          </a:prstGeom>
          <a:noFill/>
          <a:extLst>
            <a:ext uri="{909E8E84-426E-40DD-AFC4-6F175D3DCCD1}">
              <a14:hiddenFill xmlns:a14="http://schemas.microsoft.com/office/drawing/2010/main">
                <a:solidFill>
                  <a:srgbClr val="FFFFFF"/>
                </a:solidFill>
              </a14:hiddenFill>
            </a:ext>
          </a:extLst>
        </p:spPr>
      </p:pic>
      <p:sp>
        <p:nvSpPr>
          <p:cNvPr id="3" name="Explosion 1 2"/>
          <p:cNvSpPr/>
          <p:nvPr/>
        </p:nvSpPr>
        <p:spPr>
          <a:xfrm>
            <a:off x="1031124" y="1095062"/>
            <a:ext cx="2327216" cy="2252083"/>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Times New Roman" panose="02020603050405020304" pitchFamily="18" charset="0"/>
                <a:cs typeface="Times New Roman" panose="02020603050405020304" pitchFamily="18" charset="0"/>
              </a:rPr>
              <a:t>ĐÁP ÁN</a:t>
            </a:r>
          </a:p>
        </p:txBody>
      </p:sp>
      <p:sp>
        <p:nvSpPr>
          <p:cNvPr id="5" name="Text Box 9"/>
          <p:cNvSpPr txBox="1">
            <a:spLocks noChangeArrowheads="1"/>
          </p:cNvSpPr>
          <p:nvPr/>
        </p:nvSpPr>
        <p:spPr bwMode="auto">
          <a:xfrm>
            <a:off x="4054439" y="756924"/>
            <a:ext cx="8056562"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1600" b="1" dirty="0">
                <a:solidFill>
                  <a:srgbClr val="000000"/>
                </a:solidFill>
                <a:latin typeface="Arial" panose="020B0604020202020204" pitchFamily="34" charset="0"/>
              </a:rPr>
              <a:t>1</a:t>
            </a:r>
            <a:r>
              <a:rPr lang="en-US" altLang="vi-VN" sz="1600"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Lão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Hạc</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có</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một</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người</a:t>
            </a:r>
            <a:r>
              <a:rPr lang="en-US" altLang="vi-VN" sz="1600" b="1" dirty="0">
                <a:solidFill>
                  <a:srgbClr val="000000"/>
                </a:solidFill>
                <a:latin typeface="Arial" panose="020B0604020202020204" pitchFamily="34" charset="0"/>
              </a:rPr>
              <a:t> con </a:t>
            </a:r>
            <a:r>
              <a:rPr lang="en-US" altLang="vi-VN" sz="1600" b="1" dirty="0" err="1">
                <a:solidFill>
                  <a:srgbClr val="000000"/>
                </a:solidFill>
                <a:latin typeface="Arial" panose="020B0604020202020204" pitchFamily="34" charset="0"/>
              </a:rPr>
              <a:t>trai</a:t>
            </a:r>
            <a:r>
              <a:rPr lang="en-US" altLang="vi-VN" sz="1600" b="1" dirty="0">
                <a:solidFill>
                  <a:srgbClr val="000000"/>
                </a:solidFill>
                <a:latin typeface="Arial" panose="020B0604020202020204" pitchFamily="34" charset="0"/>
              </a:rPr>
              <a:t> , </a:t>
            </a:r>
            <a:r>
              <a:rPr lang="en-US" altLang="vi-VN" sz="1600" b="1" dirty="0" err="1">
                <a:solidFill>
                  <a:srgbClr val="000000"/>
                </a:solidFill>
                <a:latin typeface="Arial" panose="020B0604020202020204" pitchFamily="34" charset="0"/>
              </a:rPr>
              <a:t>một</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mảnh</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vườn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và</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một</a:t>
            </a:r>
            <a:r>
              <a:rPr lang="en-US" altLang="vi-VN" sz="1600" b="1" dirty="0">
                <a:solidFill>
                  <a:srgbClr val="000000"/>
                </a:solidFill>
                <a:latin typeface="Arial" panose="020B0604020202020204" pitchFamily="34" charset="0"/>
              </a:rPr>
              <a:t> con </a:t>
            </a:r>
            <a:r>
              <a:rPr lang="en-US" altLang="vi-VN" sz="1600" b="1" dirty="0" err="1">
                <a:solidFill>
                  <a:srgbClr val="000000"/>
                </a:solidFill>
                <a:latin typeface="Arial" panose="020B0604020202020204" pitchFamily="34" charset="0"/>
              </a:rPr>
              <a:t>chó</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vàng</a:t>
            </a:r>
            <a:r>
              <a:rPr lang="en-US" altLang="vi-VN" sz="1600" b="1" dirty="0">
                <a:solidFill>
                  <a:srgbClr val="000000"/>
                </a:solidFill>
                <a:latin typeface="Arial" panose="020B0604020202020204" pitchFamily="34" charset="0"/>
              </a:rPr>
              <a:t>.</a:t>
            </a:r>
            <a:endParaRPr lang="en-US" altLang="vi-VN" sz="1600" dirty="0">
              <a:solidFill>
                <a:srgbClr val="000000"/>
              </a:solidFill>
              <a:latin typeface="Arial" panose="020B0604020202020204" pitchFamily="34" charset="0"/>
            </a:endParaRPr>
          </a:p>
        </p:txBody>
      </p:sp>
      <p:sp>
        <p:nvSpPr>
          <p:cNvPr id="6" name="Text Box 10"/>
          <p:cNvSpPr txBox="1">
            <a:spLocks noChangeArrowheads="1"/>
          </p:cNvSpPr>
          <p:nvPr/>
        </p:nvSpPr>
        <p:spPr bwMode="auto">
          <a:xfrm>
            <a:off x="4054439" y="1173865"/>
            <a:ext cx="7551737"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1600" b="1" dirty="0">
                <a:solidFill>
                  <a:srgbClr val="000000"/>
                </a:solidFill>
                <a:latin typeface="Arial" panose="020B0604020202020204" pitchFamily="34" charset="0"/>
              </a:rPr>
              <a:t>2</a:t>
            </a:r>
            <a:r>
              <a:rPr lang="en-US" altLang="vi-VN" sz="1600" dirty="0">
                <a:solidFill>
                  <a:srgbClr val="000000"/>
                </a:solidFill>
                <a:latin typeface="Arial" panose="020B0604020202020204" pitchFamily="34" charset="0"/>
              </a:rPr>
              <a:t>. </a:t>
            </a:r>
            <a:r>
              <a:rPr lang="en-US" altLang="vi-VN" sz="1600" b="1" dirty="0">
                <a:solidFill>
                  <a:srgbClr val="000000"/>
                </a:solidFill>
                <a:latin typeface="Arial" panose="020B0604020202020204" pitchFamily="34" charset="0"/>
              </a:rPr>
              <a:t>Con </a:t>
            </a:r>
            <a:r>
              <a:rPr lang="en-US" altLang="vi-VN" sz="1600" b="1" dirty="0" err="1">
                <a:solidFill>
                  <a:srgbClr val="000000"/>
                </a:solidFill>
                <a:latin typeface="Arial" panose="020B0604020202020204" pitchFamily="34" charset="0"/>
              </a:rPr>
              <a:t>trai</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Lão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Hạc</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đi</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phu</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đồn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điền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cao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su</a:t>
            </a:r>
            <a:r>
              <a:rPr lang="en-US" altLang="vi-VN" sz="1600" b="1" dirty="0">
                <a:solidFill>
                  <a:srgbClr val="000000"/>
                </a:solidFill>
                <a:latin typeface="Arial" panose="020B0604020202020204" pitchFamily="34" charset="0"/>
              </a:rPr>
              <a:t> , </a:t>
            </a:r>
            <a:r>
              <a:rPr lang="en-US" altLang="vi-VN" sz="1600" b="1" dirty="0" err="1">
                <a:solidFill>
                  <a:srgbClr val="000000"/>
                </a:solidFill>
                <a:latin typeface="Arial" panose="020B0604020202020204" pitchFamily="34" charset="0"/>
              </a:rPr>
              <a:t>lão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chỉ</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còn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lại</a:t>
            </a:r>
            <a:r>
              <a:rPr lang="en-US" altLang="vi-VN" sz="1600" b="1" dirty="0">
                <a:solidFill>
                  <a:srgbClr val="000000"/>
                </a:solidFill>
                <a:latin typeface="Arial" panose="020B0604020202020204" pitchFamily="34" charset="0"/>
              </a:rPr>
              <a:t> “ </a:t>
            </a:r>
            <a:r>
              <a:rPr lang="en-US" altLang="vi-VN" sz="1600" b="1" dirty="0" err="1">
                <a:solidFill>
                  <a:srgbClr val="000000"/>
                </a:solidFill>
                <a:latin typeface="Arial" panose="020B0604020202020204" pitchFamily="34" charset="0"/>
              </a:rPr>
              <a:t>cậu</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Vàng</a:t>
            </a:r>
            <a:r>
              <a:rPr lang="en-US" altLang="vi-VN" sz="1600" b="1" dirty="0">
                <a:solidFill>
                  <a:srgbClr val="000000"/>
                </a:solidFill>
                <a:latin typeface="Arial" panose="020B0604020202020204" pitchFamily="34" charset="0"/>
              </a:rPr>
              <a:t>”.</a:t>
            </a:r>
            <a:endParaRPr lang="en-US" altLang="vi-VN" sz="1600" dirty="0">
              <a:solidFill>
                <a:srgbClr val="000000"/>
              </a:solidFill>
              <a:latin typeface="Arial" panose="020B0604020202020204" pitchFamily="34" charset="0"/>
            </a:endParaRPr>
          </a:p>
        </p:txBody>
      </p:sp>
      <p:sp>
        <p:nvSpPr>
          <p:cNvPr id="7" name="Text Box 11"/>
          <p:cNvSpPr txBox="1">
            <a:spLocks noChangeArrowheads="1"/>
          </p:cNvSpPr>
          <p:nvPr/>
        </p:nvSpPr>
        <p:spPr bwMode="auto">
          <a:xfrm>
            <a:off x="4054439" y="1634113"/>
            <a:ext cx="7264400"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1600" b="1" dirty="0">
                <a:solidFill>
                  <a:srgbClr val="000000"/>
                </a:solidFill>
                <a:latin typeface="Arial" panose="020B0604020202020204" pitchFamily="34" charset="0"/>
              </a:rPr>
              <a:t>3. </a:t>
            </a:r>
            <a:r>
              <a:rPr lang="en-US" altLang="vi-VN" sz="1600" b="1" dirty="0" err="1">
                <a:solidFill>
                  <a:srgbClr val="000000"/>
                </a:solidFill>
                <a:latin typeface="Arial" panose="020B0604020202020204" pitchFamily="34" charset="0"/>
              </a:rPr>
              <a:t>Vì</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muốn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để</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lại</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mảnh</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vườn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cho</a:t>
            </a:r>
            <a:r>
              <a:rPr lang="en-US" altLang="vi-VN" sz="1600" b="1" dirty="0">
                <a:solidFill>
                  <a:srgbClr val="000000"/>
                </a:solidFill>
                <a:latin typeface="Arial" panose="020B0604020202020204" pitchFamily="34" charset="0"/>
              </a:rPr>
              <a:t> con , </a:t>
            </a:r>
            <a:r>
              <a:rPr lang="en-US" altLang="vi-VN" sz="1600" b="1" dirty="0" err="1">
                <a:solidFill>
                  <a:srgbClr val="000000"/>
                </a:solidFill>
                <a:latin typeface="Arial" panose="020B0604020202020204" pitchFamily="34" charset="0"/>
              </a:rPr>
              <a:t>lão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phải</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bán</a:t>
            </a:r>
            <a:r>
              <a:rPr lang="en-US" altLang="vi-VN" sz="1600" b="1" dirty="0">
                <a:solidFill>
                  <a:srgbClr val="000000"/>
                </a:solidFill>
                <a:latin typeface="Arial" panose="020B0604020202020204" pitchFamily="34" charset="0"/>
              </a:rPr>
              <a:t> con </a:t>
            </a:r>
            <a:r>
              <a:rPr lang="en-US" altLang="vi-VN" sz="1600" b="1" dirty="0" err="1">
                <a:solidFill>
                  <a:srgbClr val="000000"/>
                </a:solidFill>
                <a:latin typeface="Arial" panose="020B0604020202020204" pitchFamily="34" charset="0"/>
              </a:rPr>
              <a:t>chó</a:t>
            </a:r>
            <a:r>
              <a:rPr lang="en-US" altLang="vi-VN" sz="1600" b="1" dirty="0">
                <a:solidFill>
                  <a:srgbClr val="000000"/>
                </a:solidFill>
                <a:latin typeface="Arial" panose="020B0604020202020204" pitchFamily="34" charset="0"/>
              </a:rPr>
              <a:t>.</a:t>
            </a:r>
          </a:p>
        </p:txBody>
      </p:sp>
      <p:sp>
        <p:nvSpPr>
          <p:cNvPr id="8" name="Text Box 13"/>
          <p:cNvSpPr txBox="1">
            <a:spLocks noChangeArrowheads="1"/>
          </p:cNvSpPr>
          <p:nvPr/>
        </p:nvSpPr>
        <p:spPr bwMode="auto">
          <a:xfrm>
            <a:off x="4054439" y="2093801"/>
            <a:ext cx="6977062"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defTabSz="457200">
              <a:spcBef>
                <a:spcPct val="50000"/>
              </a:spcBef>
              <a:defRPr/>
            </a:pPr>
            <a:r>
              <a:rPr lang="en-US" altLang="vi-VN" sz="1600" b="1" dirty="0">
                <a:solidFill>
                  <a:prstClr val="black"/>
                </a:solidFill>
              </a:rPr>
              <a:t>4. </a:t>
            </a:r>
            <a:r>
              <a:rPr lang="en-US" altLang="vi-VN" sz="1600" b="1" dirty="0" err="1">
                <a:solidFill>
                  <a:prstClr val="black"/>
                </a:solidFill>
              </a:rPr>
              <a:t>Lão</a:t>
            </a:r>
            <a:r>
              <a:rPr lang="en-US" altLang="vi-VN" sz="1600" b="1" dirty="0">
                <a:solidFill>
                  <a:prstClr val="black"/>
                </a:solidFill>
              </a:rPr>
              <a:t> </a:t>
            </a:r>
            <a:r>
              <a:rPr lang="en-US" altLang="vi-VN" sz="1600" b="1" dirty="0" err="1">
                <a:solidFill>
                  <a:prstClr val="black"/>
                </a:solidFill>
              </a:rPr>
              <a:t>ân</a:t>
            </a:r>
            <a:r>
              <a:rPr lang="en-US" altLang="vi-VN" sz="1600" b="1" dirty="0">
                <a:solidFill>
                  <a:prstClr val="black"/>
                </a:solidFill>
              </a:rPr>
              <a:t> </a:t>
            </a:r>
            <a:r>
              <a:rPr lang="en-US" altLang="vi-VN" sz="1600" b="1" dirty="0" err="1">
                <a:solidFill>
                  <a:prstClr val="black"/>
                </a:solidFill>
              </a:rPr>
              <a:t>hận</a:t>
            </a:r>
            <a:r>
              <a:rPr lang="en-US" altLang="vi-VN" sz="1600" b="1" dirty="0">
                <a:solidFill>
                  <a:prstClr val="black"/>
                </a:solidFill>
              </a:rPr>
              <a:t> day </a:t>
            </a:r>
            <a:r>
              <a:rPr lang="en-US" altLang="vi-VN" sz="1600" b="1" dirty="0" err="1">
                <a:solidFill>
                  <a:prstClr val="black"/>
                </a:solidFill>
              </a:rPr>
              <a:t>dứt</a:t>
            </a:r>
            <a:r>
              <a:rPr lang="en-US" altLang="vi-VN" sz="1600" b="1" dirty="0">
                <a:solidFill>
                  <a:prstClr val="black"/>
                </a:solidFill>
              </a:rPr>
              <a:t> </a:t>
            </a:r>
            <a:r>
              <a:rPr lang="en-US" altLang="vi-VN" sz="1600" b="1" dirty="0" err="1">
                <a:solidFill>
                  <a:prstClr val="black"/>
                </a:solidFill>
              </a:rPr>
              <a:t>vì</a:t>
            </a:r>
            <a:r>
              <a:rPr lang="en-US" altLang="vi-VN" sz="1600" b="1" dirty="0">
                <a:solidFill>
                  <a:prstClr val="black"/>
                </a:solidFill>
              </a:rPr>
              <a:t> </a:t>
            </a:r>
            <a:r>
              <a:rPr lang="en-US" altLang="vi-VN" sz="1600" b="1" dirty="0" err="1">
                <a:solidFill>
                  <a:prstClr val="black"/>
                </a:solidFill>
              </a:rPr>
              <a:t>đã</a:t>
            </a:r>
            <a:r>
              <a:rPr lang="en-US" altLang="vi-VN" sz="1600" b="1" dirty="0">
                <a:solidFill>
                  <a:prstClr val="black"/>
                </a:solidFill>
              </a:rPr>
              <a:t> </a:t>
            </a:r>
            <a:r>
              <a:rPr lang="en-US" altLang="vi-VN" sz="1600" b="1" dirty="0" err="1">
                <a:solidFill>
                  <a:prstClr val="black"/>
                </a:solidFill>
              </a:rPr>
              <a:t>lừa</a:t>
            </a:r>
            <a:r>
              <a:rPr lang="en-US" altLang="vi-VN" sz="1600" b="1" dirty="0">
                <a:solidFill>
                  <a:prstClr val="black"/>
                </a:solidFill>
              </a:rPr>
              <a:t> “</a:t>
            </a:r>
            <a:r>
              <a:rPr lang="en-US" altLang="vi-VN" sz="1600" b="1" dirty="0" err="1">
                <a:solidFill>
                  <a:prstClr val="black"/>
                </a:solidFill>
              </a:rPr>
              <a:t>cậu</a:t>
            </a:r>
            <a:r>
              <a:rPr lang="en-US" altLang="vi-VN" sz="1600" b="1" dirty="0">
                <a:solidFill>
                  <a:prstClr val="black"/>
                </a:solidFill>
              </a:rPr>
              <a:t> </a:t>
            </a:r>
            <a:r>
              <a:rPr lang="en-US" altLang="vi-VN" sz="1600" b="1" dirty="0" err="1">
                <a:solidFill>
                  <a:prstClr val="black"/>
                </a:solidFill>
              </a:rPr>
              <a:t>Vàng</a:t>
            </a:r>
            <a:r>
              <a:rPr lang="en-US" altLang="vi-VN" sz="1600" b="1" dirty="0">
                <a:solidFill>
                  <a:prstClr val="black"/>
                </a:solidFill>
              </a:rPr>
              <a:t>”</a:t>
            </a:r>
            <a:endParaRPr lang="en-US" altLang="vi-VN" sz="1600" dirty="0">
              <a:solidFill>
                <a:prstClr val="black"/>
              </a:solidFill>
            </a:endParaRPr>
          </a:p>
        </p:txBody>
      </p:sp>
      <p:sp>
        <p:nvSpPr>
          <p:cNvPr id="9" name="Text Box 15"/>
          <p:cNvSpPr txBox="1">
            <a:spLocks noChangeArrowheads="1"/>
          </p:cNvSpPr>
          <p:nvPr/>
        </p:nvSpPr>
        <p:spPr bwMode="auto">
          <a:xfrm>
            <a:off x="4054439" y="2646266"/>
            <a:ext cx="76962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1600" b="1" dirty="0">
                <a:solidFill>
                  <a:srgbClr val="000000"/>
                </a:solidFill>
                <a:latin typeface="Arial" panose="020B0604020202020204" pitchFamily="34" charset="0"/>
              </a:rPr>
              <a:t>5. </a:t>
            </a:r>
            <a:r>
              <a:rPr lang="en-US" altLang="vi-VN" sz="1600" b="1" dirty="0" err="1">
                <a:solidFill>
                  <a:srgbClr val="000000"/>
                </a:solidFill>
                <a:latin typeface="Arial" panose="020B0604020202020204" pitchFamily="34" charset="0"/>
              </a:rPr>
              <a:t>Cuộc</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sống</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mỗi</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ngày</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một</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khó</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khăn</a:t>
            </a:r>
            <a:r>
              <a:rPr lang="en-US" altLang="vi-VN" sz="1600" b="1" dirty="0">
                <a:solidFill>
                  <a:srgbClr val="000000"/>
                </a:solidFill>
                <a:latin typeface="Arial" panose="020B0604020202020204" pitchFamily="34" charset="0"/>
              </a:rPr>
              <a:t> , </a:t>
            </a:r>
            <a:r>
              <a:rPr lang="en-US" altLang="vi-VN" sz="1600" b="1" dirty="0" err="1">
                <a:solidFill>
                  <a:srgbClr val="000000"/>
                </a:solidFill>
                <a:latin typeface="Arial" panose="020B0604020202020204" pitchFamily="34" charset="0"/>
              </a:rPr>
              <a:t>lão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kiếm</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được</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gì</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ăn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nấy</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và</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bị</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ốm</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một</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trận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khủng</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khiếp</a:t>
            </a:r>
            <a:r>
              <a:rPr lang="en-US" altLang="vi-VN" sz="1600" b="1" dirty="0">
                <a:solidFill>
                  <a:srgbClr val="000000"/>
                </a:solidFill>
                <a:latin typeface="Arial" panose="020B0604020202020204" pitchFamily="34" charset="0"/>
              </a:rPr>
              <a:t>.</a:t>
            </a:r>
          </a:p>
        </p:txBody>
      </p:sp>
      <p:sp>
        <p:nvSpPr>
          <p:cNvPr id="10" name="Text Box 12"/>
          <p:cNvSpPr txBox="1">
            <a:spLocks noChangeArrowheads="1"/>
          </p:cNvSpPr>
          <p:nvPr/>
        </p:nvSpPr>
        <p:spPr bwMode="auto">
          <a:xfrm>
            <a:off x="4054439" y="3244964"/>
            <a:ext cx="7767637"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defTabSz="457200">
              <a:spcBef>
                <a:spcPct val="50000"/>
              </a:spcBef>
              <a:defRPr/>
            </a:pPr>
            <a:r>
              <a:rPr lang="en-US" altLang="vi-VN" sz="1600" b="1" dirty="0">
                <a:solidFill>
                  <a:prstClr val="black"/>
                </a:solidFill>
              </a:rPr>
              <a:t>6. </a:t>
            </a:r>
            <a:r>
              <a:rPr lang="en-US" altLang="vi-VN" sz="1600" b="1" dirty="0" err="1">
                <a:solidFill>
                  <a:prstClr val="black"/>
                </a:solidFill>
              </a:rPr>
              <a:t>Lão</a:t>
            </a:r>
            <a:r>
              <a:rPr lang="en-US" altLang="vi-VN" sz="1600" b="1" dirty="0">
                <a:solidFill>
                  <a:prstClr val="black"/>
                </a:solidFill>
              </a:rPr>
              <a:t> </a:t>
            </a:r>
            <a:r>
              <a:rPr lang="en-US" altLang="vi-VN" sz="1600" b="1" dirty="0" err="1">
                <a:solidFill>
                  <a:prstClr val="black"/>
                </a:solidFill>
              </a:rPr>
              <a:t>mang</a:t>
            </a:r>
            <a:r>
              <a:rPr lang="en-US" altLang="vi-VN" sz="1600" b="1" dirty="0">
                <a:solidFill>
                  <a:prstClr val="black"/>
                </a:solidFill>
              </a:rPr>
              <a:t> </a:t>
            </a:r>
            <a:r>
              <a:rPr lang="en-US" altLang="vi-VN" sz="1600" b="1" dirty="0" err="1">
                <a:solidFill>
                  <a:prstClr val="black"/>
                </a:solidFill>
              </a:rPr>
              <a:t>tiền</a:t>
            </a:r>
            <a:r>
              <a:rPr lang="en-US" altLang="vi-VN" sz="1600" b="1" dirty="0">
                <a:solidFill>
                  <a:prstClr val="black"/>
                </a:solidFill>
              </a:rPr>
              <a:t> </a:t>
            </a:r>
            <a:r>
              <a:rPr lang="en-US" altLang="vi-VN" sz="1600" b="1" dirty="0" err="1">
                <a:solidFill>
                  <a:prstClr val="black"/>
                </a:solidFill>
              </a:rPr>
              <a:t>dành</a:t>
            </a:r>
            <a:r>
              <a:rPr lang="en-US" altLang="vi-VN" sz="1600" b="1" dirty="0">
                <a:solidFill>
                  <a:prstClr val="black"/>
                </a:solidFill>
              </a:rPr>
              <a:t> </a:t>
            </a:r>
            <a:r>
              <a:rPr lang="en-US" altLang="vi-VN" sz="1600" b="1" dirty="0" err="1">
                <a:solidFill>
                  <a:prstClr val="black"/>
                </a:solidFill>
              </a:rPr>
              <a:t>dụm</a:t>
            </a:r>
            <a:r>
              <a:rPr lang="en-US" altLang="vi-VN" sz="1600" b="1" dirty="0">
                <a:solidFill>
                  <a:prstClr val="black"/>
                </a:solidFill>
              </a:rPr>
              <a:t> </a:t>
            </a:r>
            <a:r>
              <a:rPr lang="en-US" altLang="vi-VN" sz="1600" b="1" dirty="0" err="1">
                <a:solidFill>
                  <a:prstClr val="black"/>
                </a:solidFill>
              </a:rPr>
              <a:t>được</a:t>
            </a:r>
            <a:r>
              <a:rPr lang="en-US" altLang="vi-VN" sz="1600" b="1" dirty="0">
                <a:solidFill>
                  <a:prstClr val="black"/>
                </a:solidFill>
              </a:rPr>
              <a:t> </a:t>
            </a:r>
            <a:r>
              <a:rPr lang="en-US" altLang="vi-VN" sz="1600" b="1" dirty="0" err="1">
                <a:solidFill>
                  <a:prstClr val="black"/>
                </a:solidFill>
              </a:rPr>
              <a:t>gửi</a:t>
            </a:r>
            <a:r>
              <a:rPr lang="en-US" altLang="vi-VN" sz="1600" b="1" dirty="0">
                <a:solidFill>
                  <a:prstClr val="black"/>
                </a:solidFill>
              </a:rPr>
              <a:t> </a:t>
            </a:r>
            <a:r>
              <a:rPr lang="en-US" altLang="vi-VN" sz="1600" b="1" dirty="0" err="1">
                <a:solidFill>
                  <a:prstClr val="black"/>
                </a:solidFill>
              </a:rPr>
              <a:t>ông</a:t>
            </a:r>
            <a:r>
              <a:rPr lang="en-US" altLang="vi-VN" sz="1600" b="1" dirty="0">
                <a:solidFill>
                  <a:prstClr val="black"/>
                </a:solidFill>
              </a:rPr>
              <a:t> </a:t>
            </a:r>
            <a:r>
              <a:rPr lang="en-US" altLang="vi-VN" sz="1600" b="1" dirty="0" err="1">
                <a:solidFill>
                  <a:prstClr val="black"/>
                </a:solidFill>
              </a:rPr>
              <a:t>giáo</a:t>
            </a:r>
            <a:r>
              <a:rPr lang="en-US" altLang="vi-VN" sz="1600" b="1" dirty="0">
                <a:solidFill>
                  <a:prstClr val="black"/>
                </a:solidFill>
              </a:rPr>
              <a:t> </a:t>
            </a:r>
            <a:r>
              <a:rPr lang="en-US" altLang="vi-VN" sz="1600" b="1" dirty="0" err="1">
                <a:solidFill>
                  <a:prstClr val="black"/>
                </a:solidFill>
              </a:rPr>
              <a:t>và</a:t>
            </a:r>
            <a:r>
              <a:rPr lang="en-US" altLang="vi-VN" sz="1600" b="1" dirty="0">
                <a:solidFill>
                  <a:prstClr val="black"/>
                </a:solidFill>
              </a:rPr>
              <a:t> </a:t>
            </a:r>
            <a:r>
              <a:rPr lang="en-US" altLang="vi-VN" sz="1600" b="1" dirty="0" err="1">
                <a:solidFill>
                  <a:prstClr val="black"/>
                </a:solidFill>
              </a:rPr>
              <a:t>nhờ</a:t>
            </a:r>
            <a:r>
              <a:rPr lang="en-US" altLang="vi-VN" sz="1600" b="1" dirty="0">
                <a:solidFill>
                  <a:prstClr val="black"/>
                </a:solidFill>
              </a:rPr>
              <a:t> </a:t>
            </a:r>
            <a:r>
              <a:rPr lang="en-US" altLang="vi-VN" sz="1600" b="1" dirty="0" err="1">
                <a:solidFill>
                  <a:prstClr val="black"/>
                </a:solidFill>
              </a:rPr>
              <a:t>ông</a:t>
            </a:r>
            <a:r>
              <a:rPr lang="en-US" altLang="vi-VN" sz="1600" b="1" dirty="0">
                <a:solidFill>
                  <a:prstClr val="black"/>
                </a:solidFill>
              </a:rPr>
              <a:t> </a:t>
            </a:r>
            <a:r>
              <a:rPr lang="en-US" altLang="vi-VN" sz="1600" b="1" dirty="0" err="1">
                <a:solidFill>
                  <a:prstClr val="black"/>
                </a:solidFill>
              </a:rPr>
              <a:t>trông</a:t>
            </a:r>
            <a:r>
              <a:rPr lang="en-US" altLang="vi-VN" sz="1600" b="1" dirty="0">
                <a:solidFill>
                  <a:prstClr val="black"/>
                </a:solidFill>
              </a:rPr>
              <a:t> </a:t>
            </a:r>
            <a:r>
              <a:rPr lang="en-US" altLang="vi-VN" sz="1600" b="1" dirty="0" err="1">
                <a:solidFill>
                  <a:prstClr val="black"/>
                </a:solidFill>
              </a:rPr>
              <a:t>coi</a:t>
            </a:r>
            <a:r>
              <a:rPr lang="en-US" altLang="vi-VN" sz="1600" b="1" dirty="0">
                <a:solidFill>
                  <a:prstClr val="black"/>
                </a:solidFill>
              </a:rPr>
              <a:t> </a:t>
            </a:r>
            <a:r>
              <a:rPr lang="en-US" altLang="vi-VN" sz="1600" b="1" dirty="0" err="1">
                <a:solidFill>
                  <a:prstClr val="black"/>
                </a:solidFill>
              </a:rPr>
              <a:t>mảnh</a:t>
            </a:r>
            <a:r>
              <a:rPr lang="en-US" altLang="vi-VN" sz="1600" b="1" dirty="0">
                <a:solidFill>
                  <a:prstClr val="black"/>
                </a:solidFill>
              </a:rPr>
              <a:t> </a:t>
            </a:r>
            <a:r>
              <a:rPr lang="en-US" altLang="vi-VN" sz="1600" b="1" dirty="0" err="1">
                <a:solidFill>
                  <a:prstClr val="black"/>
                </a:solidFill>
              </a:rPr>
              <a:t>vườn</a:t>
            </a:r>
            <a:r>
              <a:rPr lang="en-US" altLang="vi-VN" sz="1600" b="1" dirty="0">
                <a:solidFill>
                  <a:prstClr val="black"/>
                </a:solidFill>
              </a:rPr>
              <a:t>.</a:t>
            </a:r>
          </a:p>
        </p:txBody>
      </p:sp>
      <p:sp>
        <p:nvSpPr>
          <p:cNvPr id="11" name="Text Box 16"/>
          <p:cNvSpPr txBox="1">
            <a:spLocks noChangeArrowheads="1"/>
          </p:cNvSpPr>
          <p:nvPr/>
        </p:nvSpPr>
        <p:spPr bwMode="auto">
          <a:xfrm>
            <a:off x="4054439" y="3898883"/>
            <a:ext cx="7408862"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1600" b="1" dirty="0">
                <a:solidFill>
                  <a:srgbClr val="000000"/>
                </a:solidFill>
                <a:latin typeface="Arial" panose="020B0604020202020204" pitchFamily="34" charset="0"/>
              </a:rPr>
              <a:t>7</a:t>
            </a:r>
            <a:r>
              <a:rPr lang="en-US" altLang="vi-VN" sz="1600"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Một</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hôm</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lão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xin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Binh</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Tư</a:t>
            </a:r>
            <a:r>
              <a:rPr lang="en-US" altLang="vi-VN" sz="1600" b="1" dirty="0">
                <a:solidFill>
                  <a:srgbClr val="000000"/>
                </a:solidFill>
                <a:latin typeface="Arial" panose="020B0604020202020204" pitchFamily="34" charset="0"/>
              </a:rPr>
              <a:t> </a:t>
            </a:r>
            <a:r>
              <a:rPr lang="en-US" altLang="vi-VN" sz="1600" b="1" err="1">
                <a:solidFill>
                  <a:srgbClr val="000000"/>
                </a:solidFill>
                <a:latin typeface="Arial" panose="020B0604020202020204" pitchFamily="34" charset="0"/>
              </a:rPr>
              <a:t>ít</a:t>
            </a:r>
            <a:r>
              <a:rPr lang="en-US" altLang="vi-VN" sz="1600" b="1">
                <a:solidFill>
                  <a:srgbClr val="000000"/>
                </a:solidFill>
                <a:latin typeface="Arial" panose="020B0604020202020204" pitchFamily="34" charset="0"/>
              </a:rPr>
              <a:t> bả </a:t>
            </a:r>
            <a:r>
              <a:rPr lang="en-US" altLang="vi-VN" sz="1600" b="1" dirty="0" err="1">
                <a:solidFill>
                  <a:srgbClr val="000000"/>
                </a:solidFill>
                <a:latin typeface="Arial" panose="020B0604020202020204" pitchFamily="34" charset="0"/>
              </a:rPr>
              <a:t>chó</a:t>
            </a:r>
            <a:r>
              <a:rPr lang="en-US" altLang="vi-VN" sz="1600" b="1" dirty="0">
                <a:solidFill>
                  <a:srgbClr val="000000"/>
                </a:solidFill>
                <a:latin typeface="Arial" panose="020B0604020202020204" pitchFamily="34" charset="0"/>
              </a:rPr>
              <a:t>.</a:t>
            </a:r>
            <a:endParaRPr lang="en-US" altLang="vi-VN" sz="1600" dirty="0">
              <a:solidFill>
                <a:srgbClr val="000000"/>
              </a:solidFill>
              <a:latin typeface="Arial" panose="020B0604020202020204" pitchFamily="34" charset="0"/>
            </a:endParaRPr>
          </a:p>
        </p:txBody>
      </p:sp>
      <p:sp>
        <p:nvSpPr>
          <p:cNvPr id="13" name="Text Box 17"/>
          <p:cNvSpPr txBox="1">
            <a:spLocks noChangeArrowheads="1"/>
          </p:cNvSpPr>
          <p:nvPr/>
        </p:nvSpPr>
        <p:spPr bwMode="auto">
          <a:xfrm>
            <a:off x="4054439" y="4359409"/>
            <a:ext cx="7696200"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1600" b="1" dirty="0">
                <a:solidFill>
                  <a:srgbClr val="000000"/>
                </a:solidFill>
                <a:latin typeface="Arial" panose="020B0604020202020204" pitchFamily="34" charset="0"/>
              </a:rPr>
              <a:t>8. </a:t>
            </a:r>
            <a:r>
              <a:rPr lang="en-US" altLang="vi-VN" sz="1600" b="1" dirty="0" err="1">
                <a:solidFill>
                  <a:srgbClr val="000000"/>
                </a:solidFill>
                <a:latin typeface="Arial" panose="020B0604020202020204" pitchFamily="34" charset="0"/>
              </a:rPr>
              <a:t>Ông</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giáo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rất</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buồn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khi</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nghe</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Binh</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Tư</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kể</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chuyện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ấy</a:t>
            </a:r>
            <a:r>
              <a:rPr lang="en-US" altLang="vi-VN" sz="1600" b="1" dirty="0">
                <a:solidFill>
                  <a:srgbClr val="000000"/>
                </a:solidFill>
                <a:latin typeface="Arial" panose="020B0604020202020204" pitchFamily="34" charset="0"/>
              </a:rPr>
              <a:t>.</a:t>
            </a:r>
          </a:p>
        </p:txBody>
      </p:sp>
      <p:sp>
        <p:nvSpPr>
          <p:cNvPr id="14" name="Text Box 19"/>
          <p:cNvSpPr txBox="1">
            <a:spLocks noChangeArrowheads="1"/>
          </p:cNvSpPr>
          <p:nvPr/>
        </p:nvSpPr>
        <p:spPr bwMode="auto">
          <a:xfrm>
            <a:off x="4054439" y="4805292"/>
            <a:ext cx="7767637"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defTabSz="457200">
              <a:defRPr>
                <a:solidFill>
                  <a:schemeClr val="tx1"/>
                </a:solidFill>
                <a:latin typeface="Calibri" panose="020F0502020204030204" pitchFamily="34" charset="0"/>
                <a:cs typeface="Arial" panose="020B0604020202020204" pitchFamily="34" charset="0"/>
              </a:defRPr>
            </a:lvl1pPr>
            <a:lvl2pPr marL="800100" indent="-342900" defTabSz="457200">
              <a:defRPr>
                <a:solidFill>
                  <a:schemeClr val="tx1"/>
                </a:solidFill>
                <a:latin typeface="Calibri" panose="020F0502020204030204" pitchFamily="34" charset="0"/>
                <a:cs typeface="Arial" panose="020B0604020202020204" pitchFamily="34" charset="0"/>
              </a:defRPr>
            </a:lvl2pPr>
            <a:lvl3pPr marL="1257300" indent="-342900" defTabSz="457200">
              <a:defRPr>
                <a:solidFill>
                  <a:schemeClr val="tx1"/>
                </a:solidFill>
                <a:latin typeface="Calibri" panose="020F0502020204030204" pitchFamily="34" charset="0"/>
                <a:cs typeface="Arial" panose="020B0604020202020204" pitchFamily="34" charset="0"/>
              </a:defRPr>
            </a:lvl3pPr>
            <a:lvl4pPr marL="1714500" indent="-342900" defTabSz="457200">
              <a:defRPr>
                <a:solidFill>
                  <a:schemeClr val="tx1"/>
                </a:solidFill>
                <a:latin typeface="Calibri" panose="020F0502020204030204" pitchFamily="34" charset="0"/>
                <a:cs typeface="Arial" panose="020B0604020202020204" pitchFamily="34" charset="0"/>
              </a:defRPr>
            </a:lvl4pPr>
            <a:lvl5pPr marL="2171700" indent="-342900" defTabSz="457200">
              <a:defRPr>
                <a:solidFill>
                  <a:schemeClr val="tx1"/>
                </a:solidFill>
                <a:latin typeface="Calibri" panose="020F0502020204030204" pitchFamily="34" charset="0"/>
                <a:cs typeface="Arial" panose="020B0604020202020204" pitchFamily="34" charset="0"/>
              </a:defRPr>
            </a:lvl5pPr>
            <a:lvl6pPr marL="26289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50000"/>
              </a:spcBef>
            </a:pPr>
            <a:r>
              <a:rPr lang="en-US" altLang="vi-VN" sz="1600" b="1" dirty="0">
                <a:solidFill>
                  <a:srgbClr val="000000"/>
                </a:solidFill>
                <a:latin typeface="Arial" panose="020B0604020202020204" pitchFamily="34" charset="0"/>
              </a:rPr>
              <a:t>9. </a:t>
            </a:r>
            <a:r>
              <a:rPr lang="en-US" altLang="vi-VN" sz="1600" b="1" dirty="0" err="1">
                <a:solidFill>
                  <a:srgbClr val="000000"/>
                </a:solidFill>
                <a:latin typeface="Arial" panose="020B0604020202020204" pitchFamily="34" charset="0"/>
              </a:rPr>
              <a:t>Lão</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bỗng</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nhiên</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chết</a:t>
            </a:r>
            <a:r>
              <a:rPr lang="en-US" altLang="vi-VN" sz="1600" b="1" dirty="0">
                <a:solidFill>
                  <a:srgbClr val="000000"/>
                </a:solidFill>
                <a:latin typeface="Arial" panose="020B0604020202020204" pitchFamily="34" charset="0"/>
              </a:rPr>
              <a:t>  - </a:t>
            </a:r>
            <a:r>
              <a:rPr lang="en-US" altLang="vi-VN" sz="1600" b="1" dirty="0" err="1">
                <a:solidFill>
                  <a:srgbClr val="000000"/>
                </a:solidFill>
                <a:latin typeface="Arial" panose="020B0604020202020204" pitchFamily="34" charset="0"/>
              </a:rPr>
              <a:t>cái</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chết</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thật</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dữ</a:t>
            </a:r>
            <a:r>
              <a:rPr lang="en-US" altLang="vi-VN" sz="1600" b="1" dirty="0">
                <a:solidFill>
                  <a:srgbClr val="000000"/>
                </a:solidFill>
                <a:latin typeface="Arial" panose="020B0604020202020204" pitchFamily="34" charset="0"/>
              </a:rPr>
              <a:t> </a:t>
            </a:r>
            <a:r>
              <a:rPr lang="en-US" altLang="vi-VN" sz="1600" b="1" dirty="0" err="1">
                <a:solidFill>
                  <a:srgbClr val="000000"/>
                </a:solidFill>
                <a:latin typeface="Arial" panose="020B0604020202020204" pitchFamily="34" charset="0"/>
              </a:rPr>
              <a:t>dội</a:t>
            </a:r>
            <a:r>
              <a:rPr lang="en-US" altLang="vi-VN" sz="1600" b="1" dirty="0">
                <a:solidFill>
                  <a:srgbClr val="000000"/>
                </a:solidFill>
                <a:latin typeface="Arial" panose="020B0604020202020204" pitchFamily="34" charset="0"/>
              </a:rPr>
              <a:t>.</a:t>
            </a:r>
            <a:endParaRPr lang="en-US" altLang="vi-VN" sz="1600" dirty="0">
              <a:solidFill>
                <a:srgbClr val="000000"/>
              </a:solidFill>
              <a:latin typeface="Arial" panose="020B0604020202020204" pitchFamily="34" charset="0"/>
            </a:endParaRPr>
          </a:p>
        </p:txBody>
      </p:sp>
      <p:sp>
        <p:nvSpPr>
          <p:cNvPr id="15" name="Text Box 18"/>
          <p:cNvSpPr txBox="1">
            <a:spLocks noChangeArrowheads="1"/>
          </p:cNvSpPr>
          <p:nvPr/>
        </p:nvSpPr>
        <p:spPr bwMode="auto">
          <a:xfrm>
            <a:off x="4054439" y="5215261"/>
            <a:ext cx="7121525"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defTabSz="457200">
              <a:spcBef>
                <a:spcPct val="50000"/>
              </a:spcBef>
              <a:defRPr/>
            </a:pPr>
            <a:r>
              <a:rPr lang="en-US" altLang="vi-VN" sz="1600" b="1" dirty="0">
                <a:solidFill>
                  <a:prstClr val="black"/>
                </a:solidFill>
              </a:rPr>
              <a:t>10. </a:t>
            </a:r>
            <a:r>
              <a:rPr lang="en-US" altLang="vi-VN" sz="1600" b="1" dirty="0" err="1">
                <a:solidFill>
                  <a:prstClr val="black"/>
                </a:solidFill>
              </a:rPr>
              <a:t>Cả</a:t>
            </a:r>
            <a:r>
              <a:rPr lang="en-US" altLang="vi-VN" sz="1600" b="1" dirty="0">
                <a:solidFill>
                  <a:prstClr val="black"/>
                </a:solidFill>
              </a:rPr>
              <a:t> </a:t>
            </a:r>
            <a:r>
              <a:rPr lang="en-US" altLang="vi-VN" sz="1600" b="1" dirty="0" err="1">
                <a:solidFill>
                  <a:prstClr val="black"/>
                </a:solidFill>
              </a:rPr>
              <a:t>làng</a:t>
            </a:r>
            <a:r>
              <a:rPr lang="en-US" altLang="vi-VN" sz="1600" b="1" dirty="0">
                <a:solidFill>
                  <a:prstClr val="black"/>
                </a:solidFill>
              </a:rPr>
              <a:t> </a:t>
            </a:r>
            <a:r>
              <a:rPr lang="en-US" altLang="vi-VN" sz="1600" b="1" dirty="0" err="1">
                <a:solidFill>
                  <a:prstClr val="black"/>
                </a:solidFill>
              </a:rPr>
              <a:t>không</a:t>
            </a:r>
            <a:r>
              <a:rPr lang="en-US" altLang="vi-VN" sz="1600" b="1" dirty="0">
                <a:solidFill>
                  <a:prstClr val="black"/>
                </a:solidFill>
              </a:rPr>
              <a:t> </a:t>
            </a:r>
            <a:r>
              <a:rPr lang="en-US" altLang="vi-VN" sz="1600" b="1" dirty="0" err="1">
                <a:solidFill>
                  <a:prstClr val="black"/>
                </a:solidFill>
              </a:rPr>
              <a:t>hiểu</a:t>
            </a:r>
            <a:r>
              <a:rPr lang="en-US" altLang="vi-VN" sz="1600" b="1" dirty="0">
                <a:solidFill>
                  <a:prstClr val="black"/>
                </a:solidFill>
              </a:rPr>
              <a:t> </a:t>
            </a:r>
            <a:r>
              <a:rPr lang="en-US" altLang="vi-VN" sz="1600" b="1" dirty="0" err="1">
                <a:solidFill>
                  <a:prstClr val="black"/>
                </a:solidFill>
              </a:rPr>
              <a:t>vì</a:t>
            </a:r>
            <a:r>
              <a:rPr lang="en-US" altLang="vi-VN" sz="1600" b="1" dirty="0">
                <a:solidFill>
                  <a:prstClr val="black"/>
                </a:solidFill>
              </a:rPr>
              <a:t> </a:t>
            </a:r>
            <a:r>
              <a:rPr lang="en-US" altLang="vi-VN" sz="1600" b="1" dirty="0" err="1">
                <a:solidFill>
                  <a:prstClr val="black"/>
                </a:solidFill>
              </a:rPr>
              <a:t>sao</a:t>
            </a:r>
            <a:r>
              <a:rPr lang="en-US" altLang="vi-VN" sz="1600" b="1" dirty="0">
                <a:solidFill>
                  <a:prstClr val="black"/>
                </a:solidFill>
              </a:rPr>
              <a:t> </a:t>
            </a:r>
            <a:r>
              <a:rPr lang="en-US" altLang="vi-VN" sz="1600" b="1" dirty="0" err="1">
                <a:solidFill>
                  <a:prstClr val="black"/>
                </a:solidFill>
              </a:rPr>
              <a:t>lão</a:t>
            </a:r>
            <a:r>
              <a:rPr lang="en-US" altLang="vi-VN" sz="1600" b="1" dirty="0">
                <a:solidFill>
                  <a:prstClr val="black"/>
                </a:solidFill>
              </a:rPr>
              <a:t> </a:t>
            </a:r>
            <a:r>
              <a:rPr lang="en-US" altLang="vi-VN" sz="1600" b="1" dirty="0" err="1">
                <a:solidFill>
                  <a:prstClr val="black"/>
                </a:solidFill>
              </a:rPr>
              <a:t>chết</a:t>
            </a:r>
            <a:r>
              <a:rPr lang="en-US" altLang="vi-VN" sz="1600" b="1" dirty="0">
                <a:solidFill>
                  <a:prstClr val="black"/>
                </a:solidFill>
              </a:rPr>
              <a:t>, </a:t>
            </a:r>
            <a:r>
              <a:rPr lang="en-US" altLang="vi-VN" sz="1600" b="1" dirty="0" err="1">
                <a:solidFill>
                  <a:prstClr val="black"/>
                </a:solidFill>
              </a:rPr>
              <a:t>trừ</a:t>
            </a:r>
            <a:r>
              <a:rPr lang="en-US" altLang="vi-VN" sz="1600" b="1" dirty="0">
                <a:solidFill>
                  <a:prstClr val="black"/>
                </a:solidFill>
              </a:rPr>
              <a:t> </a:t>
            </a:r>
            <a:r>
              <a:rPr lang="en-US" altLang="vi-VN" sz="1600" b="1" dirty="0" err="1">
                <a:solidFill>
                  <a:prstClr val="black"/>
                </a:solidFill>
              </a:rPr>
              <a:t>Binh</a:t>
            </a:r>
            <a:r>
              <a:rPr lang="en-US" altLang="vi-VN" sz="1600" b="1" dirty="0">
                <a:solidFill>
                  <a:prstClr val="black"/>
                </a:solidFill>
              </a:rPr>
              <a:t> </a:t>
            </a:r>
            <a:r>
              <a:rPr lang="en-US" altLang="vi-VN" sz="1600" b="1" dirty="0" err="1">
                <a:solidFill>
                  <a:prstClr val="black"/>
                </a:solidFill>
              </a:rPr>
              <a:t>Tư</a:t>
            </a:r>
            <a:r>
              <a:rPr lang="en-US" altLang="vi-VN" sz="1600" b="1" dirty="0">
                <a:solidFill>
                  <a:prstClr val="black"/>
                </a:solidFill>
              </a:rPr>
              <a:t> </a:t>
            </a:r>
            <a:r>
              <a:rPr lang="en-US" altLang="vi-VN" sz="1600" b="1" dirty="0" err="1">
                <a:solidFill>
                  <a:prstClr val="black"/>
                </a:solidFill>
              </a:rPr>
              <a:t>và</a:t>
            </a:r>
            <a:r>
              <a:rPr lang="en-US" altLang="vi-VN" sz="1600" b="1" dirty="0">
                <a:solidFill>
                  <a:prstClr val="black"/>
                </a:solidFill>
              </a:rPr>
              <a:t> </a:t>
            </a:r>
            <a:r>
              <a:rPr lang="en-US" altLang="vi-VN" sz="1600" b="1" dirty="0" err="1">
                <a:solidFill>
                  <a:prstClr val="black"/>
                </a:solidFill>
              </a:rPr>
              <a:t>ông</a:t>
            </a:r>
            <a:r>
              <a:rPr lang="en-US" altLang="vi-VN" sz="1600" b="1" dirty="0">
                <a:solidFill>
                  <a:prstClr val="black"/>
                </a:solidFill>
              </a:rPr>
              <a:t> </a:t>
            </a:r>
            <a:r>
              <a:rPr lang="en-US" altLang="vi-VN" sz="1600" b="1" dirty="0" err="1">
                <a:solidFill>
                  <a:prstClr val="black"/>
                </a:solidFill>
              </a:rPr>
              <a:t>giáo</a:t>
            </a:r>
            <a:r>
              <a:rPr lang="en-US" altLang="vi-VN" sz="1600" b="1" dirty="0">
                <a:solidFill>
                  <a:prstClr val="black"/>
                </a:solidFill>
              </a:rPr>
              <a:t>.</a:t>
            </a:r>
            <a:endParaRPr lang="en-US" altLang="vi-VN" sz="1600" dirty="0">
              <a:solidFill>
                <a:prstClr val="black"/>
              </a:solidFill>
            </a:endParaRPr>
          </a:p>
        </p:txBody>
      </p:sp>
    </p:spTree>
    <p:extLst>
      <p:ext uri="{BB962C8B-B14F-4D97-AF65-F5344CB8AC3E}">
        <p14:creationId xmlns:p14="http://schemas.microsoft.com/office/powerpoint/2010/main" val="8177654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additive="base">
                                        <p:cTn id="42" dur="500" fill="hold"/>
                                        <p:tgtEl>
                                          <p:spTgt spid="10"/>
                                        </p:tgtEl>
                                        <p:attrNameLst>
                                          <p:attrName>ppt_x</p:attrName>
                                        </p:attrNameLst>
                                      </p:cBhvr>
                                      <p:tavLst>
                                        <p:tav tm="0">
                                          <p:val>
                                            <p:strVal val="#ppt_x"/>
                                          </p:val>
                                        </p:tav>
                                        <p:tav tm="100000">
                                          <p:val>
                                            <p:strVal val="#ppt_x"/>
                                          </p:val>
                                        </p:tav>
                                      </p:tavLst>
                                    </p:anim>
                                    <p:anim calcmode="lin" valueType="num">
                                      <p:cBhvr additive="base">
                                        <p:cTn id="4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additive="base">
                                        <p:cTn id="48" dur="500" fill="hold"/>
                                        <p:tgtEl>
                                          <p:spTgt spid="11"/>
                                        </p:tgtEl>
                                        <p:attrNameLst>
                                          <p:attrName>ppt_x</p:attrName>
                                        </p:attrNameLst>
                                      </p:cBhvr>
                                      <p:tavLst>
                                        <p:tav tm="0">
                                          <p:val>
                                            <p:strVal val="#ppt_x"/>
                                          </p:val>
                                        </p:tav>
                                        <p:tav tm="100000">
                                          <p:val>
                                            <p:strVal val="#ppt_x"/>
                                          </p:val>
                                        </p:tav>
                                      </p:tavLst>
                                    </p:anim>
                                    <p:anim calcmode="lin" valueType="num">
                                      <p:cBhvr additive="base">
                                        <p:cTn id="4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 calcmode="lin" valueType="num">
                                      <p:cBhvr additive="base">
                                        <p:cTn id="54" dur="500" fill="hold"/>
                                        <p:tgtEl>
                                          <p:spTgt spid="13"/>
                                        </p:tgtEl>
                                        <p:attrNameLst>
                                          <p:attrName>ppt_x</p:attrName>
                                        </p:attrNameLst>
                                      </p:cBhvr>
                                      <p:tavLst>
                                        <p:tav tm="0">
                                          <p:val>
                                            <p:strVal val="#ppt_x"/>
                                          </p:val>
                                        </p:tav>
                                        <p:tav tm="100000">
                                          <p:val>
                                            <p:strVal val="#ppt_x"/>
                                          </p:val>
                                        </p:tav>
                                      </p:tavLst>
                                    </p:anim>
                                    <p:anim calcmode="lin" valueType="num">
                                      <p:cBhvr additive="base">
                                        <p:cTn id="5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 calcmode="lin" valueType="num">
                                      <p:cBhvr additive="base">
                                        <p:cTn id="60" dur="500" fill="hold"/>
                                        <p:tgtEl>
                                          <p:spTgt spid="14"/>
                                        </p:tgtEl>
                                        <p:attrNameLst>
                                          <p:attrName>ppt_x</p:attrName>
                                        </p:attrNameLst>
                                      </p:cBhvr>
                                      <p:tavLst>
                                        <p:tav tm="0">
                                          <p:val>
                                            <p:strVal val="#ppt_x"/>
                                          </p:val>
                                        </p:tav>
                                        <p:tav tm="100000">
                                          <p:val>
                                            <p:strVal val="#ppt_x"/>
                                          </p:val>
                                        </p:tav>
                                      </p:tavLst>
                                    </p:anim>
                                    <p:anim calcmode="lin" valueType="num">
                                      <p:cBhvr additive="base">
                                        <p:cTn id="6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 calcmode="lin" valueType="num">
                                      <p:cBhvr additive="base">
                                        <p:cTn id="66" dur="500" fill="hold"/>
                                        <p:tgtEl>
                                          <p:spTgt spid="15"/>
                                        </p:tgtEl>
                                        <p:attrNameLst>
                                          <p:attrName>ppt_x</p:attrName>
                                        </p:attrNameLst>
                                      </p:cBhvr>
                                      <p:tavLst>
                                        <p:tav tm="0">
                                          <p:val>
                                            <p:strVal val="#ppt_x"/>
                                          </p:val>
                                        </p:tav>
                                        <p:tav tm="100000">
                                          <p:val>
                                            <p:strVal val="#ppt_x"/>
                                          </p:val>
                                        </p:tav>
                                      </p:tavLst>
                                    </p:anim>
                                    <p:anim calcmode="lin" valueType="num">
                                      <p:cBhvr additive="base">
                                        <p:cTn id="6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6" grpId="0"/>
      <p:bldP spid="7" grpId="0"/>
      <p:bldP spid="8" grpId="0"/>
      <p:bldP spid="9" grpId="0"/>
      <p:bldP spid="10" grpId="0"/>
      <p:bldP spid="11" grpId="0"/>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8" name="Picture 6" descr="https://i.pinimg.com/564x/89/e6/ea/89e6ea5c01f349b3647c8a011b15315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01661" y="1404850"/>
            <a:ext cx="8911687" cy="512522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391593" y="2488597"/>
            <a:ext cx="7331825" cy="3416320"/>
          </a:xfrm>
          <a:prstGeom prst="rect">
            <a:avLst/>
          </a:prstGeom>
        </p:spPr>
        <p:txBody>
          <a:bodyPr wrap="square">
            <a:spAutoFit/>
          </a:bodyPr>
          <a:lstStyle/>
          <a:p>
            <a:pPr algn="just">
              <a:spcBef>
                <a:spcPct val="0"/>
              </a:spcBef>
              <a:buClrTx/>
              <a:buNone/>
            </a:pP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Hạc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ng</a:t>
            </a:r>
            <a:r>
              <a:rPr lang="vi-VN" altLang="vi-VN" b="1" dirty="0">
                <a:solidFill>
                  <a:srgbClr val="000000"/>
                </a:solidFill>
                <a:latin typeface="Arial" panose="020B0604020202020204" pitchFamily="34" charset="0"/>
              </a:rPr>
              <a:t>ư</a:t>
            </a:r>
            <a:r>
              <a:rPr lang="en-US" altLang="vi-VN" b="1" dirty="0" err="1">
                <a:solidFill>
                  <a:srgbClr val="000000"/>
                </a:solidFill>
                <a:latin typeface="Arial" panose="020B0604020202020204" pitchFamily="34" charset="0"/>
              </a:rPr>
              <a:t>ời</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trai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mảnh</a:t>
            </a:r>
            <a:r>
              <a:rPr lang="en-US" altLang="vi-VN" b="1" dirty="0">
                <a:solidFill>
                  <a:srgbClr val="000000"/>
                </a:solidFill>
                <a:latin typeface="Arial" panose="020B0604020202020204" pitchFamily="34" charset="0"/>
              </a:rPr>
              <a:t> v</a:t>
            </a:r>
            <a:r>
              <a:rPr lang="vi-VN" altLang="vi-VN" b="1" dirty="0">
                <a:solidFill>
                  <a:srgbClr val="000000"/>
                </a:solidFill>
                <a:latin typeface="Arial" panose="020B0604020202020204" pitchFamily="34" charset="0"/>
              </a:rPr>
              <a:t>ư</a:t>
            </a:r>
            <a:r>
              <a:rPr lang="en-US" altLang="vi-VN" b="1" dirty="0" err="1">
                <a:solidFill>
                  <a:srgbClr val="000000"/>
                </a:solidFill>
                <a:latin typeface="Arial" panose="020B0604020202020204" pitchFamily="34" charset="0"/>
              </a:rPr>
              <a:t>ờn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chó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vàng</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trai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Hạc</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đ</a:t>
            </a:r>
            <a:r>
              <a:rPr lang="en-US" altLang="vi-VN" b="1" dirty="0" err="1">
                <a:solidFill>
                  <a:srgbClr val="000000"/>
                </a:solidFill>
                <a:latin typeface="Arial" panose="020B0604020202020204" pitchFamily="34" charset="0"/>
              </a:rPr>
              <a:t>i</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đ</a:t>
            </a:r>
            <a:r>
              <a:rPr lang="en-US" altLang="vi-VN" b="1" dirty="0" err="1">
                <a:solidFill>
                  <a:srgbClr val="000000"/>
                </a:solidFill>
                <a:latin typeface="Arial" panose="020B0604020202020204" pitchFamily="34" charset="0"/>
              </a:rPr>
              <a:t>ồn</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đ</a:t>
            </a:r>
            <a:r>
              <a:rPr lang="en-US" altLang="vi-VN" b="1" dirty="0" err="1">
                <a:solidFill>
                  <a:srgbClr val="000000"/>
                </a:solidFill>
                <a:latin typeface="Arial" panose="020B0604020202020204" pitchFamily="34" charset="0"/>
              </a:rPr>
              <a:t>iền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cao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su</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chỉ</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còn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lại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cậu</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Vì</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muốn</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đ</a:t>
            </a:r>
            <a:r>
              <a:rPr lang="en-US" altLang="vi-VN" b="1" dirty="0">
                <a:solidFill>
                  <a:srgbClr val="000000"/>
                </a:solidFill>
                <a:latin typeface="Arial" panose="020B0604020202020204" pitchFamily="34" charset="0"/>
              </a:rPr>
              <a:t>ể </a:t>
            </a:r>
            <a:r>
              <a:rPr lang="en-US" altLang="vi-VN" b="1" dirty="0" err="1">
                <a:solidFill>
                  <a:srgbClr val="000000"/>
                </a:solidFill>
                <a:latin typeface="Arial" panose="020B0604020202020204" pitchFamily="34" charset="0"/>
              </a:rPr>
              <a:t>lại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mảnh</a:t>
            </a:r>
            <a:r>
              <a:rPr lang="en-US" altLang="vi-VN" b="1" dirty="0">
                <a:solidFill>
                  <a:srgbClr val="000000"/>
                </a:solidFill>
                <a:latin typeface="Arial" panose="020B0604020202020204" pitchFamily="34" charset="0"/>
              </a:rPr>
              <a:t> v</a:t>
            </a:r>
            <a:r>
              <a:rPr lang="vi-VN" altLang="vi-VN" b="1" dirty="0">
                <a:solidFill>
                  <a:srgbClr val="000000"/>
                </a:solidFill>
                <a:latin typeface="Arial" panose="020B0604020202020204" pitchFamily="34" charset="0"/>
              </a:rPr>
              <a:t>ư</a:t>
            </a:r>
            <a:r>
              <a:rPr lang="en-US" altLang="vi-VN" b="1" dirty="0" err="1">
                <a:solidFill>
                  <a:srgbClr val="000000"/>
                </a:solidFill>
                <a:latin typeface="Arial" panose="020B0604020202020204" pitchFamily="34" charset="0"/>
              </a:rPr>
              <a:t>ờn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cho</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phải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bán</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chó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mặc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dù</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hết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sức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buồn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bã</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đ</a:t>
            </a:r>
            <a:r>
              <a:rPr lang="en-US" altLang="vi-VN" b="1" dirty="0">
                <a:solidFill>
                  <a:srgbClr val="000000"/>
                </a:solidFill>
                <a:latin typeface="Arial" panose="020B0604020202020204" pitchFamily="34" charset="0"/>
              </a:rPr>
              <a:t>au </a:t>
            </a:r>
            <a:r>
              <a:rPr lang="en-US" altLang="vi-VN" b="1" dirty="0" err="1">
                <a:solidFill>
                  <a:srgbClr val="000000"/>
                </a:solidFill>
                <a:latin typeface="Arial" panose="020B0604020202020204" pitchFamily="34" charset="0"/>
              </a:rPr>
              <a:t>xót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mang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tất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cả</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tiền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dành</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dụm</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đư</a:t>
            </a:r>
            <a:r>
              <a:rPr lang="en-US" altLang="vi-VN" b="1" dirty="0" err="1">
                <a:solidFill>
                  <a:srgbClr val="000000"/>
                </a:solidFill>
                <a:latin typeface="Arial" panose="020B0604020202020204" pitchFamily="34" charset="0"/>
              </a:rPr>
              <a:t>ợc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gửi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giáo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nhờ</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trông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coi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mảnh</a:t>
            </a:r>
            <a:r>
              <a:rPr lang="en-US" altLang="vi-VN" b="1" dirty="0">
                <a:solidFill>
                  <a:srgbClr val="000000"/>
                </a:solidFill>
                <a:latin typeface="Arial" panose="020B0604020202020204" pitchFamily="34" charset="0"/>
              </a:rPr>
              <a:t> v</a:t>
            </a:r>
            <a:r>
              <a:rPr lang="vi-VN" altLang="vi-VN" b="1" dirty="0">
                <a:solidFill>
                  <a:srgbClr val="000000"/>
                </a:solidFill>
                <a:latin typeface="Arial" panose="020B0604020202020204" pitchFamily="34" charset="0"/>
              </a:rPr>
              <a:t>ư</a:t>
            </a:r>
            <a:r>
              <a:rPr lang="en-US" altLang="vi-VN" b="1" dirty="0" err="1">
                <a:solidFill>
                  <a:srgbClr val="000000"/>
                </a:solidFill>
                <a:latin typeface="Arial" panose="020B0604020202020204" pitchFamily="34" charset="0"/>
              </a:rPr>
              <a:t>ờn</a:t>
            </a:r>
            <a:r>
              <a:rPr lang="en-US" altLang="vi-VN" b="1" dirty="0">
                <a:solidFill>
                  <a:srgbClr val="000000"/>
                </a:solidFill>
                <a:latin typeface="Arial" panose="020B0604020202020204" pitchFamily="34" charset="0"/>
              </a:rPr>
              <a:t>. </a:t>
            </a:r>
          </a:p>
          <a:p>
            <a:pPr algn="just">
              <a:spcBef>
                <a:spcPct val="0"/>
              </a:spcBef>
              <a:buClrTx/>
              <a:buNone/>
            </a:pP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Cuộc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sống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mỗi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ngày</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a:t>
            </a:r>
            <a:r>
              <a:rPr lang="vi-VN" altLang="vi-VN" b="1" dirty="0">
                <a:solidFill>
                  <a:srgbClr val="000000"/>
                </a:solidFill>
                <a:latin typeface="Arial" panose="020B0604020202020204" pitchFamily="34" charset="0"/>
              </a:rPr>
              <a:t>ă</a:t>
            </a:r>
            <a:r>
              <a:rPr lang="en-US" altLang="vi-VN" b="1" dirty="0">
                <a:solidFill>
                  <a:srgbClr val="000000"/>
                </a:solidFill>
                <a:latin typeface="Arial" panose="020B0604020202020204" pitchFamily="34" charset="0"/>
              </a:rPr>
              <a:t>n,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kiếm</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đư</a:t>
            </a:r>
            <a:r>
              <a:rPr lang="en-US" altLang="vi-VN" b="1" dirty="0" err="1">
                <a:solidFill>
                  <a:srgbClr val="000000"/>
                </a:solidFill>
                <a:latin typeface="Arial" panose="020B0604020202020204" pitchFamily="34" charset="0"/>
              </a:rPr>
              <a:t>ợc</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gì</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ă</a:t>
            </a:r>
            <a:r>
              <a:rPr lang="en-US" altLang="vi-VN" b="1" dirty="0">
                <a:solidFill>
                  <a:srgbClr val="000000"/>
                </a:solidFill>
                <a:latin typeface="Arial" panose="020B0604020202020204" pitchFamily="34" charset="0"/>
              </a:rPr>
              <a:t>n </a:t>
            </a:r>
            <a:r>
              <a:rPr lang="en-US" altLang="vi-VN" b="1" dirty="0" err="1">
                <a:solidFill>
                  <a:srgbClr val="000000"/>
                </a:solidFill>
                <a:latin typeface="Arial" panose="020B0604020202020204" pitchFamily="34" charset="0"/>
              </a:rPr>
              <a:t>nấy</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từ</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chối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cả</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những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gì</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giáo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giúp</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hôm</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xin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Binh</a:t>
            </a:r>
            <a:r>
              <a:rPr lang="en-US" altLang="vi-VN" b="1" dirty="0">
                <a:solidFill>
                  <a:srgbClr val="000000"/>
                </a:solidFill>
                <a:latin typeface="Arial" panose="020B0604020202020204" pitchFamily="34" charset="0"/>
              </a:rPr>
              <a:t> T</a:t>
            </a:r>
            <a:r>
              <a:rPr lang="vi-VN" altLang="vi-VN" b="1" dirty="0">
                <a:solidFill>
                  <a:srgbClr val="000000"/>
                </a:solidFill>
                <a:latin typeface="Arial" panose="020B0604020202020204" pitchFamily="34" charset="0"/>
              </a:rPr>
              <a:t>ư</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một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ít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bả</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nói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là</a:t>
            </a:r>
            <a:r>
              <a:rPr lang="en-US" altLang="vi-VN" b="1" dirty="0">
                <a:solidFill>
                  <a:srgbClr val="000000"/>
                </a:solidFill>
                <a:latin typeface="Arial" panose="020B0604020202020204" pitchFamily="34" charset="0"/>
              </a:rPr>
              <a:t> </a:t>
            </a:r>
            <a:r>
              <a:rPr lang="vi-VN" altLang="vi-VN" b="1" dirty="0">
                <a:solidFill>
                  <a:srgbClr val="000000"/>
                </a:solidFill>
                <a:latin typeface="Arial" panose="020B0604020202020204" pitchFamily="34" charset="0"/>
              </a:rPr>
              <a:t>đ</a:t>
            </a:r>
            <a:r>
              <a:rPr lang="en-US" altLang="vi-VN" b="1" dirty="0">
                <a:solidFill>
                  <a:srgbClr val="000000"/>
                </a:solidFill>
                <a:latin typeface="Arial" panose="020B0604020202020204" pitchFamily="34" charset="0"/>
              </a:rPr>
              <a:t>ể </a:t>
            </a:r>
            <a:r>
              <a:rPr lang="en-US" altLang="vi-VN" b="1" dirty="0" err="1">
                <a:solidFill>
                  <a:srgbClr val="000000"/>
                </a:solidFill>
                <a:latin typeface="Arial" panose="020B0604020202020204" pitchFamily="34" charset="0"/>
              </a:rPr>
              <a:t>giết</a:t>
            </a:r>
            <a:r>
              <a:rPr lang="en-US" altLang="vi-VN" b="1" dirty="0">
                <a:solidFill>
                  <a:srgbClr val="000000"/>
                </a:solidFill>
                <a:latin typeface="Arial" panose="020B0604020202020204" pitchFamily="34" charset="0"/>
              </a:rPr>
              <a:t> con </a:t>
            </a:r>
            <a:r>
              <a:rPr lang="en-US" altLang="vi-VN" b="1" dirty="0" err="1">
                <a:solidFill>
                  <a:srgbClr val="000000"/>
                </a:solidFill>
                <a:latin typeface="Arial" panose="020B0604020202020204" pitchFamily="34" charset="0"/>
              </a:rPr>
              <a:t>chó</a:t>
            </a:r>
            <a:r>
              <a:rPr lang="en-US" altLang="vi-VN" b="1" dirty="0">
                <a:solidFill>
                  <a:srgbClr val="000000"/>
                </a:solidFill>
                <a:latin typeface="Arial" panose="020B0604020202020204" pitchFamily="34" charset="0"/>
              </a:rPr>
              <a:t> hay </a:t>
            </a:r>
            <a:r>
              <a:rPr lang="vi-VN" altLang="vi-VN" b="1" dirty="0">
                <a:solidFill>
                  <a:srgbClr val="000000"/>
                </a:solidFill>
                <a:latin typeface="Arial" panose="020B0604020202020204" pitchFamily="34" charset="0"/>
              </a:rPr>
              <a:t>đ</a:t>
            </a:r>
            <a:r>
              <a:rPr lang="en-US" altLang="vi-VN" b="1" dirty="0" err="1">
                <a:solidFill>
                  <a:srgbClr val="000000"/>
                </a:solidFill>
                <a:latin typeface="Arial" panose="020B0604020202020204" pitchFamily="34" charset="0"/>
              </a:rPr>
              <a:t>ến</a:t>
            </a:r>
            <a:r>
              <a:rPr lang="en-US" altLang="vi-VN" b="1" dirty="0">
                <a:solidFill>
                  <a:srgbClr val="000000"/>
                </a:solidFill>
                <a:latin typeface="Arial" panose="020B0604020202020204" pitchFamily="34" charset="0"/>
              </a:rPr>
              <a:t> v</a:t>
            </a:r>
            <a:r>
              <a:rPr lang="vi-VN" altLang="vi-VN" b="1" dirty="0">
                <a:solidFill>
                  <a:srgbClr val="000000"/>
                </a:solidFill>
                <a:latin typeface="Arial" panose="020B0604020202020204" pitchFamily="34" charset="0"/>
              </a:rPr>
              <a:t>ư</a:t>
            </a:r>
            <a:r>
              <a:rPr lang="en-US" altLang="vi-VN" b="1" dirty="0" err="1">
                <a:solidFill>
                  <a:srgbClr val="000000"/>
                </a:solidFill>
                <a:latin typeface="Arial" panose="020B0604020202020204" pitchFamily="34" charset="0"/>
              </a:rPr>
              <a:t>ờn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làm</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thịt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rủ</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Binh</a:t>
            </a:r>
            <a:r>
              <a:rPr lang="en-US" altLang="vi-VN" b="1" dirty="0">
                <a:solidFill>
                  <a:srgbClr val="000000"/>
                </a:solidFill>
                <a:latin typeface="Arial" panose="020B0604020202020204" pitchFamily="34" charset="0"/>
              </a:rPr>
              <a:t> T</a:t>
            </a:r>
            <a:r>
              <a:rPr lang="vi-VN" altLang="vi-VN" b="1" dirty="0">
                <a:solidFill>
                  <a:srgbClr val="000000"/>
                </a:solidFill>
                <a:latin typeface="Arial" panose="020B0604020202020204" pitchFamily="34" charset="0"/>
              </a:rPr>
              <a:t>ư</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cùng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uống</a:t>
            </a:r>
            <a:r>
              <a:rPr lang="en-US" altLang="vi-VN" b="1" dirty="0">
                <a:solidFill>
                  <a:srgbClr val="000000"/>
                </a:solidFill>
                <a:latin typeface="Arial" panose="020B0604020202020204" pitchFamily="34" charset="0"/>
              </a:rPr>
              <a:t> r</a:t>
            </a:r>
            <a:r>
              <a:rPr lang="vi-VN" altLang="vi-VN" b="1" dirty="0">
                <a:solidFill>
                  <a:srgbClr val="000000"/>
                </a:solidFill>
                <a:latin typeface="Arial" panose="020B0604020202020204" pitchFamily="34" charset="0"/>
              </a:rPr>
              <a:t>ư</a:t>
            </a:r>
            <a:r>
              <a:rPr lang="en-US" altLang="vi-VN" b="1" dirty="0" err="1">
                <a:solidFill>
                  <a:srgbClr val="000000"/>
                </a:solidFill>
                <a:latin typeface="Arial" panose="020B0604020202020204" pitchFamily="34" charset="0"/>
              </a:rPr>
              <a:t>ợu</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giáo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rất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buồn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nghe</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Binh</a:t>
            </a:r>
            <a:r>
              <a:rPr lang="en-US" altLang="vi-VN" b="1" dirty="0">
                <a:solidFill>
                  <a:srgbClr val="000000"/>
                </a:solidFill>
                <a:latin typeface="Arial" panose="020B0604020202020204" pitchFamily="34" charset="0"/>
              </a:rPr>
              <a:t> T</a:t>
            </a:r>
            <a:r>
              <a:rPr lang="vi-VN" altLang="vi-VN" b="1" dirty="0">
                <a:solidFill>
                  <a:srgbClr val="000000"/>
                </a:solidFill>
                <a:latin typeface="Arial" panose="020B0604020202020204" pitchFamily="34" charset="0"/>
              </a:rPr>
              <a:t>ư</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kể</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chuyện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ấy</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Nh</a:t>
            </a:r>
            <a:r>
              <a:rPr lang="vi-VN" altLang="vi-VN" b="1" dirty="0">
                <a:solidFill>
                  <a:srgbClr val="000000"/>
                </a:solidFill>
                <a:latin typeface="Arial" panose="020B0604020202020204" pitchFamily="34" charset="0"/>
              </a:rPr>
              <a:t>ư</a:t>
            </a:r>
            <a:r>
              <a:rPr lang="en-US" altLang="vi-VN" b="1" dirty="0">
                <a:solidFill>
                  <a:srgbClr val="000000"/>
                </a:solidFill>
                <a:latin typeface="Arial" panose="020B0604020202020204" pitchFamily="34" charset="0"/>
              </a:rPr>
              <a:t>ng </a:t>
            </a:r>
            <a:r>
              <a:rPr lang="en-US" altLang="vi-VN" b="1" dirty="0" err="1">
                <a:solidFill>
                  <a:srgbClr val="000000"/>
                </a:solidFill>
                <a:latin typeface="Arial" panose="020B0604020202020204" pitchFamily="34" charset="0"/>
              </a:rPr>
              <a:t>rồi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bỗng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nhiên</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chết</a:t>
            </a:r>
            <a:r>
              <a:rPr lang="en-US" altLang="vi-VN" b="1" dirty="0">
                <a:solidFill>
                  <a:srgbClr val="000000"/>
                </a:solidFill>
                <a:latin typeface="Arial" panose="020B0604020202020204" pitchFamily="34" charset="0"/>
              </a:rPr>
              <a:t> – </a:t>
            </a:r>
            <a:r>
              <a:rPr lang="en-US" altLang="vi-VN" b="1" dirty="0" err="1">
                <a:solidFill>
                  <a:srgbClr val="000000"/>
                </a:solidFill>
                <a:latin typeface="Arial" panose="020B0604020202020204" pitchFamily="34" charset="0"/>
              </a:rPr>
              <a:t>cái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chết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thật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dữ</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dội</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Cả</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làng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không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hiểu</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vì</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sao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lão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chết</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chỉ</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có</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Binh</a:t>
            </a:r>
            <a:r>
              <a:rPr lang="en-US" altLang="vi-VN" b="1" dirty="0">
                <a:solidFill>
                  <a:srgbClr val="000000"/>
                </a:solidFill>
                <a:latin typeface="Arial" panose="020B0604020202020204" pitchFamily="34" charset="0"/>
              </a:rPr>
              <a:t> T</a:t>
            </a:r>
            <a:r>
              <a:rPr lang="vi-VN" altLang="vi-VN" b="1" dirty="0">
                <a:solidFill>
                  <a:srgbClr val="000000"/>
                </a:solidFill>
                <a:latin typeface="Arial" panose="020B0604020202020204" pitchFamily="34" charset="0"/>
              </a:rPr>
              <a:t>ư</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và</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ông</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giáo</a:t>
            </a:r>
            <a:r>
              <a:rPr lang="en-US" altLang="vi-VN" b="1" dirty="0">
                <a:solidFill>
                  <a:srgbClr val="000000"/>
                </a:solidFill>
                <a:latin typeface="Arial" panose="020B0604020202020204" pitchFamily="34" charset="0"/>
              </a:rPr>
              <a:t> </a:t>
            </a:r>
            <a:r>
              <a:rPr lang="en-US" altLang="vi-VN" b="1" dirty="0" err="1">
                <a:solidFill>
                  <a:srgbClr val="000000"/>
                </a:solidFill>
                <a:latin typeface="Arial" panose="020B0604020202020204" pitchFamily="34" charset="0"/>
              </a:rPr>
              <a:t>hiểu</a:t>
            </a:r>
            <a:r>
              <a:rPr lang="en-US" altLang="vi-VN" b="1" dirty="0">
                <a:solidFill>
                  <a:srgbClr val="000000"/>
                </a:solidFill>
                <a:latin typeface="Arial" panose="020B0604020202020204" pitchFamily="34" charset="0"/>
              </a:rPr>
              <a:t>.”</a:t>
            </a:r>
            <a:endParaRPr lang="vi-VN" altLang="en-US" b="1" dirty="0">
              <a:solidFill>
                <a:srgbClr val="000000"/>
              </a:solidFill>
              <a:latin typeface="Arial" panose="020B0604020202020204" pitchFamily="34" charset="0"/>
            </a:endParaRPr>
          </a:p>
        </p:txBody>
      </p:sp>
      <p:sp>
        <p:nvSpPr>
          <p:cNvPr id="9" name="Title 4"/>
          <p:cNvSpPr txBox="1">
            <a:spLocks noGrp="1"/>
          </p:cNvSpPr>
          <p:nvPr>
            <p:ph type="title"/>
          </p:nvPr>
        </p:nvSpPr>
        <p:spPr>
          <a:xfrm>
            <a:off x="2592388" y="623888"/>
            <a:ext cx="8912225" cy="523220"/>
          </a:xfrm>
          <a:prstGeom prst="rect">
            <a:avLst/>
          </a:prstGeom>
          <a:noFill/>
        </p:spPr>
        <p:txBody>
          <a:bodyPr wrap="square" rtlCol="0">
            <a:spAutoFit/>
          </a:bodyPr>
          <a:lstStyle/>
          <a:p>
            <a:r>
              <a:rPr lang="en-US" sz="2800" b="1" dirty="0" err="1">
                <a:solidFill>
                  <a:srgbClr val="C00000"/>
                </a:solidFill>
                <a:latin typeface="Times New Roman" panose="02020603050405020304" pitchFamily="18" charset="0"/>
                <a:cs typeface="Times New Roman" panose="02020603050405020304" pitchFamily="18" charset="0"/>
              </a:rPr>
              <a:t>Tóm</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tắt</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truyện</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ngắn</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i="1" dirty="0" err="1">
                <a:solidFill>
                  <a:srgbClr val="C00000"/>
                </a:solidFill>
                <a:latin typeface="Times New Roman" panose="02020603050405020304" pitchFamily="18" charset="0"/>
                <a:cs typeface="Times New Roman" panose="02020603050405020304" pitchFamily="18" charset="0"/>
              </a:rPr>
              <a:t>Lão</a:t>
            </a:r>
            <a:r>
              <a:rPr lang="en-US" sz="2800" b="1" i="1" dirty="0">
                <a:solidFill>
                  <a:srgbClr val="C00000"/>
                </a:solidFill>
                <a:latin typeface="Times New Roman" panose="02020603050405020304" pitchFamily="18" charset="0"/>
                <a:cs typeface="Times New Roman" panose="02020603050405020304" pitchFamily="18" charset="0"/>
              </a:rPr>
              <a:t> </a:t>
            </a:r>
            <a:r>
              <a:rPr lang="en-US" sz="2800" b="1" i="1" dirty="0" err="1">
                <a:solidFill>
                  <a:srgbClr val="C00000"/>
                </a:solidFill>
                <a:latin typeface="Times New Roman" panose="02020603050405020304" pitchFamily="18" charset="0"/>
                <a:cs typeface="Times New Roman" panose="02020603050405020304" pitchFamily="18" charset="0"/>
              </a:rPr>
              <a:t>Hạc</a:t>
            </a:r>
            <a:r>
              <a:rPr lang="en-US" sz="2800" b="1" i="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của</a:t>
            </a:r>
            <a:r>
              <a:rPr lang="en-US" sz="2800" b="1" dirty="0">
                <a:solidFill>
                  <a:srgbClr val="C00000"/>
                </a:solidFill>
                <a:latin typeface="Times New Roman" panose="02020603050405020304" pitchFamily="18" charset="0"/>
                <a:cs typeface="Times New Roman" panose="02020603050405020304" pitchFamily="18" charset="0"/>
              </a:rPr>
              <a:t> Nam Cao</a:t>
            </a:r>
          </a:p>
        </p:txBody>
      </p:sp>
    </p:spTree>
    <p:extLst>
      <p:ext uri="{BB962C8B-B14F-4D97-AF65-F5344CB8AC3E}">
        <p14:creationId xmlns:p14="http://schemas.microsoft.com/office/powerpoint/2010/main" val="1081792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circle(in)">
                                      <p:cBhvr>
                                        <p:cTn id="7" dur="2000"/>
                                        <p:tgtEl>
                                          <p:spTgt spid="8198"/>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1000"/>
                                        <p:tgtEl>
                                          <p:spTgt spid="9"/>
                                        </p:tgtEl>
                                      </p:cBhvr>
                                    </p:animEffect>
                                    <p:anim calcmode="lin" valueType="num">
                                      <p:cBhvr>
                                        <p:cTn id="16" dur="1000" fill="hold"/>
                                        <p:tgtEl>
                                          <p:spTgt spid="9"/>
                                        </p:tgtEl>
                                        <p:attrNameLst>
                                          <p:attrName>ppt_x</p:attrName>
                                        </p:attrNameLst>
                                      </p:cBhvr>
                                      <p:tavLst>
                                        <p:tav tm="0">
                                          <p:val>
                                            <p:strVal val="#ppt_x"/>
                                          </p:val>
                                        </p:tav>
                                        <p:tav tm="100000">
                                          <p:val>
                                            <p:strVal val="#ppt_x"/>
                                          </p:val>
                                        </p:tav>
                                      </p:tavLst>
                                    </p:anim>
                                    <p:anim calcmode="lin" valueType="num">
                                      <p:cBhvr>
                                        <p:cTn id="1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Title 1"/>
          <p:cNvSpPr>
            <a:spLocks noGrp="1"/>
          </p:cNvSpPr>
          <p:nvPr>
            <p:ph type="title"/>
          </p:nvPr>
        </p:nvSpPr>
        <p:spPr/>
        <p:txBody>
          <a:bodyPr/>
          <a:lstStyle/>
          <a:p>
            <a:pPr eaLnBrk="1" hangingPunct="1"/>
            <a:endParaRPr lang="en-US" altLang="en-US"/>
          </a:p>
        </p:txBody>
      </p:sp>
      <p:sp>
        <p:nvSpPr>
          <p:cNvPr id="149507" name="Content Placeholder 2"/>
          <p:cNvSpPr>
            <a:spLocks noGrp="1"/>
          </p:cNvSpPr>
          <p:nvPr>
            <p:ph idx="1"/>
          </p:nvPr>
        </p:nvSpPr>
        <p:spPr/>
        <p:txBody>
          <a:bodyPr/>
          <a:lstStyle/>
          <a:p>
            <a:pPr eaLnBrk="1" hangingPunct="1"/>
            <a:endParaRPr lang="en-US" altLang="en-US"/>
          </a:p>
        </p:txBody>
      </p:sp>
      <p:pic>
        <p:nvPicPr>
          <p:cNvPr id="149508" name="Picture 2" descr="C:\Users\admin\Documents\photo-1-1473230448300-0-0-313-500-crop-14732304925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304800"/>
            <a:ext cx="86106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4140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0530" name="Picture 3" descr="C:\Users\admin\Documents\tat-d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52400"/>
            <a:ext cx="4648200" cy="345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531" name="Picture 4" descr="C:\Users\admin\Documents\phan-tich-doan-trich-tuc-nuoc-vo-b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5550" y="152400"/>
            <a:ext cx="428625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532" name="Picture 5" descr="C:\Users\admin\Documents\tat-den-ngo-tat-t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3581400"/>
            <a:ext cx="45720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533" name="Picture 6" descr="C:\Users\admin\Documents\Tuc-nuoc-vo-bo-e152145309818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581400"/>
            <a:ext cx="44196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9078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ChangeArrowheads="1"/>
          </p:cNvSpPr>
          <p:nvPr/>
        </p:nvSpPr>
        <p:spPr bwMode="auto">
          <a:xfrm>
            <a:off x="1524000" y="152400"/>
            <a:ext cx="8763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b="1" dirty="0">
                <a:solidFill>
                  <a:srgbClr val="FF0000"/>
                </a:solidFill>
                <a:latin typeface="Times New Roman" panose="02020603050405020304" pitchFamily="18" charset="0"/>
                <a:cs typeface="Times New Roman" panose="02020603050405020304" pitchFamily="18" charset="0"/>
              </a:rPr>
              <a:t>BT2:Thực </a:t>
            </a:r>
            <a:r>
              <a:rPr lang="en-US" altLang="en-US" b="1" dirty="0" err="1">
                <a:solidFill>
                  <a:srgbClr val="FF0000"/>
                </a:solidFill>
                <a:latin typeface="Times New Roman" panose="02020603050405020304" pitchFamily="18" charset="0"/>
                <a:cs typeface="Times New Roman" panose="02020603050405020304" pitchFamily="18" charset="0"/>
              </a:rPr>
              <a:t>hành</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các</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bước</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để</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tóm</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tắt</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văn</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bản</a:t>
            </a:r>
            <a:endParaRPr lang="en-US" altLang="en-US" b="1" dirty="0">
              <a:solidFill>
                <a:srgbClr val="FF0000"/>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Tức</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nước</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vỡ</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bờ</a:t>
            </a:r>
            <a:r>
              <a:rPr lang="en-US" altLang="en-US" b="1" dirty="0">
                <a:solidFill>
                  <a:srgbClr val="FF0000"/>
                </a:solidFill>
                <a:latin typeface="Times New Roman" panose="02020603050405020304" pitchFamily="18" charset="0"/>
                <a:cs typeface="Times New Roman" panose="02020603050405020304" pitchFamily="18" charset="0"/>
              </a:rPr>
              <a:t>”</a:t>
            </a:r>
          </a:p>
        </p:txBody>
      </p:sp>
      <p:sp>
        <p:nvSpPr>
          <p:cNvPr id="151555" name="Rectangle 14"/>
          <p:cNvSpPr>
            <a:spLocks noChangeArrowheads="1"/>
          </p:cNvSpPr>
          <p:nvPr/>
        </p:nvSpPr>
        <p:spPr bwMode="auto">
          <a:xfrm>
            <a:off x="11037398" y="-112222"/>
            <a:ext cx="885825"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7000" u="sng" dirty="0">
                <a:sym typeface="Wingdings" panose="05000000000000000000" pitchFamily="2" charset="2"/>
              </a:rPr>
              <a:t></a:t>
            </a:r>
            <a:endParaRPr lang="en-US" altLang="en-US" sz="7000" dirty="0"/>
          </a:p>
        </p:txBody>
      </p:sp>
      <p:sp>
        <p:nvSpPr>
          <p:cNvPr id="5" name="Rectangle 4"/>
          <p:cNvSpPr>
            <a:spLocks noChangeArrowheads="1"/>
          </p:cNvSpPr>
          <p:nvPr/>
        </p:nvSpPr>
        <p:spPr bwMode="auto">
          <a:xfrm>
            <a:off x="1524000" y="1981201"/>
            <a:ext cx="2971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dirty="0">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  - </a:t>
            </a:r>
            <a:r>
              <a:rPr lang="en-US" altLang="en-US" sz="2400" b="1" dirty="0" err="1">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Nội</a:t>
            </a:r>
            <a:r>
              <a:rPr lang="en-US" altLang="en-US" sz="2400" b="1" dirty="0">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 dung </a:t>
            </a:r>
            <a:r>
              <a:rPr lang="en-US" altLang="en-US" sz="2400" b="1" dirty="0" err="1">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chính</a:t>
            </a:r>
            <a:r>
              <a:rPr lang="en-US" altLang="en-US" sz="2400" b="1" dirty="0">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 </a:t>
            </a:r>
            <a:endParaRPr lang="en-US" altLang="en-US" sz="2400" dirty="0">
              <a:solidFill>
                <a:srgbClr val="FF3399"/>
              </a:solidFill>
            </a:endParaRPr>
          </a:p>
        </p:txBody>
      </p:sp>
      <p:sp>
        <p:nvSpPr>
          <p:cNvPr id="6" name="Rectangle 5"/>
          <p:cNvSpPr>
            <a:spLocks noChangeArrowheads="1"/>
          </p:cNvSpPr>
          <p:nvPr/>
        </p:nvSpPr>
        <p:spPr bwMode="auto">
          <a:xfrm>
            <a:off x="1676401" y="1295401"/>
            <a:ext cx="167385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dirty="0">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Nhân</a:t>
            </a:r>
            <a:r>
              <a:rPr lang="en-US" altLang="en-US" sz="2400" b="1" dirty="0">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vật</a:t>
            </a:r>
            <a:r>
              <a:rPr lang="en-US" altLang="en-US" sz="2400" b="1" dirty="0">
                <a:solidFill>
                  <a:srgbClr val="FF3399"/>
                </a:solidFill>
                <a:latin typeface="Times New Roman" panose="02020603050405020304" pitchFamily="18" charset="0"/>
                <a:cs typeface="Times New Roman" panose="02020603050405020304" pitchFamily="18" charset="0"/>
                <a:sym typeface="Wingdings" panose="05000000000000000000" pitchFamily="2" charset="2"/>
              </a:rPr>
              <a:t>:</a:t>
            </a:r>
            <a:endParaRPr lang="en-US" altLang="en-US" sz="2400" b="1" dirty="0">
              <a:solidFill>
                <a:srgbClr val="FF3399"/>
              </a:solidFill>
            </a:endParaRPr>
          </a:p>
        </p:txBody>
      </p:sp>
      <p:sp>
        <p:nvSpPr>
          <p:cNvPr id="7" name="Rectangle 6"/>
          <p:cNvSpPr>
            <a:spLocks noChangeArrowheads="1"/>
          </p:cNvSpPr>
          <p:nvPr/>
        </p:nvSpPr>
        <p:spPr bwMode="auto">
          <a:xfrm>
            <a:off x="4114800" y="1905001"/>
            <a:ext cx="5638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Chị</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Dậu</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ch</a:t>
            </a:r>
            <a:r>
              <a:rPr lang="vi-VN" altLang="en-US" sz="2400" b="1" dirty="0">
                <a:latin typeface="Times New Roman" panose="02020603050405020304" pitchFamily="18" charset="0"/>
                <a:cs typeface="Times New Roman" panose="02020603050405020304" pitchFamily="18" charset="0"/>
                <a:sym typeface="Wingdings" panose="05000000000000000000" pitchFamily="2" charset="2"/>
              </a:rPr>
              <a:t>ă</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m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sóc</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chồng</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và</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chống</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trả</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bọn</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cai</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lệ</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và</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người</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nhà</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lí</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trưởng</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a:t>
            </a:r>
            <a:endParaRPr lang="en-US" altLang="en-US" sz="2400" dirty="0"/>
          </a:p>
        </p:txBody>
      </p:sp>
      <p:sp>
        <p:nvSpPr>
          <p:cNvPr id="8" name="Rectangle 7"/>
          <p:cNvSpPr>
            <a:spLocks noChangeArrowheads="1"/>
          </p:cNvSpPr>
          <p:nvPr/>
        </p:nvSpPr>
        <p:spPr bwMode="auto">
          <a:xfrm>
            <a:off x="3352800" y="1295401"/>
            <a:ext cx="7086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chị</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Dậu</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chính</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anh</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Dậu</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cai</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lệ</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người</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nhà</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lí</a:t>
            </a:r>
            <a:r>
              <a:rPr lang="en-US" alt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b="1" dirty="0" err="1">
                <a:latin typeface="Times New Roman" panose="02020603050405020304" pitchFamily="18" charset="0"/>
                <a:cs typeface="Times New Roman" panose="02020603050405020304" pitchFamily="18" charset="0"/>
                <a:sym typeface="Wingdings" panose="05000000000000000000" pitchFamily="2" charset="2"/>
              </a:rPr>
              <a:t>trưởng</a:t>
            </a:r>
            <a:endParaRPr lang="en-US" altLang="en-US" sz="2400" dirty="0"/>
          </a:p>
        </p:txBody>
      </p:sp>
      <p:sp>
        <p:nvSpPr>
          <p:cNvPr id="9" name="Text Box 2"/>
          <p:cNvSpPr txBox="1">
            <a:spLocks noChangeArrowheads="1"/>
          </p:cNvSpPr>
          <p:nvPr/>
        </p:nvSpPr>
        <p:spPr bwMode="auto">
          <a:xfrm>
            <a:off x="1752600" y="2819401"/>
            <a:ext cx="2362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30000"/>
              </a:spcBef>
              <a:buNone/>
            </a:pPr>
            <a:r>
              <a:rPr lang="en-US" altLang="en-US" sz="2400" b="1" dirty="0">
                <a:solidFill>
                  <a:srgbClr val="FF3399"/>
                </a:solidFill>
                <a:latin typeface="Times New Roman" panose="02020603050405020304" pitchFamily="18" charset="0"/>
                <a:cs typeface="Times New Roman" panose="02020603050405020304" pitchFamily="18" charset="0"/>
              </a:rPr>
              <a:t>- </a:t>
            </a:r>
            <a:r>
              <a:rPr lang="en-US" altLang="en-US" sz="2400" b="1" dirty="0" err="1">
                <a:solidFill>
                  <a:srgbClr val="FF3399"/>
                </a:solidFill>
                <a:latin typeface="Times New Roman" panose="02020603050405020304" pitchFamily="18" charset="0"/>
                <a:cs typeface="Times New Roman" panose="02020603050405020304" pitchFamily="18" charset="0"/>
              </a:rPr>
              <a:t>Các</a:t>
            </a:r>
            <a:r>
              <a:rPr lang="en-US" altLang="en-US" sz="2400" b="1" dirty="0">
                <a:solidFill>
                  <a:srgbClr val="FF3399"/>
                </a:solidFill>
                <a:latin typeface="Times New Roman" panose="02020603050405020304" pitchFamily="18" charset="0"/>
                <a:cs typeface="Times New Roman" panose="02020603050405020304" pitchFamily="18" charset="0"/>
              </a:rPr>
              <a:t> s</a:t>
            </a:r>
            <a:r>
              <a:rPr lang="vi-VN" altLang="en-US" sz="2400" b="1" dirty="0">
                <a:solidFill>
                  <a:srgbClr val="FF3399"/>
                </a:solidFill>
                <a:latin typeface="Times New Roman" panose="02020603050405020304" pitchFamily="18" charset="0"/>
                <a:cs typeface="Times New Roman" panose="02020603050405020304" pitchFamily="18" charset="0"/>
              </a:rPr>
              <a:t>ự</a:t>
            </a:r>
            <a:r>
              <a:rPr lang="en-US" altLang="en-US" sz="2400" b="1" dirty="0">
                <a:solidFill>
                  <a:srgbClr val="FF3399"/>
                </a:solidFill>
                <a:latin typeface="Times New Roman" panose="02020603050405020304" pitchFamily="18" charset="0"/>
                <a:cs typeface="Times New Roman" panose="02020603050405020304" pitchFamily="18" charset="0"/>
              </a:rPr>
              <a:t> </a:t>
            </a:r>
            <a:r>
              <a:rPr lang="en-US" altLang="en-US" sz="2400" b="1" dirty="0" err="1">
                <a:solidFill>
                  <a:srgbClr val="FF3399"/>
                </a:solidFill>
                <a:latin typeface="Times New Roman" panose="02020603050405020304" pitchFamily="18" charset="0"/>
                <a:cs typeface="Times New Roman" panose="02020603050405020304" pitchFamily="18" charset="0"/>
              </a:rPr>
              <a:t>việc</a:t>
            </a:r>
            <a:r>
              <a:rPr lang="en-US" altLang="en-US" sz="2400" b="1" dirty="0">
                <a:solidFill>
                  <a:srgbClr val="FF3399"/>
                </a:solidFill>
                <a:latin typeface="Times New Roman" panose="02020603050405020304" pitchFamily="18" charset="0"/>
                <a:cs typeface="Times New Roman" panose="02020603050405020304" pitchFamily="18" charset="0"/>
              </a:rPr>
              <a:t> : </a:t>
            </a:r>
          </a:p>
        </p:txBody>
      </p:sp>
      <p:sp>
        <p:nvSpPr>
          <p:cNvPr id="10" name="Rectangle 9"/>
          <p:cNvSpPr>
            <a:spLocks noChangeArrowheads="1"/>
          </p:cNvSpPr>
          <p:nvPr/>
        </p:nvSpPr>
        <p:spPr bwMode="auto">
          <a:xfrm>
            <a:off x="2438400" y="3429001"/>
            <a:ext cx="7848600" cy="312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30000"/>
              </a:spcBef>
              <a:buFontTx/>
              <a:buAutoNum type="arabicPeriod"/>
            </a:pPr>
            <a:r>
              <a:rPr lang="en-US" altLang="en-US" sz="2400" b="1" dirty="0" err="1">
                <a:latin typeface="Times New Roman" panose="02020603050405020304" pitchFamily="18" charset="0"/>
                <a:cs typeface="Times New Roman" panose="02020603050405020304" pitchFamily="18" charset="0"/>
              </a:rPr>
              <a:t>Nhà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chị</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Dậu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nghèo</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thiếu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sưu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thuế</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30000"/>
              </a:spcBef>
              <a:buFontTx/>
              <a:buAutoNum type="arabicPeriod"/>
            </a:pPr>
            <a:r>
              <a:rPr lang="en-US" altLang="en-US" sz="2400" b="1" dirty="0" err="1">
                <a:latin typeface="Times New Roman" panose="02020603050405020304" pitchFamily="18" charset="0"/>
                <a:cs typeface="Times New Roman" panose="02020603050405020304" pitchFamily="18" charset="0"/>
              </a:rPr>
              <a:t>Anh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Dậu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bị</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đánh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đập</a:t>
            </a:r>
            <a:r>
              <a:rPr lang="en-US" altLang="en-US" sz="2400" b="1" dirty="0">
                <a:latin typeface="Times New Roman" panose="02020603050405020304" pitchFamily="18" charset="0"/>
                <a:cs typeface="Times New Roman" panose="02020603050405020304" pitchFamily="18" charset="0"/>
              </a:rPr>
              <a:t> , </a:t>
            </a:r>
            <a:r>
              <a:rPr lang="en-US" altLang="en-US" sz="2400" b="1" dirty="0" err="1">
                <a:latin typeface="Times New Roman" panose="02020603050405020304" pitchFamily="18" charset="0"/>
                <a:cs typeface="Times New Roman" panose="02020603050405020304" pitchFamily="18" charset="0"/>
              </a:rPr>
              <a:t>được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trả</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về</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a:t>
            </a:r>
            <a:r>
              <a:rPr lang="vi-VN" altLang="en-US" sz="2400" b="1" dirty="0">
                <a:latin typeface="Times New Roman" panose="02020603050405020304" pitchFamily="18" charset="0"/>
                <a:cs typeface="Times New Roman" panose="02020603050405020304" pitchFamily="18" charset="0"/>
              </a:rPr>
              <a:t>ư</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xác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chết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Chị</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Dậu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a:t>
            </a:r>
            <a:r>
              <a:rPr lang="vi-VN" altLang="en-US" sz="2400" b="1" dirty="0">
                <a:latin typeface="Times New Roman" panose="02020603050405020304" pitchFamily="18" charset="0"/>
                <a:cs typeface="Times New Roman" panose="02020603050405020304" pitchFamily="18" charset="0"/>
              </a:rPr>
              <a:t>ă</a:t>
            </a:r>
            <a:r>
              <a:rPr lang="en-US" altLang="en-US" sz="2400" b="1" dirty="0">
                <a:latin typeface="Times New Roman" panose="02020603050405020304" pitchFamily="18" charset="0"/>
                <a:cs typeface="Times New Roman" panose="02020603050405020304" pitchFamily="18" charset="0"/>
              </a:rPr>
              <a:t>m </a:t>
            </a:r>
            <a:r>
              <a:rPr lang="en-US" altLang="en-US" sz="2400" b="1" dirty="0" err="1">
                <a:latin typeface="Times New Roman" panose="02020603050405020304" pitchFamily="18" charset="0"/>
                <a:cs typeface="Times New Roman" panose="02020603050405020304" pitchFamily="18" charset="0"/>
              </a:rPr>
              <a:t>sóc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chồng</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30000"/>
              </a:spcBef>
              <a:buFontTx/>
              <a:buAutoNum type="arabicPeriod"/>
            </a:pPr>
            <a:r>
              <a:rPr lang="en-US" altLang="en-US" sz="2400" b="1" dirty="0" err="1">
                <a:latin typeface="Times New Roman" panose="02020603050405020304" pitchFamily="18" charset="0"/>
                <a:cs typeface="Times New Roman" panose="02020603050405020304" pitchFamily="18" charset="0"/>
              </a:rPr>
              <a:t>Bọn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cai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lệ</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người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lí</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trưởng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vào</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tróc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nã</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sưu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thuế</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30000"/>
              </a:spcBef>
              <a:buFontTx/>
              <a:buAutoNum type="arabicPeriod"/>
            </a:pPr>
            <a:r>
              <a:rPr lang="en-US" altLang="en-US" sz="2400" b="1" dirty="0" err="1">
                <a:latin typeface="Times New Roman" panose="02020603050405020304" pitchFamily="18" charset="0"/>
                <a:cs typeface="Times New Roman" panose="02020603050405020304" pitchFamily="18" charset="0"/>
              </a:rPr>
              <a:t>Chị</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Dậu</a:t>
            </a:r>
            <a:r>
              <a:rPr lang="en-US" altLang="en-US" sz="2400" b="1" dirty="0">
                <a:latin typeface="Times New Roman" panose="02020603050405020304" pitchFamily="18" charset="0"/>
                <a:cs typeface="Times New Roman" panose="02020603050405020304" pitchFamily="18" charset="0"/>
              </a:rPr>
              <a:t> van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hết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lời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nhưng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không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được</a:t>
            </a:r>
            <a:r>
              <a:rPr lang="en-US" altLang="en-US" sz="2400" b="1" dirty="0">
                <a:latin typeface="Times New Roman" panose="02020603050405020304" pitchFamily="18" charset="0"/>
                <a:cs typeface="Times New Roman" panose="02020603050405020304" pitchFamily="18" charset="0"/>
              </a:rPr>
              <a:t>.</a:t>
            </a:r>
          </a:p>
          <a:p>
            <a:pPr eaLnBrk="1" hangingPunct="1">
              <a:spcBef>
                <a:spcPct val="30000"/>
              </a:spcBef>
              <a:buFontTx/>
              <a:buAutoNum type="arabicPeriod"/>
            </a:pPr>
            <a:r>
              <a:rPr lang="en-US" altLang="en-US" sz="2400" b="1" dirty="0" err="1">
                <a:latin typeface="Times New Roman" panose="02020603050405020304" pitchFamily="18" charset="0"/>
                <a:cs typeface="Times New Roman" panose="02020603050405020304" pitchFamily="18" charset="0"/>
              </a:rPr>
              <a:t>Chị</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liều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mạng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chống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trả</a:t>
            </a:r>
            <a:r>
              <a:rPr lang="en-US" altLang="en-US" sz="24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985742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ppt_w</p:attrName>
                                        </p:attrNameLst>
                                      </p:cBhvr>
                                      <p:tavLst>
                                        <p:tav tm="0">
                                          <p:val>
                                            <p:strVal val="#ppt_w*0.70"/>
                                          </p:val>
                                        </p:tav>
                                        <p:tav tm="100000">
                                          <p:val>
                                            <p:strVal val="#ppt_w"/>
                                          </p:val>
                                        </p:tav>
                                      </p:tavLst>
                                    </p:anim>
                                    <p:anim calcmode="lin" valueType="num">
                                      <p:cBhvr>
                                        <p:cTn id="18" dur="1000" fill="hold"/>
                                        <p:tgtEl>
                                          <p:spTgt spid="9"/>
                                        </p:tgtEl>
                                        <p:attrNameLst>
                                          <p:attrName>ppt_h</p:attrName>
                                        </p:attrNameLst>
                                      </p:cBhvr>
                                      <p:tavLst>
                                        <p:tav tm="0">
                                          <p:val>
                                            <p:strVal val="#ppt_h"/>
                                          </p:val>
                                        </p:tav>
                                        <p:tav tm="100000">
                                          <p:val>
                                            <p:strVal val="#ppt_h"/>
                                          </p:val>
                                        </p:tav>
                                      </p:tavLst>
                                    </p:anim>
                                    <p:animEffect transition="in" filter="fade">
                                      <p:cBhvr>
                                        <p:cTn id="19" dur="1000"/>
                                        <p:tgtEl>
                                          <p:spTgt spid="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8" presetClass="entr" presetSubtype="12"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strips(downLeft)">
                                      <p:cBhvr>
                                        <p:cTn id="3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142</TotalTime>
  <Words>970</Words>
  <Application>Microsoft Office PowerPoint</Application>
  <PresentationFormat>Widescreen</PresentationFormat>
  <Paragraphs>68</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微软雅黑</vt:lpstr>
      <vt:lpstr>Arial</vt:lpstr>
      <vt:lpstr>Calibri</vt:lpstr>
      <vt:lpstr>Century Gothic</vt:lpstr>
      <vt:lpstr>Times New Roman</vt:lpstr>
      <vt:lpstr>Wingdings</vt:lpstr>
      <vt:lpstr>Wingdings 3</vt:lpstr>
      <vt:lpstr>汉仪夏日体W</vt:lpstr>
      <vt:lpstr>Wisp</vt:lpstr>
      <vt:lpstr>PowerPoint Presentation</vt:lpstr>
      <vt:lpstr>PowerPoint Presentation</vt:lpstr>
      <vt:lpstr>PowerPoint Presentation</vt:lpstr>
      <vt:lpstr>PowerPoint Presentation</vt:lpstr>
      <vt:lpstr>PowerPoint Presentation</vt:lpstr>
      <vt:lpstr>Tóm tắt truyện ngắn Lão Hạc của Nam Cao</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user</cp:lastModifiedBy>
  <cp:revision>20</cp:revision>
  <dcterms:created xsi:type="dcterms:W3CDTF">2021-10-08T15:29:17Z</dcterms:created>
  <dcterms:modified xsi:type="dcterms:W3CDTF">2021-10-22T03:57:08Z</dcterms:modified>
</cp:coreProperties>
</file>