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7"/>
  </p:notesMasterIdLst>
  <p:sldIdLst>
    <p:sldId id="277" r:id="rId2"/>
    <p:sldId id="259" r:id="rId3"/>
    <p:sldId id="260" r:id="rId4"/>
    <p:sldId id="261" r:id="rId5"/>
    <p:sldId id="278" r:id="rId6"/>
    <p:sldId id="262" r:id="rId7"/>
    <p:sldId id="263" r:id="rId8"/>
    <p:sldId id="289" r:id="rId9"/>
    <p:sldId id="288" r:id="rId10"/>
    <p:sldId id="284" r:id="rId11"/>
    <p:sldId id="286" r:id="rId12"/>
    <p:sldId id="282" r:id="rId13"/>
    <p:sldId id="283" r:id="rId14"/>
    <p:sldId id="280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4EEF9-3CC7-4180-BADA-28FDF10816F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78BD-60EB-4CF2-9E20-BB9125E83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8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45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6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4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43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1786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4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34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5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75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8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2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9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3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5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6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4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5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AA661-0A6E-43A7-A041-2E17BB31E07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98B0C-7A16-4E11-A2BA-A40E05C0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0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i.pinimg.com/564x/2a/12/c2/2a12c2d3a7c862a9cd012f1d8eea0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4560" y="2294003"/>
            <a:ext cx="7863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ĐẾN VỚI TIẾT HỌC ONLINE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NGỮ VĂN 8</a:t>
            </a:r>
          </a:p>
        </p:txBody>
      </p:sp>
    </p:spTree>
    <p:extLst>
      <p:ext uri="{BB962C8B-B14F-4D97-AF65-F5344CB8AC3E}">
        <p14:creationId xmlns:p14="http://schemas.microsoft.com/office/powerpoint/2010/main" val="12491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ve classroom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" y="320040"/>
            <a:ext cx="11161221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4327466" y="364611"/>
            <a:ext cx="353706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 NGẪM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778923" y="1925017"/>
            <a:ext cx="8634151" cy="11408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1.V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1424" y="3065903"/>
            <a:ext cx="6977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tóm tắt trên kể lại nội dung của văn bản Sơn Tinh Thuỷ Tinh</a:t>
            </a:r>
          </a:p>
        </p:txBody>
      </p:sp>
    </p:spTree>
    <p:extLst>
      <p:ext uri="{BB962C8B-B14F-4D97-AF65-F5344CB8AC3E}">
        <p14:creationId xmlns:p14="http://schemas.microsoft.com/office/powerpoint/2010/main" val="736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ve classroom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1" y="307571"/>
            <a:ext cx="11161221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4219401" y="435198"/>
            <a:ext cx="353706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 NGẪM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106" y="1575847"/>
            <a:ext cx="88336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2.So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6,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>
              <a:buFontTx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vật,sự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571404" y="3224251"/>
            <a:ext cx="771144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 ng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n: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48689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" y="474201"/>
            <a:ext cx="11216236" cy="589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>
            <a:off x="1677296" y="1912823"/>
            <a:ext cx="10208239" cy="492443"/>
            <a:chOff x="-2735643" y="680527"/>
            <a:chExt cx="11085258" cy="492443"/>
          </a:xfrm>
        </p:grpSpPr>
        <p:sp>
          <p:nvSpPr>
            <p:cNvPr id="4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>
              <a:off x="4352742" y="939542"/>
              <a:ext cx="399687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EA2141F5-E9CC-4923-A178-1F0C5BFBA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6333" y="680527"/>
              <a:ext cx="325532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endParaRPr lang="zh-CN" altLang="en-US" sz="3200" b="1" spc="300" dirty="0">
                <a:solidFill>
                  <a:srgbClr val="2B80A5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3" y="939542"/>
              <a:ext cx="399687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D7E700B3-D8AE-45C2-BEA3-C7E64EBFEA29}"/>
              </a:ext>
            </a:extLst>
          </p:cNvPr>
          <p:cNvSpPr>
            <a:spLocks/>
          </p:cNvSpPr>
          <p:nvPr/>
        </p:nvSpPr>
        <p:spPr bwMode="auto">
          <a:xfrm flipV="1">
            <a:off x="1263527" y="3185446"/>
            <a:ext cx="3264188" cy="1344149"/>
          </a:xfrm>
          <a:prstGeom prst="rect">
            <a:avLst/>
          </a:prstGeom>
          <a:solidFill>
            <a:srgbClr val="2B80A5"/>
          </a:solidFill>
          <a:ln w="25400" cmpd="sng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en-US" sz="160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7B6AA45-28B7-42A4-B225-F8DD175FED48}"/>
              </a:ext>
            </a:extLst>
          </p:cNvPr>
          <p:cNvSpPr>
            <a:spLocks/>
          </p:cNvSpPr>
          <p:nvPr/>
        </p:nvSpPr>
        <p:spPr bwMode="auto">
          <a:xfrm flipV="1">
            <a:off x="4553640" y="3185446"/>
            <a:ext cx="3264188" cy="1344149"/>
          </a:xfrm>
          <a:prstGeom prst="rect">
            <a:avLst/>
          </a:prstGeom>
          <a:solidFill>
            <a:srgbClr val="2B80A5"/>
          </a:solidFill>
          <a:ln w="25400" cmpd="sng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en-US" sz="160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647EC79-D215-43ED-B0EB-EA689AE8A6FC}"/>
              </a:ext>
            </a:extLst>
          </p:cNvPr>
          <p:cNvSpPr>
            <a:spLocks/>
          </p:cNvSpPr>
          <p:nvPr/>
        </p:nvSpPr>
        <p:spPr bwMode="auto">
          <a:xfrm flipV="1">
            <a:off x="7855927" y="3185446"/>
            <a:ext cx="3264188" cy="1344149"/>
          </a:xfrm>
          <a:prstGeom prst="rect">
            <a:avLst/>
          </a:prstGeom>
          <a:solidFill>
            <a:srgbClr val="2B80A5"/>
          </a:solidFill>
          <a:ln w="25400" cmpd="sng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en-US" sz="160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C54F59EE-9246-4D3C-AE33-52CB1F5A3300}"/>
              </a:ext>
            </a:extLst>
          </p:cNvPr>
          <p:cNvSpPr txBox="1"/>
          <p:nvPr/>
        </p:nvSpPr>
        <p:spPr>
          <a:xfrm>
            <a:off x="1443919" y="3537145"/>
            <a:ext cx="2858800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134C3098-ACEA-4DA0-8B5A-5AC568D19D64}"/>
              </a:ext>
            </a:extLst>
          </p:cNvPr>
          <p:cNvSpPr txBox="1"/>
          <p:nvPr/>
        </p:nvSpPr>
        <p:spPr>
          <a:xfrm>
            <a:off x="4643573" y="3397881"/>
            <a:ext cx="3122158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CF5E546E-0F21-490C-A294-3B556C4C60C9}"/>
              </a:ext>
            </a:extLst>
          </p:cNvPr>
          <p:cNvSpPr txBox="1"/>
          <p:nvPr/>
        </p:nvSpPr>
        <p:spPr>
          <a:xfrm>
            <a:off x="7889077" y="3417727"/>
            <a:ext cx="3121895" cy="984885"/>
          </a:xfrm>
          <a:prstGeom prst="rect">
            <a:avLst/>
          </a:prstGeom>
          <a:solidFill>
            <a:srgbClr val="2B80A5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52279" y="2332776"/>
            <a:ext cx="7535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6397" y="1327418"/>
            <a:ext cx="673672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II/ </a:t>
            </a:r>
            <a:r>
              <a:rPr lang="en-US" sz="36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tóm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tắt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văn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tự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sự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14FFB7B6-52DC-4DCC-A6EB-8DC8C4164EC9}"/>
              </a:ext>
            </a:extLst>
          </p:cNvPr>
          <p:cNvSpPr txBox="1"/>
          <p:nvPr/>
        </p:nvSpPr>
        <p:spPr>
          <a:xfrm>
            <a:off x="1263527" y="4582259"/>
            <a:ext cx="2591172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257932-96D3-4802-BFF8-D52ABE83AE9E}"/>
              </a:ext>
            </a:extLst>
          </p:cNvPr>
          <p:cNvSpPr txBox="1"/>
          <p:nvPr/>
        </p:nvSpPr>
        <p:spPr>
          <a:xfrm>
            <a:off x="4553377" y="4582259"/>
            <a:ext cx="259117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20A57ADD-3D21-4A74-B098-EA56D20FAD45}"/>
              </a:ext>
            </a:extLst>
          </p:cNvPr>
          <p:cNvSpPr txBox="1"/>
          <p:nvPr/>
        </p:nvSpPr>
        <p:spPr>
          <a:xfrm>
            <a:off x="8133005" y="4643814"/>
            <a:ext cx="2591172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78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0a/fd/29/0afd2951b10413352a363ea51b4606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0" y="99752"/>
            <a:ext cx="11024458" cy="66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70" y="2323407"/>
            <a:ext cx="2713875" cy="175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63" y="-164843"/>
            <a:ext cx="2975234" cy="382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0897" y="973850"/>
            <a:ext cx="5529551" cy="2865368"/>
          </a:xfrm>
          <a:prstGeom prst="rect">
            <a:avLst/>
          </a:prstGeom>
        </p:spPr>
      </p:pic>
      <p:pic>
        <p:nvPicPr>
          <p:cNvPr id="6" name="Picture 4" descr="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04" y="2955243"/>
            <a:ext cx="7229388" cy="272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0897" y="2978340"/>
            <a:ext cx="4200508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47/3c/33/473c332c5f90fcf30dc7193d3bb63e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3"/>
          <a:stretch/>
        </p:blipFill>
        <p:spPr bwMode="auto">
          <a:xfrm>
            <a:off x="781397" y="91439"/>
            <a:ext cx="10781607" cy="657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224444" y="-241069"/>
            <a:ext cx="3250275" cy="2984269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8945" y="2721380"/>
            <a:ext cx="6289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4966" y="1354975"/>
            <a:ext cx="6118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25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fb/a9/4d/fba94d328fcd7fa466f91f8ed17a77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2" y="606829"/>
            <a:ext cx="11105803" cy="57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7346" y="2981143"/>
            <a:ext cx="8066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 !</a:t>
            </a:r>
          </a:p>
        </p:txBody>
      </p:sp>
    </p:spTree>
    <p:extLst>
      <p:ext uri="{BB962C8B-B14F-4D97-AF65-F5344CB8AC3E}">
        <p14:creationId xmlns:p14="http://schemas.microsoft.com/office/powerpoint/2010/main" val="35198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0"/>
            <a:ext cx="5245332" cy="6818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74" y="0"/>
            <a:ext cx="5799511" cy="6678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81132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Documents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949" y="357446"/>
            <a:ext cx="11255434" cy="6151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33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Phimtamc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211" y="266700"/>
            <a:ext cx="10152611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8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92/59/65/9259654da727c0f2adcc1721ee1d1c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16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8B755B59-E2C5-4892-B699-D8A917D4CA6A}"/>
              </a:ext>
            </a:extLst>
          </p:cNvPr>
          <p:cNvSpPr txBox="1"/>
          <p:nvPr/>
        </p:nvSpPr>
        <p:spPr>
          <a:xfrm>
            <a:off x="3316546" y="1811047"/>
            <a:ext cx="5676898" cy="61416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8000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Phần</a:t>
            </a:r>
            <a:r>
              <a:rPr lang="en-US" altLang="zh-CN" sz="8000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Làm</a:t>
            </a:r>
            <a:r>
              <a:rPr lang="en-US" altLang="zh-CN" sz="8000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văn</a:t>
            </a:r>
            <a:endParaRPr lang="zh-CN" altLang="en-US" sz="8000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327" y="2679068"/>
            <a:ext cx="106901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6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TÓM TẮT VĂN BẢN TỰ SỰ</a:t>
            </a:r>
            <a:endParaRPr lang="zh-CN" altLang="en-US" sz="60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5C94F8-B797-4B5A-8FA7-69B4F7BE7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900" y="498764"/>
            <a:ext cx="10914612" cy="601792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110861-B411-4448-8FFA-7B339207F1D8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3">
            <a:extLst>
              <a:ext uri="{FF2B5EF4-FFF2-40B4-BE49-F238E27FC236}">
                <a16:creationId xmlns:a16="http://schemas.microsoft.com/office/drawing/2014/main" id="{846206B2-F2D8-4759-9D8C-C8EDF673CA4A}"/>
              </a:ext>
            </a:extLst>
          </p:cNvPr>
          <p:cNvSpPr txBox="1"/>
          <p:nvPr/>
        </p:nvSpPr>
        <p:spPr>
          <a:xfrm>
            <a:off x="2776449" y="2273396"/>
            <a:ext cx="6914601" cy="1446550"/>
          </a:xfrm>
          <a:prstGeom prst="rect">
            <a:avLst/>
          </a:prstGeom>
          <a:solidFill>
            <a:srgbClr val="2B80A5"/>
          </a:solidFill>
          <a:ln w="12700">
            <a:solidFill>
              <a:srgbClr val="50987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400" b="1" spc="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I.Thế</a:t>
            </a:r>
            <a:r>
              <a:rPr kumimoji="1" lang="en-US" altLang="zh-CN" sz="4400" b="1" spc="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1" lang="en-US" altLang="zh-CN" sz="4400" b="1" spc="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nào</a:t>
            </a:r>
            <a:r>
              <a:rPr kumimoji="1" lang="en-US" altLang="zh-CN" sz="4400" b="1" spc="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1" lang="en-US" altLang="zh-CN" sz="4400" b="1" spc="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là</a:t>
            </a:r>
            <a:r>
              <a:rPr kumimoji="1" lang="en-US" altLang="zh-CN" sz="4400" b="1" spc="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1" lang="en-US" altLang="zh-CN" sz="4400" b="1" spc="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tóm</a:t>
            </a:r>
            <a:r>
              <a:rPr kumimoji="1" lang="en-US" altLang="zh-CN" sz="4400" b="1" spc="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1" lang="en-US" altLang="zh-CN" sz="4400" b="1" spc="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tắt</a:t>
            </a:r>
            <a:r>
              <a:rPr kumimoji="1" lang="en-US" altLang="zh-CN" sz="4400" b="1" spc="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pPr algn="ctr"/>
            <a:r>
              <a:rPr kumimoji="1" lang="en-US" altLang="zh-CN" sz="4400" b="1" spc="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văn</a:t>
            </a:r>
            <a:r>
              <a:rPr kumimoji="1" lang="en-US" altLang="zh-CN" sz="4400" b="1" spc="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1" lang="en-US" altLang="zh-CN" sz="4400" b="1" spc="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bản</a:t>
            </a:r>
            <a:r>
              <a:rPr kumimoji="1" lang="en-US" altLang="zh-CN" sz="4400" b="1" spc="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1" lang="en-US" altLang="zh-CN" sz="4400" b="1" spc="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tự</a:t>
            </a:r>
            <a:r>
              <a:rPr kumimoji="1" lang="en-US" altLang="zh-CN" sz="4400" b="1" spc="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1" lang="en-US" altLang="zh-CN" sz="4400" b="1" spc="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sự</a:t>
            </a:r>
            <a:endParaRPr kumimoji="1" lang="zh-CN" altLang="en-US" sz="4400" b="1" spc="6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3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5118" y="389692"/>
            <a:ext cx="91855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0036" y="1447800"/>
            <a:ext cx="9185564" cy="9906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0036" y="2895600"/>
            <a:ext cx="9185564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0036" y="4267200"/>
            <a:ext cx="9185564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0036" y="5562600"/>
            <a:ext cx="9185564" cy="9906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d/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dung, ý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39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5" y="471746"/>
            <a:ext cx="11224550" cy="591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466910D-14AF-4F37-926B-D9C1155F56D0}"/>
              </a:ext>
            </a:extLst>
          </p:cNvPr>
          <p:cNvSpPr/>
          <p:nvPr/>
        </p:nvSpPr>
        <p:spPr>
          <a:xfrm>
            <a:off x="8253153" y="976982"/>
            <a:ext cx="3054387" cy="45719"/>
          </a:xfrm>
          <a:prstGeom prst="rect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A2141F5-E9CC-4923-A178-1F0C5BFBA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655" y="471746"/>
            <a:ext cx="429767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3200" b="1" spc="3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TÓM TẮT </a:t>
            </a:r>
          </a:p>
          <a:p>
            <a:pPr algn="ctr" eaLnBrk="1" hangingPunct="1"/>
            <a:r>
              <a:rPr lang="en-US" altLang="zh-CN" sz="3200" b="1" spc="3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VĂN BẢN TỰ SỰ</a:t>
            </a:r>
            <a:endParaRPr lang="zh-CN" altLang="en-US" sz="3200" b="1" spc="3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7ABF7302-DF3E-4D8B-BD18-02193B1F7608}"/>
              </a:ext>
            </a:extLst>
          </p:cNvPr>
          <p:cNvSpPr/>
          <p:nvPr/>
        </p:nvSpPr>
        <p:spPr>
          <a:xfrm>
            <a:off x="592224" y="929095"/>
            <a:ext cx="3155431" cy="45719"/>
          </a:xfrm>
          <a:prstGeom prst="rect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2B3B23EE-5861-42E8-B0BC-8F92382EEB09}"/>
              </a:ext>
            </a:extLst>
          </p:cNvPr>
          <p:cNvSpPr txBox="1"/>
          <p:nvPr/>
        </p:nvSpPr>
        <p:spPr>
          <a:xfrm>
            <a:off x="592224" y="1591641"/>
            <a:ext cx="2044818" cy="461665"/>
          </a:xfrm>
          <a:prstGeom prst="rect">
            <a:avLst/>
          </a:prstGeom>
          <a:solidFill>
            <a:srgbClr val="2B80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92D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KHÁI NIỆM</a:t>
            </a:r>
            <a:endParaRPr lang="zh-CN" altLang="en-US" sz="2400" b="1" dirty="0">
              <a:solidFill>
                <a:srgbClr val="92D05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C1868F32-54AE-4E4C-82F4-DF6557501D1E}"/>
              </a:ext>
            </a:extLst>
          </p:cNvPr>
          <p:cNvGrpSpPr>
            <a:grpSpLocks/>
          </p:cNvGrpSpPr>
          <p:nvPr/>
        </p:nvGrpSpPr>
        <p:grpSpPr bwMode="auto">
          <a:xfrm>
            <a:off x="8458109" y="2101442"/>
            <a:ext cx="2944516" cy="2944519"/>
            <a:chOff x="0" y="0"/>
            <a:chExt cx="5167313" cy="5167313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553B7D7-A669-4132-88C6-366841986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" y="0"/>
              <a:ext cx="2747966" cy="5165725"/>
            </a:xfrm>
            <a:custGeom>
              <a:avLst/>
              <a:gdLst>
                <a:gd name="T0" fmla="*/ 1373983 w 21600"/>
                <a:gd name="T1" fmla="*/ 2582863 h 21600"/>
                <a:gd name="T2" fmla="*/ 1373983 w 21600"/>
                <a:gd name="T3" fmla="*/ 2582863 h 21600"/>
                <a:gd name="T4" fmla="*/ 1373983 w 21600"/>
                <a:gd name="T5" fmla="*/ 2582863 h 21600"/>
                <a:gd name="T6" fmla="*/ 1373983 w 21600"/>
                <a:gd name="T7" fmla="*/ 25828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308" y="0"/>
                  </a:moveTo>
                  <a:cubicBezTo>
                    <a:pt x="14701" y="0"/>
                    <a:pt x="9624" y="1210"/>
                    <a:pt x="5949" y="3164"/>
                  </a:cubicBezTo>
                  <a:cubicBezTo>
                    <a:pt x="2319" y="5095"/>
                    <a:pt x="61" y="7754"/>
                    <a:pt x="6" y="10694"/>
                  </a:cubicBezTo>
                  <a:lnTo>
                    <a:pt x="1750" y="11487"/>
                  </a:lnTo>
                  <a:lnTo>
                    <a:pt x="2605" y="11097"/>
                  </a:lnTo>
                  <a:lnTo>
                    <a:pt x="1750" y="11489"/>
                  </a:lnTo>
                  <a:lnTo>
                    <a:pt x="6" y="10694"/>
                  </a:lnTo>
                  <a:cubicBezTo>
                    <a:pt x="6" y="10730"/>
                    <a:pt x="0" y="10765"/>
                    <a:pt x="0" y="10802"/>
                  </a:cubicBezTo>
                  <a:cubicBezTo>
                    <a:pt x="0" y="13784"/>
                    <a:pt x="2278" y="16485"/>
                    <a:pt x="5952" y="18439"/>
                  </a:cubicBezTo>
                  <a:cubicBezTo>
                    <a:pt x="9582" y="20370"/>
                    <a:pt x="14579" y="21571"/>
                    <a:pt x="20106" y="21600"/>
                  </a:cubicBezTo>
                  <a:lnTo>
                    <a:pt x="21600" y="20672"/>
                  </a:lnTo>
                  <a:lnTo>
                    <a:pt x="20237" y="19826"/>
                  </a:lnTo>
                  <a:cubicBezTo>
                    <a:pt x="15579" y="19816"/>
                    <a:pt x="11363" y="18810"/>
                    <a:pt x="8307" y="17185"/>
                  </a:cubicBezTo>
                  <a:cubicBezTo>
                    <a:pt x="5236" y="15551"/>
                    <a:pt x="3338" y="13294"/>
                    <a:pt x="3338" y="10802"/>
                  </a:cubicBezTo>
                  <a:cubicBezTo>
                    <a:pt x="3338" y="10789"/>
                    <a:pt x="3338" y="10778"/>
                    <a:pt x="3338" y="10765"/>
                  </a:cubicBezTo>
                  <a:cubicBezTo>
                    <a:pt x="3338" y="10765"/>
                    <a:pt x="3338" y="10764"/>
                    <a:pt x="3338" y="10763"/>
                  </a:cubicBezTo>
                  <a:lnTo>
                    <a:pt x="3341" y="10763"/>
                  </a:lnTo>
                  <a:cubicBezTo>
                    <a:pt x="3360" y="8286"/>
                    <a:pt x="5252" y="6044"/>
                    <a:pt x="8307" y="4419"/>
                  </a:cubicBezTo>
                  <a:cubicBezTo>
                    <a:pt x="11379" y="2785"/>
                    <a:pt x="15622" y="1774"/>
                    <a:pt x="20308" y="1774"/>
                  </a:cubicBezTo>
                  <a:cubicBezTo>
                    <a:pt x="20333" y="1774"/>
                    <a:pt x="20356" y="1775"/>
                    <a:pt x="20380" y="1775"/>
                  </a:cubicBezTo>
                  <a:lnTo>
                    <a:pt x="19017" y="931"/>
                  </a:lnTo>
                  <a:lnTo>
                    <a:pt x="20511" y="3"/>
                  </a:lnTo>
                  <a:cubicBezTo>
                    <a:pt x="20443" y="3"/>
                    <a:pt x="20377" y="0"/>
                    <a:pt x="2030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s-ES" sz="1266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A24C63F8-1BB8-47BB-84D8-935E9D0CA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350" y="0"/>
              <a:ext cx="2747966" cy="5167313"/>
            </a:xfrm>
            <a:custGeom>
              <a:avLst/>
              <a:gdLst>
                <a:gd name="T0" fmla="*/ 1373983 w 21600"/>
                <a:gd name="T1" fmla="*/ 2583657 h 21600"/>
                <a:gd name="T2" fmla="*/ 1373983 w 21600"/>
                <a:gd name="T3" fmla="*/ 2583657 h 21600"/>
                <a:gd name="T4" fmla="*/ 1373983 w 21600"/>
                <a:gd name="T5" fmla="*/ 2583657 h 21600"/>
                <a:gd name="T6" fmla="*/ 1373983 w 21600"/>
                <a:gd name="T7" fmla="*/ 258365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94" y="0"/>
                  </a:moveTo>
                  <a:lnTo>
                    <a:pt x="0" y="928"/>
                  </a:lnTo>
                  <a:lnTo>
                    <a:pt x="1363" y="1774"/>
                  </a:lnTo>
                  <a:cubicBezTo>
                    <a:pt x="6021" y="1784"/>
                    <a:pt x="10237" y="2790"/>
                    <a:pt x="13293" y="4415"/>
                  </a:cubicBezTo>
                  <a:cubicBezTo>
                    <a:pt x="16364" y="6049"/>
                    <a:pt x="18265" y="8306"/>
                    <a:pt x="18265" y="10798"/>
                  </a:cubicBezTo>
                  <a:cubicBezTo>
                    <a:pt x="18265" y="10811"/>
                    <a:pt x="18262" y="10822"/>
                    <a:pt x="18262" y="10835"/>
                  </a:cubicBezTo>
                  <a:lnTo>
                    <a:pt x="18262" y="10837"/>
                  </a:lnTo>
                  <a:lnTo>
                    <a:pt x="18259" y="10837"/>
                  </a:lnTo>
                  <a:cubicBezTo>
                    <a:pt x="18240" y="13314"/>
                    <a:pt x="16348" y="15556"/>
                    <a:pt x="13293" y="17181"/>
                  </a:cubicBezTo>
                  <a:cubicBezTo>
                    <a:pt x="10221" y="18815"/>
                    <a:pt x="5978" y="19826"/>
                    <a:pt x="1292" y="19826"/>
                  </a:cubicBezTo>
                  <a:cubicBezTo>
                    <a:pt x="1267" y="19826"/>
                    <a:pt x="1244" y="19825"/>
                    <a:pt x="1220" y="19825"/>
                  </a:cubicBezTo>
                  <a:lnTo>
                    <a:pt x="2583" y="20669"/>
                  </a:lnTo>
                  <a:lnTo>
                    <a:pt x="1089" y="21597"/>
                  </a:lnTo>
                  <a:cubicBezTo>
                    <a:pt x="1157" y="21597"/>
                    <a:pt x="1223" y="21600"/>
                    <a:pt x="1292" y="21600"/>
                  </a:cubicBezTo>
                  <a:cubicBezTo>
                    <a:pt x="6899" y="21600"/>
                    <a:pt x="11976" y="20390"/>
                    <a:pt x="15651" y="18436"/>
                  </a:cubicBezTo>
                  <a:cubicBezTo>
                    <a:pt x="19281" y="16505"/>
                    <a:pt x="21539" y="13846"/>
                    <a:pt x="21594" y="10906"/>
                  </a:cubicBezTo>
                  <a:cubicBezTo>
                    <a:pt x="21594" y="10870"/>
                    <a:pt x="21600" y="10835"/>
                    <a:pt x="21600" y="10798"/>
                  </a:cubicBezTo>
                  <a:cubicBezTo>
                    <a:pt x="21600" y="7816"/>
                    <a:pt x="19326" y="5115"/>
                    <a:pt x="15651" y="3161"/>
                  </a:cubicBezTo>
                  <a:cubicBezTo>
                    <a:pt x="12021" y="1230"/>
                    <a:pt x="7021" y="29"/>
                    <a:pt x="1494" y="0"/>
                  </a:cubicBezTo>
                  <a:close/>
                </a:path>
              </a:pathLst>
            </a:custGeom>
            <a:solidFill>
              <a:srgbClr val="2B80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s-ES" sz="1266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23C6B9C1-1446-448C-9AFC-FAFF4B09F2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025" y="625054"/>
              <a:ext cx="3869262" cy="3860848"/>
              <a:chOff x="0" y="-1"/>
              <a:chExt cx="3869261" cy="3860849"/>
            </a:xfrm>
          </p:grpSpPr>
          <p:sp>
            <p:nvSpPr>
              <p:cNvPr id="11" name="AutoShape 6">
                <a:extLst>
                  <a:ext uri="{FF2B5EF4-FFF2-40B4-BE49-F238E27FC236}">
                    <a16:creationId xmlns:a16="http://schemas.microsoft.com/office/drawing/2014/main" id="{D4482388-6632-4634-975D-24D52D96C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" y="420"/>
                <a:ext cx="3868740" cy="3860801"/>
              </a:xfrm>
              <a:custGeom>
                <a:avLst/>
                <a:gdLst>
                  <a:gd name="T0" fmla="*/ 1934370 w 21600"/>
                  <a:gd name="T1" fmla="*/ 1930400 h 21600"/>
                  <a:gd name="T2" fmla="*/ 1934370 w 21600"/>
                  <a:gd name="T3" fmla="*/ 1930400 h 21600"/>
                  <a:gd name="T4" fmla="*/ 1934370 w 21600"/>
                  <a:gd name="T5" fmla="*/ 1930400 h 21600"/>
                  <a:gd name="T6" fmla="*/ 1934370 w 21600"/>
                  <a:gd name="T7" fmla="*/ 193040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266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AutoShape 7">
                <a:extLst>
                  <a:ext uri="{FF2B5EF4-FFF2-40B4-BE49-F238E27FC236}">
                    <a16:creationId xmlns:a16="http://schemas.microsoft.com/office/drawing/2014/main" id="{E36C76E6-880A-4B1A-ADE6-325A110FF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137" y="102020"/>
                <a:ext cx="2455864" cy="3549651"/>
              </a:xfrm>
              <a:custGeom>
                <a:avLst/>
                <a:gdLst>
                  <a:gd name="T0" fmla="*/ 1227932 w 20624"/>
                  <a:gd name="T1" fmla="*/ 1800728 h 21378"/>
                  <a:gd name="T2" fmla="*/ 1227932 w 20624"/>
                  <a:gd name="T3" fmla="*/ 1800728 h 21378"/>
                  <a:gd name="T4" fmla="*/ 1227932 w 20624"/>
                  <a:gd name="T5" fmla="*/ 1800728 h 21378"/>
                  <a:gd name="T6" fmla="*/ 1227932 w 20624"/>
                  <a:gd name="T7" fmla="*/ 1800728 h 213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624" h="21378">
                    <a:moveTo>
                      <a:pt x="10555" y="9976"/>
                    </a:moveTo>
                    <a:cubicBezTo>
                      <a:pt x="9964" y="9881"/>
                      <a:pt x="9449" y="9919"/>
                      <a:pt x="9405" y="10060"/>
                    </a:cubicBezTo>
                    <a:cubicBezTo>
                      <a:pt x="9361" y="10201"/>
                      <a:pt x="9804" y="10393"/>
                      <a:pt x="10395" y="10488"/>
                    </a:cubicBezTo>
                    <a:cubicBezTo>
                      <a:pt x="10986" y="10583"/>
                      <a:pt x="11501" y="10545"/>
                      <a:pt x="11545" y="10403"/>
                    </a:cubicBezTo>
                    <a:cubicBezTo>
                      <a:pt x="11589" y="10262"/>
                      <a:pt x="11146" y="10070"/>
                      <a:pt x="10555" y="9976"/>
                    </a:cubicBezTo>
                    <a:close/>
                    <a:moveTo>
                      <a:pt x="17197" y="13840"/>
                    </a:moveTo>
                    <a:cubicBezTo>
                      <a:pt x="17304" y="13527"/>
                      <a:pt x="17520" y="13167"/>
                      <a:pt x="17348" y="12852"/>
                    </a:cubicBezTo>
                    <a:cubicBezTo>
                      <a:pt x="17183" y="12550"/>
                      <a:pt x="13854" y="11819"/>
                      <a:pt x="13288" y="11819"/>
                    </a:cubicBezTo>
                    <a:cubicBezTo>
                      <a:pt x="12345" y="11819"/>
                      <a:pt x="11372" y="11842"/>
                      <a:pt x="10964" y="12559"/>
                    </a:cubicBezTo>
                    <a:cubicBezTo>
                      <a:pt x="10964" y="12559"/>
                      <a:pt x="8149" y="11691"/>
                      <a:pt x="8151" y="11303"/>
                    </a:cubicBezTo>
                    <a:cubicBezTo>
                      <a:pt x="8152" y="11134"/>
                      <a:pt x="8645" y="10164"/>
                      <a:pt x="8242" y="10160"/>
                    </a:cubicBezTo>
                    <a:cubicBezTo>
                      <a:pt x="7840" y="10155"/>
                      <a:pt x="6651" y="11320"/>
                      <a:pt x="6027" y="10451"/>
                    </a:cubicBezTo>
                    <a:cubicBezTo>
                      <a:pt x="5403" y="9581"/>
                      <a:pt x="6089" y="8451"/>
                      <a:pt x="8346" y="8772"/>
                    </a:cubicBezTo>
                    <a:cubicBezTo>
                      <a:pt x="10141" y="9028"/>
                      <a:pt x="9994" y="9968"/>
                      <a:pt x="10010" y="9314"/>
                    </a:cubicBezTo>
                    <a:cubicBezTo>
                      <a:pt x="10032" y="8445"/>
                      <a:pt x="10911" y="7298"/>
                      <a:pt x="11111" y="7014"/>
                    </a:cubicBezTo>
                    <a:cubicBezTo>
                      <a:pt x="11548" y="6390"/>
                      <a:pt x="12791" y="5882"/>
                      <a:pt x="12877" y="5670"/>
                    </a:cubicBezTo>
                    <a:cubicBezTo>
                      <a:pt x="12877" y="5670"/>
                      <a:pt x="12490" y="5065"/>
                      <a:pt x="12224" y="5052"/>
                    </a:cubicBezTo>
                    <a:cubicBezTo>
                      <a:pt x="11964" y="5040"/>
                      <a:pt x="13723" y="4485"/>
                      <a:pt x="13415" y="4395"/>
                    </a:cubicBezTo>
                    <a:cubicBezTo>
                      <a:pt x="13039" y="4287"/>
                      <a:pt x="11658" y="3484"/>
                      <a:pt x="11207" y="3353"/>
                    </a:cubicBezTo>
                    <a:cubicBezTo>
                      <a:pt x="10825" y="3242"/>
                      <a:pt x="10480" y="2908"/>
                      <a:pt x="10030" y="2928"/>
                    </a:cubicBezTo>
                    <a:cubicBezTo>
                      <a:pt x="9401" y="2956"/>
                      <a:pt x="10692" y="4940"/>
                      <a:pt x="9087" y="4314"/>
                    </a:cubicBezTo>
                    <a:cubicBezTo>
                      <a:pt x="8765" y="4188"/>
                      <a:pt x="7844" y="3986"/>
                      <a:pt x="7682" y="3724"/>
                    </a:cubicBezTo>
                    <a:cubicBezTo>
                      <a:pt x="7533" y="3482"/>
                      <a:pt x="8133" y="2959"/>
                      <a:pt x="8348" y="2793"/>
                    </a:cubicBezTo>
                    <a:cubicBezTo>
                      <a:pt x="8707" y="2516"/>
                      <a:pt x="9496" y="2529"/>
                      <a:pt x="9949" y="2653"/>
                    </a:cubicBezTo>
                    <a:cubicBezTo>
                      <a:pt x="10359" y="2765"/>
                      <a:pt x="10856" y="3137"/>
                      <a:pt x="11304" y="2904"/>
                    </a:cubicBezTo>
                    <a:cubicBezTo>
                      <a:pt x="11774" y="2661"/>
                      <a:pt x="10635" y="1518"/>
                      <a:pt x="9866" y="1417"/>
                    </a:cubicBezTo>
                    <a:cubicBezTo>
                      <a:pt x="9440" y="1361"/>
                      <a:pt x="8856" y="978"/>
                      <a:pt x="8428" y="1040"/>
                    </a:cubicBezTo>
                    <a:cubicBezTo>
                      <a:pt x="8188" y="1075"/>
                      <a:pt x="8232" y="1222"/>
                      <a:pt x="8095" y="1323"/>
                    </a:cubicBezTo>
                    <a:cubicBezTo>
                      <a:pt x="7613" y="1680"/>
                      <a:pt x="7307" y="1187"/>
                      <a:pt x="6872" y="1177"/>
                    </a:cubicBezTo>
                    <a:cubicBezTo>
                      <a:pt x="6217" y="1163"/>
                      <a:pt x="5552" y="1326"/>
                      <a:pt x="5008" y="1578"/>
                    </a:cubicBezTo>
                    <a:cubicBezTo>
                      <a:pt x="4878" y="1410"/>
                      <a:pt x="4766" y="1056"/>
                      <a:pt x="4505" y="967"/>
                    </a:cubicBezTo>
                    <a:cubicBezTo>
                      <a:pt x="4333" y="909"/>
                      <a:pt x="1262" y="2082"/>
                      <a:pt x="1262" y="2082"/>
                    </a:cubicBezTo>
                    <a:cubicBezTo>
                      <a:pt x="1262" y="2082"/>
                      <a:pt x="1124" y="2632"/>
                      <a:pt x="902" y="2689"/>
                    </a:cubicBezTo>
                    <a:cubicBezTo>
                      <a:pt x="680" y="2746"/>
                      <a:pt x="-427" y="2940"/>
                      <a:pt x="179" y="2916"/>
                    </a:cubicBezTo>
                    <a:cubicBezTo>
                      <a:pt x="311" y="2911"/>
                      <a:pt x="1302" y="2735"/>
                      <a:pt x="2332" y="2466"/>
                    </a:cubicBezTo>
                    <a:cubicBezTo>
                      <a:pt x="2318" y="2764"/>
                      <a:pt x="2297" y="3061"/>
                      <a:pt x="2266" y="3358"/>
                    </a:cubicBezTo>
                    <a:cubicBezTo>
                      <a:pt x="2211" y="3889"/>
                      <a:pt x="2175" y="4411"/>
                      <a:pt x="2140" y="4942"/>
                    </a:cubicBezTo>
                    <a:cubicBezTo>
                      <a:pt x="2106" y="5469"/>
                      <a:pt x="1841" y="5980"/>
                      <a:pt x="1632" y="6478"/>
                    </a:cubicBezTo>
                    <a:cubicBezTo>
                      <a:pt x="1484" y="6833"/>
                      <a:pt x="1288" y="7376"/>
                      <a:pt x="1583" y="7723"/>
                    </a:cubicBezTo>
                    <a:cubicBezTo>
                      <a:pt x="2126" y="8363"/>
                      <a:pt x="3361" y="8730"/>
                      <a:pt x="3681" y="9655"/>
                    </a:cubicBezTo>
                    <a:cubicBezTo>
                      <a:pt x="3801" y="9999"/>
                      <a:pt x="3700" y="10198"/>
                      <a:pt x="3991" y="10478"/>
                    </a:cubicBezTo>
                    <a:cubicBezTo>
                      <a:pt x="4742" y="11201"/>
                      <a:pt x="6584" y="11034"/>
                      <a:pt x="7721" y="11656"/>
                    </a:cubicBezTo>
                    <a:cubicBezTo>
                      <a:pt x="8801" y="12247"/>
                      <a:pt x="9939" y="12831"/>
                      <a:pt x="10803" y="12919"/>
                    </a:cubicBezTo>
                    <a:cubicBezTo>
                      <a:pt x="10778" y="12991"/>
                      <a:pt x="9910" y="14631"/>
                      <a:pt x="9937" y="14854"/>
                    </a:cubicBezTo>
                    <a:cubicBezTo>
                      <a:pt x="9967" y="15096"/>
                      <a:pt x="10360" y="15384"/>
                      <a:pt x="10551" y="15566"/>
                    </a:cubicBezTo>
                    <a:cubicBezTo>
                      <a:pt x="10892" y="15888"/>
                      <a:pt x="12388" y="16938"/>
                      <a:pt x="12569" y="17281"/>
                    </a:cubicBezTo>
                    <a:cubicBezTo>
                      <a:pt x="12739" y="17603"/>
                      <a:pt x="12740" y="17992"/>
                      <a:pt x="12546" y="18309"/>
                    </a:cubicBezTo>
                    <a:cubicBezTo>
                      <a:pt x="12326" y="18669"/>
                      <a:pt x="12101" y="19035"/>
                      <a:pt x="11964" y="19417"/>
                    </a:cubicBezTo>
                    <a:cubicBezTo>
                      <a:pt x="11884" y="19641"/>
                      <a:pt x="11389" y="21313"/>
                      <a:pt x="11683" y="21363"/>
                    </a:cubicBezTo>
                    <a:cubicBezTo>
                      <a:pt x="12157" y="21444"/>
                      <a:pt x="12759" y="21167"/>
                      <a:pt x="13053" y="20924"/>
                    </a:cubicBezTo>
                    <a:cubicBezTo>
                      <a:pt x="13223" y="20784"/>
                      <a:pt x="13358" y="20164"/>
                      <a:pt x="13463" y="20050"/>
                    </a:cubicBezTo>
                    <a:cubicBezTo>
                      <a:pt x="13706" y="19783"/>
                      <a:pt x="15141" y="19060"/>
                      <a:pt x="15507" y="18888"/>
                    </a:cubicBezTo>
                    <a:cubicBezTo>
                      <a:pt x="15669" y="18813"/>
                      <a:pt x="19105" y="16948"/>
                      <a:pt x="19470" y="16437"/>
                    </a:cubicBezTo>
                    <a:cubicBezTo>
                      <a:pt x="19498" y="16398"/>
                      <a:pt x="19720" y="15551"/>
                      <a:pt x="20542" y="14254"/>
                    </a:cubicBezTo>
                    <a:cubicBezTo>
                      <a:pt x="21173" y="13258"/>
                      <a:pt x="17973" y="13546"/>
                      <a:pt x="17197" y="13840"/>
                    </a:cubicBezTo>
                    <a:close/>
                    <a:moveTo>
                      <a:pt x="13673" y="1219"/>
                    </a:moveTo>
                    <a:cubicBezTo>
                      <a:pt x="13425" y="1053"/>
                      <a:pt x="11675" y="373"/>
                      <a:pt x="11661" y="379"/>
                    </a:cubicBezTo>
                    <a:cubicBezTo>
                      <a:pt x="11438" y="318"/>
                      <a:pt x="9305" y="-156"/>
                      <a:pt x="9412" y="52"/>
                    </a:cubicBezTo>
                    <a:cubicBezTo>
                      <a:pt x="9598" y="411"/>
                      <a:pt x="11388" y="1499"/>
                      <a:pt x="11584" y="1623"/>
                    </a:cubicBezTo>
                    <a:cubicBezTo>
                      <a:pt x="11848" y="1791"/>
                      <a:pt x="13726" y="3327"/>
                      <a:pt x="14112" y="2968"/>
                    </a:cubicBezTo>
                    <a:cubicBezTo>
                      <a:pt x="14185" y="2900"/>
                      <a:pt x="13749" y="2414"/>
                      <a:pt x="13697" y="2341"/>
                    </a:cubicBezTo>
                    <a:cubicBezTo>
                      <a:pt x="13542" y="2119"/>
                      <a:pt x="13542" y="1935"/>
                      <a:pt x="13573" y="1686"/>
                    </a:cubicBezTo>
                    <a:cubicBezTo>
                      <a:pt x="13588" y="1559"/>
                      <a:pt x="13735" y="1261"/>
                      <a:pt x="13673" y="12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266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" name="TextBox 16">
            <a:extLst>
              <a:ext uri="{FF2B5EF4-FFF2-40B4-BE49-F238E27FC236}">
                <a16:creationId xmlns:a16="http://schemas.microsoft.com/office/drawing/2014/main" id="{88EB462D-B2CD-4D2A-801C-942F517F6919}"/>
              </a:ext>
            </a:extLst>
          </p:cNvPr>
          <p:cNvSpPr txBox="1"/>
          <p:nvPr/>
        </p:nvSpPr>
        <p:spPr>
          <a:xfrm>
            <a:off x="599073" y="2457860"/>
            <a:ext cx="7743687" cy="18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bày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ngắn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gọn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(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gồm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0670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" y="490826"/>
            <a:ext cx="11216236" cy="589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2211" y="831273"/>
            <a:ext cx="5644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TÓM TẮT SGK/60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6591" y="1628507"/>
            <a:ext cx="1041584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rể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ựa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đánh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T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ằng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mThuỷ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73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314</TotalTime>
  <Words>550</Words>
  <Application>Microsoft Office PowerPoint</Application>
  <PresentationFormat>Widescreen</PresentationFormat>
  <Paragraphs>46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微软雅黑</vt:lpstr>
      <vt:lpstr>宋体</vt:lpstr>
      <vt:lpstr>Arial</vt:lpstr>
      <vt:lpstr>Calibri</vt:lpstr>
      <vt:lpstr>Times New Roman</vt:lpstr>
      <vt:lpstr>Trebuchet MS</vt:lpstr>
      <vt:lpstr>Tw Cen MT</vt:lpstr>
      <vt:lpstr>Wingdings</vt:lpstr>
      <vt:lpstr>汉仪夏日体W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28</cp:revision>
  <dcterms:created xsi:type="dcterms:W3CDTF">2021-10-08T15:11:47Z</dcterms:created>
  <dcterms:modified xsi:type="dcterms:W3CDTF">2021-10-22T04:26:37Z</dcterms:modified>
</cp:coreProperties>
</file>