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2" r:id="rId2"/>
    <p:sldId id="265" r:id="rId3"/>
    <p:sldId id="285" r:id="rId4"/>
    <p:sldId id="256" r:id="rId5"/>
    <p:sldId id="384" r:id="rId6"/>
    <p:sldId id="394" r:id="rId7"/>
    <p:sldId id="257" r:id="rId8"/>
    <p:sldId id="389" r:id="rId9"/>
    <p:sldId id="398" r:id="rId10"/>
    <p:sldId id="391" r:id="rId11"/>
    <p:sldId id="393" r:id="rId12"/>
    <p:sldId id="390" r:id="rId13"/>
    <p:sldId id="26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7A90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A3FDC-57D2-42C4-A597-60550190CE4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D44A260-9B2A-43CE-953C-6879CF2BF0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9DC5A29-D47A-407E-8507-86F309432625}"/>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A588A1EC-1611-4214-B19E-2D28624A0C3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98279D-4633-45A7-9C89-BE673281333F}"/>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909757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7314B-6F30-43B4-A644-26AEF1042A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1E2223D-0CF4-460D-8745-CF675C45C2E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30BA2D-BA01-481D-B5D5-BF50A47D5019}"/>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FD238B9E-DC60-45B5-91D5-CEF8539D86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4D5EC8-9EAE-40C3-A46D-11D678A5312C}"/>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3362241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359B95E-C856-4958-97AC-59FC17A5F6B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3019F61-7E68-43CE-8543-C4DA972973A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5CAB3B-A9A9-46B1-B017-ED8380259807}"/>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74801F2B-1369-4464-8937-877ED76572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09B45D-850E-43F3-B67F-716C89C24EC1}"/>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3833671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B1BC3-2BCF-4FED-8C21-5C4CF96ED03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FF70F8A-4B79-4959-B65D-E80C38B16D3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89F701-E1BD-4CAB-89A9-8C57A28798E4}"/>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35BADCC2-3ABC-402F-A522-31E95DDB1C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B7DBC2-3E1B-4D1D-9DBB-3ED7B63D2A51}"/>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2779800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9DF98-7234-417B-8A88-DE601D5D76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0EDF27A-6725-44CA-9101-5DB7AA0358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A4D0E35-42BD-449C-B722-43410643901F}"/>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2165129B-A273-424B-A1ED-5C2B1DC971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6246EB2-72A6-4E79-BE75-3E938C74A5DF}"/>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5179616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91CD5-83AB-4EF2-81FE-5C7B290921A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DCE878-DD7F-4510-A81F-BFFDB2580BE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6F4D05-1B42-4CE4-B6D5-7DA6B16C20BE}"/>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5DB874C-359F-4D2C-B9A6-68D8B43FDC81}"/>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6" name="Footer Placeholder 5">
            <a:extLst>
              <a:ext uri="{FF2B5EF4-FFF2-40B4-BE49-F238E27FC236}">
                <a16:creationId xmlns:a16="http://schemas.microsoft.com/office/drawing/2014/main" id="{D4BE9FB5-0E7A-40EF-8944-6BC57504CB0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13ADB3-6580-457F-8927-C1A9A8817DB1}"/>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336029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AA7BE-3AB1-40D0-A283-6D9139BB4C6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0DF253-F2CA-4798-A925-DA0A300905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C000FAC-77E0-40FE-8A1C-503650C0F15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747E8DB-4CDF-46BC-ADEC-10C9507F05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2EA7811-B92F-4AC2-A347-FBDB9874712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363E6A9-6186-4126-8673-B6ED4F6FC17D}"/>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8" name="Footer Placeholder 7">
            <a:extLst>
              <a:ext uri="{FF2B5EF4-FFF2-40B4-BE49-F238E27FC236}">
                <a16:creationId xmlns:a16="http://schemas.microsoft.com/office/drawing/2014/main" id="{54D6D4CF-D357-4DF5-81C2-DFC23B45EE6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E4EFF3F-DBBB-42B7-B7A2-9D86C534301B}"/>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2808519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189F5F-BB5B-4DF4-81C6-EB2ACD911E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332DC03-DDD2-43D5-9B41-53FF3E387B59}"/>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4" name="Footer Placeholder 3">
            <a:extLst>
              <a:ext uri="{FF2B5EF4-FFF2-40B4-BE49-F238E27FC236}">
                <a16:creationId xmlns:a16="http://schemas.microsoft.com/office/drawing/2014/main" id="{7A490DF9-EF0B-44AA-9773-4C5C73325D6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330A5A0-EE2C-4BC0-BCEB-49B41335AB2C}"/>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4248506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02C4B0-74CB-41B2-BC41-896D09E7B153}"/>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3" name="Footer Placeholder 2">
            <a:extLst>
              <a:ext uri="{FF2B5EF4-FFF2-40B4-BE49-F238E27FC236}">
                <a16:creationId xmlns:a16="http://schemas.microsoft.com/office/drawing/2014/main" id="{DAD84F23-30D2-4D83-80A0-80A168F56D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6E8513F-83A6-4C7A-9A86-19E6E9E84DDE}"/>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3902784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4F2AA-DA6A-45FE-B089-21F0444CFF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9F9AC81-6CDC-4FE0-A089-AFC0F6EE51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965260E-1A67-455C-8F8F-EF79F55665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28B0AFF-B8BA-456E-9013-C73FC3020F2C}"/>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6" name="Footer Placeholder 5">
            <a:extLst>
              <a:ext uri="{FF2B5EF4-FFF2-40B4-BE49-F238E27FC236}">
                <a16:creationId xmlns:a16="http://schemas.microsoft.com/office/drawing/2014/main" id="{15ABD75E-D84E-4D0C-9C92-F9FBFA460A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ABC3BD-82B5-4DDD-8731-E9BA70B41EE8}"/>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447282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E1CEE-B3E1-470F-9282-4FC0D88175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5E2AB2-DD41-41BA-B803-9342FFC3B73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DC8E95-D802-4AC2-AB62-B945F8EF4DB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9D2070D-CC42-4204-BDB2-075174C97A1B}"/>
              </a:ext>
            </a:extLst>
          </p:cNvPr>
          <p:cNvSpPr>
            <a:spLocks noGrp="1"/>
          </p:cNvSpPr>
          <p:nvPr>
            <p:ph type="dt" sz="half" idx="10"/>
          </p:nvPr>
        </p:nvSpPr>
        <p:spPr/>
        <p:txBody>
          <a:bodyPr/>
          <a:lstStyle/>
          <a:p>
            <a:fld id="{A0686F1D-A166-4412-886D-7B52FADDE7E5}" type="datetimeFigureOut">
              <a:rPr lang="en-US" smtClean="0"/>
              <a:t>10/18/2021</a:t>
            </a:fld>
            <a:endParaRPr lang="en-US"/>
          </a:p>
        </p:txBody>
      </p:sp>
      <p:sp>
        <p:nvSpPr>
          <p:cNvPr id="6" name="Footer Placeholder 5">
            <a:extLst>
              <a:ext uri="{FF2B5EF4-FFF2-40B4-BE49-F238E27FC236}">
                <a16:creationId xmlns:a16="http://schemas.microsoft.com/office/drawing/2014/main" id="{2850DD3D-479A-4093-A334-EB8545DE80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296C3C-99BA-4A84-A871-5F0E91D68090}"/>
              </a:ext>
            </a:extLst>
          </p:cNvPr>
          <p:cNvSpPr>
            <a:spLocks noGrp="1"/>
          </p:cNvSpPr>
          <p:nvPr>
            <p:ph type="sldNum" sz="quarter" idx="12"/>
          </p:nvPr>
        </p:nvSpPr>
        <p:spPr/>
        <p:txBody>
          <a:bodyPr/>
          <a:lstStyle/>
          <a:p>
            <a:fld id="{ABFE164C-E10C-4042-A4A7-F3F3F6FBB3CF}" type="slidenum">
              <a:rPr lang="en-US" smtClean="0"/>
              <a:t>‹#›</a:t>
            </a:fld>
            <a:endParaRPr lang="en-US"/>
          </a:p>
        </p:txBody>
      </p:sp>
    </p:spTree>
    <p:extLst>
      <p:ext uri="{BB962C8B-B14F-4D97-AF65-F5344CB8AC3E}">
        <p14:creationId xmlns:p14="http://schemas.microsoft.com/office/powerpoint/2010/main" val="1844372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A27469-7C1D-470A-9888-971B07157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C9E757-F107-4BBB-91C2-155578038F5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10094E-67A2-4EDE-9BA4-93F33DAF3A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86F1D-A166-4412-886D-7B52FADDE7E5}" type="datetimeFigureOut">
              <a:rPr lang="en-US" smtClean="0"/>
              <a:t>10/18/2021</a:t>
            </a:fld>
            <a:endParaRPr lang="en-US"/>
          </a:p>
        </p:txBody>
      </p:sp>
      <p:sp>
        <p:nvSpPr>
          <p:cNvPr id="5" name="Footer Placeholder 4">
            <a:extLst>
              <a:ext uri="{FF2B5EF4-FFF2-40B4-BE49-F238E27FC236}">
                <a16:creationId xmlns:a16="http://schemas.microsoft.com/office/drawing/2014/main" id="{6271BE6C-12C7-4186-A602-1BE51D43F2C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D856ADF-3AEA-4AAF-BA37-CCF2E511BD3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FE164C-E10C-4042-A4A7-F3F3F6FBB3CF}" type="slidenum">
              <a:rPr lang="en-US" smtClean="0"/>
              <a:t>‹#›</a:t>
            </a:fld>
            <a:endParaRPr lang="en-US"/>
          </a:p>
        </p:txBody>
      </p:sp>
    </p:spTree>
    <p:extLst>
      <p:ext uri="{BB962C8B-B14F-4D97-AF65-F5344CB8AC3E}">
        <p14:creationId xmlns:p14="http://schemas.microsoft.com/office/powerpoint/2010/main" val="15073734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G"/><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69134A27-1245-435C-808E-B0F1080B6B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6" name="Picture 5">
            <a:extLst>
              <a:ext uri="{FF2B5EF4-FFF2-40B4-BE49-F238E27FC236}">
                <a16:creationId xmlns:a16="http://schemas.microsoft.com/office/drawing/2014/main" id="{24160684-2BBB-4AE5-9472-BCF7EAB2448A}"/>
              </a:ext>
            </a:extLst>
          </p:cNvPr>
          <p:cNvPicPr>
            <a:picLocks noChangeAspect="1"/>
          </p:cNvPicPr>
          <p:nvPr/>
        </p:nvPicPr>
        <p:blipFill>
          <a:blip r:embed="rId3"/>
          <a:stretch>
            <a:fillRect/>
          </a:stretch>
        </p:blipFill>
        <p:spPr>
          <a:xfrm>
            <a:off x="2730121" y="2273757"/>
            <a:ext cx="8242506" cy="4218798"/>
          </a:xfrm>
          <a:prstGeom prst="rect">
            <a:avLst/>
          </a:prstGeom>
        </p:spPr>
      </p:pic>
    </p:spTree>
    <p:extLst>
      <p:ext uri="{BB962C8B-B14F-4D97-AF65-F5344CB8AC3E}">
        <p14:creationId xmlns:p14="http://schemas.microsoft.com/office/powerpoint/2010/main" val="1832932193"/>
      </p:ext>
    </p:extLst>
  </p:cSld>
  <p:clrMapOvr>
    <a:masterClrMapping/>
  </p:clrMapOvr>
  <p:transition spd="slow">
    <p:randomBar dir="ver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56BF60-E317-496D-950F-A8C54AE2EDA2}"/>
              </a:ext>
            </a:extLst>
          </p:cNvPr>
          <p:cNvSpPr/>
          <p:nvPr/>
        </p:nvSpPr>
        <p:spPr>
          <a:xfrm>
            <a:off x="39759" y="3740"/>
            <a:ext cx="12165496" cy="6690550"/>
          </a:xfrm>
          <a:prstGeom prst="rect">
            <a:avLst/>
          </a:prstGeom>
        </p:spPr>
        <p:txBody>
          <a:bodyPr wrap="square">
            <a:spAutoFit/>
          </a:bodyPr>
          <a:lstStyle/>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Chào chị</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hị có phải là Vũ Nương không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ạ</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 con gái có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ánh mắt u buồn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ấy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rồi nàng lẳng lặng gật đầu.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đáp lại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đã được đọc câu chuyện “Chuyện Người con gái Nam Xương” của tác giả Nguyễn Dữ nói về cuộc đời của chị và em rất mong được một lần lắng nghe chị kể về mình.  Vũ Nương đưa mắt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rồi trầm ngâm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thực sự muốn nghe câu chuyện của ta sao?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âng ạ!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đáp lại.</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Đến lúc này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mới kịp chiêm ngưỡng hết khuôn mặt chị. Đó phải nói là một người con gái vô cùng xinh đẹp, ở nàng hiện lên vẻ đẹp đằm thắm dịu dàng nhưng cũng ẩn chứa sâu trong đôi mắt là sự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buồn rầu</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và đầy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suy tư</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Vũ Nương tiến về phía chiếc bàn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bậu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cửa</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và ngồi xuống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lặng lẽ theo sau. Rồi nàng thong thả kể:</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Cuộc đời của ta là một câu chuyện rất dài và đầy u buồn. Ta sinh ra trong một gia đình nghèo. Lớn lên ta có chút dung mạo hơn người nên được Trương Sinh con trai một gia đình hào phú giàu có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về làm vợ. Năm đó binh lửa chiến tranh khắp nơi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trai tráng phải tòng quân ra chiến trường. Ta gạt nước mắt tiễn chồng ra trận khi đang mang trong mình giọt máu của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chẳng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mong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công lẫy lừng gì hết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mà</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chỉ mong hết chiến tranh chàng về đoàn tụ với gia đình là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vui lắm rồi.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Nói rồi nàng khẽ gạt giọt nước mắt trên khóe mi. </a:t>
            </a:r>
            <a:r>
              <a:rPr lang="vi-VN" dirty="0">
                <a:latin typeface="Times New Roman" panose="02020603050405020304" pitchFamily="18" charset="0"/>
                <a:ea typeface="Times New Roman" panose="02020603050405020304" pitchFamily="18" charset="0"/>
                <a:cs typeface="Times New Roman" panose="02020603050405020304" pitchFamily="18" charset="0"/>
              </a:rPr>
              <a:t>Ôi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latin typeface="Times New Roman" panose="02020603050405020304" pitchFamily="18" charset="0"/>
                <a:ea typeface="Times New Roman" panose="02020603050405020304" pitchFamily="18" charset="0"/>
                <a:cs typeface="Times New Roman" panose="02020603050405020304" pitchFamily="18" charset="0"/>
              </a:rPr>
              <a:t> thấy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th</a:t>
            </a:r>
            <a:r>
              <a:rPr lang="vi-VN" dirty="0">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latin typeface="Times New Roman" panose="02020603050405020304" pitchFamily="18" charset="0"/>
                <a:ea typeface="Times New Roman" panose="02020603050405020304" pitchFamily="18" charset="0"/>
                <a:cs typeface="Times New Roman" panose="02020603050405020304" pitchFamily="18" charset="0"/>
              </a:rPr>
              <a:t>ơng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vi-VN" dirty="0">
                <a:latin typeface="Times New Roman" panose="02020603050405020304" pitchFamily="18" charset="0"/>
                <a:ea typeface="Times New Roman" panose="02020603050405020304" pitchFamily="18" charset="0"/>
                <a:cs typeface="Times New Roman" panose="02020603050405020304" pitchFamily="18" charset="0"/>
              </a:rPr>
              <a:t>Vũ Nương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vô</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cùng</a:t>
            </a:r>
            <a:r>
              <a:rPr lang="en-US" dirty="0">
                <a:latin typeface="Times New Roman" panose="02020603050405020304" pitchFamily="18" charset="0"/>
                <a:ea typeface="Times New Roman" panose="02020603050405020304" pitchFamily="18" charset="0"/>
                <a:cs typeface="Times New Roman" panose="02020603050405020304" pitchFamily="18" charset="0"/>
              </a:rPr>
              <a:t>.  N</a:t>
            </a:r>
            <a:r>
              <a:rPr lang="vi-VN" dirty="0">
                <a:latin typeface="Times New Roman" panose="02020603050405020304" pitchFamily="18" charset="0"/>
                <a:ea typeface="Times New Roman" panose="02020603050405020304" pitchFamily="18" charset="0"/>
                <a:cs typeface="Times New Roman" panose="02020603050405020304" pitchFamily="18" charset="0"/>
              </a:rPr>
              <a:t>àng cũng chỉ là một người phụ nữ có một khao khát vô cùng thực tế đó là ước mơ về một mái nhà với vợ chồng, con cái đầy đủ. Nhưng chiến tranh phi nghĩa đã cướp đi niềm hạnh phúc nhỏ bé giản đơn của người phụ nữ.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trời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bất</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công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latin typeface="Times New Roman" panose="02020603050405020304" pitchFamily="18" charset="0"/>
                <a:ea typeface="Times New Roman" panose="02020603050405020304" pitchFamily="18" charset="0"/>
                <a:cs typeface="Times New Roman" panose="02020603050405020304" pitchFamily="18" charset="0"/>
              </a:rPr>
              <a:t>quá</a:t>
            </a:r>
            <a:r>
              <a:rPr lang="en-US" dirty="0">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2269873"/>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56BF60-E317-496D-950F-A8C54AE2EDA2}"/>
              </a:ext>
            </a:extLst>
          </p:cNvPr>
          <p:cNvSpPr/>
          <p:nvPr/>
        </p:nvSpPr>
        <p:spPr>
          <a:xfrm>
            <a:off x="39759" y="3740"/>
            <a:ext cx="12165496" cy="6690550"/>
          </a:xfrm>
          <a:prstGeom prst="rect">
            <a:avLst/>
          </a:prstGeom>
        </p:spPr>
        <p:txBody>
          <a:bodyPr wrap="square">
            <a:spAutoFit/>
          </a:bodyPr>
          <a:lstStyle/>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Chào chị</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hị có phải là Vũ Nương không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ạ</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 con gái có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ánh mắt u buồn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ấy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rồi nàng lẳng lặng gật đầu.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đáp lại:</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đã được đọc câu chuyện “Chuyện Người con gái Nam Xương” của tác giả Nguyễn Dữ nói về cuộc đời của chị và em rất mong được một lần lắng nghe chị kể về mình.  Vũ Nương đưa mắt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rồi trầm ngâm:</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thực sự muốn nghe câu chuyện của ta sao?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âng ạ!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đáp lại.</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Đến lúc này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mới kịp chiêm ngưỡng hết khuôn mặt chị. Đó phải nói là một người con gái vô cùng xinh đẹp, ở nàng hiện lên vẻ đẹp đằm thắm dịu dàng nhưng cũng ẩn chứa sâu trong đôi mắt là sự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buồn rầu</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và đầy </a:t>
            </a:r>
            <a:r>
              <a:rPr lang="vi-VN"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suy tư</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Vũ Nương tiến về phía chiếc bàn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bậu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cửa</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và ngồi xuống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lặng lẽ theo sau. Rồi nàng thong thả kể:</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Cuộc đời của ta là một câu chuyện rất dài và đầy u buồn. Ta sinh ra trong một gia đình nghèo. Lớn lên ta có chút dung mạo hơn người nên được Trương Sinh con trai một gia đình hào phú giàu có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về làm vợ. Năm đó binh lửa chiến tranh khắp nơi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trai tráng phải tòng quân ra chiến trường. Ta gạt nước mắt tiễn chồng ra trận khi đang mang trong mình giọt máu của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chẳng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mong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công lẫy lừng gì hết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mà</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chỉ mong hết chiến tranh chàng về đoàn tụ với gia đình là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vui lắm rồi.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Nói rồi nàng khẽ gạt giọt nước mắt trên khóe mi. </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Ôi</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thấy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th</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ơng</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Vũ Nương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vô</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N</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àng cũng chỉ là một người phụ nữ có một khao khát vô cùng thực tế đó là ước mơ về một mái nhà với vợ chồng, con cái đầy đủ. Nhưng chiến tranh phi nghĩa đã cướp đi niềm hạnh phúc nhỏ bé</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giản đơn của người phụ nữ</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ấy</a:t>
            </a:r>
            <a:r>
              <a:rPr lang="vi-VN"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Ông</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trời</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quá</a:t>
            </a:r>
            <a:r>
              <a:rPr lang="en-US" dirty="0">
                <a:solidFill>
                  <a:srgbClr val="0033CC"/>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96888505"/>
      </p:ext>
    </p:extLst>
  </p:cSld>
  <p:clrMapOvr>
    <a:masterClrMapping/>
  </p:clrMapOvr>
  <p:transition spd="slow">
    <p:randomBar dir="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698B341-1CDE-4D9E-B9F8-1683B06514D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32FB6286-F340-41B9-B52C-81A3746A468A}"/>
              </a:ext>
            </a:extLst>
          </p:cNvPr>
          <p:cNvSpPr txBox="1">
            <a:spLocks noChangeArrowheads="1"/>
          </p:cNvSpPr>
          <p:nvPr/>
        </p:nvSpPr>
        <p:spPr bwMode="auto">
          <a:xfrm>
            <a:off x="1152939" y="754545"/>
            <a:ext cx="10270435" cy="5632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SimSun"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SimSun"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SimSun"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SimSun"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9pPr>
          </a:lstStyle>
          <a:p>
            <a:pPr>
              <a:spcBef>
                <a:spcPct val="0"/>
              </a:spcBef>
              <a:buFontTx/>
              <a:buNone/>
            </a:pPr>
            <a:r>
              <a:rPr lang="en-US" altLang="en-US" sz="3600" dirty="0">
                <a:solidFill>
                  <a:srgbClr val="FF0000"/>
                </a:solidFill>
                <a:latin typeface="Times New Roman" panose="02020603050405020304" pitchFamily="18" charset="0"/>
                <a:cs typeface="Times New Roman" panose="02020603050405020304" pitchFamily="18" charset="0"/>
              </a:rPr>
              <a:t>L</a:t>
            </a:r>
            <a:r>
              <a:rPr lang="vi-VN" altLang="en-US" sz="3600" dirty="0">
                <a:solidFill>
                  <a:srgbClr val="FF0000"/>
                </a:solidFill>
                <a:latin typeface="Times New Roman" panose="02020603050405020304" pitchFamily="18" charset="0"/>
                <a:cs typeface="Times New Roman" panose="02020603050405020304" pitchFamily="18" charset="0"/>
              </a:rPr>
              <a:t>ư</a:t>
            </a:r>
            <a:r>
              <a:rPr lang="en-US" altLang="en-US" sz="3600" dirty="0">
                <a:solidFill>
                  <a:srgbClr val="FF0000"/>
                </a:solidFill>
                <a:latin typeface="Times New Roman" panose="02020603050405020304" pitchFamily="18" charset="0"/>
                <a:cs typeface="Times New Roman" panose="02020603050405020304" pitchFamily="18" charset="0"/>
              </a:rPr>
              <a:t>u ý:</a:t>
            </a:r>
          </a:p>
          <a:p>
            <a:pPr marL="571500" indent="-571500">
              <a:spcBef>
                <a:spcPct val="0"/>
              </a:spcBef>
              <a:buFontTx/>
              <a:buChar char="-"/>
            </a:pPr>
            <a:r>
              <a:rPr lang="en-US" altLang="en-US" sz="3600" dirty="0" err="1">
                <a:solidFill>
                  <a:srgbClr val="0070C0"/>
                </a:solidFill>
                <a:latin typeface="Times New Roman" panose="02020603050405020304" pitchFamily="18" charset="0"/>
                <a:cs typeface="Times New Roman" panose="02020603050405020304" pitchFamily="18" charset="0"/>
              </a:rPr>
              <a:t>Tả</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cảnh</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phải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phù</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hợp</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với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tâm</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trạng</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của</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nhân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vật</a:t>
            </a:r>
            <a:r>
              <a:rPr lang="en-US" altLang="en-US" sz="3600" dirty="0">
                <a:solidFill>
                  <a:srgbClr val="0070C0"/>
                </a:solidFill>
                <a:latin typeface="Times New Roman" panose="02020603050405020304" pitchFamily="18" charset="0"/>
                <a:cs typeface="Times New Roman" panose="02020603050405020304" pitchFamily="18" charset="0"/>
              </a:rPr>
              <a:t> .</a:t>
            </a:r>
          </a:p>
          <a:p>
            <a:pPr marL="571500" indent="-571500">
              <a:spcBef>
                <a:spcPct val="0"/>
              </a:spcBef>
              <a:buFontTx/>
              <a:buChar char="-"/>
            </a:pPr>
            <a:r>
              <a:rPr lang="en-US" altLang="en-US" sz="3600" dirty="0" err="1">
                <a:solidFill>
                  <a:srgbClr val="0070C0"/>
                </a:solidFill>
                <a:latin typeface="Times New Roman" panose="02020603050405020304" pitchFamily="18" charset="0"/>
                <a:cs typeface="Times New Roman" panose="02020603050405020304" pitchFamily="18" charset="0"/>
              </a:rPr>
              <a:t>Miêu</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tả</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miêu</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tả</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nội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tâm</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nghị</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luận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chỉ</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là</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các</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yếu</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b="1" dirty="0" err="1">
                <a:solidFill>
                  <a:srgbClr val="FF0000"/>
                </a:solidFill>
                <a:latin typeface="Times New Roman" panose="02020603050405020304" pitchFamily="18" charset="0"/>
                <a:cs typeface="Times New Roman" panose="02020603050405020304" pitchFamily="18" charset="0"/>
              </a:rPr>
              <a:t>tố</a:t>
            </a:r>
            <a:r>
              <a:rPr lang="en-US" altLang="en-US" sz="3600" b="1" dirty="0">
                <a:solidFill>
                  <a:srgbClr val="FF000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trong</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bài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văn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tự</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sự</a:t>
            </a:r>
            <a:r>
              <a:rPr lang="en-US" altLang="en-US" sz="3600" dirty="0">
                <a:solidFill>
                  <a:srgbClr val="0070C0"/>
                </a:solidFill>
                <a:latin typeface="Times New Roman" panose="02020603050405020304" pitchFamily="18" charset="0"/>
                <a:cs typeface="Times New Roman" panose="02020603050405020304" pitchFamily="18" charset="0"/>
              </a:rPr>
              <a:t> . </a:t>
            </a:r>
          </a:p>
          <a:p>
            <a:pPr marL="571500" indent="-571500">
              <a:spcBef>
                <a:spcPct val="0"/>
              </a:spcBef>
              <a:buFontTx/>
              <a:buChar char="-"/>
            </a:pPr>
            <a:r>
              <a:rPr lang="en-US" altLang="en-US" sz="3600" dirty="0" err="1">
                <a:solidFill>
                  <a:srgbClr val="0070C0"/>
                </a:solidFill>
                <a:latin typeface="Times New Roman" panose="02020603050405020304" pitchFamily="18" charset="0"/>
                <a:cs typeface="Times New Roman" panose="02020603050405020304" pitchFamily="18" charset="0"/>
              </a:rPr>
              <a:t>Tránh</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hỏi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vụn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vặt</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hỏi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phải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có</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vấn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đề</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xoay</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quanh</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cốt</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truyện</a:t>
            </a:r>
            <a:r>
              <a:rPr lang="en-US" altLang="en-US" sz="3600" dirty="0">
                <a:solidFill>
                  <a:srgbClr val="0070C0"/>
                </a:solidFill>
                <a:latin typeface="Times New Roman" panose="02020603050405020304" pitchFamily="18" charset="0"/>
                <a:cs typeface="Times New Roman" panose="02020603050405020304" pitchFamily="18" charset="0"/>
              </a:rPr>
              <a:t>.</a:t>
            </a:r>
          </a:p>
          <a:p>
            <a:pPr marL="571500" indent="-571500">
              <a:spcBef>
                <a:spcPct val="0"/>
              </a:spcBef>
              <a:buFontTx/>
              <a:buChar char="-"/>
            </a:pPr>
            <a:r>
              <a:rPr lang="en-US" altLang="en-US" sz="3600" dirty="0">
                <a:solidFill>
                  <a:srgbClr val="0070C0"/>
                </a:solidFill>
                <a:latin typeface="Times New Roman" panose="02020603050405020304" pitchFamily="18" charset="0"/>
                <a:cs typeface="Times New Roman" panose="02020603050405020304" pitchFamily="18" charset="0"/>
              </a:rPr>
              <a:t>“Chia </a:t>
            </a:r>
            <a:r>
              <a:rPr lang="en-US" altLang="en-US" sz="3600" dirty="0" err="1">
                <a:solidFill>
                  <a:srgbClr val="0070C0"/>
                </a:solidFill>
                <a:latin typeface="Times New Roman" panose="02020603050405020304" pitchFamily="18" charset="0"/>
                <a:cs typeface="Times New Roman" panose="02020603050405020304" pitchFamily="18" charset="0"/>
              </a:rPr>
              <a:t>tay</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nhân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vật</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phải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đặt</a:t>
            </a:r>
            <a:r>
              <a:rPr lang="en-US" altLang="en-US" sz="3600" dirty="0">
                <a:solidFill>
                  <a:srgbClr val="0070C0"/>
                </a:solidFill>
                <a:latin typeface="Times New Roman" panose="02020603050405020304" pitchFamily="18" charset="0"/>
                <a:cs typeface="Times New Roman" panose="02020603050405020304" pitchFamily="18" charset="0"/>
              </a:rPr>
              <a:t> ở </a:t>
            </a:r>
            <a:r>
              <a:rPr lang="en-US" altLang="en-US" sz="3600" dirty="0" err="1">
                <a:solidFill>
                  <a:srgbClr val="0070C0"/>
                </a:solidFill>
                <a:latin typeface="Times New Roman" panose="02020603050405020304" pitchFamily="18" charset="0"/>
                <a:cs typeface="Times New Roman" panose="02020603050405020304" pitchFamily="18" charset="0"/>
              </a:rPr>
              <a:t>cuối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phần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thân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bài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Không</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nhầm</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lẫn</a:t>
            </a:r>
            <a:r>
              <a:rPr lang="en-US" altLang="en-US" sz="3600" dirty="0">
                <a:solidFill>
                  <a:srgbClr val="0070C0"/>
                </a:solidFill>
                <a:latin typeface="Times New Roman" panose="02020603050405020304" pitchFamily="18" charset="0"/>
                <a:cs typeface="Times New Roman" panose="02020603050405020304" pitchFamily="18" charset="0"/>
              </a:rPr>
              <a:t> chia </a:t>
            </a:r>
            <a:r>
              <a:rPr lang="en-US" altLang="en-US" sz="3600" dirty="0" err="1">
                <a:solidFill>
                  <a:srgbClr val="0070C0"/>
                </a:solidFill>
                <a:latin typeface="Times New Roman" panose="02020603050405020304" pitchFamily="18" charset="0"/>
                <a:cs typeface="Times New Roman" panose="02020603050405020304" pitchFamily="18" charset="0"/>
              </a:rPr>
              <a:t>tay</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là</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kết</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thúc</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bài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văn</a:t>
            </a:r>
            <a:r>
              <a:rPr lang="en-US" altLang="en-US" sz="3600" dirty="0">
                <a:solidFill>
                  <a:srgbClr val="0070C0"/>
                </a:solidFill>
                <a:latin typeface="Times New Roman" panose="02020603050405020304" pitchFamily="18" charset="0"/>
                <a:cs typeface="Times New Roman" panose="02020603050405020304" pitchFamily="18" charset="0"/>
              </a:rPr>
              <a:t>. </a:t>
            </a:r>
          </a:p>
          <a:p>
            <a:pPr marL="571500" indent="-571500">
              <a:spcBef>
                <a:spcPct val="0"/>
              </a:spcBef>
              <a:buFontTx/>
              <a:buChar char="-"/>
            </a:pPr>
            <a:r>
              <a:rPr lang="en-US" altLang="en-US" sz="3600" dirty="0" err="1">
                <a:solidFill>
                  <a:srgbClr val="0070C0"/>
                </a:solidFill>
                <a:latin typeface="Times New Roman" panose="02020603050405020304" pitchFamily="18" charset="0"/>
                <a:cs typeface="Times New Roman" panose="02020603050405020304" pitchFamily="18" charset="0"/>
              </a:rPr>
              <a:t>Bài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văn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tự</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sự</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phải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có</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lời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dẫn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truyện</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và</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lời</a:t>
            </a:r>
            <a:r>
              <a:rPr lang="en-US" altLang="en-US" sz="3600" dirty="0">
                <a:solidFill>
                  <a:srgbClr val="0070C0"/>
                </a:solidFill>
                <a:latin typeface="Times New Roman" panose="02020603050405020304" pitchFamily="18" charset="0"/>
                <a:cs typeface="Times New Roman" panose="02020603050405020304" pitchFamily="18" charset="0"/>
              </a:rPr>
              <a:t> </a:t>
            </a:r>
            <a:r>
              <a:rPr lang="en-US" altLang="en-US" sz="3600" dirty="0" err="1">
                <a:solidFill>
                  <a:srgbClr val="0070C0"/>
                </a:solidFill>
                <a:latin typeface="Times New Roman" panose="02020603050405020304" pitchFamily="18" charset="0"/>
                <a:cs typeface="Times New Roman" panose="02020603050405020304" pitchFamily="18" charset="0"/>
              </a:rPr>
              <a:t>thoại</a:t>
            </a:r>
            <a:r>
              <a:rPr lang="en-US" altLang="en-US" sz="3600" dirty="0">
                <a:solidFill>
                  <a:srgbClr val="0070C0"/>
                </a:solidFill>
                <a:latin typeface="Times New Roman" panose="02020603050405020304" pitchFamily="18" charset="0"/>
                <a:cs typeface="Times New Roman" panose="02020603050405020304" pitchFamily="18" charset="0"/>
              </a:rPr>
              <a:t>.</a:t>
            </a:r>
          </a:p>
          <a:p>
            <a:pPr marL="571500" indent="-571500">
              <a:spcBef>
                <a:spcPct val="0"/>
              </a:spcBef>
              <a:buFontTx/>
              <a:buChar char="-"/>
            </a:pPr>
            <a:endParaRPr lang="en-US" altLang="en-US" sz="3600" dirty="0">
              <a:solidFill>
                <a:srgbClr val="0070C0"/>
              </a:solidFill>
              <a:latin typeface="Times New Roman" panose="02020603050405020304" pitchFamily="18" charset="0"/>
              <a:cs typeface="Times New Roman" panose="02020603050405020304" pitchFamily="18" charset="0"/>
            </a:endParaRPr>
          </a:p>
        </p:txBody>
      </p:sp>
      <p:sp>
        <p:nvSpPr>
          <p:cNvPr id="2" name="Rectangle 1">
            <a:extLst>
              <a:ext uri="{FF2B5EF4-FFF2-40B4-BE49-F238E27FC236}">
                <a16:creationId xmlns:a16="http://schemas.microsoft.com/office/drawing/2014/main" id="{59D97120-74E8-4822-AC03-F4480F4037EA}"/>
              </a:ext>
            </a:extLst>
          </p:cNvPr>
          <p:cNvSpPr>
            <a:spLocks noChangeArrowheads="1"/>
          </p:cNvSpPr>
          <p:nvPr/>
        </p:nvSpPr>
        <p:spPr bwMode="auto">
          <a:xfrm>
            <a:off x="0" y="0"/>
            <a:ext cx="78994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Chị ơi chị có thể thêm vào 1 lưu ý nữa là - Miêu tả, miêu tả nội tâm, nghị luận chỉ là các yếu tố trong bài văn tự sự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900" b="0" i="0" u="none" strike="noStrike" cap="none" normalizeH="0" baseline="0">
                <a:ln>
                  <a:noFill/>
                </a:ln>
                <a:solidFill>
                  <a:schemeClr val="tx1"/>
                </a:solidFill>
                <a:effectLst/>
                <a:latin typeface="Arial" panose="020B0604020202020204" pitchFamily="34" charset="0"/>
              </a:rPr>
              <a:t>19:16</a:t>
            </a:r>
            <a:endParaRPr kumimoji="0" lang="en-US" altLang="en-US" sz="11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 name="Rectangle 2">
            <a:extLst>
              <a:ext uri="{FF2B5EF4-FFF2-40B4-BE49-F238E27FC236}">
                <a16:creationId xmlns:a16="http://schemas.microsoft.com/office/drawing/2014/main" id="{1200741B-9C80-4861-88C9-96ACCFCE6164}"/>
              </a:ext>
            </a:extLst>
          </p:cNvPr>
          <p:cNvSpPr>
            <a:spLocks noChangeArrowheads="1"/>
          </p:cNvSpPr>
          <p:nvPr/>
        </p:nvSpPr>
        <p:spPr bwMode="auto">
          <a:xfrm>
            <a:off x="0" y="0"/>
            <a:ext cx="19685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1893" tIns="71415" rIns="61893" bIns="53958" numCol="1" anchor="ctr" anchorCtr="0" compatLnSpc="1">
            <a:prstTxWarp prst="textNoShape">
              <a:avLst/>
            </a:prstTxWarp>
            <a:spAutoFit/>
          </a:bodyPr>
          <a:lstStyle/>
          <a:p>
            <a:endParaRPr lang="en-US"/>
          </a:p>
        </p:txBody>
      </p:sp>
      <p:sp>
        <p:nvSpPr>
          <p:cNvPr id="4" name="Rectangle 5">
            <a:extLst>
              <a:ext uri="{FF2B5EF4-FFF2-40B4-BE49-F238E27FC236}">
                <a16:creationId xmlns:a16="http://schemas.microsoft.com/office/drawing/2014/main" id="{E15C8655-3564-429C-AC9B-8216E60C37CD}"/>
              </a:ext>
            </a:extLst>
          </p:cNvPr>
          <p:cNvSpPr>
            <a:spLocks noChangeArrowheads="1"/>
          </p:cNvSpPr>
          <p:nvPr/>
        </p:nvSpPr>
        <p:spPr bwMode="auto">
          <a:xfrm>
            <a:off x="0" y="0"/>
            <a:ext cx="121920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endParaRPr lang="en-US"/>
          </a:p>
        </p:txBody>
      </p:sp>
      <p:sp>
        <p:nvSpPr>
          <p:cNvPr id="7" name="Rectangle 6">
            <a:extLst>
              <a:ext uri="{FF2B5EF4-FFF2-40B4-BE49-F238E27FC236}">
                <a16:creationId xmlns:a16="http://schemas.microsoft.com/office/drawing/2014/main" id="{718739F7-60FE-48F2-A613-3E761A8AFB21}"/>
              </a:ext>
            </a:extLst>
          </p:cNvPr>
          <p:cNvSpPr>
            <a:spLocks noChangeArrowheads="1"/>
          </p:cNvSpPr>
          <p:nvPr/>
        </p:nvSpPr>
        <p:spPr bwMode="auto">
          <a:xfrm>
            <a:off x="0" y="0"/>
            <a:ext cx="12192000" cy="35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AutoShape 4" descr="blob:file:///3f0de161-881f-4a0f-b8ad-2419c2f07ddc">
            <a:extLst>
              <a:ext uri="{FF2B5EF4-FFF2-40B4-BE49-F238E27FC236}">
                <a16:creationId xmlns:a16="http://schemas.microsoft.com/office/drawing/2014/main" id="{86BF457B-53A1-4FA7-B4EE-592C06189C78}"/>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658547960"/>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6" name="Content Placeholder 5"/>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44045" y="238540"/>
            <a:ext cx="12192000" cy="7392473"/>
          </a:xfrm>
        </p:spPr>
      </p:pic>
      <p:sp>
        <p:nvSpPr>
          <p:cNvPr id="4" name="Rectangle 3">
            <a:extLst>
              <a:ext uri="{FF2B5EF4-FFF2-40B4-BE49-F238E27FC236}">
                <a16:creationId xmlns:a16="http://schemas.microsoft.com/office/drawing/2014/main" id="{6D0FFA0B-A1DF-4CF2-B14A-2A0F2568E592}"/>
              </a:ext>
            </a:extLst>
          </p:cNvPr>
          <p:cNvSpPr/>
          <p:nvPr/>
        </p:nvSpPr>
        <p:spPr>
          <a:xfrm>
            <a:off x="3657606" y="0"/>
            <a:ext cx="3843124" cy="1200329"/>
          </a:xfrm>
          <a:prstGeom prst="rect">
            <a:avLst/>
          </a:prstGeom>
        </p:spPr>
        <p:txBody>
          <a:bodyPr wrap="square">
            <a:spAutoFit/>
          </a:bodyPr>
          <a:lstStyle/>
          <a:p>
            <a:pPr algn="ctr">
              <a:defRPr/>
            </a:pPr>
            <a:r>
              <a:rPr lang="en-US" sz="7200" b="1" dirty="0" err="1">
                <a:ln w="11430"/>
                <a:solidFill>
                  <a:srgbClr val="FF0000"/>
                </a:solidFill>
                <a:effectLst>
                  <a:outerShdw blurRad="50800" dist="39000" dir="5460000" algn="tl">
                    <a:srgbClr val="000000">
                      <a:alpha val="38000"/>
                    </a:srgbClr>
                  </a:outerShdw>
                </a:effectLst>
              </a:rPr>
              <a:t>Dặn</a:t>
            </a:r>
            <a:r>
              <a:rPr lang="en-US" sz="7200" b="1" dirty="0">
                <a:ln w="11430"/>
                <a:solidFill>
                  <a:srgbClr val="FF0000"/>
                </a:solidFill>
                <a:effectLst>
                  <a:outerShdw blurRad="50800" dist="39000" dir="5460000" algn="tl">
                    <a:srgbClr val="000000">
                      <a:alpha val="38000"/>
                    </a:srgbClr>
                  </a:outerShdw>
                </a:effectLst>
              </a:rPr>
              <a:t> </a:t>
            </a:r>
            <a:r>
              <a:rPr lang="en-US" sz="7200" b="1" dirty="0" err="1">
                <a:ln w="11430"/>
                <a:solidFill>
                  <a:srgbClr val="FF0000"/>
                </a:solidFill>
                <a:effectLst>
                  <a:outerShdw blurRad="50800" dist="39000" dir="5460000" algn="tl">
                    <a:srgbClr val="000000">
                      <a:alpha val="38000"/>
                    </a:srgbClr>
                  </a:outerShdw>
                </a:effectLst>
              </a:rPr>
              <a:t>dò</a:t>
            </a:r>
            <a:endParaRPr lang="en-US" sz="7200" b="1" dirty="0">
              <a:ln w="11430"/>
              <a:solidFill>
                <a:srgbClr val="FF0000"/>
              </a:solidFill>
              <a:effectLst>
                <a:outerShdw blurRad="50800" dist="39000" dir="5460000" algn="tl">
                  <a:srgbClr val="000000">
                    <a:alpha val="38000"/>
                  </a:srgbClr>
                </a:outerShdw>
              </a:effectLst>
            </a:endParaRPr>
          </a:p>
        </p:txBody>
      </p:sp>
      <p:sp>
        <p:nvSpPr>
          <p:cNvPr id="5" name="TextBox 4">
            <a:extLst>
              <a:ext uri="{FF2B5EF4-FFF2-40B4-BE49-F238E27FC236}">
                <a16:creationId xmlns:a16="http://schemas.microsoft.com/office/drawing/2014/main" id="{5977954A-2DC6-4A7B-A0AB-D2691D996E70}"/>
              </a:ext>
            </a:extLst>
          </p:cNvPr>
          <p:cNvSpPr txBox="1"/>
          <p:nvPr/>
        </p:nvSpPr>
        <p:spPr>
          <a:xfrm>
            <a:off x="1756923" y="1464188"/>
            <a:ext cx="575460" cy="646331"/>
          </a:xfrm>
          <a:prstGeom prst="rect">
            <a:avLst/>
          </a:prstGeom>
          <a:solidFill>
            <a:srgbClr val="92D050"/>
          </a:solidFill>
        </p:spPr>
        <p:txBody>
          <a:bodyPr wrap="square" rtlCol="0">
            <a:spAutoFit/>
          </a:bodyPr>
          <a:lstStyle/>
          <a:p>
            <a:pPr algn="ctr">
              <a:defRPr/>
            </a:pPr>
            <a:endParaRPr lang="en-US" sz="3600" b="1" dirty="0">
              <a:ln w="11430"/>
              <a:solidFill>
                <a:srgbClr val="FF0000"/>
              </a:solidFill>
              <a:effectLst>
                <a:outerShdw blurRad="50800" dist="39000" dir="5460000" algn="tl">
                  <a:srgbClr val="000000">
                    <a:alpha val="38000"/>
                  </a:srgbClr>
                </a:outerShdw>
              </a:effectLst>
            </a:endParaRPr>
          </a:p>
        </p:txBody>
      </p:sp>
      <p:sp>
        <p:nvSpPr>
          <p:cNvPr id="7" name="TextBox 6">
            <a:extLst>
              <a:ext uri="{FF2B5EF4-FFF2-40B4-BE49-F238E27FC236}">
                <a16:creationId xmlns:a16="http://schemas.microsoft.com/office/drawing/2014/main" id="{1C2AE6C6-16AD-416C-9B58-F1C6CC082708}"/>
              </a:ext>
            </a:extLst>
          </p:cNvPr>
          <p:cNvSpPr txBox="1">
            <a:spLocks noChangeArrowheads="1"/>
          </p:cNvSpPr>
          <p:nvPr/>
        </p:nvSpPr>
        <p:spPr bwMode="auto">
          <a:xfrm>
            <a:off x="2768797" y="1258127"/>
            <a:ext cx="8148589"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SimSun"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SimSun"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SimSun"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SimSun"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9pPr>
          </a:lstStyle>
          <a:p>
            <a:pPr>
              <a:spcBef>
                <a:spcPct val="0"/>
              </a:spcBef>
              <a:buFontTx/>
              <a:buNone/>
            </a:pPr>
            <a:r>
              <a:rPr lang="en-US" altLang="en-US" sz="4400" dirty="0" err="1">
                <a:solidFill>
                  <a:srgbClr val="07A90F"/>
                </a:solidFill>
                <a:latin typeface="Times New Roman" panose="02020603050405020304" pitchFamily="18" charset="0"/>
                <a:cs typeface="Times New Roman" panose="02020603050405020304" pitchFamily="18" charset="0"/>
              </a:rPr>
              <a:t>Em</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hãy</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viết</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thành</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bài</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văn</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theo</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dàn</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bài</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dirty="0" err="1">
                <a:solidFill>
                  <a:srgbClr val="07A90F"/>
                </a:solidFill>
                <a:latin typeface="Times New Roman" panose="02020603050405020304" pitchFamily="18" charset="0"/>
                <a:cs typeface="Times New Roman" panose="02020603050405020304" pitchFamily="18" charset="0"/>
              </a:rPr>
              <a:t>đã</a:t>
            </a:r>
            <a:r>
              <a:rPr lang="en-US" altLang="en-US" sz="4400" dirty="0">
                <a:solidFill>
                  <a:srgbClr val="07A90F"/>
                </a:solidFill>
                <a:latin typeface="Times New Roman" panose="02020603050405020304" pitchFamily="18" charset="0"/>
                <a:cs typeface="Times New Roman" panose="02020603050405020304" pitchFamily="18" charset="0"/>
              </a:rPr>
              <a:t> h</a:t>
            </a:r>
            <a:r>
              <a:rPr lang="vi-VN" altLang="en-US" sz="4400" dirty="0">
                <a:solidFill>
                  <a:srgbClr val="07A90F"/>
                </a:solidFill>
                <a:latin typeface="Times New Roman" panose="02020603050405020304" pitchFamily="18" charset="0"/>
                <a:cs typeface="Times New Roman" panose="02020603050405020304" pitchFamily="18" charset="0"/>
              </a:rPr>
              <a:t>ư</a:t>
            </a:r>
            <a:r>
              <a:rPr lang="en-US" altLang="en-US" sz="4400" dirty="0" err="1">
                <a:solidFill>
                  <a:srgbClr val="07A90F"/>
                </a:solidFill>
                <a:latin typeface="Times New Roman" panose="02020603050405020304" pitchFamily="18" charset="0"/>
                <a:cs typeface="Times New Roman" panose="02020603050405020304" pitchFamily="18" charset="0"/>
              </a:rPr>
              <a:t>ớng</a:t>
            </a:r>
            <a:r>
              <a:rPr lang="en-US" altLang="en-US" sz="4400" dirty="0">
                <a:solidFill>
                  <a:srgbClr val="07A90F"/>
                </a:solidFill>
                <a:latin typeface="Times New Roman" panose="02020603050405020304" pitchFamily="18" charset="0"/>
                <a:cs typeface="Times New Roman" panose="02020603050405020304" pitchFamily="18" charset="0"/>
              </a:rPr>
              <a:t> </a:t>
            </a:r>
            <a:r>
              <a:rPr lang="en-US" altLang="en-US" sz="4400" err="1">
                <a:solidFill>
                  <a:srgbClr val="07A90F"/>
                </a:solidFill>
                <a:latin typeface="Times New Roman" panose="02020603050405020304" pitchFamily="18" charset="0"/>
                <a:cs typeface="Times New Roman" panose="02020603050405020304" pitchFamily="18" charset="0"/>
              </a:rPr>
              <a:t>dẫn</a:t>
            </a:r>
            <a:r>
              <a:rPr lang="en-US" altLang="en-US" sz="4400">
                <a:solidFill>
                  <a:srgbClr val="07A90F"/>
                </a:solidFill>
                <a:latin typeface="Times New Roman" panose="02020603050405020304" pitchFamily="18" charset="0"/>
                <a:cs typeface="Times New Roman" panose="02020603050405020304" pitchFamily="18" charset="0"/>
              </a:rPr>
              <a:t>.</a:t>
            </a:r>
          </a:p>
        </p:txBody>
      </p:sp>
      <p:sp>
        <p:nvSpPr>
          <p:cNvPr id="8" name="TextBox 7">
            <a:extLst>
              <a:ext uri="{FF2B5EF4-FFF2-40B4-BE49-F238E27FC236}">
                <a16:creationId xmlns:a16="http://schemas.microsoft.com/office/drawing/2014/main" id="{48C14EDD-789A-4440-BFC9-2295CADEC779}"/>
              </a:ext>
            </a:extLst>
          </p:cNvPr>
          <p:cNvSpPr txBox="1"/>
          <p:nvPr/>
        </p:nvSpPr>
        <p:spPr>
          <a:xfrm>
            <a:off x="1756922" y="2994815"/>
            <a:ext cx="575460" cy="646331"/>
          </a:xfrm>
          <a:prstGeom prst="rect">
            <a:avLst/>
          </a:prstGeom>
          <a:solidFill>
            <a:srgbClr val="7030A0"/>
          </a:solidFill>
        </p:spPr>
        <p:txBody>
          <a:bodyPr wrap="square" rtlCol="0">
            <a:spAutoFit/>
          </a:bodyPr>
          <a:lstStyle/>
          <a:p>
            <a:pPr algn="ctr">
              <a:defRPr/>
            </a:pPr>
            <a:endParaRPr lang="en-US" sz="3600" b="1" dirty="0">
              <a:ln w="11430"/>
              <a:solidFill>
                <a:srgbClr val="FF0000"/>
              </a:solidFill>
              <a:effectLst>
                <a:outerShdw blurRad="50800" dist="39000" dir="5460000" algn="tl">
                  <a:srgbClr val="000000">
                    <a:alpha val="38000"/>
                  </a:srgbClr>
                </a:outerShdw>
              </a:effectLst>
            </a:endParaRPr>
          </a:p>
        </p:txBody>
      </p:sp>
      <p:sp>
        <p:nvSpPr>
          <p:cNvPr id="9" name="Rectangle 8">
            <a:extLst>
              <a:ext uri="{FF2B5EF4-FFF2-40B4-BE49-F238E27FC236}">
                <a16:creationId xmlns:a16="http://schemas.microsoft.com/office/drawing/2014/main" id="{7AE04F46-05C6-4728-9421-7FCC1178F9C6}"/>
              </a:ext>
            </a:extLst>
          </p:cNvPr>
          <p:cNvSpPr/>
          <p:nvPr/>
        </p:nvSpPr>
        <p:spPr>
          <a:xfrm>
            <a:off x="1554325" y="2856011"/>
            <a:ext cx="10515600" cy="830997"/>
          </a:xfrm>
          <a:prstGeom prst="rect">
            <a:avLst/>
          </a:prstGeom>
        </p:spPr>
        <p:txBody>
          <a:bodyPr wrap="square">
            <a:spAutoFit/>
          </a:bodyPr>
          <a:lstStyle/>
          <a:p>
            <a:pPr algn="ctr">
              <a:defRPr/>
            </a:pP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Chúc</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các</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em</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làm</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bài</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thật</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tốt</a:t>
            </a:r>
            <a:r>
              <a:rPr lang="en-US" sz="4800" b="1" dirty="0">
                <a:ln w="11430"/>
                <a:solidFill>
                  <a:srgbClr val="7030A0"/>
                </a:solidFill>
                <a:effectLst>
                  <a:outerShdw blurRad="50800" dist="39000" dir="5460000" algn="tl">
                    <a:srgbClr val="000000">
                      <a:alpha val="38000"/>
                    </a:srgbClr>
                  </a:outerShdw>
                </a:effectLst>
              </a:rPr>
              <a:t> </a:t>
            </a:r>
            <a:r>
              <a:rPr lang="en-US" sz="4800" b="1" dirty="0" err="1">
                <a:ln w="11430"/>
                <a:solidFill>
                  <a:srgbClr val="7030A0"/>
                </a:solidFill>
                <a:effectLst>
                  <a:outerShdw blurRad="50800" dist="39000" dir="5460000" algn="tl">
                    <a:srgbClr val="000000">
                      <a:alpha val="38000"/>
                    </a:srgbClr>
                  </a:outerShdw>
                </a:effectLst>
              </a:rPr>
              <a:t>nhé</a:t>
            </a:r>
            <a:r>
              <a:rPr lang="en-US" sz="4800" b="1" dirty="0">
                <a:ln w="11430"/>
                <a:solidFill>
                  <a:srgbClr val="7030A0"/>
                </a:solidFill>
                <a:effectLst>
                  <a:outerShdw blurRad="50800" dist="39000" dir="5460000" algn="tl">
                    <a:srgbClr val="000000">
                      <a:alpha val="38000"/>
                    </a:srgbClr>
                  </a:outerShdw>
                </a:effectLst>
              </a:rPr>
              <a:t> !</a:t>
            </a:r>
          </a:p>
        </p:txBody>
      </p:sp>
      <p:sp>
        <p:nvSpPr>
          <p:cNvPr id="10" name="Rectangle 9">
            <a:extLst>
              <a:ext uri="{FF2B5EF4-FFF2-40B4-BE49-F238E27FC236}">
                <a16:creationId xmlns:a16="http://schemas.microsoft.com/office/drawing/2014/main" id="{02812B0A-D8B2-491D-9B42-742F42DC2D67}"/>
              </a:ext>
            </a:extLst>
          </p:cNvPr>
          <p:cNvSpPr/>
          <p:nvPr/>
        </p:nvSpPr>
        <p:spPr>
          <a:xfrm>
            <a:off x="5186134" y="3244334"/>
            <a:ext cx="1943535" cy="369332"/>
          </a:xfrm>
          <a:prstGeom prst="rect">
            <a:avLst/>
          </a:prstGeom>
        </p:spPr>
        <p:txBody>
          <a:bodyPr wrap="square">
            <a:spAutoFit/>
          </a:bodyPr>
          <a:lstStyle/>
          <a:p>
            <a:pPr>
              <a:spcBef>
                <a:spcPct val="0"/>
              </a:spcBef>
              <a:buFontTx/>
              <a:buNone/>
            </a:pPr>
            <a:r>
              <a:rPr lang="en-US" altLang="en-US">
                <a:solidFill>
                  <a:srgbClr val="07A90F"/>
                </a:solidFill>
                <a:latin typeface="Times New Roman" panose="02020603050405020304" pitchFamily="18" charset="0"/>
                <a:cs typeface="Times New Roman" panose="02020603050405020304" pitchFamily="18" charset="0"/>
              </a:rPr>
              <a:t>”</a:t>
            </a:r>
            <a:endParaRPr lang="en-US" altLang="en-US" dirty="0">
              <a:solidFill>
                <a:srgbClr val="07A90F"/>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6914482"/>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Content Placeholder 3">
            <a:extLst>
              <a:ext uri="{FF2B5EF4-FFF2-40B4-BE49-F238E27FC236}">
                <a16:creationId xmlns:a16="http://schemas.microsoft.com/office/drawing/2014/main" id="{BC0C8E42-609A-46F9-8CDE-B8B075B4774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1278" y="163773"/>
            <a:ext cx="11191164" cy="6694227"/>
          </a:xfrm>
          <a:prstGeom prst="rect">
            <a:avLst/>
          </a:prstGeom>
        </p:spPr>
      </p:pic>
      <p:pic>
        <p:nvPicPr>
          <p:cNvPr id="5" name="Picture 4">
            <a:extLst>
              <a:ext uri="{FF2B5EF4-FFF2-40B4-BE49-F238E27FC236}">
                <a16:creationId xmlns:a16="http://schemas.microsoft.com/office/drawing/2014/main" id="{C18081AB-5184-432B-BA3A-47364E43E4A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a:off x="-1702793" y="2687006"/>
            <a:ext cx="5049658" cy="354844"/>
          </a:xfrm>
          <a:prstGeom prst="rect">
            <a:avLst/>
          </a:prstGeom>
        </p:spPr>
      </p:pic>
      <p:pic>
        <p:nvPicPr>
          <p:cNvPr id="7" name="Picture 6">
            <a:extLst>
              <a:ext uri="{FF2B5EF4-FFF2-40B4-BE49-F238E27FC236}">
                <a16:creationId xmlns:a16="http://schemas.microsoft.com/office/drawing/2014/main" id="{DDDE33BB-6D33-42C2-A362-6FAAA057279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4814" y="178458"/>
            <a:ext cx="3377132" cy="363512"/>
          </a:xfrm>
          <a:prstGeom prst="rect">
            <a:avLst/>
          </a:prstGeom>
        </p:spPr>
      </p:pic>
      <p:pic>
        <p:nvPicPr>
          <p:cNvPr id="8" name="Picture 7">
            <a:extLst>
              <a:ext uri="{FF2B5EF4-FFF2-40B4-BE49-F238E27FC236}">
                <a16:creationId xmlns:a16="http://schemas.microsoft.com/office/drawing/2014/main" id="{50341AB7-61F2-42B4-9787-8FA06AA8516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0875" y="135152"/>
            <a:ext cx="3512215" cy="363512"/>
          </a:xfrm>
          <a:prstGeom prst="rect">
            <a:avLst/>
          </a:prstGeom>
        </p:spPr>
      </p:pic>
      <p:pic>
        <p:nvPicPr>
          <p:cNvPr id="9" name="Picture 8">
            <a:extLst>
              <a:ext uri="{FF2B5EF4-FFF2-40B4-BE49-F238E27FC236}">
                <a16:creationId xmlns:a16="http://schemas.microsoft.com/office/drawing/2014/main" id="{AB3FF3E1-2BC9-440C-AFB3-4A1DF3D5381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2726" y="121220"/>
            <a:ext cx="4121623" cy="363512"/>
          </a:xfrm>
          <a:prstGeom prst="rect">
            <a:avLst/>
          </a:prstGeom>
        </p:spPr>
      </p:pic>
      <p:pic>
        <p:nvPicPr>
          <p:cNvPr id="10" name="Picture 9">
            <a:extLst>
              <a:ext uri="{FF2B5EF4-FFF2-40B4-BE49-F238E27FC236}">
                <a16:creationId xmlns:a16="http://schemas.microsoft.com/office/drawing/2014/main" id="{0CD7ED66-0AF5-44AB-A7D4-9DB9EC6F112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721278" y="5158854"/>
            <a:ext cx="3973277" cy="449751"/>
          </a:xfrm>
          <a:prstGeom prst="rect">
            <a:avLst/>
          </a:prstGeom>
        </p:spPr>
      </p:pic>
      <p:pic>
        <p:nvPicPr>
          <p:cNvPr id="11" name="Picture 10">
            <a:extLst>
              <a:ext uri="{FF2B5EF4-FFF2-40B4-BE49-F238E27FC236}">
                <a16:creationId xmlns:a16="http://schemas.microsoft.com/office/drawing/2014/main" id="{4759794B-A4ED-4357-BBA2-CCF760EA85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4532441" y="5191107"/>
            <a:ext cx="3396908" cy="421870"/>
          </a:xfrm>
          <a:prstGeom prst="rect">
            <a:avLst/>
          </a:prstGeom>
        </p:spPr>
      </p:pic>
      <p:pic>
        <p:nvPicPr>
          <p:cNvPr id="12" name="Picture 11">
            <a:extLst>
              <a:ext uri="{FF2B5EF4-FFF2-40B4-BE49-F238E27FC236}">
                <a16:creationId xmlns:a16="http://schemas.microsoft.com/office/drawing/2014/main" id="{C341EDE5-8F6D-4ADA-B97F-0883FD6B6D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7728665" y="5195479"/>
            <a:ext cx="3973277" cy="387556"/>
          </a:xfrm>
          <a:prstGeom prst="rect">
            <a:avLst/>
          </a:prstGeom>
        </p:spPr>
      </p:pic>
      <p:pic>
        <p:nvPicPr>
          <p:cNvPr id="13" name="Picture 12">
            <a:extLst>
              <a:ext uri="{FF2B5EF4-FFF2-40B4-BE49-F238E27FC236}">
                <a16:creationId xmlns:a16="http://schemas.microsoft.com/office/drawing/2014/main" id="{E1123338-140D-43DA-9F7E-7E2304BA3EE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6200000" flipV="1">
            <a:off x="8967874" y="2596743"/>
            <a:ext cx="5206105" cy="354843"/>
          </a:xfrm>
          <a:prstGeom prst="rect">
            <a:avLst/>
          </a:prstGeom>
        </p:spPr>
      </p:pic>
      <p:sp>
        <p:nvSpPr>
          <p:cNvPr id="16" name="TextBox 15">
            <a:extLst>
              <a:ext uri="{FF2B5EF4-FFF2-40B4-BE49-F238E27FC236}">
                <a16:creationId xmlns:a16="http://schemas.microsoft.com/office/drawing/2014/main" id="{769A900C-EA81-4B1E-B81F-130944B5F98D}"/>
              </a:ext>
            </a:extLst>
          </p:cNvPr>
          <p:cNvSpPr txBox="1"/>
          <p:nvPr/>
        </p:nvSpPr>
        <p:spPr>
          <a:xfrm>
            <a:off x="1496928" y="1825203"/>
            <a:ext cx="9399108" cy="1754326"/>
          </a:xfrm>
          <a:prstGeom prst="rect">
            <a:avLst/>
          </a:prstGeom>
          <a:solidFill>
            <a:srgbClr val="92D050"/>
          </a:solidFill>
        </p:spPr>
        <p:txBody>
          <a:bodyPr wrap="square" rtlCol="0">
            <a:spAutoFit/>
          </a:bodyPr>
          <a:lstStyle/>
          <a:p>
            <a:pPr algn="ctr">
              <a:defRPr/>
            </a:pPr>
            <a:r>
              <a:rPr lang="en-US" sz="3600" b="1" dirty="0">
                <a:ln w="11430"/>
                <a:solidFill>
                  <a:srgbClr val="FF0000"/>
                </a:solidFill>
                <a:effectLst>
                  <a:outerShdw blurRad="50800" dist="39000" dir="5460000" algn="tl">
                    <a:srgbClr val="000000">
                      <a:alpha val="38000"/>
                    </a:srgbClr>
                  </a:outerShdw>
                </a:effectLst>
              </a:rPr>
              <a:t>LUYỆN TẬP: VIẾT BÀI VĂN KỂ CHUYỆN ĐÓNG VAI HOẶC GẶP GỠ NHÂN VẬT TRONG VĂN HỌC TRUNG ĐẠI</a:t>
            </a:r>
          </a:p>
        </p:txBody>
      </p:sp>
      <p:sp>
        <p:nvSpPr>
          <p:cNvPr id="17" name="Rectangle 16">
            <a:extLst>
              <a:ext uri="{FF2B5EF4-FFF2-40B4-BE49-F238E27FC236}">
                <a16:creationId xmlns:a16="http://schemas.microsoft.com/office/drawing/2014/main" id="{4E0769E7-4FAC-4DA3-9C51-B6AAC4C7B331}"/>
              </a:ext>
            </a:extLst>
          </p:cNvPr>
          <p:cNvSpPr/>
          <p:nvPr/>
        </p:nvSpPr>
        <p:spPr>
          <a:xfrm>
            <a:off x="1282141" y="3586959"/>
            <a:ext cx="9707186" cy="1384995"/>
          </a:xfrm>
          <a:prstGeom prst="rect">
            <a:avLst/>
          </a:prstGeom>
        </p:spPr>
        <p:txBody>
          <a:bodyPr wrap="square">
            <a:spAutoFit/>
          </a:bodyPr>
          <a:lstStyle/>
          <a:p>
            <a:pPr algn="just"/>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a:t>
            </a:r>
            <a:r>
              <a:rPr lang="vi-VN" sz="2800" dirty="0">
                <a:solidFill>
                  <a:srgbClr val="FF00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ởng</a:t>
            </a:r>
            <a:r>
              <a:rPr lang="en-US" sz="2800" dirty="0">
                <a:latin typeface="Times New Roman" panose="02020603050405020304" pitchFamily="18" charset="0"/>
                <a:cs typeface="Times New Roman" panose="02020603050405020304" pitchFamily="18" charset="0"/>
              </a:rPr>
              <a:t> 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trò</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Vũ</a:t>
            </a:r>
            <a:r>
              <a:rPr lang="en-US" sz="2800" dirty="0">
                <a:latin typeface="Times New Roman" panose="02020603050405020304" pitchFamily="18" charset="0"/>
                <a:cs typeface="Times New Roman" panose="02020603050405020304" pitchFamily="18" charset="0"/>
              </a:rPr>
              <a:t> N</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vi-VN"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gái</a:t>
            </a:r>
            <a:r>
              <a:rPr lang="en-US" sz="2800" dirty="0">
                <a:latin typeface="Times New Roman" panose="02020603050405020304" pitchFamily="18" charset="0"/>
                <a:cs typeface="Times New Roman" panose="02020603050405020304" pitchFamily="18" charset="0"/>
              </a:rPr>
              <a:t> Nam X</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vi-VN" sz="2800" dirty="0" err="1">
                <a:latin typeface="Times New Roman" panose="02020603050405020304" pitchFamily="18" charset="0"/>
                <a:cs typeface="Times New Roman" panose="02020603050405020304" pitchFamily="18" charset="0"/>
              </a:rPr>
              <a:t>t</a:t>
            </a:r>
            <a:r>
              <a:rPr lang="en-US" sz="2800" dirty="0">
                <a:latin typeface="Times New Roman" panose="02020603050405020304" pitchFamily="18" charset="0"/>
                <a:cs typeface="Times New Roman" panose="02020603050405020304" pitchFamily="18" charset="0"/>
              </a:rPr>
              <a:t>ừ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pic>
        <p:nvPicPr>
          <p:cNvPr id="18" name="Picture 17" descr="viet3">
            <a:extLst>
              <a:ext uri="{FF2B5EF4-FFF2-40B4-BE49-F238E27FC236}">
                <a16:creationId xmlns:a16="http://schemas.microsoft.com/office/drawing/2014/main" id="{6FCFBA9E-3E61-46A4-B95C-BD213A4D896D}"/>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9486652" y="459543"/>
            <a:ext cx="1264614" cy="96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Rectangle 18">
            <a:extLst>
              <a:ext uri="{FF2B5EF4-FFF2-40B4-BE49-F238E27FC236}">
                <a16:creationId xmlns:a16="http://schemas.microsoft.com/office/drawing/2014/main" id="{B8DDB4D6-2EC6-4CC1-BED8-D80607202C0E}"/>
              </a:ext>
            </a:extLst>
          </p:cNvPr>
          <p:cNvSpPr/>
          <p:nvPr/>
        </p:nvSpPr>
        <p:spPr>
          <a:xfrm>
            <a:off x="1649731" y="950310"/>
            <a:ext cx="4071820" cy="523220"/>
          </a:xfrm>
          <a:prstGeom prst="rect">
            <a:avLst/>
          </a:prstGeom>
          <a:solidFill>
            <a:schemeClr val="accent5"/>
          </a:solidFill>
        </p:spPr>
        <p:txBody>
          <a:bodyPr wrap="none">
            <a:spAutoFit/>
          </a:bodyPr>
          <a:lstStyle/>
          <a:p>
            <a:pPr lvl="0">
              <a:defRPr/>
            </a:pPr>
            <a:r>
              <a:rPr lang="en-US" sz="2800" b="1" dirty="0" err="1">
                <a:highlight>
                  <a:srgbClr val="FFFF00"/>
                </a:highlight>
                <a:latin typeface="Times New Roman" panose="02020603050405020304" pitchFamily="18" charset="0"/>
                <a:ea typeface="Times New Roman" panose="02020603050405020304" pitchFamily="18" charset="0"/>
              </a:rPr>
              <a:t>Tiết</a:t>
            </a:r>
            <a:r>
              <a:rPr lang="en-US" sz="2800" b="1" dirty="0">
                <a:highlight>
                  <a:srgbClr val="FFFF00"/>
                </a:highlight>
                <a:latin typeface="Times New Roman" panose="02020603050405020304" pitchFamily="18" charset="0"/>
                <a:ea typeface="Times New Roman" panose="02020603050405020304" pitchFamily="18" charset="0"/>
              </a:rPr>
              <a:t> 31, 32 – </a:t>
            </a:r>
            <a:r>
              <a:rPr lang="en-US" sz="2800" b="1" dirty="0" err="1">
                <a:highlight>
                  <a:srgbClr val="FFFF00"/>
                </a:highlight>
                <a:latin typeface="Times New Roman" panose="02020603050405020304" pitchFamily="18" charset="0"/>
                <a:ea typeface="Times New Roman" panose="02020603050405020304" pitchFamily="18" charset="0"/>
              </a:rPr>
              <a:t>Tập</a:t>
            </a:r>
            <a:r>
              <a:rPr lang="en-US" sz="2800" b="1" dirty="0">
                <a:highlight>
                  <a:srgbClr val="FFFF00"/>
                </a:highlight>
                <a:latin typeface="Times New Roman" panose="02020603050405020304" pitchFamily="18" charset="0"/>
                <a:ea typeface="Times New Roman" panose="02020603050405020304" pitchFamily="18" charset="0"/>
              </a:rPr>
              <a:t> </a:t>
            </a:r>
            <a:r>
              <a:rPr lang="en-US" sz="2800" b="1" dirty="0" err="1">
                <a:highlight>
                  <a:srgbClr val="FFFF00"/>
                </a:highlight>
                <a:latin typeface="Times New Roman" panose="02020603050405020304" pitchFamily="18" charset="0"/>
                <a:ea typeface="Times New Roman" panose="02020603050405020304" pitchFamily="18" charset="0"/>
              </a:rPr>
              <a:t>làm</a:t>
            </a:r>
            <a:r>
              <a:rPr lang="en-US" sz="2800" b="1" dirty="0">
                <a:highlight>
                  <a:srgbClr val="FFFF00"/>
                </a:highlight>
                <a:latin typeface="Times New Roman" panose="02020603050405020304" pitchFamily="18" charset="0"/>
                <a:ea typeface="Times New Roman" panose="02020603050405020304" pitchFamily="18" charset="0"/>
              </a:rPr>
              <a:t> </a:t>
            </a:r>
            <a:r>
              <a:rPr lang="en-US" sz="2800" b="1" dirty="0" err="1">
                <a:highlight>
                  <a:srgbClr val="FFFF00"/>
                </a:highlight>
                <a:latin typeface="Times New Roman" panose="02020603050405020304" pitchFamily="18" charset="0"/>
                <a:ea typeface="Times New Roman" panose="02020603050405020304" pitchFamily="18" charset="0"/>
              </a:rPr>
              <a:t>văn</a:t>
            </a:r>
            <a:endParaRPr lang="en-US" sz="2800" b="1" dirty="0">
              <a:highlight>
                <a:srgbClr val="FFFF00"/>
              </a:highligh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8866225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randombar(horizontal)">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wipe(down)">
                                      <p:cBhvr>
                                        <p:cTn id="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flipH="1">
            <a:off x="6701861" y="1221970"/>
            <a:ext cx="49212" cy="5530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3558" name="TextBox 11"/>
          <p:cNvSpPr txBox="1">
            <a:spLocks noChangeArrowheads="1"/>
          </p:cNvSpPr>
          <p:nvPr/>
        </p:nvSpPr>
        <p:spPr bwMode="auto">
          <a:xfrm>
            <a:off x="1600200" y="1762125"/>
            <a:ext cx="2439988"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ea typeface="SimSun" panose="02010600030101010101" pitchFamily="2" charset="-122"/>
              </a:defRPr>
            </a:lvl1pPr>
            <a:lvl2pPr marL="742950" indent="-285750">
              <a:spcBef>
                <a:spcPct val="20000"/>
              </a:spcBef>
              <a:buChar char="–"/>
              <a:defRPr sz="2800">
                <a:solidFill>
                  <a:schemeClr val="tx1"/>
                </a:solidFill>
                <a:latin typeface="Arial" panose="020B0604020202020204" pitchFamily="34" charset="0"/>
                <a:ea typeface="SimSun" panose="02010600030101010101" pitchFamily="2" charset="-122"/>
              </a:defRPr>
            </a:lvl2pPr>
            <a:lvl3pPr marL="1143000" indent="-228600">
              <a:spcBef>
                <a:spcPct val="20000"/>
              </a:spcBef>
              <a:buChar char="•"/>
              <a:defRPr sz="2400">
                <a:solidFill>
                  <a:schemeClr val="tx1"/>
                </a:solidFill>
                <a:latin typeface="Arial" panose="020B0604020202020204" pitchFamily="34" charset="0"/>
                <a:ea typeface="SimSun" panose="02010600030101010101" pitchFamily="2" charset="-122"/>
              </a:defRPr>
            </a:lvl3pPr>
            <a:lvl4pPr marL="1600200" indent="-228600">
              <a:spcBef>
                <a:spcPct val="20000"/>
              </a:spcBef>
              <a:buChar char="–"/>
              <a:defRPr sz="2000">
                <a:solidFill>
                  <a:schemeClr val="tx1"/>
                </a:solidFill>
                <a:latin typeface="Arial" panose="020B0604020202020204" pitchFamily="34" charset="0"/>
                <a:ea typeface="SimSun" panose="02010600030101010101" pitchFamily="2" charset="-122"/>
              </a:defRPr>
            </a:lvl4pPr>
            <a:lvl5pPr marL="2057400" indent="-228600">
              <a:spcBef>
                <a:spcPct val="20000"/>
              </a:spcBef>
              <a:buChar char="»"/>
              <a:defRPr sz="2000">
                <a:solidFill>
                  <a:schemeClr val="tx1"/>
                </a:solidFill>
                <a:latin typeface="Arial" panose="020B0604020202020204" pitchFamily="34" charset="0"/>
                <a:ea typeface="SimSun" panose="02010600030101010101" pitchFamily="2" charset="-122"/>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SimSun" panose="02010600030101010101" pitchFamily="2" charset="-122"/>
              </a:defRPr>
            </a:lvl9pPr>
          </a:lstStyle>
          <a:p>
            <a:pPr eaLnBrk="1" hangingPunct="1">
              <a:spcBef>
                <a:spcPct val="0"/>
              </a:spcBef>
              <a:buFontTx/>
              <a:buNone/>
            </a:pPr>
            <a:r>
              <a:rPr lang="en-US" altLang="en-US" sz="1800" b="1">
                <a:solidFill>
                  <a:srgbClr val="FF0000"/>
                </a:solidFill>
                <a:latin typeface="Times New Roman" panose="02020603050405020304" pitchFamily="18" charset="0"/>
                <a:cs typeface="Times New Roman" panose="02020603050405020304" pitchFamily="18" charset="0"/>
              </a:rPr>
              <a:t>                        </a:t>
            </a:r>
          </a:p>
        </p:txBody>
      </p:sp>
      <p:pic>
        <p:nvPicPr>
          <p:cNvPr id="8" name="Picture 17" descr="viet3">
            <a:extLst>
              <a:ext uri="{FF2B5EF4-FFF2-40B4-BE49-F238E27FC236}">
                <a16:creationId xmlns:a16="http://schemas.microsoft.com/office/drawing/2014/main" id="{EC6341F0-4C7C-4774-9676-B9C15CC08BD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555511" y="105180"/>
            <a:ext cx="1263721" cy="9647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AutoShape 17">
            <a:extLst>
              <a:ext uri="{FF2B5EF4-FFF2-40B4-BE49-F238E27FC236}">
                <a16:creationId xmlns:a16="http://schemas.microsoft.com/office/drawing/2014/main" id="{3BA1FA7B-7DDF-4AB2-9B65-ECAEEBB7AACA}"/>
              </a:ext>
            </a:extLst>
          </p:cNvPr>
          <p:cNvSpPr>
            <a:spLocks noChangeArrowheads="1"/>
          </p:cNvSpPr>
          <p:nvPr/>
        </p:nvSpPr>
        <p:spPr bwMode="auto">
          <a:xfrm>
            <a:off x="6887391" y="569844"/>
            <a:ext cx="5138795" cy="3546679"/>
          </a:xfrm>
          <a:prstGeom prst="cloudCallout">
            <a:avLst>
              <a:gd name="adj1" fmla="val -35069"/>
              <a:gd name="adj2" fmla="val 89502"/>
            </a:avLst>
          </a:prstGeom>
          <a:solidFill>
            <a:srgbClr val="00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Để</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làm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một</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bài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Tập</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làm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văn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em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lần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lượt</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tiến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hành</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những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bước</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nào</a:t>
            </a:r>
            <a:r>
              <a:rPr lang="en-US" altLang="vi-VN" sz="3600" dirty="0">
                <a:solidFill>
                  <a:srgbClr val="FF0000"/>
                </a:solidFill>
                <a:latin typeface="Times New Roman" panose="02020603050405020304" pitchFamily="18" charset="0"/>
                <a:cs typeface="Times New Roman" panose="02020603050405020304" pitchFamily="18" charset="0"/>
              </a:rPr>
              <a:t>?</a:t>
            </a:r>
          </a:p>
        </p:txBody>
      </p:sp>
      <p:sp>
        <p:nvSpPr>
          <p:cNvPr id="15" name="Text Box 7">
            <a:extLst>
              <a:ext uri="{FF2B5EF4-FFF2-40B4-BE49-F238E27FC236}">
                <a16:creationId xmlns:a16="http://schemas.microsoft.com/office/drawing/2014/main" id="{36B204F7-5E19-4F17-B8B1-D74965AE5064}"/>
              </a:ext>
            </a:extLst>
          </p:cNvPr>
          <p:cNvSpPr txBox="1">
            <a:spLocks noChangeArrowheads="1"/>
          </p:cNvSpPr>
          <p:nvPr/>
        </p:nvSpPr>
        <p:spPr bwMode="auto">
          <a:xfrm>
            <a:off x="6847634" y="1402850"/>
            <a:ext cx="4924099"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latin typeface="Times New Roman" panose="02020603050405020304" pitchFamily="18" charset="0"/>
                <a:cs typeface="Times New Roman" panose="02020603050405020304" pitchFamily="18" charset="0"/>
              </a:rPr>
              <a:t>2/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ý </a:t>
            </a:r>
            <a:endParaRPr lang="vi-VN" sz="3200" b="1" dirty="0">
              <a:latin typeface="Times New Roman" panose="02020603050405020304" pitchFamily="18" charset="0"/>
              <a:cs typeface="Times New Roman" panose="02020603050405020304" pitchFamily="18" charset="0"/>
            </a:endParaRPr>
          </a:p>
        </p:txBody>
      </p:sp>
      <p:sp>
        <p:nvSpPr>
          <p:cNvPr id="16" name="Text Box 7">
            <a:extLst>
              <a:ext uri="{FF2B5EF4-FFF2-40B4-BE49-F238E27FC236}">
                <a16:creationId xmlns:a16="http://schemas.microsoft.com/office/drawing/2014/main" id="{8FC1F91B-8A4A-4004-B9E4-9E65168DAF39}"/>
              </a:ext>
            </a:extLst>
          </p:cNvPr>
          <p:cNvSpPr txBox="1">
            <a:spLocks noChangeArrowheads="1"/>
          </p:cNvSpPr>
          <p:nvPr/>
        </p:nvSpPr>
        <p:spPr bwMode="auto">
          <a:xfrm>
            <a:off x="6855132" y="415548"/>
            <a:ext cx="4924099"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latin typeface="Times New Roman" panose="02020603050405020304" pitchFamily="18" charset="0"/>
                <a:cs typeface="Times New Roman" panose="02020603050405020304" pitchFamily="18" charset="0"/>
              </a:rPr>
              <a:t>1/ </a:t>
            </a:r>
            <a:r>
              <a:rPr lang="en-US" sz="3200" b="1" dirty="0" err="1">
                <a:latin typeface="Times New Roman" panose="02020603050405020304" pitchFamily="18" charset="0"/>
                <a:cs typeface="Times New Roman" panose="02020603050405020304" pitchFamily="18" charset="0"/>
              </a:rPr>
              <a:t>Tìm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hiểu</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đề</a:t>
            </a:r>
            <a:endParaRPr lang="vi-VN" sz="3200" b="1" dirty="0">
              <a:latin typeface="Times New Roman" panose="02020603050405020304" pitchFamily="18" charset="0"/>
              <a:cs typeface="Times New Roman" panose="02020603050405020304" pitchFamily="18" charset="0"/>
            </a:endParaRPr>
          </a:p>
        </p:txBody>
      </p:sp>
      <p:sp>
        <p:nvSpPr>
          <p:cNvPr id="17" name="Text Box 7">
            <a:extLst>
              <a:ext uri="{FF2B5EF4-FFF2-40B4-BE49-F238E27FC236}">
                <a16:creationId xmlns:a16="http://schemas.microsoft.com/office/drawing/2014/main" id="{F634F9FA-9F8C-4C10-8FE4-FB2A5FD2D17B}"/>
              </a:ext>
            </a:extLst>
          </p:cNvPr>
          <p:cNvSpPr txBox="1">
            <a:spLocks noChangeArrowheads="1"/>
          </p:cNvSpPr>
          <p:nvPr/>
        </p:nvSpPr>
        <p:spPr bwMode="auto">
          <a:xfrm>
            <a:off x="6821129" y="2531668"/>
            <a:ext cx="4924099"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3200" b="1" dirty="0">
                <a:latin typeface="Times New Roman" panose="02020603050405020304" pitchFamily="18" charset="0"/>
                <a:cs typeface="Times New Roman" panose="02020603050405020304" pitchFamily="18" charset="0"/>
              </a:rPr>
              <a:t>3/ </a:t>
            </a:r>
            <a:r>
              <a:rPr lang="en-US" sz="3200" b="1" dirty="0" err="1">
                <a:latin typeface="Times New Roman" panose="02020603050405020304" pitchFamily="18" charset="0"/>
                <a:cs typeface="Times New Roman" panose="02020603050405020304" pitchFamily="18" charset="0"/>
              </a:rPr>
              <a:t>Lập</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dàn</a:t>
            </a:r>
            <a:r>
              <a:rPr lang="en-US" sz="3200" b="1" dirty="0">
                <a:latin typeface="Times New Roman" panose="02020603050405020304" pitchFamily="18" charset="0"/>
                <a:cs typeface="Times New Roman" panose="02020603050405020304" pitchFamily="18" charset="0"/>
              </a:rPr>
              <a:t> ý</a:t>
            </a:r>
            <a:endParaRPr lang="vi-VN" sz="3200" b="1" dirty="0">
              <a:latin typeface="Times New Roman" panose="02020603050405020304" pitchFamily="18" charset="0"/>
              <a:cs typeface="Times New Roman" panose="02020603050405020304" pitchFamily="18" charset="0"/>
            </a:endParaRPr>
          </a:p>
        </p:txBody>
      </p:sp>
      <p:sp>
        <p:nvSpPr>
          <p:cNvPr id="18" name="Text Box 7">
            <a:extLst>
              <a:ext uri="{FF2B5EF4-FFF2-40B4-BE49-F238E27FC236}">
                <a16:creationId xmlns:a16="http://schemas.microsoft.com/office/drawing/2014/main" id="{BDB3720D-CB37-4B68-B2A6-A20D5A6E791C}"/>
              </a:ext>
            </a:extLst>
          </p:cNvPr>
          <p:cNvSpPr txBox="1">
            <a:spLocks noChangeArrowheads="1"/>
          </p:cNvSpPr>
          <p:nvPr/>
        </p:nvSpPr>
        <p:spPr bwMode="auto">
          <a:xfrm>
            <a:off x="6819232" y="3565145"/>
            <a:ext cx="4924099" cy="1077218"/>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latin typeface="Times New Roman" panose="02020603050405020304" pitchFamily="18" charset="0"/>
                <a:cs typeface="Times New Roman" panose="02020603050405020304" pitchFamily="18" charset="0"/>
              </a:rPr>
              <a:t>4/ </a:t>
            </a:r>
            <a:r>
              <a:rPr lang="en-US" sz="3200" b="1" dirty="0" err="1">
                <a:latin typeface="Times New Roman" panose="02020603050405020304" pitchFamily="18" charset="0"/>
                <a:cs typeface="Times New Roman" panose="02020603050405020304" pitchFamily="18" charset="0"/>
              </a:rPr>
              <a:t>Viết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thành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văn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hoàn</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chỉnh</a:t>
            </a:r>
            <a:endParaRPr lang="vi-VN" sz="3200" b="1" dirty="0">
              <a:latin typeface="Times New Roman" panose="02020603050405020304" pitchFamily="18" charset="0"/>
              <a:cs typeface="Times New Roman" panose="02020603050405020304" pitchFamily="18" charset="0"/>
            </a:endParaRPr>
          </a:p>
        </p:txBody>
      </p:sp>
      <p:sp>
        <p:nvSpPr>
          <p:cNvPr id="19" name="Text Box 7">
            <a:extLst>
              <a:ext uri="{FF2B5EF4-FFF2-40B4-BE49-F238E27FC236}">
                <a16:creationId xmlns:a16="http://schemas.microsoft.com/office/drawing/2014/main" id="{E55E5818-AE1B-47F1-ADE2-D8B93FE28D62}"/>
              </a:ext>
            </a:extLst>
          </p:cNvPr>
          <p:cNvSpPr txBox="1">
            <a:spLocks noChangeArrowheads="1"/>
          </p:cNvSpPr>
          <p:nvPr/>
        </p:nvSpPr>
        <p:spPr bwMode="auto">
          <a:xfrm>
            <a:off x="6819232" y="5034526"/>
            <a:ext cx="4924099" cy="1077218"/>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latin typeface="Times New Roman" panose="02020603050405020304" pitchFamily="18" charset="0"/>
                <a:cs typeface="Times New Roman" panose="02020603050405020304" pitchFamily="18" charset="0"/>
              </a:rPr>
              <a:t>5/ </a:t>
            </a:r>
            <a:r>
              <a:rPr lang="en-US" sz="3200" b="1" dirty="0" err="1">
                <a:latin typeface="Times New Roman" panose="02020603050405020304" pitchFamily="18" charset="0"/>
                <a:cs typeface="Times New Roman" panose="02020603050405020304" pitchFamily="18" charset="0"/>
              </a:rPr>
              <a:t>Đọc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lại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bài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kiểm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tra</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chỉnh</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sửa</a:t>
            </a:r>
            <a:endParaRPr lang="vi-VN" sz="3200" b="1" dirty="0">
              <a:latin typeface="Times New Roman" panose="02020603050405020304" pitchFamily="18" charset="0"/>
              <a:cs typeface="Times New Roman" panose="02020603050405020304" pitchFamily="18" charset="0"/>
            </a:endParaRPr>
          </a:p>
        </p:txBody>
      </p:sp>
      <p:sp>
        <p:nvSpPr>
          <p:cNvPr id="20" name="Rectangle 19">
            <a:extLst>
              <a:ext uri="{FF2B5EF4-FFF2-40B4-BE49-F238E27FC236}">
                <a16:creationId xmlns:a16="http://schemas.microsoft.com/office/drawing/2014/main" id="{C4579D27-6DB7-44C0-BD9B-75793A6CAD40}"/>
              </a:ext>
            </a:extLst>
          </p:cNvPr>
          <p:cNvSpPr/>
          <p:nvPr/>
        </p:nvSpPr>
        <p:spPr>
          <a:xfrm>
            <a:off x="264238" y="854184"/>
            <a:ext cx="6215430" cy="2246769"/>
          </a:xfrm>
          <a:prstGeom prst="rect">
            <a:avLst/>
          </a:prstGeom>
        </p:spPr>
        <p:txBody>
          <a:bodyPr wrap="square">
            <a:spAutoFit/>
          </a:bodyPr>
          <a:lstStyle/>
          <a:p>
            <a:pPr algn="just"/>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Đề</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bài</a:t>
            </a:r>
            <a:r>
              <a:rPr lang="en-US" sz="2800" b="1" dirty="0">
                <a:solidFill>
                  <a:srgbClr val="FF0000"/>
                </a:solidFill>
                <a:latin typeface="Times New Roman" panose="02020603050405020304" pitchFamily="18" charset="0"/>
                <a:cs typeface="Times New Roman" panose="02020603050405020304" pitchFamily="18" charset="0"/>
              </a:rPr>
              <a:t>:</a:t>
            </a:r>
            <a:r>
              <a:rPr lang="vi-VN" sz="2800" dirty="0">
                <a:solidFill>
                  <a:srgbClr val="FF0000"/>
                </a:solidFill>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ởng</a:t>
            </a:r>
            <a:r>
              <a:rPr lang="en-US" sz="2800" dirty="0">
                <a:latin typeface="Times New Roman" panose="02020603050405020304" pitchFamily="18" charset="0"/>
                <a:cs typeface="Times New Roman" panose="02020603050405020304" pitchFamily="18" charset="0"/>
              </a:rPr>
              <a:t> t</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gặp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trò</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vật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Vũ</a:t>
            </a:r>
            <a:r>
              <a:rPr lang="en-US" sz="2800" dirty="0">
                <a:latin typeface="Times New Roman" panose="02020603050405020304" pitchFamily="18" charset="0"/>
                <a:cs typeface="Times New Roman" panose="02020603050405020304" pitchFamily="18" charset="0"/>
              </a:rPr>
              <a:t> N</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trong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Chuyện</a:t>
            </a:r>
            <a:r>
              <a:rPr lang="en-US" sz="2800" dirty="0">
                <a:latin typeface="Times New Roman" panose="02020603050405020304" pitchFamily="18" charset="0"/>
                <a:cs typeface="Times New Roman" panose="02020603050405020304" pitchFamily="18" charset="0"/>
              </a:rPr>
              <a:t> ng</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ời</a:t>
            </a:r>
            <a:r>
              <a:rPr lang="en-US" sz="2800" dirty="0">
                <a:latin typeface="Times New Roman" panose="02020603050405020304" pitchFamily="18" charset="0"/>
                <a:cs typeface="Times New Roman" panose="02020603050405020304" pitchFamily="18" charset="0"/>
              </a:rPr>
              <a:t> con </a:t>
            </a:r>
            <a:r>
              <a:rPr lang="en-US" sz="2800" dirty="0" err="1">
                <a:latin typeface="Times New Roman" panose="02020603050405020304" pitchFamily="18" charset="0"/>
                <a:cs typeface="Times New Roman" panose="02020603050405020304" pitchFamily="18" charset="0"/>
              </a:rPr>
              <a:t>gái</a:t>
            </a:r>
            <a:r>
              <a:rPr lang="en-US" sz="2800" dirty="0">
                <a:latin typeface="Times New Roman" panose="02020603050405020304" pitchFamily="18" charset="0"/>
                <a:cs typeface="Times New Roman" panose="02020603050405020304" pitchFamily="18" charset="0"/>
              </a:rPr>
              <a:t> Nam X</a:t>
            </a:r>
            <a:r>
              <a:rPr lang="vi-VN" sz="2800" dirty="0">
                <a:latin typeface="Times New Roman" panose="02020603050405020304" pitchFamily="18" charset="0"/>
                <a:cs typeface="Times New Roman" panose="02020603050405020304" pitchFamily="18" charset="0"/>
              </a:rPr>
              <a:t>ư</a:t>
            </a:r>
            <a:r>
              <a:rPr lang="en-US" sz="2800" dirty="0" err="1">
                <a:latin typeface="Times New Roman" panose="02020603050405020304" pitchFamily="18" charset="0"/>
                <a:cs typeface="Times New Roman" panose="02020603050405020304" pitchFamily="18" charset="0"/>
              </a:rPr>
              <a:t>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Nguyễn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Dữ</a:t>
            </a:r>
            <a:r>
              <a:rPr lang="en-US" sz="2800" dirty="0">
                <a:latin typeface="Times New Roman" panose="02020603050405020304" pitchFamily="18" charset="0"/>
                <a:cs typeface="Times New Roman" panose="02020603050405020304" pitchFamily="18" charset="0"/>
              </a:rPr>
              <a:t> (</a:t>
            </a:r>
            <a:r>
              <a:rPr lang="vi-VN" sz="2800" dirty="0">
                <a:latin typeface="Times New Roman" panose="02020603050405020304" pitchFamily="18" charset="0"/>
                <a:cs typeface="Times New Roman" panose="02020603050405020304" pitchFamily="18" charset="0"/>
              </a:rPr>
              <a:t>t</a:t>
            </a:r>
            <a:r>
              <a:rPr lang="en-US" sz="2800" dirty="0">
                <a:latin typeface="Times New Roman" panose="02020603050405020304" pitchFamily="18" charset="0"/>
                <a:cs typeface="Times New Roman" panose="02020603050405020304" pitchFamily="18" charset="0"/>
              </a:rPr>
              <a:t>ừ </a:t>
            </a:r>
            <a:r>
              <a:rPr lang="en-US" sz="2800" dirty="0" err="1">
                <a:latin typeface="Times New Roman" panose="02020603050405020304" pitchFamily="18" charset="0"/>
                <a:cs typeface="Times New Roman" panose="02020603050405020304" pitchFamily="18" charset="0"/>
              </a:rPr>
              <a:t>lúc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giặc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a:t>
            </a:r>
            <a:r>
              <a:rPr lang="vi-VN" sz="2800" dirty="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907250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1" nodeType="clickEffect">
                                  <p:stCondLst>
                                    <p:cond delay="0"/>
                                  </p:stCondLst>
                                  <p:childTnLst>
                                    <p:animEffect transition="out" filter="dissolv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down)">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down)">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animEffect transition="in" filter="wipe(down)">
                                      <p:cBhvr>
                                        <p:cTn id="21" dur="500"/>
                                        <p:tgtEl>
                                          <p:spTgt spid="17"/>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animEffect transition="in" filter="wipe(down)">
                                      <p:cBhvr>
                                        <p:cTn id="26" dur="500"/>
                                        <p:tgtEl>
                                          <p:spTgt spid="18"/>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9"/>
                                        </p:tgtEl>
                                        <p:attrNameLst>
                                          <p:attrName>style.visibility</p:attrName>
                                        </p:attrNameLst>
                                      </p:cBhvr>
                                      <p:to>
                                        <p:strVal val="visible"/>
                                      </p:to>
                                    </p:set>
                                    <p:animEffect transition="in" filter="wipe(down)">
                                      <p:cBhvr>
                                        <p:cTn id="31"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1" animBg="1"/>
      <p:bldP spid="15" grpId="0" animBg="1"/>
      <p:bldP spid="16" grpId="0" animBg="1"/>
      <p:bldP spid="17" grpId="0" animBg="1"/>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7">
            <a:extLst>
              <a:ext uri="{FF2B5EF4-FFF2-40B4-BE49-F238E27FC236}">
                <a16:creationId xmlns:a16="http://schemas.microsoft.com/office/drawing/2014/main" id="{9FE86B75-39A0-4911-837B-39CCA9F1196B}"/>
              </a:ext>
            </a:extLst>
          </p:cNvPr>
          <p:cNvSpPr txBox="1">
            <a:spLocks noChangeArrowheads="1"/>
          </p:cNvSpPr>
          <p:nvPr/>
        </p:nvSpPr>
        <p:spPr bwMode="auto">
          <a:xfrm>
            <a:off x="798888" y="2244348"/>
            <a:ext cx="4924099"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solidFill>
                  <a:srgbClr val="FF0000"/>
                </a:solidFill>
                <a:latin typeface="Times New Roman" panose="02020603050405020304" pitchFamily="18" charset="0"/>
                <a:cs typeface="Times New Roman" panose="02020603050405020304" pitchFamily="18" charset="0"/>
              </a:rPr>
              <a:t>1/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hiểu</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đề</a:t>
            </a:r>
            <a:endParaRPr lang="vi-VN" sz="3200" b="1" dirty="0">
              <a:solidFill>
                <a:srgbClr val="FF0000"/>
              </a:solidFill>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3FD19554-65A7-44C2-9499-87BE95641B30}"/>
              </a:ext>
            </a:extLst>
          </p:cNvPr>
          <p:cNvCxnSpPr/>
          <p:nvPr/>
        </p:nvCxnSpPr>
        <p:spPr>
          <a:xfrm flipH="1">
            <a:off x="6834440" y="336035"/>
            <a:ext cx="49212" cy="5530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AutoShape 17">
            <a:extLst>
              <a:ext uri="{FF2B5EF4-FFF2-40B4-BE49-F238E27FC236}">
                <a16:creationId xmlns:a16="http://schemas.microsoft.com/office/drawing/2014/main" id="{92E20AC2-0E5B-417D-AB72-7DCB8C91D7C3}"/>
              </a:ext>
            </a:extLst>
          </p:cNvPr>
          <p:cNvSpPr>
            <a:spLocks noChangeArrowheads="1"/>
          </p:cNvSpPr>
          <p:nvPr/>
        </p:nvSpPr>
        <p:spPr bwMode="auto">
          <a:xfrm>
            <a:off x="6887391" y="569844"/>
            <a:ext cx="5138795" cy="3546679"/>
          </a:xfrm>
          <a:prstGeom prst="cloudCallout">
            <a:avLst>
              <a:gd name="adj1" fmla="val -35069"/>
              <a:gd name="adj2" fmla="val 89502"/>
            </a:avLst>
          </a:prstGeom>
          <a:solidFill>
            <a:srgbClr val="00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Em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hãy</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cho</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biết</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đề</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bài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trên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có</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phải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đề</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văn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tự</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sự</a:t>
            </a:r>
            <a:r>
              <a:rPr lang="en-US" altLang="vi-VN" sz="3600" dirty="0">
                <a:solidFill>
                  <a:srgbClr val="FF0000"/>
                </a:solidFill>
                <a:latin typeface="Times New Roman" panose="02020603050405020304" pitchFamily="18" charset="0"/>
                <a:cs typeface="Times New Roman" panose="02020603050405020304" pitchFamily="18" charset="0"/>
              </a:rPr>
              <a:t> hay </a:t>
            </a:r>
            <a:r>
              <a:rPr lang="en-US" altLang="vi-VN" sz="3600" dirty="0" err="1">
                <a:solidFill>
                  <a:srgbClr val="FF0000"/>
                </a:solidFill>
                <a:latin typeface="Times New Roman" panose="02020603050405020304" pitchFamily="18" charset="0"/>
                <a:cs typeface="Times New Roman" panose="02020603050405020304" pitchFamily="18" charset="0"/>
              </a:rPr>
              <a:t>không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Vì</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sao</a:t>
            </a:r>
            <a:r>
              <a:rPr lang="en-US" altLang="vi-VN" sz="3600" dirty="0">
                <a:solidFill>
                  <a:srgbClr val="FF0000"/>
                </a:solidFill>
                <a:latin typeface="Times New Roman" panose="02020603050405020304" pitchFamily="18" charset="0"/>
                <a:cs typeface="Times New Roman" panose="02020603050405020304" pitchFamily="18" charset="0"/>
              </a:rPr>
              <a:t>?</a:t>
            </a:r>
            <a:endParaRPr lang="en-US" altLang="vi-VN" sz="4400" dirty="0">
              <a:solidFill>
                <a:srgbClr val="FF0000"/>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9FD10A6F-04E7-4DFF-B4F6-77DF68F25656}"/>
              </a:ext>
            </a:extLst>
          </p:cNvPr>
          <p:cNvSpPr/>
          <p:nvPr/>
        </p:nvSpPr>
        <p:spPr>
          <a:xfrm>
            <a:off x="491661" y="314547"/>
            <a:ext cx="6096000" cy="1938992"/>
          </a:xfrm>
          <a:prstGeom prst="rect">
            <a:avLst/>
          </a:prstGeom>
        </p:spPr>
        <p:txBody>
          <a:bodyPr>
            <a:spAutoFit/>
          </a:bodyPr>
          <a:lstStyle/>
          <a:p>
            <a:pPr algn="just">
              <a:buNone/>
            </a:pP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Đề</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bài</a:t>
            </a:r>
            <a:endParaRPr lang="en-US" sz="2400" b="1" dirty="0">
              <a:solidFill>
                <a:srgbClr val="FF0000"/>
              </a:solidFill>
              <a:latin typeface="Times New Roman" panose="02020603050405020304" pitchFamily="18" charset="0"/>
              <a:cs typeface="Times New Roman" panose="02020603050405020304" pitchFamily="18" charset="0"/>
            </a:endParaRPr>
          </a:p>
          <a:p>
            <a:pPr algn="just">
              <a:buNone/>
            </a:pPr>
            <a:r>
              <a:rPr lang="en-US" sz="2400" b="1" dirty="0">
                <a:solidFill>
                  <a:srgbClr val="FF0000"/>
                </a:solidFill>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T</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ởng</a:t>
            </a:r>
            <a:r>
              <a:rPr lang="en-US" sz="2400" dirty="0">
                <a:latin typeface="Times New Roman" panose="02020603050405020304" pitchFamily="18" charset="0"/>
                <a:cs typeface="Times New Roman" panose="02020603050405020304" pitchFamily="18" charset="0"/>
              </a:rPr>
              <a:t> t</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ợng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gặp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gỡ</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trò</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với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nhân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vật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Vũ</a:t>
            </a:r>
            <a:r>
              <a:rPr lang="en-US" sz="2400" dirty="0">
                <a:latin typeface="Times New Roman" panose="02020603050405020304" pitchFamily="18" charset="0"/>
                <a:cs typeface="Times New Roman" panose="02020603050405020304" pitchFamily="18" charset="0"/>
              </a:rPr>
              <a:t> N</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Chuyện</a:t>
            </a:r>
            <a:r>
              <a:rPr lang="en-US" sz="2400" dirty="0">
                <a:latin typeface="Times New Roman" panose="02020603050405020304" pitchFamily="18" charset="0"/>
                <a:cs typeface="Times New Roman" panose="02020603050405020304" pitchFamily="18" charset="0"/>
              </a:rPr>
              <a:t> ng</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ời</a:t>
            </a:r>
            <a:r>
              <a:rPr lang="en-US" sz="2400" dirty="0">
                <a:latin typeface="Times New Roman" panose="02020603050405020304" pitchFamily="18" charset="0"/>
                <a:cs typeface="Times New Roman" panose="02020603050405020304" pitchFamily="18" charset="0"/>
              </a:rPr>
              <a:t> con </a:t>
            </a:r>
            <a:r>
              <a:rPr lang="en-US" sz="2400" dirty="0" err="1">
                <a:latin typeface="Times New Roman" panose="02020603050405020304" pitchFamily="18" charset="0"/>
                <a:cs typeface="Times New Roman" panose="02020603050405020304" pitchFamily="18" charset="0"/>
              </a:rPr>
              <a:t>gái</a:t>
            </a:r>
            <a:r>
              <a:rPr lang="en-US" sz="2400" dirty="0">
                <a:latin typeface="Times New Roman" panose="02020603050405020304" pitchFamily="18" charset="0"/>
                <a:cs typeface="Times New Roman" panose="02020603050405020304" pitchFamily="18" charset="0"/>
              </a:rPr>
              <a:t> Nam X</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nguyễn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Dữ</a:t>
            </a:r>
            <a:r>
              <a:rPr lang="vi-VN" sz="2400" dirty="0">
                <a:latin typeface="Times New Roman" panose="02020603050405020304" pitchFamily="18" charset="0"/>
                <a:cs typeface="Times New Roman" panose="02020603050405020304" pitchFamily="18" charset="0"/>
              </a:rPr>
              <a:t> (t</a:t>
            </a:r>
            <a:r>
              <a:rPr lang="en-US" sz="2400" dirty="0">
                <a:latin typeface="Times New Roman" panose="02020603050405020304" pitchFamily="18" charset="0"/>
                <a:cs typeface="Times New Roman" panose="02020603050405020304" pitchFamily="18" charset="0"/>
              </a:rPr>
              <a:t>ừ </a:t>
            </a:r>
            <a:r>
              <a:rPr lang="en-US" sz="2400" dirty="0" err="1">
                <a:latin typeface="Times New Roman" panose="02020603050405020304" pitchFamily="18" charset="0"/>
                <a:cs typeface="Times New Roman" panose="02020603050405020304" pitchFamily="18" charset="0"/>
              </a:rPr>
              <a:t>lúc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giặc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trở</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a:t>
            </a:r>
            <a:r>
              <a:rPr lang="vi-VN" sz="2400" dirty="0">
                <a:latin typeface="Times New Roman" panose="02020603050405020304" pitchFamily="18" charset="0"/>
                <a:cs typeface="Times New Roman" panose="02020603050405020304" pitchFamily="18" charset="0"/>
              </a:rPr>
              <a:t>.</a:t>
            </a:r>
            <a:endParaRPr lang="en-US" sz="2400" dirty="0"/>
          </a:p>
        </p:txBody>
      </p:sp>
      <p:sp>
        <p:nvSpPr>
          <p:cNvPr id="16" name="Text Box 6">
            <a:extLst>
              <a:ext uri="{FF2B5EF4-FFF2-40B4-BE49-F238E27FC236}">
                <a16:creationId xmlns:a16="http://schemas.microsoft.com/office/drawing/2014/main" id="{2F636F82-D8FD-4498-83AD-F9D1A17AAF78}"/>
              </a:ext>
            </a:extLst>
          </p:cNvPr>
          <p:cNvSpPr txBox="1">
            <a:spLocks noChangeArrowheads="1"/>
          </p:cNvSpPr>
          <p:nvPr/>
        </p:nvSpPr>
        <p:spPr bwMode="auto">
          <a:xfrm>
            <a:off x="7155256" y="161876"/>
            <a:ext cx="4766906" cy="2219838"/>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Đây</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là</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một</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đề</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bài</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văn</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tự</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sự</a:t>
            </a:r>
            <a:r>
              <a:rPr lang="en-US" altLang="en-US" sz="3200" b="1" kern="0" dirty="0">
                <a:solidFill>
                  <a:schemeClr val="bg1"/>
                </a:solidFill>
                <a:latin typeface="Times New Roman" panose="02020603050405020304" pitchFamily="18" charset="0"/>
                <a:cs typeface="Times New Roman" panose="02020603050405020304" pitchFamily="18" charset="0"/>
              </a:rPr>
              <a:t> ( </a:t>
            </a:r>
            <a:r>
              <a:rPr lang="en-US" altLang="en-US" sz="3200" b="1" kern="0" dirty="0" err="1">
                <a:solidFill>
                  <a:schemeClr val="bg1"/>
                </a:solidFill>
                <a:latin typeface="Times New Roman" panose="02020603050405020304" pitchFamily="18" charset="0"/>
                <a:cs typeface="Times New Roman" panose="02020603050405020304" pitchFamily="18" charset="0"/>
              </a:rPr>
              <a:t>kể</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chuyện</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tưởng</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tượng</a:t>
            </a:r>
            <a:r>
              <a:rPr lang="en-US" altLang="en-US" sz="3200" b="1" kern="0" dirty="0">
                <a:solidFill>
                  <a:schemeClr val="bg1"/>
                </a:solidFill>
                <a:latin typeface="Times New Roman" panose="02020603050405020304" pitchFamily="18" charset="0"/>
                <a:cs typeface="Times New Roman" panose="02020603050405020304" pitchFamily="18" charset="0"/>
              </a:rPr>
              <a:t>.</a:t>
            </a:r>
          </a:p>
        </p:txBody>
      </p:sp>
      <p:sp>
        <p:nvSpPr>
          <p:cNvPr id="17" name="Text Box 6">
            <a:extLst>
              <a:ext uri="{FF2B5EF4-FFF2-40B4-BE49-F238E27FC236}">
                <a16:creationId xmlns:a16="http://schemas.microsoft.com/office/drawing/2014/main" id="{F1330EB5-2C39-44E3-97DC-5545DA130DE5}"/>
              </a:ext>
            </a:extLst>
          </p:cNvPr>
          <p:cNvSpPr txBox="1">
            <a:spLocks noChangeArrowheads="1"/>
          </p:cNvSpPr>
          <p:nvPr/>
        </p:nvSpPr>
        <p:spPr bwMode="auto">
          <a:xfrm>
            <a:off x="7212157" y="2751046"/>
            <a:ext cx="4766906" cy="2958502"/>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3200" b="1" kern="0" dirty="0" err="1">
                <a:solidFill>
                  <a:schemeClr val="bg1"/>
                </a:solidFill>
                <a:latin typeface="Times New Roman" panose="02020603050405020304" pitchFamily="18" charset="0"/>
                <a:cs typeface="Times New Roman" panose="02020603050405020304" pitchFamily="18" charset="0"/>
              </a:rPr>
              <a:t>Vì</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đề</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bài</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yêu</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cầu</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người</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viết</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kể</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lại</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cuộc</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gặp</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gỡ</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trò</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chuyện</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với</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nhân</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vật</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Vũ</a:t>
            </a:r>
            <a:r>
              <a:rPr lang="en-US" altLang="en-US" sz="3200" b="1" kern="0" dirty="0">
                <a:solidFill>
                  <a:schemeClr val="bg1"/>
                </a:solidFill>
                <a:latin typeface="Times New Roman" panose="02020603050405020304" pitchFamily="18" charset="0"/>
                <a:cs typeface="Times New Roman" panose="02020603050405020304" pitchFamily="18" charset="0"/>
              </a:rPr>
              <a:t> </a:t>
            </a:r>
            <a:r>
              <a:rPr lang="en-US" altLang="en-US" sz="3200" b="1" kern="0" dirty="0" err="1">
                <a:solidFill>
                  <a:schemeClr val="bg1"/>
                </a:solidFill>
                <a:latin typeface="Times New Roman" panose="02020603050405020304" pitchFamily="18" charset="0"/>
                <a:cs typeface="Times New Roman" panose="02020603050405020304" pitchFamily="18" charset="0"/>
              </a:rPr>
              <a:t>Nương</a:t>
            </a:r>
            <a:r>
              <a:rPr lang="en-US" altLang="en-US" sz="3200" b="1" kern="0" dirty="0">
                <a:solidFill>
                  <a:schemeClr val="bg1"/>
                </a:solidFill>
                <a:latin typeface="Times New Roman" panose="02020603050405020304" pitchFamily="18" charset="0"/>
                <a:cs typeface="Times New Roman" panose="02020603050405020304" pitchFamily="18" charset="0"/>
              </a:rPr>
              <a:t>.</a:t>
            </a:r>
          </a:p>
        </p:txBody>
      </p:sp>
      <p:cxnSp>
        <p:nvCxnSpPr>
          <p:cNvPr id="20" name="Straight Connector 19">
            <a:extLst>
              <a:ext uri="{FF2B5EF4-FFF2-40B4-BE49-F238E27FC236}">
                <a16:creationId xmlns:a16="http://schemas.microsoft.com/office/drawing/2014/main" id="{77695683-C828-46CE-BE1D-683687D60A7D}"/>
              </a:ext>
            </a:extLst>
          </p:cNvPr>
          <p:cNvCxnSpPr>
            <a:cxnSpLocks/>
          </p:cNvCxnSpPr>
          <p:nvPr/>
        </p:nvCxnSpPr>
        <p:spPr>
          <a:xfrm>
            <a:off x="958487" y="1118815"/>
            <a:ext cx="1627981"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1" name="Straight Connector 20">
            <a:extLst>
              <a:ext uri="{FF2B5EF4-FFF2-40B4-BE49-F238E27FC236}">
                <a16:creationId xmlns:a16="http://schemas.microsoft.com/office/drawing/2014/main" id="{78AF82D2-D897-43CD-A276-A0CF845FDC5E}"/>
              </a:ext>
            </a:extLst>
          </p:cNvPr>
          <p:cNvCxnSpPr/>
          <p:nvPr/>
        </p:nvCxnSpPr>
        <p:spPr>
          <a:xfrm>
            <a:off x="2879937" y="1146642"/>
            <a:ext cx="3429000" cy="1588"/>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cxnSp>
        <p:nvCxnSpPr>
          <p:cNvPr id="22" name="Straight Connector 21">
            <a:extLst>
              <a:ext uri="{FF2B5EF4-FFF2-40B4-BE49-F238E27FC236}">
                <a16:creationId xmlns:a16="http://schemas.microsoft.com/office/drawing/2014/main" id="{2E1F0F4D-0719-48C9-B994-BA07A2323D22}"/>
              </a:ext>
            </a:extLst>
          </p:cNvPr>
          <p:cNvCxnSpPr>
            <a:cxnSpLocks/>
          </p:cNvCxnSpPr>
          <p:nvPr/>
        </p:nvCxnSpPr>
        <p:spPr>
          <a:xfrm>
            <a:off x="567434" y="1476855"/>
            <a:ext cx="1857713" cy="0"/>
          </a:xfrm>
          <a:prstGeom prst="line">
            <a:avLst/>
          </a:prstGeom>
          <a:ln w="38100">
            <a:solidFill>
              <a:srgbClr val="FF0000"/>
            </a:solidFill>
          </a:ln>
        </p:spPr>
        <p:style>
          <a:lnRef idx="1">
            <a:schemeClr val="accent2"/>
          </a:lnRef>
          <a:fillRef idx="0">
            <a:schemeClr val="accent2"/>
          </a:fillRef>
          <a:effectRef idx="0">
            <a:schemeClr val="accent2"/>
          </a:effectRef>
          <a:fontRef idx="minor">
            <a:schemeClr val="tx1"/>
          </a:fontRef>
        </p:style>
      </p:cxnSp>
      <p:sp>
        <p:nvSpPr>
          <p:cNvPr id="28" name="AutoShape 17">
            <a:extLst>
              <a:ext uri="{FF2B5EF4-FFF2-40B4-BE49-F238E27FC236}">
                <a16:creationId xmlns:a16="http://schemas.microsoft.com/office/drawing/2014/main" id="{5A696A5D-DEC8-4031-BFB5-FB549B96DF7D}"/>
              </a:ext>
            </a:extLst>
          </p:cNvPr>
          <p:cNvSpPr>
            <a:spLocks noChangeArrowheads="1"/>
          </p:cNvSpPr>
          <p:nvPr/>
        </p:nvSpPr>
        <p:spPr bwMode="auto">
          <a:xfrm>
            <a:off x="6993822" y="683618"/>
            <a:ext cx="5138795" cy="3546679"/>
          </a:xfrm>
          <a:prstGeom prst="cloudCallout">
            <a:avLst>
              <a:gd name="adj1" fmla="val -35069"/>
              <a:gd name="adj2" fmla="val 89502"/>
            </a:avLst>
          </a:prstGeom>
          <a:solidFill>
            <a:schemeClr val="accent2">
              <a:lumMod val="20000"/>
              <a:lumOff val="80000"/>
            </a:schemeClr>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Với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đề</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bài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này</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em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sẽ</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chọn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ngôi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kể</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thứ</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mấy</a:t>
            </a:r>
            <a:r>
              <a:rPr lang="en-US" altLang="vi-VN" sz="3600" dirty="0">
                <a:solidFill>
                  <a:srgbClr val="FF0000"/>
                </a:solidFill>
                <a:latin typeface="Times New Roman" panose="02020603050405020304" pitchFamily="18" charset="0"/>
                <a:cs typeface="Times New Roman" panose="02020603050405020304" pitchFamily="18" charset="0"/>
              </a:rPr>
              <a:t>?</a:t>
            </a:r>
            <a:endParaRPr lang="en-US" altLang="vi-VN" sz="4400" dirty="0">
              <a:solidFill>
                <a:srgbClr val="FF0000"/>
              </a:solidFill>
              <a:latin typeface="Times New Roman" panose="02020603050405020304" pitchFamily="18" charset="0"/>
              <a:cs typeface="Times New Roman" panose="02020603050405020304" pitchFamily="18" charset="0"/>
            </a:endParaRPr>
          </a:p>
        </p:txBody>
      </p:sp>
      <p:sp>
        <p:nvSpPr>
          <p:cNvPr id="30" name="Oval 29">
            <a:extLst>
              <a:ext uri="{FF2B5EF4-FFF2-40B4-BE49-F238E27FC236}">
                <a16:creationId xmlns:a16="http://schemas.microsoft.com/office/drawing/2014/main" id="{C6ADB2EC-D7F4-4F9B-98BE-EA5511C45CEB}"/>
              </a:ext>
            </a:extLst>
          </p:cNvPr>
          <p:cNvSpPr/>
          <p:nvPr/>
        </p:nvSpPr>
        <p:spPr>
          <a:xfrm>
            <a:off x="7861580" y="1099377"/>
            <a:ext cx="3468059" cy="3682371"/>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en-US" sz="3200" b="1" dirty="0" err="1">
                <a:latin typeface="Times New Roman" panose="02020603050405020304" pitchFamily="18" charset="0"/>
                <a:cs typeface="Times New Roman" panose="02020603050405020304" pitchFamily="18" charset="0"/>
              </a:rPr>
              <a:t>Ngôi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thứ</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nhất</a:t>
            </a:r>
            <a:r>
              <a:rPr lang="en-US" sz="3200" b="1" dirty="0">
                <a:latin typeface="Times New Roman" panose="02020603050405020304" pitchFamily="18" charset="0"/>
                <a:cs typeface="Times New Roman" panose="02020603050405020304" pitchFamily="18" charset="0"/>
              </a:rPr>
              <a:t> - </a:t>
            </a:r>
            <a:r>
              <a:rPr lang="en-US" sz="3200" b="1" dirty="0" err="1">
                <a:latin typeface="Times New Roman" panose="02020603050405020304" pitchFamily="18" charset="0"/>
                <a:cs typeface="Times New Roman" panose="02020603050405020304" pitchFamily="18" charset="0"/>
              </a:rPr>
              <a:t>xưng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tôi</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hoặc</a:t>
            </a:r>
            <a:r>
              <a:rPr lang="en-US" sz="3200" b="1" dirty="0">
                <a:latin typeface="Times New Roman" panose="02020603050405020304" pitchFamily="18" charset="0"/>
                <a:cs typeface="Times New Roman" panose="02020603050405020304" pitchFamily="18" charset="0"/>
              </a:rPr>
              <a:t> </a:t>
            </a:r>
          </a:p>
          <a:p>
            <a:pPr algn="ct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em</a:t>
            </a:r>
            <a:r>
              <a:rPr lang="en-US" sz="3200" b="1" dirty="0">
                <a:latin typeface="Times New Roman" panose="02020603050405020304" pitchFamily="18" charset="0"/>
                <a:cs typeface="Times New Roman" panose="02020603050405020304" pitchFamily="18" charset="0"/>
              </a:rPr>
              <a:t>”.</a:t>
            </a:r>
            <a:endParaRPr lang="vi-VN" sz="3200" b="1" dirty="0">
              <a:latin typeface="Times New Roman" panose="02020603050405020304" pitchFamily="18" charset="0"/>
              <a:cs typeface="Times New Roman" panose="02020603050405020304" pitchFamily="18" charset="0"/>
            </a:endParaRPr>
          </a:p>
        </p:txBody>
      </p:sp>
      <p:pic>
        <p:nvPicPr>
          <p:cNvPr id="31" name="Picture 17" descr="viet3">
            <a:extLst>
              <a:ext uri="{FF2B5EF4-FFF2-40B4-BE49-F238E27FC236}">
                <a16:creationId xmlns:a16="http://schemas.microsoft.com/office/drawing/2014/main" id="{6DAE4264-4E83-4A73-96D7-90FBBC403E46}"/>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891407" y="40875"/>
            <a:ext cx="887948" cy="68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45703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1" nodeType="clickEffect">
                                  <p:stCondLst>
                                    <p:cond delay="0"/>
                                  </p:stCondLst>
                                  <p:childTnLst>
                                    <p:animEffect transition="out" filter="dissolv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par>
                          <p:cTn id="13" fill="hold">
                            <p:stCondLst>
                              <p:cond delay="500"/>
                            </p:stCondLst>
                            <p:childTnLst>
                              <p:par>
                                <p:cTn id="14" presetID="2" presetClass="entr" presetSubtype="8" fill="hold" grpId="0" nodeType="afterEffect">
                                  <p:stCondLst>
                                    <p:cond delay="0"/>
                                  </p:stCondLst>
                                  <p:childTnLst>
                                    <p:set>
                                      <p:cBhvr>
                                        <p:cTn id="15" dur="1" fill="hold">
                                          <p:stCondLst>
                                            <p:cond delay="0"/>
                                          </p:stCondLst>
                                        </p:cTn>
                                        <p:tgtEl>
                                          <p:spTgt spid="16"/>
                                        </p:tgtEl>
                                        <p:attrNameLst>
                                          <p:attrName>style.visibility</p:attrName>
                                        </p:attrNameLst>
                                      </p:cBhvr>
                                      <p:to>
                                        <p:strVal val="visible"/>
                                      </p:to>
                                    </p:set>
                                    <p:anim calcmode="lin" valueType="num">
                                      <p:cBhvr additive="base">
                                        <p:cTn id="16" dur="500" fill="hold"/>
                                        <p:tgtEl>
                                          <p:spTgt spid="16"/>
                                        </p:tgtEl>
                                        <p:attrNameLst>
                                          <p:attrName>ppt_x</p:attrName>
                                        </p:attrNameLst>
                                      </p:cBhvr>
                                      <p:tavLst>
                                        <p:tav tm="0">
                                          <p:val>
                                            <p:strVal val="0-#ppt_w/2"/>
                                          </p:val>
                                        </p:tav>
                                        <p:tav tm="100000">
                                          <p:val>
                                            <p:strVal val="#ppt_x"/>
                                          </p:val>
                                        </p:tav>
                                      </p:tavLst>
                                    </p:anim>
                                    <p:anim calcmode="lin" valueType="num">
                                      <p:cBhvr additive="base">
                                        <p:cTn id="17" dur="500" fill="hold"/>
                                        <p:tgtEl>
                                          <p:spTgt spid="16"/>
                                        </p:tgtEl>
                                        <p:attrNameLst>
                                          <p:attrName>ppt_y</p:attrName>
                                        </p:attrNameLst>
                                      </p:cBhvr>
                                      <p:tavLst>
                                        <p:tav tm="0">
                                          <p:val>
                                            <p:strVal val="#ppt_y"/>
                                          </p:val>
                                        </p:tav>
                                        <p:tav tm="100000">
                                          <p:val>
                                            <p:strVal val="#ppt_y"/>
                                          </p:val>
                                        </p:tav>
                                      </p:tavLst>
                                    </p:anim>
                                  </p:childTnLst>
                                </p:cTn>
                              </p:par>
                            </p:childTnLst>
                          </p:cTn>
                        </p:par>
                        <p:par>
                          <p:cTn id="18" fill="hold">
                            <p:stCondLst>
                              <p:cond delay="1000"/>
                            </p:stCondLst>
                            <p:childTnLst>
                              <p:par>
                                <p:cTn id="19" presetID="22" presetClass="entr" presetSubtype="4"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wipe(down)">
                                      <p:cBhvr>
                                        <p:cTn id="21" dur="500"/>
                                        <p:tgtEl>
                                          <p:spTgt spid="20"/>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anim calcmode="lin" valueType="num">
                                      <p:cBhvr additive="base">
                                        <p:cTn id="26" dur="500" fill="hold"/>
                                        <p:tgtEl>
                                          <p:spTgt spid="17"/>
                                        </p:tgtEl>
                                        <p:attrNameLst>
                                          <p:attrName>ppt_x</p:attrName>
                                        </p:attrNameLst>
                                      </p:cBhvr>
                                      <p:tavLst>
                                        <p:tav tm="0">
                                          <p:val>
                                            <p:strVal val="0-#ppt_w/2"/>
                                          </p:val>
                                        </p:tav>
                                        <p:tav tm="100000">
                                          <p:val>
                                            <p:strVal val="#ppt_x"/>
                                          </p:val>
                                        </p:tav>
                                      </p:tavLst>
                                    </p:anim>
                                    <p:anim calcmode="lin" valueType="num">
                                      <p:cBhvr additive="base">
                                        <p:cTn id="27" dur="500" fill="hold"/>
                                        <p:tgtEl>
                                          <p:spTgt spid="17"/>
                                        </p:tgtEl>
                                        <p:attrNameLst>
                                          <p:attrName>ppt_y</p:attrName>
                                        </p:attrNameLst>
                                      </p:cBhvr>
                                      <p:tavLst>
                                        <p:tav tm="0">
                                          <p:val>
                                            <p:strVal val="#ppt_y"/>
                                          </p:val>
                                        </p:tav>
                                        <p:tav tm="100000">
                                          <p:val>
                                            <p:strVal val="#ppt_y"/>
                                          </p:val>
                                        </p:tav>
                                      </p:tavLst>
                                    </p:anim>
                                  </p:childTnLst>
                                </p:cTn>
                              </p:par>
                            </p:childTnLst>
                          </p:cTn>
                        </p:par>
                        <p:par>
                          <p:cTn id="28" fill="hold">
                            <p:stCondLst>
                              <p:cond delay="500"/>
                            </p:stCondLst>
                            <p:childTnLst>
                              <p:par>
                                <p:cTn id="29" presetID="22" presetClass="entr" presetSubtype="4"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wipe(down)">
                                      <p:cBhvr>
                                        <p:cTn id="31" dur="500"/>
                                        <p:tgtEl>
                                          <p:spTgt spid="21"/>
                                        </p:tgtEl>
                                      </p:cBhvr>
                                    </p:animEffect>
                                  </p:childTnLst>
                                </p:cTn>
                              </p:par>
                            </p:childTnLst>
                          </p:cTn>
                        </p:par>
                        <p:par>
                          <p:cTn id="32" fill="hold">
                            <p:stCondLst>
                              <p:cond delay="1000"/>
                            </p:stCondLst>
                            <p:childTnLst>
                              <p:par>
                                <p:cTn id="33" presetID="22" presetClass="entr" presetSubtype="4" fill="hold" nodeType="after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down)">
                                      <p:cBhvr>
                                        <p:cTn id="35" dur="500"/>
                                        <p:tgtEl>
                                          <p:spTgt spid="22"/>
                                        </p:tgtEl>
                                      </p:cBhvr>
                                    </p:animEffect>
                                  </p:childTnLst>
                                </p:cTn>
                              </p:par>
                            </p:childTnLst>
                          </p:cTn>
                        </p:par>
                      </p:childTnLst>
                    </p:cTn>
                  </p:par>
                  <p:par>
                    <p:cTn id="36" fill="hold">
                      <p:stCondLst>
                        <p:cond delay="indefinite"/>
                      </p:stCondLst>
                      <p:childTnLst>
                        <p:par>
                          <p:cTn id="37" fill="hold">
                            <p:stCondLst>
                              <p:cond delay="0"/>
                            </p:stCondLst>
                            <p:childTnLst>
                              <p:par>
                                <p:cTn id="38" presetID="9" presetClass="exit" presetSubtype="0" fill="hold" grpId="1" nodeType="clickEffect">
                                  <p:stCondLst>
                                    <p:cond delay="0"/>
                                  </p:stCondLst>
                                  <p:childTnLst>
                                    <p:animEffect transition="out" filter="dissolve">
                                      <p:cBhvr>
                                        <p:cTn id="39" dur="500"/>
                                        <p:tgtEl>
                                          <p:spTgt spid="16"/>
                                        </p:tgtEl>
                                      </p:cBhvr>
                                    </p:animEffect>
                                    <p:set>
                                      <p:cBhvr>
                                        <p:cTn id="40" dur="1" fill="hold">
                                          <p:stCondLst>
                                            <p:cond delay="499"/>
                                          </p:stCondLst>
                                        </p:cTn>
                                        <p:tgtEl>
                                          <p:spTgt spid="16"/>
                                        </p:tgtEl>
                                        <p:attrNameLst>
                                          <p:attrName>style.visibility</p:attrName>
                                        </p:attrNameLst>
                                      </p:cBhvr>
                                      <p:to>
                                        <p:strVal val="hidden"/>
                                      </p:to>
                                    </p:set>
                                  </p:childTnLst>
                                </p:cTn>
                              </p:par>
                            </p:childTnLst>
                          </p:cTn>
                        </p:par>
                        <p:par>
                          <p:cTn id="41" fill="hold">
                            <p:stCondLst>
                              <p:cond delay="500"/>
                            </p:stCondLst>
                            <p:childTnLst>
                              <p:par>
                                <p:cTn id="42" presetID="9" presetClass="exit" presetSubtype="0" fill="hold" grpId="1" nodeType="afterEffect">
                                  <p:stCondLst>
                                    <p:cond delay="0"/>
                                  </p:stCondLst>
                                  <p:childTnLst>
                                    <p:animEffect transition="out" filter="dissolve">
                                      <p:cBhvr>
                                        <p:cTn id="43" dur="500"/>
                                        <p:tgtEl>
                                          <p:spTgt spid="17"/>
                                        </p:tgtEl>
                                      </p:cBhvr>
                                    </p:animEffect>
                                    <p:set>
                                      <p:cBhvr>
                                        <p:cTn id="44" dur="1" fill="hold">
                                          <p:stCondLst>
                                            <p:cond delay="499"/>
                                          </p:stCondLst>
                                        </p:cTn>
                                        <p:tgtEl>
                                          <p:spTgt spid="17"/>
                                        </p:tgtEl>
                                        <p:attrNameLst>
                                          <p:attrName>style.visibility</p:attrName>
                                        </p:attrNameLst>
                                      </p:cBhvr>
                                      <p:to>
                                        <p:strVal val="hidden"/>
                                      </p:to>
                                    </p:set>
                                  </p:childTnLst>
                                </p:cTn>
                              </p:par>
                            </p:childTnLst>
                          </p:cTn>
                        </p:par>
                        <p:par>
                          <p:cTn id="45" fill="hold">
                            <p:stCondLst>
                              <p:cond delay="1000"/>
                            </p:stCondLst>
                            <p:childTnLst>
                              <p:par>
                                <p:cTn id="46" presetID="22" presetClass="entr" presetSubtype="4" fill="hold" grpId="0" nodeType="afterEffect">
                                  <p:stCondLst>
                                    <p:cond delay="0"/>
                                  </p:stCondLst>
                                  <p:childTnLst>
                                    <p:set>
                                      <p:cBhvr>
                                        <p:cTn id="47" dur="1" fill="hold">
                                          <p:stCondLst>
                                            <p:cond delay="0"/>
                                          </p:stCondLst>
                                        </p:cTn>
                                        <p:tgtEl>
                                          <p:spTgt spid="28"/>
                                        </p:tgtEl>
                                        <p:attrNameLst>
                                          <p:attrName>style.visibility</p:attrName>
                                        </p:attrNameLst>
                                      </p:cBhvr>
                                      <p:to>
                                        <p:strVal val="visible"/>
                                      </p:to>
                                    </p:set>
                                    <p:animEffect transition="in" filter="wipe(down)">
                                      <p:cBhvr>
                                        <p:cTn id="48" dur="500"/>
                                        <p:tgtEl>
                                          <p:spTgt spid="28"/>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xit" presetSubtype="0" fill="hold" grpId="1" nodeType="clickEffect">
                                  <p:stCondLst>
                                    <p:cond delay="0"/>
                                  </p:stCondLst>
                                  <p:childTnLst>
                                    <p:animEffect transition="out" filter="dissolve">
                                      <p:cBhvr>
                                        <p:cTn id="52" dur="500"/>
                                        <p:tgtEl>
                                          <p:spTgt spid="28"/>
                                        </p:tgtEl>
                                      </p:cBhvr>
                                    </p:animEffect>
                                    <p:set>
                                      <p:cBhvr>
                                        <p:cTn id="53" dur="1" fill="hold">
                                          <p:stCondLst>
                                            <p:cond delay="499"/>
                                          </p:stCondLst>
                                        </p:cTn>
                                        <p:tgtEl>
                                          <p:spTgt spid="28"/>
                                        </p:tgtEl>
                                        <p:attrNameLst>
                                          <p:attrName>style.visibility</p:attrName>
                                        </p:attrNameLst>
                                      </p:cBhvr>
                                      <p:to>
                                        <p:strVal val="hidden"/>
                                      </p:to>
                                    </p:set>
                                  </p:childTnLst>
                                </p:cTn>
                              </p:par>
                            </p:childTnLst>
                          </p:cTn>
                        </p:par>
                        <p:par>
                          <p:cTn id="54" fill="hold">
                            <p:stCondLst>
                              <p:cond delay="500"/>
                            </p:stCondLst>
                            <p:childTnLst>
                              <p:par>
                                <p:cTn id="55" presetID="22" presetClass="entr" presetSubtype="4" fill="hold" grpId="0" nodeType="afterEffect">
                                  <p:stCondLst>
                                    <p:cond delay="0"/>
                                  </p:stCondLst>
                                  <p:childTnLst>
                                    <p:set>
                                      <p:cBhvr>
                                        <p:cTn id="56" dur="1" fill="hold">
                                          <p:stCondLst>
                                            <p:cond delay="0"/>
                                          </p:stCondLst>
                                        </p:cTn>
                                        <p:tgtEl>
                                          <p:spTgt spid="30"/>
                                        </p:tgtEl>
                                        <p:attrNameLst>
                                          <p:attrName>style.visibility</p:attrName>
                                        </p:attrNameLst>
                                      </p:cBhvr>
                                      <p:to>
                                        <p:strVal val="visible"/>
                                      </p:to>
                                    </p:set>
                                    <p:animEffect transition="in" filter="wipe(down)">
                                      <p:cBhvr>
                                        <p:cTn id="5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6" grpId="0" animBg="1"/>
      <p:bldP spid="16" grpId="1" animBg="1"/>
      <p:bldP spid="17" grpId="0" animBg="1"/>
      <p:bldP spid="17" grpId="1" animBg="1"/>
      <p:bldP spid="28" grpId="0" animBg="1"/>
      <p:bldP spid="28" grpId="1" animBg="1"/>
      <p:bldP spid="3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3FD19554-65A7-44C2-9499-87BE95641B30}"/>
              </a:ext>
            </a:extLst>
          </p:cNvPr>
          <p:cNvCxnSpPr/>
          <p:nvPr/>
        </p:nvCxnSpPr>
        <p:spPr>
          <a:xfrm flipH="1">
            <a:off x="6684514" y="291870"/>
            <a:ext cx="49212" cy="5530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AutoShape 17">
            <a:extLst>
              <a:ext uri="{FF2B5EF4-FFF2-40B4-BE49-F238E27FC236}">
                <a16:creationId xmlns:a16="http://schemas.microsoft.com/office/drawing/2014/main" id="{92E20AC2-0E5B-417D-AB72-7DCB8C91D7C3}"/>
              </a:ext>
            </a:extLst>
          </p:cNvPr>
          <p:cNvSpPr>
            <a:spLocks noChangeArrowheads="1"/>
          </p:cNvSpPr>
          <p:nvPr/>
        </p:nvSpPr>
        <p:spPr bwMode="auto">
          <a:xfrm>
            <a:off x="6733726" y="729504"/>
            <a:ext cx="5138795" cy="3546679"/>
          </a:xfrm>
          <a:prstGeom prst="cloudCallout">
            <a:avLst>
              <a:gd name="adj1" fmla="val -35069"/>
              <a:gd name="adj2" fmla="val 89502"/>
            </a:avLst>
          </a:prstGeom>
          <a:solidFill>
            <a:srgbClr val="00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Nếu</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như</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được</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gặp</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gỡ</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và</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trò</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chuyện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với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Vũ</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Nương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em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sẽ</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hỏi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về</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điều</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gì</a:t>
            </a:r>
            <a:r>
              <a:rPr lang="en-US" altLang="vi-VN" sz="3600" dirty="0">
                <a:solidFill>
                  <a:srgbClr val="FF0000"/>
                </a:solidFill>
                <a:latin typeface="Times New Roman" panose="02020603050405020304" pitchFamily="18" charset="0"/>
                <a:cs typeface="Times New Roman" panose="02020603050405020304" pitchFamily="18" charset="0"/>
              </a:rPr>
              <a:t>?</a:t>
            </a:r>
            <a:endParaRPr lang="en-US" altLang="vi-VN" sz="6000" dirty="0">
              <a:solidFill>
                <a:srgbClr val="FF0000"/>
              </a:solidFill>
              <a:latin typeface="Times New Roman" panose="02020603050405020304" pitchFamily="18" charset="0"/>
              <a:cs typeface="Times New Roman" panose="02020603050405020304" pitchFamily="18" charset="0"/>
            </a:endParaRPr>
          </a:p>
        </p:txBody>
      </p:sp>
      <p:sp>
        <p:nvSpPr>
          <p:cNvPr id="16" name="Text Box 7">
            <a:extLst>
              <a:ext uri="{FF2B5EF4-FFF2-40B4-BE49-F238E27FC236}">
                <a16:creationId xmlns:a16="http://schemas.microsoft.com/office/drawing/2014/main" id="{C22B0358-01D7-4EE5-B810-26FD65974B9D}"/>
              </a:ext>
            </a:extLst>
          </p:cNvPr>
          <p:cNvSpPr txBox="1">
            <a:spLocks noChangeArrowheads="1"/>
          </p:cNvSpPr>
          <p:nvPr/>
        </p:nvSpPr>
        <p:spPr bwMode="auto">
          <a:xfrm>
            <a:off x="373079" y="277456"/>
            <a:ext cx="1853288"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solidFill>
                  <a:srgbClr val="FF0000"/>
                </a:solidFill>
                <a:latin typeface="Times New Roman" panose="02020603050405020304" pitchFamily="18" charset="0"/>
                <a:cs typeface="Times New Roman" panose="02020603050405020304" pitchFamily="18" charset="0"/>
              </a:rPr>
              <a:t>2/ </a:t>
            </a:r>
            <a:r>
              <a:rPr lang="en-US" sz="3200" b="1" dirty="0" err="1">
                <a:solidFill>
                  <a:srgbClr val="FF0000"/>
                </a:solidFill>
                <a:latin typeface="Times New Roman" panose="02020603050405020304" pitchFamily="18" charset="0"/>
                <a:cs typeface="Times New Roman" panose="02020603050405020304" pitchFamily="18" charset="0"/>
              </a:rPr>
              <a:t>Tìm</a:t>
            </a:r>
            <a:r>
              <a:rPr lang="en-US" sz="3200" b="1" dirty="0">
                <a:solidFill>
                  <a:srgbClr val="FF0000"/>
                </a:solidFill>
                <a:latin typeface="Times New Roman" panose="02020603050405020304" pitchFamily="18" charset="0"/>
                <a:cs typeface="Times New Roman" panose="02020603050405020304" pitchFamily="18" charset="0"/>
              </a:rPr>
              <a:t> ý </a:t>
            </a:r>
            <a:endParaRPr lang="vi-VN" sz="3200" b="1" dirty="0">
              <a:solidFill>
                <a:srgbClr val="FF0000"/>
              </a:solidFill>
              <a:latin typeface="Times New Roman" panose="02020603050405020304" pitchFamily="18" charset="0"/>
              <a:cs typeface="Times New Roman" panose="02020603050405020304" pitchFamily="18" charset="0"/>
            </a:endParaRPr>
          </a:p>
        </p:txBody>
      </p:sp>
      <p:pic>
        <p:nvPicPr>
          <p:cNvPr id="17" name="Picture 17" descr="viet3">
            <a:extLst>
              <a:ext uri="{FF2B5EF4-FFF2-40B4-BE49-F238E27FC236}">
                <a16:creationId xmlns:a16="http://schemas.microsoft.com/office/drawing/2014/main" id="{75A873B0-44AE-47CF-9D57-744B6D9F42A4}"/>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2512102" y="74944"/>
            <a:ext cx="887948" cy="68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AutoShape 17">
            <a:extLst>
              <a:ext uri="{FF2B5EF4-FFF2-40B4-BE49-F238E27FC236}">
                <a16:creationId xmlns:a16="http://schemas.microsoft.com/office/drawing/2014/main" id="{4AAF52D0-D5D4-4D20-8BD2-5C9881D8EA41}"/>
              </a:ext>
            </a:extLst>
          </p:cNvPr>
          <p:cNvSpPr>
            <a:spLocks noChangeArrowheads="1"/>
          </p:cNvSpPr>
          <p:nvPr/>
        </p:nvSpPr>
        <p:spPr bwMode="auto">
          <a:xfrm>
            <a:off x="7067561" y="560576"/>
            <a:ext cx="5138795" cy="3546679"/>
          </a:xfrm>
          <a:prstGeom prst="cloudCallout">
            <a:avLst>
              <a:gd name="adj1" fmla="val -35069"/>
              <a:gd name="adj2" fmla="val 89502"/>
            </a:avLst>
          </a:prstGeom>
          <a:solidFill>
            <a:schemeClr val="accent2">
              <a:lumMod val="20000"/>
              <a:lumOff val="80000"/>
            </a:schemeClr>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200" dirty="0" err="1">
                <a:solidFill>
                  <a:srgbClr val="FF0000"/>
                </a:solidFill>
                <a:latin typeface="Times New Roman" panose="02020603050405020304" pitchFamily="18" charset="0"/>
                <a:cs typeface="Times New Roman" panose="02020603050405020304" pitchFamily="18" charset="0"/>
              </a:rPr>
              <a:t>Em</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hãy</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kể</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lại</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sự</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việc</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chính</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trong</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văn</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bản</a:t>
            </a:r>
            <a:r>
              <a:rPr lang="en-US" altLang="vi-VN" sz="3200" dirty="0">
                <a:solidFill>
                  <a:srgbClr val="FF0000"/>
                </a:solidFill>
                <a:latin typeface="Times New Roman" panose="02020603050405020304" pitchFamily="18" charset="0"/>
                <a:cs typeface="Times New Roman" panose="02020603050405020304" pitchFamily="18" charset="0"/>
              </a:rPr>
              <a:t> “ </a:t>
            </a:r>
            <a:r>
              <a:rPr lang="en-US" altLang="vi-VN" sz="3200" dirty="0" err="1">
                <a:solidFill>
                  <a:srgbClr val="FF0000"/>
                </a:solidFill>
                <a:latin typeface="Times New Roman" panose="02020603050405020304" pitchFamily="18" charset="0"/>
                <a:cs typeface="Times New Roman" panose="02020603050405020304" pitchFamily="18" charset="0"/>
              </a:rPr>
              <a:t>Chuyện</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0000"/>
                </a:solidFill>
                <a:latin typeface="Times New Roman" panose="02020603050405020304" pitchFamily="18" charset="0"/>
                <a:cs typeface="Times New Roman" panose="02020603050405020304" pitchFamily="18" charset="0"/>
              </a:rPr>
              <a:t>người</a:t>
            </a:r>
            <a:r>
              <a:rPr lang="en-US" altLang="vi-VN" sz="3200" dirty="0">
                <a:solidFill>
                  <a:srgbClr val="FF0000"/>
                </a:solidFill>
                <a:latin typeface="Times New Roman" panose="02020603050405020304" pitchFamily="18" charset="0"/>
                <a:cs typeface="Times New Roman" panose="02020603050405020304" pitchFamily="18" charset="0"/>
              </a:rPr>
              <a:t> con </a:t>
            </a:r>
            <a:r>
              <a:rPr lang="en-US" altLang="vi-VN" sz="3200" dirty="0" err="1">
                <a:solidFill>
                  <a:srgbClr val="FF0000"/>
                </a:solidFill>
                <a:latin typeface="Times New Roman" panose="02020603050405020304" pitchFamily="18" charset="0"/>
                <a:cs typeface="Times New Roman" panose="02020603050405020304" pitchFamily="18" charset="0"/>
              </a:rPr>
              <a:t>gái</a:t>
            </a:r>
            <a:r>
              <a:rPr lang="en-US" altLang="vi-VN" sz="3200" dirty="0">
                <a:solidFill>
                  <a:srgbClr val="FF0000"/>
                </a:solidFill>
                <a:latin typeface="Times New Roman" panose="02020603050405020304" pitchFamily="18" charset="0"/>
                <a:cs typeface="Times New Roman" panose="02020603050405020304" pitchFamily="18" charset="0"/>
              </a:rPr>
              <a:t> Nam </a:t>
            </a:r>
            <a:r>
              <a:rPr lang="en-US" altLang="vi-VN" sz="3200" dirty="0" err="1">
                <a:solidFill>
                  <a:srgbClr val="FF0000"/>
                </a:solidFill>
                <a:latin typeface="Times New Roman" panose="02020603050405020304" pitchFamily="18" charset="0"/>
                <a:cs typeface="Times New Roman" panose="02020603050405020304" pitchFamily="18" charset="0"/>
              </a:rPr>
              <a:t>Xương</a:t>
            </a:r>
            <a:r>
              <a:rPr lang="en-US" altLang="vi-VN" sz="3200" dirty="0">
                <a:solidFill>
                  <a:srgbClr val="FF0000"/>
                </a:solidFill>
                <a:latin typeface="Times New Roman" panose="02020603050405020304" pitchFamily="18" charset="0"/>
                <a:cs typeface="Times New Roman" panose="02020603050405020304" pitchFamily="18" charset="0"/>
              </a:rPr>
              <a:t>”.</a:t>
            </a:r>
            <a:endParaRPr lang="en-US" altLang="vi-VN" sz="4000" dirty="0">
              <a:solidFill>
                <a:srgbClr val="FF0000"/>
              </a:solidFill>
              <a:latin typeface="Times New Roman" panose="02020603050405020304" pitchFamily="18" charset="0"/>
              <a:cs typeface="Times New Roman" panose="02020603050405020304" pitchFamily="18" charset="0"/>
            </a:endParaRPr>
          </a:p>
        </p:txBody>
      </p:sp>
      <p:sp>
        <p:nvSpPr>
          <p:cNvPr id="11" name="Text Box 6">
            <a:extLst>
              <a:ext uri="{FF2B5EF4-FFF2-40B4-BE49-F238E27FC236}">
                <a16:creationId xmlns:a16="http://schemas.microsoft.com/office/drawing/2014/main" id="{BB670085-E722-4307-B737-0E03797FB1D8}"/>
              </a:ext>
            </a:extLst>
          </p:cNvPr>
          <p:cNvSpPr txBox="1">
            <a:spLocks noChangeArrowheads="1"/>
          </p:cNvSpPr>
          <p:nvPr/>
        </p:nvSpPr>
        <p:spPr bwMode="auto">
          <a:xfrm>
            <a:off x="6962738" y="74944"/>
            <a:ext cx="5097972" cy="1133965"/>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2400" b="1" kern="0" dirty="0" err="1">
                <a:solidFill>
                  <a:schemeClr val="bg1"/>
                </a:solidFill>
                <a:latin typeface="Times New Roman" panose="02020603050405020304" pitchFamily="18" charset="0"/>
                <a:cs typeface="Times New Roman" panose="02020603050405020304" pitchFamily="18" charset="0"/>
              </a:rPr>
              <a:t>Vũ</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được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Trương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Sinh</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cưới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về</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làm</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vợ</a:t>
            </a:r>
            <a:r>
              <a:rPr lang="en-US" altLang="en-US" sz="2400" b="1" kern="0" dirty="0">
                <a:solidFill>
                  <a:schemeClr val="bg1"/>
                </a:solidFill>
                <a:latin typeface="Times New Roman" panose="02020603050405020304" pitchFamily="18" charset="0"/>
                <a:cs typeface="Times New Roman" panose="02020603050405020304" pitchFamily="18" charset="0"/>
              </a:rPr>
              <a:t>.</a:t>
            </a:r>
          </a:p>
        </p:txBody>
      </p:sp>
      <p:sp>
        <p:nvSpPr>
          <p:cNvPr id="12" name="Text Box 6">
            <a:extLst>
              <a:ext uri="{FF2B5EF4-FFF2-40B4-BE49-F238E27FC236}">
                <a16:creationId xmlns:a16="http://schemas.microsoft.com/office/drawing/2014/main" id="{E753DA4F-9885-41AD-8372-4382D78790E8}"/>
              </a:ext>
            </a:extLst>
          </p:cNvPr>
          <p:cNvSpPr txBox="1">
            <a:spLocks noChangeArrowheads="1"/>
          </p:cNvSpPr>
          <p:nvPr/>
        </p:nvSpPr>
        <p:spPr bwMode="auto">
          <a:xfrm>
            <a:off x="6976886" y="1369332"/>
            <a:ext cx="5131429" cy="1687963"/>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2400" b="1" kern="0" dirty="0" err="1">
                <a:solidFill>
                  <a:schemeClr val="bg1"/>
                </a:solidFill>
                <a:latin typeface="Times New Roman" panose="02020603050405020304" pitchFamily="18" charset="0"/>
                <a:cs typeface="Times New Roman" panose="02020603050405020304" pitchFamily="18" charset="0"/>
              </a:rPr>
              <a:t>Khi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Trương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Sinh</a:t>
            </a:r>
            <a:r>
              <a:rPr lang="en-US" altLang="en-US" sz="2400" b="1" kern="0" dirty="0">
                <a:solidFill>
                  <a:schemeClr val="bg1"/>
                </a:solidFill>
                <a:latin typeface="Times New Roman" panose="02020603050405020304" pitchFamily="18" charset="0"/>
                <a:cs typeface="Times New Roman" panose="02020603050405020304" pitchFamily="18" charset="0"/>
              </a:rPr>
              <a:t> ra </a:t>
            </a:r>
            <a:r>
              <a:rPr lang="en-US" altLang="en-US" sz="2400" b="1" kern="0" dirty="0" err="1">
                <a:solidFill>
                  <a:schemeClr val="bg1"/>
                </a:solidFill>
                <a:latin typeface="Times New Roman" panose="02020603050405020304" pitchFamily="18" charset="0"/>
                <a:cs typeface="Times New Roman" panose="02020603050405020304" pitchFamily="18" charset="0"/>
              </a:rPr>
              <a:t>trận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Vũ</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Nương</a:t>
            </a:r>
            <a:r>
              <a:rPr lang="en-US" altLang="en-US" sz="2400" b="1" kern="0" dirty="0">
                <a:solidFill>
                  <a:schemeClr val="bg1"/>
                </a:solidFill>
                <a:latin typeface="Times New Roman" panose="02020603050405020304" pitchFamily="18" charset="0"/>
                <a:cs typeface="Times New Roman" panose="02020603050405020304" pitchFamily="18" charset="0"/>
              </a:rPr>
              <a:t> ở </a:t>
            </a:r>
            <a:r>
              <a:rPr lang="en-US" altLang="en-US" sz="2400" b="1" kern="0" dirty="0" err="1">
                <a:solidFill>
                  <a:schemeClr val="bg1"/>
                </a:solidFill>
                <a:latin typeface="Times New Roman" panose="02020603050405020304" pitchFamily="18" charset="0"/>
                <a:cs typeface="Times New Roman" panose="02020603050405020304" pitchFamily="18" charset="0"/>
              </a:rPr>
              <a:t>nhà</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chăm</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sóc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mẹ</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chồng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nuôi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dạy</a:t>
            </a:r>
            <a:r>
              <a:rPr lang="en-US" altLang="en-US" sz="2400" b="1" kern="0" dirty="0">
                <a:solidFill>
                  <a:schemeClr val="bg1"/>
                </a:solidFill>
                <a:latin typeface="Times New Roman" panose="02020603050405020304" pitchFamily="18" charset="0"/>
                <a:cs typeface="Times New Roman" panose="02020603050405020304" pitchFamily="18" charset="0"/>
              </a:rPr>
              <a:t> con </a:t>
            </a:r>
            <a:r>
              <a:rPr lang="en-US" altLang="en-US" sz="2400" b="1" kern="0" dirty="0" err="1">
                <a:solidFill>
                  <a:schemeClr val="bg1"/>
                </a:solidFill>
                <a:latin typeface="Times New Roman" panose="02020603050405020304" pitchFamily="18" charset="0"/>
                <a:cs typeface="Times New Roman" panose="02020603050405020304" pitchFamily="18" charset="0"/>
              </a:rPr>
              <a:t>thơ</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chờ</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đợi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chồng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về</a:t>
            </a:r>
            <a:r>
              <a:rPr lang="en-US" altLang="en-US" sz="2400" b="1" kern="0" dirty="0">
                <a:solidFill>
                  <a:schemeClr val="bg1"/>
                </a:solidFill>
                <a:latin typeface="Times New Roman" panose="02020603050405020304" pitchFamily="18" charset="0"/>
                <a:cs typeface="Times New Roman" panose="02020603050405020304" pitchFamily="18" charset="0"/>
              </a:rPr>
              <a:t>.</a:t>
            </a:r>
          </a:p>
        </p:txBody>
      </p:sp>
      <p:sp>
        <p:nvSpPr>
          <p:cNvPr id="15" name="Text Box 6">
            <a:extLst>
              <a:ext uri="{FF2B5EF4-FFF2-40B4-BE49-F238E27FC236}">
                <a16:creationId xmlns:a16="http://schemas.microsoft.com/office/drawing/2014/main" id="{3AA51E2B-293B-4203-8174-D3464B87E345}"/>
              </a:ext>
            </a:extLst>
          </p:cNvPr>
          <p:cNvSpPr txBox="1">
            <a:spLocks noChangeArrowheads="1"/>
          </p:cNvSpPr>
          <p:nvPr/>
        </p:nvSpPr>
        <p:spPr bwMode="auto">
          <a:xfrm>
            <a:off x="6976416" y="3226223"/>
            <a:ext cx="5131429" cy="1687963"/>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2400" b="1" kern="0" dirty="0" err="1">
                <a:solidFill>
                  <a:schemeClr val="bg1"/>
                </a:solidFill>
                <a:latin typeface="Times New Roman" panose="02020603050405020304" pitchFamily="18" charset="0"/>
                <a:cs typeface="Times New Roman" panose="02020603050405020304" pitchFamily="18" charset="0"/>
              </a:rPr>
              <a:t>Giặc</a:t>
            </a:r>
            <a:r>
              <a:rPr lang="en-US" altLang="en-US" sz="2400" b="1" kern="0" dirty="0">
                <a:solidFill>
                  <a:schemeClr val="bg1"/>
                </a:solidFill>
                <a:latin typeface="Times New Roman" panose="02020603050405020304" pitchFamily="18" charset="0"/>
                <a:cs typeface="Times New Roman" panose="02020603050405020304" pitchFamily="18" charset="0"/>
              </a:rPr>
              <a:t> tan, </a:t>
            </a:r>
            <a:r>
              <a:rPr lang="en-US" altLang="en-US" sz="2400" b="1" kern="0" dirty="0" err="1">
                <a:solidFill>
                  <a:schemeClr val="bg1"/>
                </a:solidFill>
                <a:latin typeface="Times New Roman" panose="02020603050405020304" pitchFamily="18" charset="0"/>
                <a:cs typeface="Times New Roman" panose="02020603050405020304" pitchFamily="18" charset="0"/>
              </a:rPr>
              <a:t>Trương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Sinh</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trở</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về</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Vũ</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bị</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nghi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oan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phụ</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tình</a:t>
            </a:r>
            <a:r>
              <a:rPr lang="en-US" altLang="en-US" sz="2400" b="1" kern="0" dirty="0">
                <a:solidFill>
                  <a:schemeClr val="bg1"/>
                </a:solidFill>
                <a:latin typeface="Times New Roman" panose="02020603050405020304" pitchFamily="18" charset="0"/>
                <a:cs typeface="Times New Roman" panose="02020603050405020304" pitchFamily="18" charset="0"/>
              </a:rPr>
              <a:t> , </a:t>
            </a:r>
            <a:r>
              <a:rPr lang="en-US" altLang="en-US" sz="2400" b="1" kern="0" dirty="0" err="1">
                <a:solidFill>
                  <a:schemeClr val="bg1"/>
                </a:solidFill>
                <a:latin typeface="Times New Roman" panose="02020603050405020304" pitchFamily="18" charset="0"/>
                <a:cs typeface="Times New Roman" panose="02020603050405020304" pitchFamily="18" charset="0"/>
              </a:rPr>
              <a:t>kết</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thúc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cuộc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đời</a:t>
            </a:r>
            <a:r>
              <a:rPr lang="en-US" altLang="en-US" sz="2400" b="1" kern="0" dirty="0">
                <a:solidFill>
                  <a:schemeClr val="bg1"/>
                </a:solidFill>
                <a:latin typeface="Times New Roman" panose="02020603050405020304" pitchFamily="18" charset="0"/>
                <a:cs typeface="Times New Roman" panose="02020603050405020304" pitchFamily="18" charset="0"/>
              </a:rPr>
              <a:t> ở </a:t>
            </a:r>
            <a:r>
              <a:rPr lang="en-US" altLang="en-US" sz="2400" b="1" kern="0" dirty="0" err="1">
                <a:solidFill>
                  <a:schemeClr val="bg1"/>
                </a:solidFill>
                <a:latin typeface="Times New Roman" panose="02020603050405020304" pitchFamily="18" charset="0"/>
                <a:cs typeface="Times New Roman" panose="02020603050405020304" pitchFamily="18" charset="0"/>
              </a:rPr>
              <a:t>bến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Hoàng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Giang</a:t>
            </a:r>
            <a:r>
              <a:rPr lang="en-US" altLang="en-US" sz="2400" b="1" kern="0" dirty="0">
                <a:solidFill>
                  <a:schemeClr val="bg1"/>
                </a:solidFill>
                <a:latin typeface="Times New Roman" panose="02020603050405020304" pitchFamily="18" charset="0"/>
                <a:cs typeface="Times New Roman" panose="02020603050405020304" pitchFamily="18" charset="0"/>
              </a:rPr>
              <a:t> .</a:t>
            </a:r>
          </a:p>
        </p:txBody>
      </p:sp>
      <p:sp>
        <p:nvSpPr>
          <p:cNvPr id="18" name="Text Box 6">
            <a:extLst>
              <a:ext uri="{FF2B5EF4-FFF2-40B4-BE49-F238E27FC236}">
                <a16:creationId xmlns:a16="http://schemas.microsoft.com/office/drawing/2014/main" id="{E6C20B02-81D8-4954-B813-80532842A1EC}"/>
              </a:ext>
            </a:extLst>
          </p:cNvPr>
          <p:cNvSpPr txBox="1">
            <a:spLocks noChangeArrowheads="1"/>
          </p:cNvSpPr>
          <p:nvPr/>
        </p:nvSpPr>
        <p:spPr bwMode="auto">
          <a:xfrm>
            <a:off x="6976416" y="5023970"/>
            <a:ext cx="5131429" cy="1133965"/>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eaLnBrk="1" fontAlgn="base" latinLnBrk="0" hangingPunct="1">
              <a:lnSpc>
                <a:spcPct val="150000"/>
              </a:lnSpc>
              <a:spcBef>
                <a:spcPct val="50000"/>
              </a:spcBef>
              <a:spcAft>
                <a:spcPct val="0"/>
              </a:spcAft>
              <a:buClrTx/>
              <a:buSzTx/>
              <a:buFontTx/>
              <a:buNone/>
              <a:tabLst/>
              <a:defRPr/>
            </a:pPr>
            <a:r>
              <a:rPr lang="en-US" altLang="en-US" sz="2400" b="1" kern="0" dirty="0" err="1">
                <a:solidFill>
                  <a:schemeClr val="bg1"/>
                </a:solidFill>
                <a:latin typeface="Times New Roman" panose="02020603050405020304" pitchFamily="18" charset="0"/>
                <a:cs typeface="Times New Roman" panose="02020603050405020304" pitchFamily="18" charset="0"/>
              </a:rPr>
              <a:t>Trương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Sinh</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lập</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đàn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giải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oan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cho</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Vũ</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Nương</a:t>
            </a:r>
            <a:r>
              <a:rPr lang="en-US" altLang="en-US" sz="2400" b="1" kern="0" dirty="0">
                <a:solidFill>
                  <a:schemeClr val="bg1"/>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57725992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1" nodeType="clickEffect">
                                  <p:stCondLst>
                                    <p:cond delay="0"/>
                                  </p:stCondLst>
                                  <p:childTnLst>
                                    <p:animEffect transition="out" filter="dissolv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par>
                          <p:cTn id="13" fill="hold">
                            <p:stCondLst>
                              <p:cond delay="500"/>
                            </p:stCondLst>
                            <p:childTnLst>
                              <p:par>
                                <p:cTn id="14" presetID="22" presetClass="entr" presetSubtype="4" fill="hold" grpId="0" nodeType="after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ipe(down)">
                                      <p:cBhvr>
                                        <p:cTn id="16" dur="5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9" presetClass="exit" presetSubtype="0" fill="hold" grpId="1" nodeType="clickEffect">
                                  <p:stCondLst>
                                    <p:cond delay="0"/>
                                  </p:stCondLst>
                                  <p:childTnLst>
                                    <p:animEffect transition="out" filter="dissolve">
                                      <p:cBhvr>
                                        <p:cTn id="20" dur="500"/>
                                        <p:tgtEl>
                                          <p:spTgt spid="10"/>
                                        </p:tgtEl>
                                      </p:cBhvr>
                                    </p:animEffect>
                                    <p:set>
                                      <p:cBhvr>
                                        <p:cTn id="21" dur="1" fill="hold">
                                          <p:stCondLst>
                                            <p:cond delay="499"/>
                                          </p:stCondLst>
                                        </p:cTn>
                                        <p:tgtEl>
                                          <p:spTgt spid="10"/>
                                        </p:tgtEl>
                                        <p:attrNameLst>
                                          <p:attrName>style.visibility</p:attrName>
                                        </p:attrNameLst>
                                      </p:cBhvr>
                                      <p:to>
                                        <p:strVal val="hidden"/>
                                      </p:to>
                                    </p:set>
                                  </p:childTnLst>
                                </p:cTn>
                              </p:par>
                            </p:childTnLst>
                          </p:cTn>
                        </p:par>
                      </p:childTnLst>
                    </p:cTn>
                  </p:par>
                  <p:par>
                    <p:cTn id="22" fill="hold">
                      <p:stCondLst>
                        <p:cond delay="indefinite"/>
                      </p:stCondLst>
                      <p:childTnLst>
                        <p:par>
                          <p:cTn id="23" fill="hold">
                            <p:stCondLst>
                              <p:cond delay="0"/>
                            </p:stCondLst>
                            <p:childTnLst>
                              <p:par>
                                <p:cTn id="24" presetID="2" presetClass="entr" presetSubtype="8" fill="hold" grpId="0"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additive="base">
                                        <p:cTn id="26" dur="500" fill="hold"/>
                                        <p:tgtEl>
                                          <p:spTgt spid="11"/>
                                        </p:tgtEl>
                                        <p:attrNameLst>
                                          <p:attrName>ppt_x</p:attrName>
                                        </p:attrNameLst>
                                      </p:cBhvr>
                                      <p:tavLst>
                                        <p:tav tm="0">
                                          <p:val>
                                            <p:strVal val="0-#ppt_w/2"/>
                                          </p:val>
                                        </p:tav>
                                        <p:tav tm="100000">
                                          <p:val>
                                            <p:strVal val="#ppt_x"/>
                                          </p:val>
                                        </p:tav>
                                      </p:tavLst>
                                    </p:anim>
                                    <p:anim calcmode="lin" valueType="num">
                                      <p:cBhvr additive="base">
                                        <p:cTn id="27"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8"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 calcmode="lin" valueType="num">
                                      <p:cBhvr additive="base">
                                        <p:cTn id="32" dur="500" fill="hold"/>
                                        <p:tgtEl>
                                          <p:spTgt spid="12"/>
                                        </p:tgtEl>
                                        <p:attrNameLst>
                                          <p:attrName>ppt_x</p:attrName>
                                        </p:attrNameLst>
                                      </p:cBhvr>
                                      <p:tavLst>
                                        <p:tav tm="0">
                                          <p:val>
                                            <p:strVal val="0-#ppt_w/2"/>
                                          </p:val>
                                        </p:tav>
                                        <p:tav tm="100000">
                                          <p:val>
                                            <p:strVal val="#ppt_x"/>
                                          </p:val>
                                        </p:tav>
                                      </p:tavLst>
                                    </p:anim>
                                    <p:anim calcmode="lin" valueType="num">
                                      <p:cBhvr additive="base">
                                        <p:cTn id="33"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8" fill="hold" grpId="0" nodeType="clickEffect">
                                  <p:stCondLst>
                                    <p:cond delay="0"/>
                                  </p:stCondLst>
                                  <p:childTnLst>
                                    <p:set>
                                      <p:cBhvr>
                                        <p:cTn id="37" dur="1" fill="hold">
                                          <p:stCondLst>
                                            <p:cond delay="0"/>
                                          </p:stCondLst>
                                        </p:cTn>
                                        <p:tgtEl>
                                          <p:spTgt spid="15"/>
                                        </p:tgtEl>
                                        <p:attrNameLst>
                                          <p:attrName>style.visibility</p:attrName>
                                        </p:attrNameLst>
                                      </p:cBhvr>
                                      <p:to>
                                        <p:strVal val="visible"/>
                                      </p:to>
                                    </p:set>
                                    <p:anim calcmode="lin" valueType="num">
                                      <p:cBhvr additive="base">
                                        <p:cTn id="38" dur="500" fill="hold"/>
                                        <p:tgtEl>
                                          <p:spTgt spid="15"/>
                                        </p:tgtEl>
                                        <p:attrNameLst>
                                          <p:attrName>ppt_x</p:attrName>
                                        </p:attrNameLst>
                                      </p:cBhvr>
                                      <p:tavLst>
                                        <p:tav tm="0">
                                          <p:val>
                                            <p:strVal val="0-#ppt_w/2"/>
                                          </p:val>
                                        </p:tav>
                                        <p:tav tm="100000">
                                          <p:val>
                                            <p:strVal val="#ppt_x"/>
                                          </p:val>
                                        </p:tav>
                                      </p:tavLst>
                                    </p:anim>
                                    <p:anim calcmode="lin" valueType="num">
                                      <p:cBhvr additive="base">
                                        <p:cTn id="39" dur="500" fill="hold"/>
                                        <p:tgtEl>
                                          <p:spTgt spid="15"/>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8" fill="hold" grpId="0" nodeType="clickEffect">
                                  <p:stCondLst>
                                    <p:cond delay="0"/>
                                  </p:stCondLst>
                                  <p:childTnLst>
                                    <p:set>
                                      <p:cBhvr>
                                        <p:cTn id="43" dur="1" fill="hold">
                                          <p:stCondLst>
                                            <p:cond delay="0"/>
                                          </p:stCondLst>
                                        </p:cTn>
                                        <p:tgtEl>
                                          <p:spTgt spid="18"/>
                                        </p:tgtEl>
                                        <p:attrNameLst>
                                          <p:attrName>style.visibility</p:attrName>
                                        </p:attrNameLst>
                                      </p:cBhvr>
                                      <p:to>
                                        <p:strVal val="visible"/>
                                      </p:to>
                                    </p:set>
                                    <p:anim calcmode="lin" valueType="num">
                                      <p:cBhvr additive="base">
                                        <p:cTn id="44" dur="500" fill="hold"/>
                                        <p:tgtEl>
                                          <p:spTgt spid="18"/>
                                        </p:tgtEl>
                                        <p:attrNameLst>
                                          <p:attrName>ppt_x</p:attrName>
                                        </p:attrNameLst>
                                      </p:cBhvr>
                                      <p:tavLst>
                                        <p:tav tm="0">
                                          <p:val>
                                            <p:strVal val="0-#ppt_w/2"/>
                                          </p:val>
                                        </p:tav>
                                        <p:tav tm="100000">
                                          <p:val>
                                            <p:strVal val="#ppt_x"/>
                                          </p:val>
                                        </p:tav>
                                      </p:tavLst>
                                    </p:anim>
                                    <p:anim calcmode="lin" valueType="num">
                                      <p:cBhvr additive="base">
                                        <p:cTn id="45" dur="500" fill="hold"/>
                                        <p:tgtEl>
                                          <p:spTgt spid="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2" grpId="0" animBg="1"/>
      <p:bldP spid="15" grpId="0" animBg="1"/>
      <p:bldP spid="1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7">
            <a:extLst>
              <a:ext uri="{FF2B5EF4-FFF2-40B4-BE49-F238E27FC236}">
                <a16:creationId xmlns:a16="http://schemas.microsoft.com/office/drawing/2014/main" id="{8C24F77A-C353-4D28-A371-75761EA62879}"/>
              </a:ext>
            </a:extLst>
          </p:cNvPr>
          <p:cNvSpPr txBox="1">
            <a:spLocks noChangeArrowheads="1"/>
          </p:cNvSpPr>
          <p:nvPr/>
        </p:nvSpPr>
        <p:spPr bwMode="auto">
          <a:xfrm>
            <a:off x="165814" y="80994"/>
            <a:ext cx="2640776" cy="523220"/>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2800" b="1" dirty="0">
                <a:solidFill>
                  <a:srgbClr val="FF0000"/>
                </a:solidFill>
                <a:latin typeface="Times New Roman" panose="02020603050405020304" pitchFamily="18" charset="0"/>
                <a:cs typeface="Times New Roman" panose="02020603050405020304" pitchFamily="18" charset="0"/>
              </a:rPr>
              <a:t>3/ </a:t>
            </a:r>
            <a:r>
              <a:rPr lang="en-US" sz="2800" b="1" dirty="0" err="1">
                <a:solidFill>
                  <a:srgbClr val="FF0000"/>
                </a:solidFill>
                <a:latin typeface="Times New Roman" panose="02020603050405020304" pitchFamily="18" charset="0"/>
                <a:cs typeface="Times New Roman" panose="02020603050405020304" pitchFamily="18" charset="0"/>
              </a:rPr>
              <a:t>Lập</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dàn</a:t>
            </a:r>
            <a:r>
              <a:rPr lang="en-US" sz="2800" b="1" dirty="0">
                <a:solidFill>
                  <a:srgbClr val="FF0000"/>
                </a:solidFill>
                <a:latin typeface="Times New Roman" panose="02020603050405020304" pitchFamily="18" charset="0"/>
                <a:cs typeface="Times New Roman" panose="02020603050405020304" pitchFamily="18" charset="0"/>
              </a:rPr>
              <a:t> ý</a:t>
            </a:r>
            <a:endParaRPr lang="vi-VN" sz="2800" b="1" dirty="0">
              <a:solidFill>
                <a:srgbClr val="FF0000"/>
              </a:solidFill>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1ED17A12-1353-42C6-A5BD-351FBC402DBE}"/>
              </a:ext>
            </a:extLst>
          </p:cNvPr>
          <p:cNvCxnSpPr>
            <a:cxnSpLocks/>
          </p:cNvCxnSpPr>
          <p:nvPr/>
        </p:nvCxnSpPr>
        <p:spPr>
          <a:xfrm flipH="1">
            <a:off x="6881614" y="277456"/>
            <a:ext cx="30383" cy="6513561"/>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AutoShape 17">
            <a:extLst>
              <a:ext uri="{FF2B5EF4-FFF2-40B4-BE49-F238E27FC236}">
                <a16:creationId xmlns:a16="http://schemas.microsoft.com/office/drawing/2014/main" id="{B07D4FBA-6F73-4E31-A8D2-FF65ACF45E97}"/>
              </a:ext>
            </a:extLst>
          </p:cNvPr>
          <p:cNvSpPr>
            <a:spLocks noChangeArrowheads="1"/>
          </p:cNvSpPr>
          <p:nvPr/>
        </p:nvSpPr>
        <p:spPr bwMode="auto">
          <a:xfrm>
            <a:off x="6754589" y="66983"/>
            <a:ext cx="5138795" cy="3843130"/>
          </a:xfrm>
          <a:prstGeom prst="cloudCallout">
            <a:avLst>
              <a:gd name="adj1" fmla="val -35069"/>
              <a:gd name="adj2" fmla="val 89502"/>
            </a:avLst>
          </a:prstGeom>
          <a:solidFill>
            <a:srgbClr val="00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Một</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bài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văn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kể</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chuyện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gồm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mấy</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phần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Nêu</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nhiệm</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vụ</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từng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phần</a:t>
            </a:r>
            <a:r>
              <a:rPr lang="en-US" altLang="vi-VN" sz="3600" dirty="0">
                <a:solidFill>
                  <a:srgbClr val="FF0000"/>
                </a:solidFill>
                <a:latin typeface="Times New Roman" panose="02020603050405020304" pitchFamily="18" charset="0"/>
                <a:cs typeface="Times New Roman" panose="02020603050405020304" pitchFamily="18" charset="0"/>
              </a:rPr>
              <a:t>?</a:t>
            </a:r>
            <a:endParaRPr lang="en-US" altLang="vi-VN" sz="4400" dirty="0">
              <a:solidFill>
                <a:srgbClr val="FF0000"/>
              </a:solidFill>
              <a:latin typeface="Times New Roman" panose="02020603050405020304" pitchFamily="18" charset="0"/>
              <a:cs typeface="Times New Roman" panose="02020603050405020304" pitchFamily="18" charset="0"/>
            </a:endParaRPr>
          </a:p>
        </p:txBody>
      </p:sp>
      <p:sp>
        <p:nvSpPr>
          <p:cNvPr id="10" name="Text Box 6">
            <a:extLst>
              <a:ext uri="{FF2B5EF4-FFF2-40B4-BE49-F238E27FC236}">
                <a16:creationId xmlns:a16="http://schemas.microsoft.com/office/drawing/2014/main" id="{25391BEE-35CB-4E8F-A228-727C6440063F}"/>
              </a:ext>
            </a:extLst>
          </p:cNvPr>
          <p:cNvSpPr txBox="1">
            <a:spLocks noChangeArrowheads="1"/>
          </p:cNvSpPr>
          <p:nvPr/>
        </p:nvSpPr>
        <p:spPr bwMode="auto">
          <a:xfrm>
            <a:off x="6978256" y="448810"/>
            <a:ext cx="5097972" cy="1687963"/>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150000"/>
              </a:lnSpc>
              <a:spcBef>
                <a:spcPct val="50000"/>
              </a:spcBef>
              <a:spcAft>
                <a:spcPct val="0"/>
              </a:spcAft>
              <a:defRPr/>
            </a:pPr>
            <a:r>
              <a:rPr lang="en-US" altLang="en-US" sz="2400" b="1" kern="0" dirty="0" err="1">
                <a:solidFill>
                  <a:srgbClr val="FFFF00"/>
                </a:solidFill>
                <a:latin typeface="Times New Roman" panose="02020603050405020304" pitchFamily="18" charset="0"/>
                <a:cs typeface="Times New Roman" panose="02020603050405020304" pitchFamily="18" charset="0"/>
              </a:rPr>
              <a:t>Mở</a:t>
            </a:r>
            <a:r>
              <a:rPr lang="en-US" altLang="en-US" sz="2400" b="1" kern="0" dirty="0">
                <a:solidFill>
                  <a:srgbClr val="FFFF00"/>
                </a:solidFill>
                <a:latin typeface="Times New Roman" panose="02020603050405020304" pitchFamily="18" charset="0"/>
                <a:cs typeface="Times New Roman" panose="02020603050405020304" pitchFamily="18" charset="0"/>
              </a:rPr>
              <a:t> </a:t>
            </a:r>
            <a:r>
              <a:rPr lang="en-US" altLang="en-US" sz="2400" b="1" kern="0" dirty="0" err="1">
                <a:solidFill>
                  <a:srgbClr val="FFFF00"/>
                </a:solidFill>
                <a:latin typeface="Times New Roman" panose="02020603050405020304" pitchFamily="18" charset="0"/>
                <a:cs typeface="Times New Roman" panose="02020603050405020304" pitchFamily="18" charset="0"/>
              </a:rPr>
              <a:t>bài</a:t>
            </a:r>
            <a:r>
              <a:rPr lang="en-US" altLang="en-US" sz="2400" b="1" kern="0" dirty="0">
                <a:solidFill>
                  <a:srgbClr val="FFFF00"/>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Giới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thiệu</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nhân</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vật</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và</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tình</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huống</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gặp</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gỡ</a:t>
            </a:r>
            <a:r>
              <a:rPr lang="en-US" altLang="en-US" sz="2400" b="1" kern="0" dirty="0">
                <a:solidFill>
                  <a:schemeClr val="bg1"/>
                </a:solidFill>
                <a:latin typeface="Times New Roman" panose="02020603050405020304" pitchFamily="18" charset="0"/>
                <a:cs typeface="Times New Roman" panose="02020603050405020304" pitchFamily="18" charset="0"/>
              </a:rPr>
              <a:t>.</a:t>
            </a:r>
            <a:r>
              <a:rPr lang="en-US" sz="2400" dirty="0">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Gặp</a:t>
            </a:r>
            <a:r>
              <a:rPr lang="en-US" sz="2400" dirty="0">
                <a:solidFill>
                  <a:schemeClr val="bg1"/>
                </a:solidFill>
                <a:latin typeface="Times New Roman" panose="02020603050405020304" pitchFamily="18" charset="0"/>
                <a:cs typeface="Times New Roman" panose="02020603050405020304" pitchFamily="18" charset="0"/>
              </a:rPr>
              <a:t> ai? Ở </a:t>
            </a:r>
            <a:r>
              <a:rPr lang="en-US" sz="2400" dirty="0" err="1">
                <a:solidFill>
                  <a:schemeClr val="bg1"/>
                </a:solidFill>
                <a:latin typeface="Times New Roman" panose="02020603050405020304" pitchFamily="18" charset="0"/>
                <a:cs typeface="Times New Roman" panose="02020603050405020304" pitchFamily="18" charset="0"/>
              </a:rPr>
              <a:t>đâu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Dịp</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nào</a:t>
            </a:r>
            <a:r>
              <a:rPr lang="en-US" sz="2400" dirty="0">
                <a:solidFill>
                  <a:schemeClr val="bg1"/>
                </a:solidFill>
                <a:latin typeface="Times New Roman" panose="02020603050405020304" pitchFamily="18" charset="0"/>
                <a:cs typeface="Times New Roman" panose="02020603050405020304" pitchFamily="18" charset="0"/>
              </a:rPr>
              <a:t>?)</a:t>
            </a:r>
            <a:endParaRPr lang="en-US" altLang="en-US" sz="2400" b="1" kern="0" dirty="0">
              <a:solidFill>
                <a:schemeClr val="bg1"/>
              </a:solidFill>
              <a:latin typeface="Times New Roman" panose="02020603050405020304" pitchFamily="18" charset="0"/>
              <a:cs typeface="Times New Roman" panose="02020603050405020304" pitchFamily="18" charset="0"/>
            </a:endParaRPr>
          </a:p>
        </p:txBody>
      </p:sp>
      <p:sp>
        <p:nvSpPr>
          <p:cNvPr id="11" name="Text Box 6">
            <a:extLst>
              <a:ext uri="{FF2B5EF4-FFF2-40B4-BE49-F238E27FC236}">
                <a16:creationId xmlns:a16="http://schemas.microsoft.com/office/drawing/2014/main" id="{6D4B16FB-80C5-42A1-8C3E-D067FD839ED4}"/>
              </a:ext>
            </a:extLst>
          </p:cNvPr>
          <p:cNvSpPr txBox="1">
            <a:spLocks noChangeArrowheads="1"/>
          </p:cNvSpPr>
          <p:nvPr/>
        </p:nvSpPr>
        <p:spPr bwMode="auto">
          <a:xfrm>
            <a:off x="6997264" y="2627374"/>
            <a:ext cx="5097972" cy="1133965"/>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eaLnBrk="1" fontAlgn="base" latinLnBrk="0" hangingPunct="1">
              <a:lnSpc>
                <a:spcPct val="150000"/>
              </a:lnSpc>
              <a:spcBef>
                <a:spcPct val="50000"/>
              </a:spcBef>
              <a:spcAft>
                <a:spcPct val="0"/>
              </a:spcAft>
              <a:buClrTx/>
              <a:buSzTx/>
              <a:buFontTx/>
              <a:buNone/>
              <a:tabLst/>
              <a:defRPr/>
            </a:pPr>
            <a:r>
              <a:rPr lang="en-US" altLang="en-US" sz="2400" b="1" kern="0" dirty="0" err="1">
                <a:solidFill>
                  <a:srgbClr val="FFFF00"/>
                </a:solidFill>
                <a:latin typeface="Times New Roman" panose="02020603050405020304" pitchFamily="18" charset="0"/>
                <a:cs typeface="Times New Roman" panose="02020603050405020304" pitchFamily="18" charset="0"/>
              </a:rPr>
              <a:t>Thân</a:t>
            </a:r>
            <a:r>
              <a:rPr lang="en-US" altLang="en-US" sz="2400" b="1" kern="0" dirty="0">
                <a:solidFill>
                  <a:srgbClr val="FFFF00"/>
                </a:solidFill>
                <a:latin typeface="Times New Roman" panose="02020603050405020304" pitchFamily="18" charset="0"/>
                <a:cs typeface="Times New Roman" panose="02020603050405020304" pitchFamily="18" charset="0"/>
              </a:rPr>
              <a:t> </a:t>
            </a:r>
            <a:r>
              <a:rPr lang="en-US" altLang="en-US" sz="2400" b="1" kern="0" dirty="0" err="1">
                <a:solidFill>
                  <a:srgbClr val="FFFF00"/>
                </a:solidFill>
                <a:latin typeface="Times New Roman" panose="02020603050405020304" pitchFamily="18" charset="0"/>
                <a:cs typeface="Times New Roman" panose="02020603050405020304" pitchFamily="18" charset="0"/>
              </a:rPr>
              <a:t>bài</a:t>
            </a:r>
            <a:r>
              <a:rPr lang="en-US" altLang="en-US" sz="2400" b="1" kern="0" dirty="0">
                <a:solidFill>
                  <a:srgbClr val="FFFF00"/>
                </a:solidFill>
                <a:latin typeface="Times New Roman" panose="02020603050405020304" pitchFamily="18" charset="0"/>
                <a:cs typeface="Times New Roman" panose="02020603050405020304" pitchFamily="18" charset="0"/>
              </a:rPr>
              <a:t>:</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Kể</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lại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cuộc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gặp</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gỡ</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và</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trò</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chuyện</a:t>
            </a:r>
            <a:r>
              <a:rPr lang="en-US" altLang="en-US" sz="2400" b="1" kern="0" dirty="0">
                <a:solidFill>
                  <a:schemeClr val="bg1"/>
                </a:solidFill>
                <a:latin typeface="Times New Roman" panose="02020603050405020304" pitchFamily="18" charset="0"/>
                <a:cs typeface="Times New Roman" panose="02020603050405020304" pitchFamily="18" charset="0"/>
              </a:rPr>
              <a:t>.</a:t>
            </a:r>
          </a:p>
        </p:txBody>
      </p:sp>
      <p:sp>
        <p:nvSpPr>
          <p:cNvPr id="12" name="Text Box 6">
            <a:extLst>
              <a:ext uri="{FF2B5EF4-FFF2-40B4-BE49-F238E27FC236}">
                <a16:creationId xmlns:a16="http://schemas.microsoft.com/office/drawing/2014/main" id="{2376FA47-678C-48D9-9430-A059C31F5422}"/>
              </a:ext>
            </a:extLst>
          </p:cNvPr>
          <p:cNvSpPr txBox="1">
            <a:spLocks noChangeArrowheads="1"/>
          </p:cNvSpPr>
          <p:nvPr/>
        </p:nvSpPr>
        <p:spPr bwMode="auto">
          <a:xfrm>
            <a:off x="6981096" y="4089126"/>
            <a:ext cx="5097972" cy="2057294"/>
          </a:xfrm>
          <a:prstGeom prst="rect">
            <a:avLst/>
          </a:prstGeom>
          <a:solidFill>
            <a:schemeClr val="accent5">
              <a:lumMod val="75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nchor="t">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fontAlgn="base" hangingPunct="1">
              <a:lnSpc>
                <a:spcPct val="150000"/>
              </a:lnSpc>
              <a:spcBef>
                <a:spcPct val="50000"/>
              </a:spcBef>
              <a:spcAft>
                <a:spcPct val="0"/>
              </a:spcAft>
              <a:defRPr/>
            </a:pPr>
            <a:r>
              <a:rPr lang="en-US" altLang="en-US" sz="2400" b="1" kern="0" dirty="0" err="1">
                <a:solidFill>
                  <a:srgbClr val="FFFF00"/>
                </a:solidFill>
                <a:latin typeface="Times New Roman" panose="02020603050405020304" pitchFamily="18" charset="0"/>
                <a:cs typeface="Times New Roman" panose="02020603050405020304" pitchFamily="18" charset="0"/>
              </a:rPr>
              <a:t>Kết</a:t>
            </a:r>
            <a:r>
              <a:rPr lang="en-US" altLang="en-US" sz="2400" b="1" kern="0" dirty="0">
                <a:solidFill>
                  <a:srgbClr val="FFFF00"/>
                </a:solidFill>
                <a:latin typeface="Times New Roman" panose="02020603050405020304" pitchFamily="18" charset="0"/>
                <a:cs typeface="Times New Roman" panose="02020603050405020304" pitchFamily="18" charset="0"/>
              </a:rPr>
              <a:t> </a:t>
            </a:r>
            <a:r>
              <a:rPr lang="en-US" altLang="en-US" sz="2400" b="1" kern="0" dirty="0" err="1">
                <a:solidFill>
                  <a:srgbClr val="FFFF00"/>
                </a:solidFill>
                <a:latin typeface="Times New Roman" panose="02020603050405020304" pitchFamily="18" charset="0"/>
                <a:cs typeface="Times New Roman" panose="02020603050405020304" pitchFamily="18" charset="0"/>
              </a:rPr>
              <a:t>bài</a:t>
            </a:r>
            <a:r>
              <a:rPr lang="en-US" altLang="en-US" sz="2400" b="1" kern="0" dirty="0">
                <a:solidFill>
                  <a:srgbClr val="FFFF00"/>
                </a:solidFill>
                <a:latin typeface="Times New Roman" panose="02020603050405020304" pitchFamily="18" charset="0"/>
                <a:cs typeface="Times New Roman" panose="02020603050405020304" pitchFamily="18" charset="0"/>
              </a:rPr>
              <a:t>: </a:t>
            </a:r>
          </a:p>
          <a:p>
            <a:pPr algn="ctr" eaLnBrk="1" fontAlgn="base" hangingPunct="1">
              <a:lnSpc>
                <a:spcPct val="150000"/>
              </a:lnSpc>
              <a:spcBef>
                <a:spcPct val="50000"/>
              </a:spcBef>
              <a:spcAft>
                <a:spcPct val="0"/>
              </a:spcAft>
              <a:defRPr/>
            </a:pP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Suy</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nghĩ</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của</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em</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về</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cuộc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trò</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chuyện</a:t>
            </a:r>
            <a:r>
              <a:rPr lang="en-US" altLang="en-US" sz="2400" b="1" kern="0" dirty="0">
                <a:solidFill>
                  <a:schemeClr val="bg1"/>
                </a:solidFill>
                <a:latin typeface="Times New Roman" panose="02020603050405020304" pitchFamily="18" charset="0"/>
                <a:cs typeface="Times New Roman" panose="02020603050405020304" pitchFamily="18" charset="0"/>
              </a:rPr>
              <a:t>.</a:t>
            </a:r>
          </a:p>
          <a:p>
            <a:pPr marL="0" marR="0" lvl="0" indent="0" defTabSz="914400" eaLnBrk="1" fontAlgn="base" latinLnBrk="0" hangingPunct="1">
              <a:lnSpc>
                <a:spcPct val="150000"/>
              </a:lnSpc>
              <a:spcBef>
                <a:spcPct val="50000"/>
              </a:spcBef>
              <a:spcAft>
                <a:spcPct val="0"/>
              </a:spcAft>
              <a:buClrTx/>
              <a:buSzTx/>
              <a:buFontTx/>
              <a:buNone/>
              <a:tabLst/>
              <a:defRPr/>
            </a:pPr>
            <a:r>
              <a:rPr lang="en-US" altLang="en-US" sz="2400" b="1" kern="0" dirty="0">
                <a:solidFill>
                  <a:schemeClr val="bg1"/>
                </a:solidFill>
                <a:latin typeface="Times New Roman" panose="02020603050405020304" pitchFamily="18" charset="0"/>
                <a:cs typeface="Times New Roman" panose="02020603050405020304" pitchFamily="18" charset="0"/>
              </a:rPr>
              <a:t> - </a:t>
            </a:r>
            <a:r>
              <a:rPr lang="en-US" altLang="en-US" sz="2400" b="1" kern="0" dirty="0" err="1">
                <a:solidFill>
                  <a:schemeClr val="bg1"/>
                </a:solidFill>
                <a:latin typeface="Times New Roman" panose="02020603050405020304" pitchFamily="18" charset="0"/>
                <a:cs typeface="Times New Roman" panose="02020603050405020304" pitchFamily="18" charset="0"/>
              </a:rPr>
              <a:t>Bài</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học</a:t>
            </a:r>
            <a:r>
              <a:rPr lang="en-US" altLang="en-US" sz="2400" b="1" kern="0" dirty="0">
                <a:solidFill>
                  <a:schemeClr val="bg1"/>
                </a:solidFill>
                <a:latin typeface="Times New Roman" panose="02020603050405020304" pitchFamily="18" charset="0"/>
                <a:cs typeface="Times New Roman" panose="02020603050405020304" pitchFamily="18" charset="0"/>
              </a:rPr>
              <a:t> </a:t>
            </a:r>
            <a:r>
              <a:rPr lang="en-US" altLang="en-US" sz="2400" b="1" kern="0" dirty="0" err="1">
                <a:solidFill>
                  <a:schemeClr val="bg1"/>
                </a:solidFill>
                <a:latin typeface="Times New Roman" panose="02020603050405020304" pitchFamily="18" charset="0"/>
                <a:cs typeface="Times New Roman" panose="02020603050405020304" pitchFamily="18" charset="0"/>
              </a:rPr>
              <a:t>rút</a:t>
            </a:r>
            <a:r>
              <a:rPr lang="en-US" altLang="en-US" sz="2400" b="1" kern="0" dirty="0">
                <a:solidFill>
                  <a:schemeClr val="bg1"/>
                </a:solidFill>
                <a:latin typeface="Times New Roman" panose="02020603050405020304" pitchFamily="18" charset="0"/>
                <a:cs typeface="Times New Roman" panose="02020603050405020304" pitchFamily="18" charset="0"/>
              </a:rPr>
              <a:t> ra.</a:t>
            </a:r>
          </a:p>
        </p:txBody>
      </p:sp>
      <p:sp>
        <p:nvSpPr>
          <p:cNvPr id="13" name="AutoShape 17">
            <a:extLst>
              <a:ext uri="{FF2B5EF4-FFF2-40B4-BE49-F238E27FC236}">
                <a16:creationId xmlns:a16="http://schemas.microsoft.com/office/drawing/2014/main" id="{27E2AC55-5204-4E35-BAB3-3918CE739D87}"/>
              </a:ext>
            </a:extLst>
          </p:cNvPr>
          <p:cNvSpPr>
            <a:spLocks noChangeArrowheads="1"/>
          </p:cNvSpPr>
          <p:nvPr/>
        </p:nvSpPr>
        <p:spPr bwMode="auto">
          <a:xfrm>
            <a:off x="6904242" y="281030"/>
            <a:ext cx="5138795" cy="3971324"/>
          </a:xfrm>
          <a:prstGeom prst="cloudCallout">
            <a:avLst>
              <a:gd name="adj1" fmla="val -35069"/>
              <a:gd name="adj2" fmla="val 89502"/>
            </a:avLst>
          </a:prstGeom>
          <a:solidFill>
            <a:schemeClr val="accent2">
              <a:lumMod val="20000"/>
              <a:lumOff val="80000"/>
            </a:schemeClr>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4000" dirty="0" err="1">
                <a:solidFill>
                  <a:srgbClr val="FF0000"/>
                </a:solidFill>
                <a:latin typeface="Times New Roman" panose="02020603050405020304" pitchFamily="18" charset="0"/>
                <a:cs typeface="Times New Roman" panose="02020603050405020304" pitchFamily="18" charset="0"/>
              </a:rPr>
              <a:t>Với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đề</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văn</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này</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em</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sẽ</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giới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thiệu</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mở</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bài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như</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thế</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nào</a:t>
            </a:r>
            <a:r>
              <a:rPr lang="en-US" altLang="vi-VN" sz="4000" dirty="0">
                <a:solidFill>
                  <a:srgbClr val="FF0000"/>
                </a:solidFill>
                <a:latin typeface="Times New Roman" panose="02020603050405020304" pitchFamily="18" charset="0"/>
                <a:cs typeface="Times New Roman" panose="02020603050405020304" pitchFamily="18" charset="0"/>
              </a:rPr>
              <a:t>?</a:t>
            </a:r>
            <a:endParaRPr lang="en-US" altLang="vi-VN" sz="4800" dirty="0">
              <a:solidFill>
                <a:srgbClr val="FF0000"/>
              </a:solidFill>
              <a:latin typeface="Times New Roman" panose="02020603050405020304" pitchFamily="18" charset="0"/>
              <a:cs typeface="Times New Roman" panose="02020603050405020304" pitchFamily="18" charset="0"/>
            </a:endParaRPr>
          </a:p>
        </p:txBody>
      </p:sp>
      <p:sp>
        <p:nvSpPr>
          <p:cNvPr id="14" name="Text Box 10">
            <a:extLst>
              <a:ext uri="{FF2B5EF4-FFF2-40B4-BE49-F238E27FC236}">
                <a16:creationId xmlns:a16="http://schemas.microsoft.com/office/drawing/2014/main" id="{12F0C939-61D2-4B53-A2F0-9B146E629F13}"/>
              </a:ext>
            </a:extLst>
          </p:cNvPr>
          <p:cNvSpPr txBox="1">
            <a:spLocks noChangeArrowheads="1"/>
          </p:cNvSpPr>
          <p:nvPr/>
        </p:nvSpPr>
        <p:spPr bwMode="auto">
          <a:xfrm>
            <a:off x="40419" y="610877"/>
            <a:ext cx="6841195" cy="707886"/>
          </a:xfrm>
          <a:prstGeom prst="rect">
            <a:avLst/>
          </a:prstGeom>
          <a:solidFill>
            <a:schemeClr val="accent4">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spcBef>
                <a:spcPct val="50000"/>
              </a:spcBef>
              <a:spcAft>
                <a:spcPct val="0"/>
              </a:spcAft>
            </a:pPr>
            <a:r>
              <a:rPr lang="en-US" sz="2000" b="1" dirty="0">
                <a:latin typeface="Times New Roman" panose="02020603050405020304" pitchFamily="18" charset="0"/>
                <a:cs typeface="Times New Roman" panose="02020603050405020304" pitchFamily="18" charset="0"/>
              </a:rPr>
              <a:t>a/ </a:t>
            </a:r>
            <a:r>
              <a:rPr lang="en-US" sz="2000" b="1" dirty="0" err="1">
                <a:latin typeface="Times New Roman" panose="02020603050405020304" pitchFamily="18" charset="0"/>
                <a:cs typeface="Times New Roman" panose="02020603050405020304" pitchFamily="18" charset="0"/>
              </a:rPr>
              <a:t>Mở</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bài</a:t>
            </a:r>
            <a:r>
              <a:rPr lang="en-US" sz="2000" b="1" dirty="0">
                <a:latin typeface="Times New Roman" panose="02020603050405020304" pitchFamily="18" charset="0"/>
                <a:cs typeface="Times New Roman" panose="02020603050405020304" pitchFamily="18" charset="0"/>
              </a:rPr>
              <a:t>: VD/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giấc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mơ</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được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gặp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Nương</a:t>
            </a:r>
            <a:r>
              <a:rPr lang="en-US" sz="2000" dirty="0">
                <a:latin typeface="Times New Roman" panose="02020603050405020304" pitchFamily="18" charset="0"/>
                <a:cs typeface="Times New Roman" panose="02020603050405020304" pitchFamily="18" charset="0"/>
              </a:rPr>
              <a:t>…</a:t>
            </a:r>
          </a:p>
        </p:txBody>
      </p:sp>
      <p:sp>
        <p:nvSpPr>
          <p:cNvPr id="17" name="AutoShape 17">
            <a:extLst>
              <a:ext uri="{FF2B5EF4-FFF2-40B4-BE49-F238E27FC236}">
                <a16:creationId xmlns:a16="http://schemas.microsoft.com/office/drawing/2014/main" id="{27345BDA-B413-4555-825E-E9773EF563B8}"/>
              </a:ext>
            </a:extLst>
          </p:cNvPr>
          <p:cNvSpPr>
            <a:spLocks noChangeArrowheads="1"/>
          </p:cNvSpPr>
          <p:nvPr/>
        </p:nvSpPr>
        <p:spPr bwMode="auto">
          <a:xfrm>
            <a:off x="7008639" y="853483"/>
            <a:ext cx="5138795" cy="3546679"/>
          </a:xfrm>
          <a:prstGeom prst="cloudCallout">
            <a:avLst>
              <a:gd name="adj1" fmla="val -35069"/>
              <a:gd name="adj2" fmla="val 89502"/>
            </a:avLst>
          </a:prstGeom>
          <a:solidFill>
            <a:srgbClr val="92D05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4000" dirty="0" err="1">
                <a:solidFill>
                  <a:srgbClr val="FF0000"/>
                </a:solidFill>
                <a:latin typeface="Times New Roman" panose="02020603050405020304" pitchFamily="18" charset="0"/>
                <a:cs typeface="Times New Roman" panose="02020603050405020304" pitchFamily="18" charset="0"/>
              </a:rPr>
              <a:t>Phần</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thân</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bài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em</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thực</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hiện</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những</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bước</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nào</a:t>
            </a:r>
            <a:r>
              <a:rPr lang="en-US" altLang="vi-VN" sz="4000" dirty="0">
                <a:solidFill>
                  <a:srgbClr val="FF0000"/>
                </a:solidFill>
                <a:latin typeface="Times New Roman" panose="02020603050405020304" pitchFamily="18" charset="0"/>
                <a:cs typeface="Times New Roman" panose="02020603050405020304" pitchFamily="18" charset="0"/>
              </a:rPr>
              <a:t> ?</a:t>
            </a:r>
            <a:endParaRPr lang="en-US" altLang="vi-VN" sz="4800" dirty="0">
              <a:solidFill>
                <a:srgbClr val="FF0000"/>
              </a:solidFill>
              <a:latin typeface="Times New Roman" panose="02020603050405020304" pitchFamily="18" charset="0"/>
              <a:cs typeface="Times New Roman" panose="02020603050405020304" pitchFamily="18" charset="0"/>
            </a:endParaRPr>
          </a:p>
        </p:txBody>
      </p:sp>
      <p:sp>
        <p:nvSpPr>
          <p:cNvPr id="18" name="Text Box 10">
            <a:extLst>
              <a:ext uri="{FF2B5EF4-FFF2-40B4-BE49-F238E27FC236}">
                <a16:creationId xmlns:a16="http://schemas.microsoft.com/office/drawing/2014/main" id="{C56895AC-D865-4AFC-B724-7C651FA546F9}"/>
              </a:ext>
            </a:extLst>
          </p:cNvPr>
          <p:cNvSpPr txBox="1">
            <a:spLocks noChangeArrowheads="1"/>
          </p:cNvSpPr>
          <p:nvPr/>
        </p:nvSpPr>
        <p:spPr bwMode="auto">
          <a:xfrm>
            <a:off x="40419" y="1352473"/>
            <a:ext cx="6827792" cy="4708981"/>
          </a:xfrm>
          <a:prstGeom prst="rect">
            <a:avLst/>
          </a:prstGeom>
          <a:solidFill>
            <a:schemeClr val="accent4">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spcBef>
                <a:spcPct val="50000"/>
              </a:spcBef>
              <a:spcAft>
                <a:spcPct val="0"/>
              </a:spcAft>
            </a:pPr>
            <a:r>
              <a:rPr lang="en-US" sz="2000" b="1" dirty="0">
                <a:latin typeface="Times New Roman" panose="02020603050405020304" pitchFamily="18" charset="0"/>
                <a:cs typeface="Times New Roman" panose="02020603050405020304" pitchFamily="18" charset="0"/>
              </a:rPr>
              <a:t>b/ </a:t>
            </a:r>
            <a:r>
              <a:rPr lang="en-US" sz="2000" b="1" dirty="0" err="1">
                <a:latin typeface="Times New Roman" panose="02020603050405020304" pitchFamily="18" charset="0"/>
                <a:cs typeface="Times New Roman" panose="02020603050405020304" pitchFamily="18" charset="0"/>
              </a:rPr>
              <a:t>Thân</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bài</a:t>
            </a:r>
            <a:r>
              <a:rPr lang="en-US" sz="20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Kể</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diễn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biến</a:t>
            </a:r>
            <a:r>
              <a:rPr lang="en-US" sz="2000" dirty="0">
                <a:latin typeface="Times New Roman" panose="02020603050405020304" pitchFamily="18" charset="0"/>
                <a:cs typeface="Times New Roman" panose="02020603050405020304" pitchFamily="18" charset="0"/>
              </a:rPr>
              <a:t>.</a:t>
            </a:r>
          </a:p>
          <a:p>
            <a:pPr algn="just" eaLnBrk="1" fontAlgn="base" hangingPunct="1">
              <a:spcBef>
                <a:spcPct val="50000"/>
              </a:spcBef>
              <a:spcAft>
                <a:spcPct val="0"/>
              </a:spcAft>
            </a:pPr>
            <a:r>
              <a:rPr lang="en-US" sz="2000" b="1" dirty="0" err="1">
                <a:latin typeface="Times New Roman" panose="02020603050405020304" pitchFamily="18" charset="0"/>
                <a:cs typeface="Times New Roman" panose="02020603050405020304" pitchFamily="18" charset="0"/>
              </a:rPr>
              <a:t>Đoạn</a:t>
            </a:r>
            <a:r>
              <a:rPr lang="en-US" sz="2000" b="1" dirty="0">
                <a:latin typeface="Times New Roman" panose="02020603050405020304" pitchFamily="18" charset="0"/>
                <a:cs typeface="Times New Roman" panose="02020603050405020304" pitchFamily="18" charset="0"/>
              </a:rPr>
              <a:t> 1: </a:t>
            </a:r>
            <a:r>
              <a:rPr lang="en-US" sz="2000" dirty="0" err="1">
                <a:latin typeface="Times New Roman" panose="02020603050405020304" pitchFamily="18" charset="0"/>
                <a:cs typeface="Times New Roman" panose="02020603050405020304" pitchFamily="18" charset="0"/>
              </a:rPr>
              <a:t>Tình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huống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gặp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gỡ</a:t>
            </a:r>
            <a:r>
              <a:rPr lang="en-US" sz="2000" dirty="0">
                <a:latin typeface="Times New Roman" panose="02020603050405020304" pitchFamily="18" charset="0"/>
                <a:cs typeface="Times New Roman" panose="02020603050405020304" pitchFamily="18" charset="0"/>
              </a:rPr>
              <a:t>:</a:t>
            </a:r>
            <a:endParaRPr lang="en-US" sz="2000" b="1" dirty="0">
              <a:latin typeface="Times New Roman" panose="02020603050405020304" pitchFamily="18" charset="0"/>
              <a:cs typeface="Times New Roman" panose="02020603050405020304" pitchFamily="18" charset="0"/>
            </a:endParaRPr>
          </a:p>
          <a:p>
            <a:pPr algn="just" eaLnBrk="1" fontAlgn="base" hangingPunct="1">
              <a:spcBef>
                <a:spcPct val="50000"/>
              </a:spcBef>
              <a:spcAft>
                <a:spcPct val="0"/>
              </a:spcAft>
            </a:pP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gặp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trong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không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cảnh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như</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thế</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nào</a:t>
            </a:r>
            <a:r>
              <a:rPr lang="en-US" sz="2000" dirty="0">
                <a:latin typeface="Times New Roman" panose="02020603050405020304" pitchFamily="18" charset="0"/>
                <a:cs typeface="Times New Roman" panose="02020603050405020304" pitchFamily="18" charset="0"/>
              </a:rPr>
              <a:t>? </a:t>
            </a:r>
          </a:p>
          <a:p>
            <a:pPr algn="just" eaLnBrk="1" fontAlgn="base" hangingPunct="1">
              <a:spcBef>
                <a:spcPct val="50000"/>
              </a:spcBef>
              <a:spcAft>
                <a:spcPct val="0"/>
              </a:spcAft>
            </a:pPr>
            <a:r>
              <a:rPr lang="en-US" sz="2000" dirty="0">
                <a:solidFill>
                  <a:srgbClr val="FF0000"/>
                </a:solidFill>
                <a:latin typeface="Times New Roman" panose="02020603050405020304" pitchFamily="18" charset="0"/>
                <a:cs typeface="Times New Roman" panose="02020603050405020304" pitchFamily="18" charset="0"/>
              </a:rPr>
              <a:t>-&gt; </a:t>
            </a:r>
            <a:r>
              <a:rPr lang="en-US" sz="2000" dirty="0" err="1">
                <a:solidFill>
                  <a:srgbClr val="FF0000"/>
                </a:solidFill>
                <a:latin typeface="Times New Roman" panose="02020603050405020304" pitchFamily="18" charset="0"/>
                <a:cs typeface="Times New Roman" panose="02020603050405020304" pitchFamily="18" charset="0"/>
              </a:rPr>
              <a:t>Miêu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tả</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cảnh</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vật</a:t>
            </a:r>
            <a:r>
              <a:rPr lang="en-US" sz="2000" dirty="0">
                <a:solidFill>
                  <a:srgbClr val="FF0000"/>
                </a:solidFill>
                <a:latin typeface="Times New Roman" panose="02020603050405020304" pitchFamily="18" charset="0"/>
                <a:cs typeface="Times New Roman" panose="02020603050405020304" pitchFamily="18" charset="0"/>
              </a:rPr>
              <a:t>. </a:t>
            </a:r>
          </a:p>
          <a:p>
            <a:pPr marL="342900" indent="-342900" algn="just" eaLnBrk="1" fontAlgn="base" hangingPunct="1">
              <a:spcBef>
                <a:spcPct val="50000"/>
              </a:spcBef>
              <a:spcAft>
                <a:spcPct val="0"/>
              </a:spcAft>
              <a:buFontTx/>
              <a:buChar char="-"/>
            </a:pPr>
            <a:r>
              <a:rPr lang="en-US" sz="2000" dirty="0" err="1">
                <a:latin typeface="Times New Roman" panose="02020603050405020304" pitchFamily="18" charset="0"/>
                <a:cs typeface="Times New Roman" panose="02020603050405020304" pitchFamily="18" charset="0"/>
              </a:rPr>
              <a:t>Ấn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tượng</a:t>
            </a:r>
            <a:r>
              <a:rPr lang="en-US" sz="2000" dirty="0">
                <a:latin typeface="Times New Roman" panose="02020603050405020304" pitchFamily="18" charset="0"/>
                <a:cs typeface="Times New Roman" panose="02020603050405020304" pitchFamily="18" charset="0"/>
              </a:rPr>
              <a:t> ban </a:t>
            </a:r>
            <a:r>
              <a:rPr lang="en-US" sz="2000" dirty="0" err="1">
                <a:latin typeface="Times New Roman" panose="02020603050405020304" pitchFamily="18" charset="0"/>
                <a:cs typeface="Times New Roman" panose="02020603050405020304" pitchFamily="18" charset="0"/>
              </a:rPr>
              <a:t>đầu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về</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nhân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vật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ngoại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giọng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nói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cử</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chỉ</a:t>
            </a:r>
            <a:r>
              <a:rPr lang="en-US" sz="2000" dirty="0">
                <a:latin typeface="Times New Roman" panose="02020603050405020304" pitchFamily="18" charset="0"/>
                <a:cs typeface="Times New Roman" panose="02020603050405020304" pitchFamily="18" charset="0"/>
              </a:rPr>
              <a:t>… ra </a:t>
            </a:r>
            <a:r>
              <a:rPr lang="en-US" sz="2000" dirty="0" err="1">
                <a:latin typeface="Times New Roman" panose="02020603050405020304" pitchFamily="18" charset="0"/>
                <a:cs typeface="Times New Roman" panose="02020603050405020304" pitchFamily="18" charset="0"/>
              </a:rPr>
              <a:t>sao</a:t>
            </a:r>
            <a:r>
              <a:rPr lang="en-US" sz="2000" dirty="0">
                <a:latin typeface="Times New Roman" panose="02020603050405020304" pitchFamily="18" charset="0"/>
                <a:cs typeface="Times New Roman" panose="02020603050405020304" pitchFamily="18" charset="0"/>
              </a:rPr>
              <a:t> ?</a:t>
            </a:r>
          </a:p>
          <a:p>
            <a:pPr algn="just" eaLnBrk="1" fontAlgn="base" hangingPunct="1">
              <a:spcBef>
                <a:spcPct val="50000"/>
              </a:spcBef>
              <a:spcAft>
                <a:spcPct val="0"/>
              </a:spcAft>
            </a:pPr>
            <a:r>
              <a:rPr lang="en-US" sz="2000" dirty="0">
                <a:solidFill>
                  <a:srgbClr val="FF0000"/>
                </a:solidFill>
                <a:latin typeface="Times New Roman" panose="02020603050405020304" pitchFamily="18" charset="0"/>
                <a:cs typeface="Times New Roman" panose="02020603050405020304" pitchFamily="18" charset="0"/>
              </a:rPr>
              <a:t>-&gt; </a:t>
            </a:r>
            <a:r>
              <a:rPr lang="en-US" sz="2000" dirty="0" err="1">
                <a:solidFill>
                  <a:srgbClr val="FF0000"/>
                </a:solidFill>
                <a:latin typeface="Times New Roman" panose="02020603050405020304" pitchFamily="18" charset="0"/>
                <a:cs typeface="Times New Roman" panose="02020603050405020304" pitchFamily="18" charset="0"/>
              </a:rPr>
              <a:t>Miêu</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tả</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ngoại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hình</a:t>
            </a:r>
            <a:r>
              <a:rPr lang="en-US" sz="2000" dirty="0">
                <a:solidFill>
                  <a:srgbClr val="FF0000"/>
                </a:solidFill>
                <a:latin typeface="Times New Roman" panose="02020603050405020304" pitchFamily="18" charset="0"/>
                <a:cs typeface="Times New Roman" panose="02020603050405020304" pitchFamily="18" charset="0"/>
              </a:rPr>
              <a:t>. </a:t>
            </a:r>
          </a:p>
          <a:p>
            <a:pPr algn="just" eaLnBrk="1" fontAlgn="base" hangingPunct="1">
              <a:spcBef>
                <a:spcPct val="50000"/>
              </a:spcBef>
              <a:spcAft>
                <a:spcPct val="0"/>
              </a:spcAft>
            </a:pPr>
            <a:r>
              <a:rPr lang="en-US" sz="2000" b="1" dirty="0" err="1">
                <a:latin typeface="Times New Roman" panose="02020603050405020304" pitchFamily="18" charset="0"/>
                <a:cs typeface="Times New Roman" panose="02020603050405020304" pitchFamily="18" charset="0"/>
              </a:rPr>
              <a:t>Đoạn</a:t>
            </a:r>
            <a:r>
              <a:rPr lang="en-US" sz="2000" b="1" dirty="0">
                <a:latin typeface="Times New Roman" panose="02020603050405020304" pitchFamily="18" charset="0"/>
                <a:cs typeface="Times New Roman" panose="02020603050405020304" pitchFamily="18" charset="0"/>
              </a:rPr>
              <a:t> 2</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Đặt</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câu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hỏi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trả</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lời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hướng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vào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trình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nội</a:t>
            </a:r>
            <a:r>
              <a:rPr lang="en-US" sz="2000" dirty="0">
                <a:latin typeface="Times New Roman" panose="02020603050405020304" pitchFamily="18" charset="0"/>
                <a:cs typeface="Times New Roman" panose="02020603050405020304" pitchFamily="18" charset="0"/>
              </a:rPr>
              <a:t> dung </a:t>
            </a:r>
            <a:r>
              <a:rPr lang="en-US" sz="2000" dirty="0" err="1">
                <a:latin typeface="Times New Roman" panose="02020603050405020304" pitchFamily="18" charset="0"/>
                <a:cs typeface="Times New Roman" panose="02020603050405020304" pitchFamily="18" charset="0"/>
              </a:rPr>
              <a:t>tác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phẩm</a:t>
            </a:r>
            <a:r>
              <a:rPr lang="en-US" sz="2000" dirty="0">
                <a:latin typeface="Times New Roman" panose="02020603050405020304" pitchFamily="18" charset="0"/>
                <a:cs typeface="Times New Roman" panose="02020603050405020304" pitchFamily="18" charset="0"/>
              </a:rPr>
              <a:t>).</a:t>
            </a:r>
          </a:p>
          <a:p>
            <a:pPr algn="just" eaLnBrk="1" fontAlgn="base" hangingPunct="1">
              <a:spcBef>
                <a:spcPct val="50000"/>
              </a:spcBef>
              <a:spcAft>
                <a:spcPct val="0"/>
              </a:spcAft>
            </a:pPr>
            <a:r>
              <a:rPr lang="en-US" sz="2000" b="1" dirty="0" err="1">
                <a:latin typeface="Times New Roman" panose="02020603050405020304" pitchFamily="18" charset="0"/>
                <a:cs typeface="Times New Roman" panose="02020603050405020304" pitchFamily="18" charset="0"/>
              </a:rPr>
              <a:t>Đoạn</a:t>
            </a:r>
            <a:r>
              <a:rPr lang="en-US" sz="2000" b="1" dirty="0">
                <a:latin typeface="Times New Roman" panose="02020603050405020304" pitchFamily="18" charset="0"/>
                <a:cs typeface="Times New Roman" panose="02020603050405020304" pitchFamily="18" charset="0"/>
              </a:rPr>
              <a:t> 3</a:t>
            </a:r>
            <a:r>
              <a:rPr lang="en-US" sz="2000" dirty="0">
                <a:latin typeface="Times New Roman" panose="02020603050405020304" pitchFamily="18" charset="0"/>
                <a:cs typeface="Times New Roman" panose="02020603050405020304" pitchFamily="18" charset="0"/>
              </a:rPr>
              <a:t>: Chia </a:t>
            </a:r>
            <a:r>
              <a:rPr lang="en-US" sz="2000" dirty="0" err="1">
                <a:latin typeface="Times New Roman" panose="02020603050405020304" pitchFamily="18" charset="0"/>
                <a:cs typeface="Times New Roman" panose="02020603050405020304" pitchFamily="18" charset="0"/>
              </a:rPr>
              <a:t>tay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Nương</a:t>
            </a:r>
            <a:r>
              <a:rPr lang="en-US" sz="2000" dirty="0">
                <a:latin typeface="Times New Roman" panose="02020603050405020304" pitchFamily="18" charset="0"/>
                <a:cs typeface="Times New Roman" panose="02020603050405020304" pitchFamily="18" charset="0"/>
              </a:rPr>
              <a:t> (</a:t>
            </a:r>
            <a:r>
              <a:rPr lang="vi-VN" sz="2000" dirty="0">
                <a:latin typeface="Times New Roman" panose="02020603050405020304" pitchFamily="18" charset="0"/>
                <a:cs typeface="Times New Roman" panose="02020603050405020304" pitchFamily="18" charset="0"/>
              </a:rPr>
              <a:t>Đ</a:t>
            </a:r>
            <a:r>
              <a:rPr lang="en-US" sz="2000" dirty="0" err="1">
                <a:latin typeface="Times New Roman" panose="02020603050405020304" pitchFamily="18" charset="0"/>
                <a:cs typeface="Times New Roman" panose="02020603050405020304" pitchFamily="18" charset="0"/>
              </a:rPr>
              <a:t>ồng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hồ</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báo</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thức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mẹ</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gọi</a:t>
            </a:r>
            <a:r>
              <a:rPr lang="en-US" sz="2000" dirty="0">
                <a:latin typeface="Times New Roman" panose="02020603050405020304" pitchFamily="18" charset="0"/>
                <a:cs typeface="Times New Roman" panose="02020603050405020304" pitchFamily="18" charset="0"/>
              </a:rPr>
              <a:t>). </a:t>
            </a:r>
          </a:p>
          <a:p>
            <a:pPr algn="just" eaLnBrk="1" fontAlgn="base" hangingPunct="1">
              <a:spcBef>
                <a:spcPct val="50000"/>
              </a:spcBef>
              <a:spcAft>
                <a:spcPct val="0"/>
              </a:spcAft>
            </a:pPr>
            <a:r>
              <a:rPr lang="en-US" sz="2000" dirty="0">
                <a:solidFill>
                  <a:srgbClr val="FF0000"/>
                </a:solidFill>
                <a:latin typeface="Times New Roman" panose="02020603050405020304" pitchFamily="18" charset="0"/>
                <a:cs typeface="Times New Roman" panose="02020603050405020304" pitchFamily="18" charset="0"/>
              </a:rPr>
              <a:t>-&gt; </a:t>
            </a:r>
            <a:r>
              <a:rPr lang="en-US" sz="2000" dirty="0" err="1">
                <a:solidFill>
                  <a:srgbClr val="FF0000"/>
                </a:solidFill>
                <a:latin typeface="Times New Roman" panose="02020603050405020304" pitchFamily="18" charset="0"/>
                <a:cs typeface="Times New Roman" panose="02020603050405020304" pitchFamily="18" charset="0"/>
              </a:rPr>
              <a:t>Bộc</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lộ</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nội</a:t>
            </a:r>
            <a:r>
              <a:rPr lang="en-US" sz="2000" dirty="0">
                <a:solidFill>
                  <a:srgbClr val="FF0000"/>
                </a:solidFill>
                <a:latin typeface="Times New Roman" panose="02020603050405020304" pitchFamily="18" charset="0"/>
                <a:cs typeface="Times New Roman" panose="02020603050405020304" pitchFamily="18" charset="0"/>
              </a:rPr>
              <a:t> </a:t>
            </a:r>
            <a:r>
              <a:rPr lang="en-US" sz="2000" dirty="0" err="1">
                <a:solidFill>
                  <a:srgbClr val="FF0000"/>
                </a:solidFill>
                <a:latin typeface="Times New Roman" panose="02020603050405020304" pitchFamily="18" charset="0"/>
                <a:cs typeface="Times New Roman" panose="02020603050405020304" pitchFamily="18" charset="0"/>
              </a:rPr>
              <a:t>tâm</a:t>
            </a:r>
            <a:endParaRPr lang="en-US" sz="2000" dirty="0">
              <a:solidFill>
                <a:srgbClr val="FF0000"/>
              </a:solidFill>
              <a:latin typeface="Times New Roman" panose="02020603050405020304" pitchFamily="18" charset="0"/>
              <a:cs typeface="Times New Roman" panose="02020603050405020304" pitchFamily="18" charset="0"/>
            </a:endParaRPr>
          </a:p>
        </p:txBody>
      </p:sp>
      <p:sp>
        <p:nvSpPr>
          <p:cNvPr id="19" name="Text Box 10">
            <a:extLst>
              <a:ext uri="{FF2B5EF4-FFF2-40B4-BE49-F238E27FC236}">
                <a16:creationId xmlns:a16="http://schemas.microsoft.com/office/drawing/2014/main" id="{D3B5E6D2-A8E1-456E-B514-CEB2C959BB79}"/>
              </a:ext>
            </a:extLst>
          </p:cNvPr>
          <p:cNvSpPr txBox="1">
            <a:spLocks noChangeArrowheads="1"/>
          </p:cNvSpPr>
          <p:nvPr/>
        </p:nvSpPr>
        <p:spPr bwMode="auto">
          <a:xfrm>
            <a:off x="41052" y="6095145"/>
            <a:ext cx="6787184" cy="1015663"/>
          </a:xfrm>
          <a:prstGeom prst="rect">
            <a:avLst/>
          </a:prstGeom>
          <a:solidFill>
            <a:schemeClr val="accent4">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fontAlgn="base" hangingPunct="1">
              <a:spcBef>
                <a:spcPct val="50000"/>
              </a:spcBef>
              <a:spcAft>
                <a:spcPct val="0"/>
              </a:spcAft>
            </a:pPr>
            <a:r>
              <a:rPr lang="en-US" sz="2000" b="1" dirty="0">
                <a:latin typeface="Times New Roman" panose="02020603050405020304" pitchFamily="18" charset="0"/>
                <a:cs typeface="Times New Roman" panose="02020603050405020304" pitchFamily="18" charset="0"/>
              </a:rPr>
              <a:t>c/ </a:t>
            </a:r>
            <a:r>
              <a:rPr lang="en-US" sz="2000" b="1" dirty="0" err="1">
                <a:latin typeface="Times New Roman" panose="02020603050405020304" pitchFamily="18" charset="0"/>
                <a:cs typeface="Times New Roman" panose="02020603050405020304" pitchFamily="18" charset="0"/>
              </a:rPr>
              <a:t>Kết</a:t>
            </a:r>
            <a:r>
              <a:rPr lang="en-US" sz="2000" b="1" dirty="0">
                <a:latin typeface="Times New Roman" panose="02020603050405020304" pitchFamily="18" charset="0"/>
                <a:cs typeface="Times New Roman" panose="02020603050405020304" pitchFamily="18" charset="0"/>
              </a:rPr>
              <a:t> </a:t>
            </a:r>
            <a:r>
              <a:rPr lang="en-US" sz="2000" b="1" dirty="0" err="1">
                <a:latin typeface="Times New Roman" panose="02020603050405020304" pitchFamily="18" charset="0"/>
                <a:cs typeface="Times New Roman" panose="02020603050405020304" pitchFamily="18" charset="0"/>
              </a:rPr>
              <a:t>bài</a:t>
            </a:r>
            <a:r>
              <a:rPr lang="en-US" sz="20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Tâm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trạng</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qua </a:t>
            </a:r>
            <a:r>
              <a:rPr lang="en-US" sz="2000" dirty="0" err="1">
                <a:latin typeface="Times New Roman" panose="02020603050405020304" pitchFamily="18" charset="0"/>
                <a:cs typeface="Times New Roman" panose="02020603050405020304" pitchFamily="18" charset="0"/>
              </a:rPr>
              <a:t>cuộc</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trò</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chuyện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với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Nương</a:t>
            </a:r>
            <a:r>
              <a:rPr lang="en-US" sz="2000" b="1"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Suy</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nghĩ</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của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em</a:t>
            </a:r>
            <a:r>
              <a:rPr lang="en-US" sz="2000" dirty="0">
                <a:latin typeface="Times New Roman" panose="02020603050405020304" pitchFamily="18" charset="0"/>
                <a:cs typeface="Times New Roman" panose="02020603050405020304" pitchFamily="18" charset="0"/>
              </a:rPr>
              <a:t> </a:t>
            </a:r>
            <a:r>
              <a:rPr lang="en-US" sz="2000" err="1">
                <a:latin typeface="Times New Roman" panose="02020603050405020304" pitchFamily="18" charset="0"/>
                <a:cs typeface="Times New Roman" panose="02020603050405020304" pitchFamily="18" charset="0"/>
              </a:rPr>
              <a:t>về</a:t>
            </a:r>
            <a:r>
              <a:rPr lang="en-US" sz="2000">
                <a:latin typeface="Times New Roman" panose="02020603050405020304" pitchFamily="18" charset="0"/>
                <a:cs typeface="Times New Roman" panose="02020603050405020304" pitchFamily="18" charset="0"/>
              </a:rPr>
              <a:t> xã hội phong kiến trọng </a:t>
            </a:r>
            <a:r>
              <a:rPr lang="en-US" sz="2000" dirty="0" err="1">
                <a:latin typeface="Times New Roman" panose="02020603050405020304" pitchFamily="18" charset="0"/>
                <a:cs typeface="Times New Roman" panose="02020603050405020304" pitchFamily="18" charset="0"/>
              </a:rPr>
              <a:t>nam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khinh</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nữ</a:t>
            </a:r>
            <a:r>
              <a:rPr lang="vi-VN" sz="2000" dirty="0">
                <a:latin typeface="Times New Roman" panose="02020603050405020304" pitchFamily="18" charset="0"/>
                <a:cs typeface="Times New Roman" panose="02020603050405020304" pitchFamily="18" charset="0"/>
              </a:rPr>
              <a:t>.</a:t>
            </a:r>
          </a:p>
        </p:txBody>
      </p:sp>
      <p:pic>
        <p:nvPicPr>
          <p:cNvPr id="15" name="Picture 17" descr="viet3">
            <a:extLst>
              <a:ext uri="{FF2B5EF4-FFF2-40B4-BE49-F238E27FC236}">
                <a16:creationId xmlns:a16="http://schemas.microsoft.com/office/drawing/2014/main" id="{7113C40D-0191-4002-96DA-738BDA7194AE}"/>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3602099" y="0"/>
            <a:ext cx="887948" cy="68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AutoShape 17">
            <a:extLst>
              <a:ext uri="{FF2B5EF4-FFF2-40B4-BE49-F238E27FC236}">
                <a16:creationId xmlns:a16="http://schemas.microsoft.com/office/drawing/2014/main" id="{09A7A7A3-1C61-4352-B91F-E9B56AEC1013}"/>
              </a:ext>
            </a:extLst>
          </p:cNvPr>
          <p:cNvSpPr>
            <a:spLocks noChangeArrowheads="1"/>
          </p:cNvSpPr>
          <p:nvPr/>
        </p:nvSpPr>
        <p:spPr bwMode="auto">
          <a:xfrm>
            <a:off x="6904242" y="1126995"/>
            <a:ext cx="4992944" cy="3546679"/>
          </a:xfrm>
          <a:prstGeom prst="cloudCallout">
            <a:avLst>
              <a:gd name="adj1" fmla="val -35069"/>
              <a:gd name="adj2" fmla="val 89502"/>
            </a:avLst>
          </a:prstGeom>
          <a:solidFill>
            <a:srgbClr val="7030A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4000" dirty="0" err="1">
                <a:solidFill>
                  <a:srgbClr val="FF0000"/>
                </a:solidFill>
                <a:latin typeface="Times New Roman" panose="02020603050405020304" pitchFamily="18" charset="0"/>
                <a:cs typeface="Times New Roman" panose="02020603050405020304" pitchFamily="18" charset="0"/>
              </a:rPr>
              <a:t>Phần</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kết</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bài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yêu</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cầu</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người</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kể</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làm</a:t>
            </a:r>
            <a:r>
              <a:rPr lang="en-US" altLang="vi-VN" sz="4000" dirty="0">
                <a:solidFill>
                  <a:srgbClr val="FF0000"/>
                </a:solidFill>
                <a:latin typeface="Times New Roman" panose="02020603050405020304" pitchFamily="18" charset="0"/>
                <a:cs typeface="Times New Roman" panose="02020603050405020304" pitchFamily="18" charset="0"/>
              </a:rPr>
              <a:t> </a:t>
            </a:r>
            <a:r>
              <a:rPr lang="en-US" altLang="vi-VN" sz="4000" dirty="0" err="1">
                <a:solidFill>
                  <a:srgbClr val="FF0000"/>
                </a:solidFill>
                <a:latin typeface="Times New Roman" panose="02020603050405020304" pitchFamily="18" charset="0"/>
                <a:cs typeface="Times New Roman" panose="02020603050405020304" pitchFamily="18" charset="0"/>
              </a:rPr>
              <a:t>gì</a:t>
            </a:r>
            <a:r>
              <a:rPr lang="en-US" altLang="vi-VN" sz="4000" dirty="0">
                <a:solidFill>
                  <a:srgbClr val="FF0000"/>
                </a:solidFill>
                <a:latin typeface="Times New Roman" panose="02020603050405020304" pitchFamily="18" charset="0"/>
                <a:cs typeface="Times New Roman" panose="02020603050405020304" pitchFamily="18" charset="0"/>
              </a:rPr>
              <a:t>?</a:t>
            </a:r>
            <a:endParaRPr lang="en-US" altLang="vi-VN" sz="4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107063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9" presetClass="exit" presetSubtype="0" fill="hold" grpId="1" nodeType="clickEffect">
                                  <p:stCondLst>
                                    <p:cond delay="0"/>
                                  </p:stCondLst>
                                  <p:childTnLst>
                                    <p:animEffect transition="out" filter="dissolve">
                                      <p:cBhvr>
                                        <p:cTn id="11" dur="500"/>
                                        <p:tgtEl>
                                          <p:spTgt spid="9"/>
                                        </p:tgtEl>
                                      </p:cBhvr>
                                    </p:animEffect>
                                    <p:set>
                                      <p:cBhvr>
                                        <p:cTn id="12" dur="1" fill="hold">
                                          <p:stCondLst>
                                            <p:cond delay="499"/>
                                          </p:stCondLst>
                                        </p:cTn>
                                        <p:tgtEl>
                                          <p:spTgt spid="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0-#ppt_w/2"/>
                                          </p:val>
                                        </p:tav>
                                        <p:tav tm="100000">
                                          <p:val>
                                            <p:strVal val="#ppt_x"/>
                                          </p:val>
                                        </p:tav>
                                      </p:tavLst>
                                    </p:anim>
                                    <p:anim calcmode="lin" valueType="num">
                                      <p:cBhvr additive="base">
                                        <p:cTn id="1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0-#ppt_w/2"/>
                                          </p:val>
                                        </p:tav>
                                        <p:tav tm="100000">
                                          <p:val>
                                            <p:strVal val="#ppt_x"/>
                                          </p:val>
                                        </p:tav>
                                      </p:tavLst>
                                    </p:anim>
                                    <p:anim calcmode="lin" valueType="num">
                                      <p:cBhvr additive="base">
                                        <p:cTn id="2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 calcmode="lin" valueType="num">
                                      <p:cBhvr additive="base">
                                        <p:cTn id="29" dur="500" fill="hold"/>
                                        <p:tgtEl>
                                          <p:spTgt spid="12"/>
                                        </p:tgtEl>
                                        <p:attrNameLst>
                                          <p:attrName>ppt_x</p:attrName>
                                        </p:attrNameLst>
                                      </p:cBhvr>
                                      <p:tavLst>
                                        <p:tav tm="0">
                                          <p:val>
                                            <p:strVal val="0-#ppt_w/2"/>
                                          </p:val>
                                        </p:tav>
                                        <p:tav tm="100000">
                                          <p:val>
                                            <p:strVal val="#ppt_x"/>
                                          </p:val>
                                        </p:tav>
                                      </p:tavLst>
                                    </p:anim>
                                    <p:anim calcmode="lin" valueType="num">
                                      <p:cBhvr additive="base">
                                        <p:cTn id="30" dur="500" fill="hold"/>
                                        <p:tgtEl>
                                          <p:spTgt spid="12"/>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9" presetClass="exit" presetSubtype="0" fill="hold" grpId="1" nodeType="clickEffect">
                                  <p:stCondLst>
                                    <p:cond delay="0"/>
                                  </p:stCondLst>
                                  <p:childTnLst>
                                    <p:animEffect transition="out" filter="dissolve">
                                      <p:cBhvr>
                                        <p:cTn id="34" dur="500"/>
                                        <p:tgtEl>
                                          <p:spTgt spid="10"/>
                                        </p:tgtEl>
                                      </p:cBhvr>
                                    </p:animEffect>
                                    <p:set>
                                      <p:cBhvr>
                                        <p:cTn id="35" dur="1" fill="hold">
                                          <p:stCondLst>
                                            <p:cond delay="499"/>
                                          </p:stCondLst>
                                        </p:cTn>
                                        <p:tgtEl>
                                          <p:spTgt spid="10"/>
                                        </p:tgtEl>
                                        <p:attrNameLst>
                                          <p:attrName>style.visibility</p:attrName>
                                        </p:attrNameLst>
                                      </p:cBhvr>
                                      <p:to>
                                        <p:strVal val="hidden"/>
                                      </p:to>
                                    </p:set>
                                  </p:childTnLst>
                                </p:cTn>
                              </p:par>
                            </p:childTnLst>
                          </p:cTn>
                        </p:par>
                        <p:par>
                          <p:cTn id="36" fill="hold">
                            <p:stCondLst>
                              <p:cond delay="500"/>
                            </p:stCondLst>
                            <p:childTnLst>
                              <p:par>
                                <p:cTn id="37" presetID="9" presetClass="exit" presetSubtype="0" fill="hold" grpId="1" nodeType="afterEffect">
                                  <p:stCondLst>
                                    <p:cond delay="0"/>
                                  </p:stCondLst>
                                  <p:childTnLst>
                                    <p:animEffect transition="out" filter="dissolve">
                                      <p:cBhvr>
                                        <p:cTn id="38" dur="500"/>
                                        <p:tgtEl>
                                          <p:spTgt spid="11"/>
                                        </p:tgtEl>
                                      </p:cBhvr>
                                    </p:animEffect>
                                    <p:set>
                                      <p:cBhvr>
                                        <p:cTn id="39" dur="1" fill="hold">
                                          <p:stCondLst>
                                            <p:cond delay="499"/>
                                          </p:stCondLst>
                                        </p:cTn>
                                        <p:tgtEl>
                                          <p:spTgt spid="11"/>
                                        </p:tgtEl>
                                        <p:attrNameLst>
                                          <p:attrName>style.visibility</p:attrName>
                                        </p:attrNameLst>
                                      </p:cBhvr>
                                      <p:to>
                                        <p:strVal val="hidden"/>
                                      </p:to>
                                    </p:set>
                                  </p:childTnLst>
                                </p:cTn>
                              </p:par>
                            </p:childTnLst>
                          </p:cTn>
                        </p:par>
                        <p:par>
                          <p:cTn id="40" fill="hold">
                            <p:stCondLst>
                              <p:cond delay="1000"/>
                            </p:stCondLst>
                            <p:childTnLst>
                              <p:par>
                                <p:cTn id="41" presetID="9" presetClass="exit" presetSubtype="0" fill="hold" grpId="1" nodeType="afterEffect">
                                  <p:stCondLst>
                                    <p:cond delay="0"/>
                                  </p:stCondLst>
                                  <p:childTnLst>
                                    <p:animEffect transition="out" filter="dissolve">
                                      <p:cBhvr>
                                        <p:cTn id="42" dur="500"/>
                                        <p:tgtEl>
                                          <p:spTgt spid="12"/>
                                        </p:tgtEl>
                                      </p:cBhvr>
                                    </p:animEffect>
                                    <p:set>
                                      <p:cBhvr>
                                        <p:cTn id="43" dur="1" fill="hold">
                                          <p:stCondLst>
                                            <p:cond delay="499"/>
                                          </p:stCondLst>
                                        </p:cTn>
                                        <p:tgtEl>
                                          <p:spTgt spid="12"/>
                                        </p:tgtEl>
                                        <p:attrNameLst>
                                          <p:attrName>style.visibility</p:attrName>
                                        </p:attrNameLst>
                                      </p:cBhvr>
                                      <p:to>
                                        <p:strVal val="hidden"/>
                                      </p:to>
                                    </p:set>
                                  </p:childTnLst>
                                </p:cTn>
                              </p:par>
                            </p:childTnLst>
                          </p:cTn>
                        </p:par>
                        <p:par>
                          <p:cTn id="44" fill="hold">
                            <p:stCondLst>
                              <p:cond delay="1500"/>
                            </p:stCondLst>
                            <p:childTnLst>
                              <p:par>
                                <p:cTn id="45" presetID="22" presetClass="entr" presetSubtype="4" fill="hold" grpId="0" nodeType="after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wipe(down)">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9" presetClass="exit" presetSubtype="0" fill="hold" grpId="1" nodeType="clickEffect">
                                  <p:stCondLst>
                                    <p:cond delay="0"/>
                                  </p:stCondLst>
                                  <p:childTnLst>
                                    <p:animEffect transition="out" filter="dissolve">
                                      <p:cBhvr>
                                        <p:cTn id="51" dur="500"/>
                                        <p:tgtEl>
                                          <p:spTgt spid="13"/>
                                        </p:tgtEl>
                                      </p:cBhvr>
                                    </p:animEffect>
                                    <p:set>
                                      <p:cBhvr>
                                        <p:cTn id="52" dur="1" fill="hold">
                                          <p:stCondLst>
                                            <p:cond delay="499"/>
                                          </p:stCondLst>
                                        </p:cTn>
                                        <p:tgtEl>
                                          <p:spTgt spid="13"/>
                                        </p:tgtEl>
                                        <p:attrNameLst>
                                          <p:attrName>style.visibility</p:attrName>
                                        </p:attrNameLst>
                                      </p:cBhvr>
                                      <p:to>
                                        <p:strVal val="hidden"/>
                                      </p:to>
                                    </p:set>
                                  </p:childTnLst>
                                </p:cTn>
                              </p:par>
                              <p:par>
                                <p:cTn id="53" presetID="2" presetClass="entr" presetSubtype="8" fill="hold" grpId="0" nodeType="with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0-#ppt_w/2"/>
                                          </p:val>
                                        </p:tav>
                                        <p:tav tm="100000">
                                          <p:val>
                                            <p:strVal val="#ppt_x"/>
                                          </p:val>
                                        </p:tav>
                                      </p:tavLst>
                                    </p:anim>
                                    <p:anim calcmode="lin" valueType="num">
                                      <p:cBhvr additive="base">
                                        <p:cTn id="56" dur="500" fill="hold"/>
                                        <p:tgtEl>
                                          <p:spTgt spid="1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wipe(down)">
                                      <p:cBhvr>
                                        <p:cTn id="61" dur="500"/>
                                        <p:tgtEl>
                                          <p:spTgt spid="17"/>
                                        </p:tgtEl>
                                      </p:cBhvr>
                                    </p:animEffect>
                                  </p:childTnLst>
                                </p:cTn>
                              </p:par>
                            </p:childTnLst>
                          </p:cTn>
                        </p:par>
                      </p:childTnLst>
                    </p:cTn>
                  </p:par>
                  <p:par>
                    <p:cTn id="62" fill="hold">
                      <p:stCondLst>
                        <p:cond delay="indefinite"/>
                      </p:stCondLst>
                      <p:childTnLst>
                        <p:par>
                          <p:cTn id="63" fill="hold">
                            <p:stCondLst>
                              <p:cond delay="0"/>
                            </p:stCondLst>
                            <p:childTnLst>
                              <p:par>
                                <p:cTn id="64" presetID="9" presetClass="exit" presetSubtype="0" fill="hold" grpId="1" nodeType="clickEffect">
                                  <p:stCondLst>
                                    <p:cond delay="0"/>
                                  </p:stCondLst>
                                  <p:childTnLst>
                                    <p:animEffect transition="out" filter="dissolve">
                                      <p:cBhvr>
                                        <p:cTn id="65" dur="500"/>
                                        <p:tgtEl>
                                          <p:spTgt spid="17"/>
                                        </p:tgtEl>
                                      </p:cBhvr>
                                    </p:animEffect>
                                    <p:set>
                                      <p:cBhvr>
                                        <p:cTn id="66" dur="1" fill="hold">
                                          <p:stCondLst>
                                            <p:cond delay="499"/>
                                          </p:stCondLst>
                                        </p:cTn>
                                        <p:tgtEl>
                                          <p:spTgt spid="17"/>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nodeType="clickEffect">
                                  <p:stCondLst>
                                    <p:cond delay="0"/>
                                  </p:stCondLst>
                                  <p:childTnLst>
                                    <p:set>
                                      <p:cBhvr>
                                        <p:cTn id="70" dur="1" fill="hold">
                                          <p:stCondLst>
                                            <p:cond delay="0"/>
                                          </p:stCondLst>
                                        </p:cTn>
                                        <p:tgtEl>
                                          <p:spTgt spid="18">
                                            <p:txEl>
                                              <p:pRg st="0" end="0"/>
                                            </p:txEl>
                                          </p:spTgt>
                                        </p:tgtEl>
                                        <p:attrNameLst>
                                          <p:attrName>style.visibility</p:attrName>
                                        </p:attrNameLst>
                                      </p:cBhvr>
                                      <p:to>
                                        <p:strVal val="visible"/>
                                      </p:to>
                                    </p:set>
                                    <p:animEffect transition="in" filter="wipe(down)">
                                      <p:cBhvr>
                                        <p:cTn id="71" dur="500"/>
                                        <p:tgtEl>
                                          <p:spTgt spid="18">
                                            <p:txEl>
                                              <p:pRg st="0" end="0"/>
                                            </p:txEl>
                                          </p:spTgt>
                                        </p:tgtEl>
                                      </p:cBhvr>
                                    </p:animEffect>
                                  </p:childTnLst>
                                </p:cTn>
                              </p:par>
                              <p:par>
                                <p:cTn id="72" presetID="2" presetClass="entr" presetSubtype="8" fill="hold" grpId="0" nodeType="withEffect">
                                  <p:stCondLst>
                                    <p:cond delay="0"/>
                                  </p:stCondLst>
                                  <p:childTnLst>
                                    <p:set>
                                      <p:cBhvr>
                                        <p:cTn id="73" dur="1" fill="hold">
                                          <p:stCondLst>
                                            <p:cond delay="0"/>
                                          </p:stCondLst>
                                        </p:cTn>
                                        <p:tgtEl>
                                          <p:spTgt spid="18"/>
                                        </p:tgtEl>
                                        <p:attrNameLst>
                                          <p:attrName>style.visibility</p:attrName>
                                        </p:attrNameLst>
                                      </p:cBhvr>
                                      <p:to>
                                        <p:strVal val="visible"/>
                                      </p:to>
                                    </p:set>
                                    <p:anim calcmode="lin" valueType="num">
                                      <p:cBhvr additive="base">
                                        <p:cTn id="74" dur="500" fill="hold"/>
                                        <p:tgtEl>
                                          <p:spTgt spid="18"/>
                                        </p:tgtEl>
                                        <p:attrNameLst>
                                          <p:attrName>ppt_x</p:attrName>
                                        </p:attrNameLst>
                                      </p:cBhvr>
                                      <p:tavLst>
                                        <p:tav tm="0">
                                          <p:val>
                                            <p:strVal val="0-#ppt_w/2"/>
                                          </p:val>
                                        </p:tav>
                                        <p:tav tm="100000">
                                          <p:val>
                                            <p:strVal val="#ppt_x"/>
                                          </p:val>
                                        </p:tav>
                                      </p:tavLst>
                                    </p:anim>
                                    <p:anim calcmode="lin" valueType="num">
                                      <p:cBhvr additive="base">
                                        <p:cTn id="75" dur="500" fill="hold"/>
                                        <p:tgtEl>
                                          <p:spTgt spid="18"/>
                                        </p:tgtEl>
                                        <p:attrNameLst>
                                          <p:attrName>ppt_y</p:attrName>
                                        </p:attrNameLst>
                                      </p:cBhvr>
                                      <p:tavLst>
                                        <p:tav tm="0">
                                          <p:val>
                                            <p:strVal val="#ppt_y"/>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22" presetClass="entr" presetSubtype="4" fill="hold" nodeType="clickEffect">
                                  <p:stCondLst>
                                    <p:cond delay="0"/>
                                  </p:stCondLst>
                                  <p:childTnLst>
                                    <p:set>
                                      <p:cBhvr>
                                        <p:cTn id="79" dur="1" fill="hold">
                                          <p:stCondLst>
                                            <p:cond delay="0"/>
                                          </p:stCondLst>
                                        </p:cTn>
                                        <p:tgtEl>
                                          <p:spTgt spid="18">
                                            <p:txEl>
                                              <p:pRg st="1" end="1"/>
                                            </p:txEl>
                                          </p:spTgt>
                                        </p:tgtEl>
                                        <p:attrNameLst>
                                          <p:attrName>style.visibility</p:attrName>
                                        </p:attrNameLst>
                                      </p:cBhvr>
                                      <p:to>
                                        <p:strVal val="visible"/>
                                      </p:to>
                                    </p:set>
                                    <p:animEffect transition="in" filter="wipe(down)">
                                      <p:cBhvr>
                                        <p:cTn id="80" dur="500"/>
                                        <p:tgtEl>
                                          <p:spTgt spid="18">
                                            <p:txEl>
                                              <p:pRg st="1" end="1"/>
                                            </p:txEl>
                                          </p:spTgt>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4" fill="hold" nodeType="clickEffect">
                                  <p:stCondLst>
                                    <p:cond delay="0"/>
                                  </p:stCondLst>
                                  <p:childTnLst>
                                    <p:set>
                                      <p:cBhvr>
                                        <p:cTn id="84" dur="1" fill="hold">
                                          <p:stCondLst>
                                            <p:cond delay="0"/>
                                          </p:stCondLst>
                                        </p:cTn>
                                        <p:tgtEl>
                                          <p:spTgt spid="18">
                                            <p:txEl>
                                              <p:pRg st="2" end="2"/>
                                            </p:txEl>
                                          </p:spTgt>
                                        </p:tgtEl>
                                        <p:attrNameLst>
                                          <p:attrName>style.visibility</p:attrName>
                                        </p:attrNameLst>
                                      </p:cBhvr>
                                      <p:to>
                                        <p:strVal val="visible"/>
                                      </p:to>
                                    </p:set>
                                    <p:animEffect transition="in" filter="wipe(down)">
                                      <p:cBhvr>
                                        <p:cTn id="85" dur="500"/>
                                        <p:tgtEl>
                                          <p:spTgt spid="18">
                                            <p:txEl>
                                              <p:pRg st="2" end="2"/>
                                            </p:txEl>
                                          </p:spTgt>
                                        </p:tgtEl>
                                      </p:cBhvr>
                                    </p:animEffect>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nodeType="clickEffect">
                                  <p:stCondLst>
                                    <p:cond delay="0"/>
                                  </p:stCondLst>
                                  <p:childTnLst>
                                    <p:set>
                                      <p:cBhvr>
                                        <p:cTn id="89" dur="1" fill="hold">
                                          <p:stCondLst>
                                            <p:cond delay="0"/>
                                          </p:stCondLst>
                                        </p:cTn>
                                        <p:tgtEl>
                                          <p:spTgt spid="18">
                                            <p:txEl>
                                              <p:pRg st="3" end="3"/>
                                            </p:txEl>
                                          </p:spTgt>
                                        </p:tgtEl>
                                        <p:attrNameLst>
                                          <p:attrName>style.visibility</p:attrName>
                                        </p:attrNameLst>
                                      </p:cBhvr>
                                      <p:to>
                                        <p:strVal val="visible"/>
                                      </p:to>
                                    </p:set>
                                    <p:anim calcmode="lin" valueType="num">
                                      <p:cBhvr additive="base">
                                        <p:cTn id="90" dur="500" fill="hold"/>
                                        <p:tgtEl>
                                          <p:spTgt spid="18">
                                            <p:txEl>
                                              <p:pRg st="3" end="3"/>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18">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nodeType="clickEffect">
                                  <p:stCondLst>
                                    <p:cond delay="0"/>
                                  </p:stCondLst>
                                  <p:childTnLst>
                                    <p:set>
                                      <p:cBhvr>
                                        <p:cTn id="95" dur="1" fill="hold">
                                          <p:stCondLst>
                                            <p:cond delay="0"/>
                                          </p:stCondLst>
                                        </p:cTn>
                                        <p:tgtEl>
                                          <p:spTgt spid="18">
                                            <p:txEl>
                                              <p:pRg st="4" end="4"/>
                                            </p:txEl>
                                          </p:spTgt>
                                        </p:tgtEl>
                                        <p:attrNameLst>
                                          <p:attrName>style.visibility</p:attrName>
                                        </p:attrNameLst>
                                      </p:cBhvr>
                                      <p:to>
                                        <p:strVal val="visible"/>
                                      </p:to>
                                    </p:set>
                                    <p:anim calcmode="lin" valueType="num">
                                      <p:cBhvr additive="base">
                                        <p:cTn id="96" dur="500" fill="hold"/>
                                        <p:tgtEl>
                                          <p:spTgt spid="18">
                                            <p:txEl>
                                              <p:pRg st="4" end="4"/>
                                            </p:txEl>
                                          </p:spTgt>
                                        </p:tgtEl>
                                        <p:attrNameLst>
                                          <p:attrName>ppt_x</p:attrName>
                                        </p:attrNameLst>
                                      </p:cBhvr>
                                      <p:tavLst>
                                        <p:tav tm="0">
                                          <p:val>
                                            <p:strVal val="#ppt_x"/>
                                          </p:val>
                                        </p:tav>
                                        <p:tav tm="100000">
                                          <p:val>
                                            <p:strVal val="#ppt_x"/>
                                          </p:val>
                                        </p:tav>
                                      </p:tavLst>
                                    </p:anim>
                                    <p:anim calcmode="lin" valueType="num">
                                      <p:cBhvr additive="base">
                                        <p:cTn id="97" dur="500" fill="hold"/>
                                        <p:tgtEl>
                                          <p:spTgt spid="18">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nodeType="clickEffect">
                                  <p:stCondLst>
                                    <p:cond delay="0"/>
                                  </p:stCondLst>
                                  <p:childTnLst>
                                    <p:set>
                                      <p:cBhvr>
                                        <p:cTn id="101" dur="1" fill="hold">
                                          <p:stCondLst>
                                            <p:cond delay="0"/>
                                          </p:stCondLst>
                                        </p:cTn>
                                        <p:tgtEl>
                                          <p:spTgt spid="18">
                                            <p:txEl>
                                              <p:pRg st="5" end="5"/>
                                            </p:txEl>
                                          </p:spTgt>
                                        </p:tgtEl>
                                        <p:attrNameLst>
                                          <p:attrName>style.visibility</p:attrName>
                                        </p:attrNameLst>
                                      </p:cBhvr>
                                      <p:to>
                                        <p:strVal val="visible"/>
                                      </p:to>
                                    </p:set>
                                    <p:anim calcmode="lin" valueType="num">
                                      <p:cBhvr additive="base">
                                        <p:cTn id="102" dur="500" fill="hold"/>
                                        <p:tgtEl>
                                          <p:spTgt spid="18">
                                            <p:txEl>
                                              <p:pRg st="5" end="5"/>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18">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nodeType="clickEffect">
                                  <p:stCondLst>
                                    <p:cond delay="0"/>
                                  </p:stCondLst>
                                  <p:childTnLst>
                                    <p:set>
                                      <p:cBhvr>
                                        <p:cTn id="107" dur="1" fill="hold">
                                          <p:stCondLst>
                                            <p:cond delay="0"/>
                                          </p:stCondLst>
                                        </p:cTn>
                                        <p:tgtEl>
                                          <p:spTgt spid="18">
                                            <p:txEl>
                                              <p:pRg st="6" end="6"/>
                                            </p:txEl>
                                          </p:spTgt>
                                        </p:tgtEl>
                                        <p:attrNameLst>
                                          <p:attrName>style.visibility</p:attrName>
                                        </p:attrNameLst>
                                      </p:cBhvr>
                                      <p:to>
                                        <p:strVal val="visible"/>
                                      </p:to>
                                    </p:set>
                                    <p:animEffect transition="in" filter="wipe(down)">
                                      <p:cBhvr>
                                        <p:cTn id="108" dur="500"/>
                                        <p:tgtEl>
                                          <p:spTgt spid="18">
                                            <p:txEl>
                                              <p:pRg st="6" end="6"/>
                                            </p:txEl>
                                          </p:spTgt>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4" fill="hold" nodeType="clickEffect">
                                  <p:stCondLst>
                                    <p:cond delay="0"/>
                                  </p:stCondLst>
                                  <p:childTnLst>
                                    <p:set>
                                      <p:cBhvr>
                                        <p:cTn id="112" dur="1" fill="hold">
                                          <p:stCondLst>
                                            <p:cond delay="0"/>
                                          </p:stCondLst>
                                        </p:cTn>
                                        <p:tgtEl>
                                          <p:spTgt spid="18">
                                            <p:txEl>
                                              <p:pRg st="7" end="7"/>
                                            </p:txEl>
                                          </p:spTgt>
                                        </p:tgtEl>
                                        <p:attrNameLst>
                                          <p:attrName>style.visibility</p:attrName>
                                        </p:attrNameLst>
                                      </p:cBhvr>
                                      <p:to>
                                        <p:strVal val="visible"/>
                                      </p:to>
                                    </p:set>
                                    <p:animEffect transition="in" filter="wipe(down)">
                                      <p:cBhvr>
                                        <p:cTn id="113" dur="500"/>
                                        <p:tgtEl>
                                          <p:spTgt spid="18">
                                            <p:txEl>
                                              <p:pRg st="7" end="7"/>
                                            </p:txEl>
                                          </p:spTgt>
                                        </p:tgtEl>
                                      </p:cBhvr>
                                    </p:animEffect>
                                  </p:childTnLst>
                                </p:cTn>
                              </p:par>
                            </p:childTnLst>
                          </p:cTn>
                        </p:par>
                      </p:childTnLst>
                    </p:cTn>
                  </p:par>
                  <p:par>
                    <p:cTn id="114" fill="hold">
                      <p:stCondLst>
                        <p:cond delay="indefinite"/>
                      </p:stCondLst>
                      <p:childTnLst>
                        <p:par>
                          <p:cTn id="115" fill="hold">
                            <p:stCondLst>
                              <p:cond delay="0"/>
                            </p:stCondLst>
                            <p:childTnLst>
                              <p:par>
                                <p:cTn id="116" presetID="22" presetClass="entr" presetSubtype="4" fill="hold" nodeType="clickEffect">
                                  <p:stCondLst>
                                    <p:cond delay="0"/>
                                  </p:stCondLst>
                                  <p:childTnLst>
                                    <p:set>
                                      <p:cBhvr>
                                        <p:cTn id="117" dur="1" fill="hold">
                                          <p:stCondLst>
                                            <p:cond delay="0"/>
                                          </p:stCondLst>
                                        </p:cTn>
                                        <p:tgtEl>
                                          <p:spTgt spid="18">
                                            <p:txEl>
                                              <p:pRg st="8" end="8"/>
                                            </p:txEl>
                                          </p:spTgt>
                                        </p:tgtEl>
                                        <p:attrNameLst>
                                          <p:attrName>style.visibility</p:attrName>
                                        </p:attrNameLst>
                                      </p:cBhvr>
                                      <p:to>
                                        <p:strVal val="visible"/>
                                      </p:to>
                                    </p:set>
                                    <p:animEffect transition="in" filter="wipe(down)">
                                      <p:cBhvr>
                                        <p:cTn id="118" dur="500"/>
                                        <p:tgtEl>
                                          <p:spTgt spid="18">
                                            <p:txEl>
                                              <p:pRg st="8" end="8"/>
                                            </p:txEl>
                                          </p:spTgt>
                                        </p:tgtEl>
                                      </p:cBhvr>
                                    </p:animEffect>
                                  </p:childTnLst>
                                </p:cTn>
                              </p:par>
                            </p:childTnLst>
                          </p:cTn>
                        </p:par>
                      </p:childTnLst>
                    </p:cTn>
                  </p:par>
                  <p:par>
                    <p:cTn id="119" fill="hold">
                      <p:stCondLst>
                        <p:cond delay="indefinite"/>
                      </p:stCondLst>
                      <p:childTnLst>
                        <p:par>
                          <p:cTn id="120" fill="hold">
                            <p:stCondLst>
                              <p:cond delay="0"/>
                            </p:stCondLst>
                            <p:childTnLst>
                              <p:par>
                                <p:cTn id="121" presetID="22" presetClass="entr" presetSubtype="4" fill="hold" grpId="0" nodeType="clickEffect">
                                  <p:stCondLst>
                                    <p:cond delay="0"/>
                                  </p:stCondLst>
                                  <p:childTnLst>
                                    <p:set>
                                      <p:cBhvr>
                                        <p:cTn id="122" dur="1" fill="hold">
                                          <p:stCondLst>
                                            <p:cond delay="0"/>
                                          </p:stCondLst>
                                        </p:cTn>
                                        <p:tgtEl>
                                          <p:spTgt spid="16"/>
                                        </p:tgtEl>
                                        <p:attrNameLst>
                                          <p:attrName>style.visibility</p:attrName>
                                        </p:attrNameLst>
                                      </p:cBhvr>
                                      <p:to>
                                        <p:strVal val="visible"/>
                                      </p:to>
                                    </p:set>
                                    <p:animEffect transition="in" filter="wipe(down)">
                                      <p:cBhvr>
                                        <p:cTn id="123" dur="500"/>
                                        <p:tgtEl>
                                          <p:spTgt spid="16"/>
                                        </p:tgtEl>
                                      </p:cBhvr>
                                    </p:animEffect>
                                  </p:childTnLst>
                                </p:cTn>
                              </p:par>
                            </p:childTnLst>
                          </p:cTn>
                        </p:par>
                      </p:childTnLst>
                    </p:cTn>
                  </p:par>
                  <p:par>
                    <p:cTn id="124" fill="hold">
                      <p:stCondLst>
                        <p:cond delay="indefinite"/>
                      </p:stCondLst>
                      <p:childTnLst>
                        <p:par>
                          <p:cTn id="125" fill="hold">
                            <p:stCondLst>
                              <p:cond delay="0"/>
                            </p:stCondLst>
                            <p:childTnLst>
                              <p:par>
                                <p:cTn id="126" presetID="22" presetClass="entr" presetSubtype="4" fill="hold" grpId="0" nodeType="clickEffect">
                                  <p:stCondLst>
                                    <p:cond delay="0"/>
                                  </p:stCondLst>
                                  <p:childTnLst>
                                    <p:set>
                                      <p:cBhvr>
                                        <p:cTn id="127" dur="1" fill="hold">
                                          <p:stCondLst>
                                            <p:cond delay="0"/>
                                          </p:stCondLst>
                                        </p:cTn>
                                        <p:tgtEl>
                                          <p:spTgt spid="19"/>
                                        </p:tgtEl>
                                        <p:attrNameLst>
                                          <p:attrName>style.visibility</p:attrName>
                                        </p:attrNameLst>
                                      </p:cBhvr>
                                      <p:to>
                                        <p:strVal val="visible"/>
                                      </p:to>
                                    </p:set>
                                    <p:animEffect transition="in" filter="wipe(down)">
                                      <p:cBhvr>
                                        <p:cTn id="128"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10" grpId="0" animBg="1"/>
      <p:bldP spid="10" grpId="1" animBg="1"/>
      <p:bldP spid="11" grpId="0" animBg="1"/>
      <p:bldP spid="11" grpId="1" animBg="1"/>
      <p:bldP spid="12" grpId="0" animBg="1"/>
      <p:bldP spid="12" grpId="1" animBg="1"/>
      <p:bldP spid="13" grpId="0" animBg="1"/>
      <p:bldP spid="13" grpId="1" animBg="1"/>
      <p:bldP spid="14" grpId="0" animBg="1"/>
      <p:bldP spid="17" grpId="0" animBg="1"/>
      <p:bldP spid="17" grpId="1" animBg="1"/>
      <p:bldP spid="18" grpId="0" animBg="1"/>
      <p:bldP spid="19" grpId="0" animBg="1"/>
      <p:bldP spid="1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7">
            <a:extLst>
              <a:ext uri="{FF2B5EF4-FFF2-40B4-BE49-F238E27FC236}">
                <a16:creationId xmlns:a16="http://schemas.microsoft.com/office/drawing/2014/main" id="{59BC7BDF-3EC9-4108-939C-42D385B7CE16}"/>
              </a:ext>
            </a:extLst>
          </p:cNvPr>
          <p:cNvSpPr txBox="1">
            <a:spLocks noChangeArrowheads="1"/>
          </p:cNvSpPr>
          <p:nvPr/>
        </p:nvSpPr>
        <p:spPr bwMode="auto">
          <a:xfrm>
            <a:off x="373030" y="277456"/>
            <a:ext cx="4924099" cy="584775"/>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sz="3200" b="1" dirty="0">
                <a:solidFill>
                  <a:srgbClr val="FF0000"/>
                </a:solidFill>
                <a:latin typeface="Times New Roman" panose="02020603050405020304" pitchFamily="18" charset="0"/>
                <a:cs typeface="Times New Roman" panose="02020603050405020304" pitchFamily="18" charset="0"/>
              </a:rPr>
              <a:t>4/</a:t>
            </a:r>
            <a:r>
              <a:rPr lang="en-US" sz="3200" b="1" dirty="0" err="1">
                <a:solidFill>
                  <a:srgbClr val="FF0000"/>
                </a:solidFill>
                <a:latin typeface="Times New Roman" panose="02020603050405020304" pitchFamily="18" charset="0"/>
                <a:cs typeface="Times New Roman" panose="02020603050405020304" pitchFamily="18" charset="0"/>
              </a:rPr>
              <a:t>Viết</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văn</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kể</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chuyện</a:t>
            </a:r>
            <a:r>
              <a:rPr lang="en-US" sz="3200" b="1" dirty="0">
                <a:solidFill>
                  <a:srgbClr val="FF0000"/>
                </a:solidFill>
                <a:latin typeface="Times New Roman" panose="02020603050405020304" pitchFamily="18" charset="0"/>
                <a:cs typeface="Times New Roman" panose="02020603050405020304" pitchFamily="18" charset="0"/>
              </a:rPr>
              <a:t> </a:t>
            </a:r>
            <a:endParaRPr lang="vi-VN" sz="3200" b="1" dirty="0">
              <a:solidFill>
                <a:srgbClr val="FF0000"/>
              </a:solidFill>
              <a:latin typeface="Times New Roman" panose="02020603050405020304" pitchFamily="18"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98285197-3DB4-4F15-B1B3-7DDFC40237E7}"/>
              </a:ext>
            </a:extLst>
          </p:cNvPr>
          <p:cNvCxnSpPr/>
          <p:nvPr/>
        </p:nvCxnSpPr>
        <p:spPr>
          <a:xfrm flipH="1">
            <a:off x="6684514" y="291870"/>
            <a:ext cx="49212" cy="55308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AutoShape 17">
            <a:extLst>
              <a:ext uri="{FF2B5EF4-FFF2-40B4-BE49-F238E27FC236}">
                <a16:creationId xmlns:a16="http://schemas.microsoft.com/office/drawing/2014/main" id="{9F2EA40B-FEBB-499E-9CE5-017643F59AB8}"/>
              </a:ext>
            </a:extLst>
          </p:cNvPr>
          <p:cNvSpPr>
            <a:spLocks noChangeArrowheads="1"/>
          </p:cNvSpPr>
          <p:nvPr/>
        </p:nvSpPr>
        <p:spPr bwMode="auto">
          <a:xfrm>
            <a:off x="6887391" y="569844"/>
            <a:ext cx="5138795" cy="4425237"/>
          </a:xfrm>
          <a:prstGeom prst="cloudCallout">
            <a:avLst>
              <a:gd name="adj1" fmla="val -43833"/>
              <a:gd name="adj2" fmla="val 67297"/>
            </a:avLst>
          </a:prstGeom>
          <a:solidFill>
            <a:srgbClr val="00FFCC"/>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vi-VN" sz="3600" dirty="0" err="1">
                <a:solidFill>
                  <a:srgbClr val="FF0000"/>
                </a:solidFill>
                <a:latin typeface="Times New Roman" panose="02020603050405020304" pitchFamily="18" charset="0"/>
                <a:cs typeface="Times New Roman" panose="02020603050405020304" pitchFamily="18" charset="0"/>
              </a:rPr>
              <a:t>Để</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bài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văn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tự</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sự</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được</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sinh</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động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hấp</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dẫn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người</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viết</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nên</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sử</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dụng</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các</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yếu</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tố</a:t>
            </a:r>
            <a:r>
              <a:rPr lang="en-US" altLang="vi-VN" sz="3600" dirty="0">
                <a:solidFill>
                  <a:srgbClr val="FF0000"/>
                </a:solidFill>
                <a:latin typeface="Times New Roman" panose="02020603050405020304" pitchFamily="18" charset="0"/>
                <a:cs typeface="Times New Roman" panose="02020603050405020304" pitchFamily="18" charset="0"/>
              </a:rPr>
              <a:t> </a:t>
            </a:r>
            <a:r>
              <a:rPr lang="en-US" altLang="vi-VN" sz="3600" dirty="0" err="1">
                <a:solidFill>
                  <a:srgbClr val="FF0000"/>
                </a:solidFill>
                <a:latin typeface="Times New Roman" panose="02020603050405020304" pitchFamily="18" charset="0"/>
                <a:cs typeface="Times New Roman" panose="02020603050405020304" pitchFamily="18" charset="0"/>
              </a:rPr>
              <a:t>nào</a:t>
            </a:r>
            <a:r>
              <a:rPr lang="en-US" altLang="vi-VN" sz="3600" dirty="0">
                <a:solidFill>
                  <a:srgbClr val="FF0000"/>
                </a:solidFill>
                <a:latin typeface="Times New Roman" panose="02020603050405020304" pitchFamily="18" charset="0"/>
                <a:cs typeface="Times New Roman" panose="02020603050405020304" pitchFamily="18" charset="0"/>
              </a:rPr>
              <a:t>?</a:t>
            </a:r>
          </a:p>
        </p:txBody>
      </p:sp>
      <p:pic>
        <p:nvPicPr>
          <p:cNvPr id="7" name="Picture 17" descr="viet3">
            <a:extLst>
              <a:ext uri="{FF2B5EF4-FFF2-40B4-BE49-F238E27FC236}">
                <a16:creationId xmlns:a16="http://schemas.microsoft.com/office/drawing/2014/main" id="{FB5C52D7-D9F7-4A1F-A87F-7AAE259DA21D}"/>
              </a:ext>
            </a:extLst>
          </p:cNvPr>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5507487" y="111017"/>
            <a:ext cx="887948" cy="689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 Box 7">
            <a:extLst>
              <a:ext uri="{FF2B5EF4-FFF2-40B4-BE49-F238E27FC236}">
                <a16:creationId xmlns:a16="http://schemas.microsoft.com/office/drawing/2014/main" id="{0F718072-53A1-4C96-9C47-6BEF4F2DE91D}"/>
              </a:ext>
            </a:extLst>
          </p:cNvPr>
          <p:cNvSpPr txBox="1">
            <a:spLocks noChangeArrowheads="1"/>
          </p:cNvSpPr>
          <p:nvPr/>
        </p:nvSpPr>
        <p:spPr bwMode="auto">
          <a:xfrm>
            <a:off x="373031" y="1196437"/>
            <a:ext cx="4924099" cy="1077218"/>
          </a:xfrm>
          <a:prstGeom prst="rect">
            <a:avLst/>
          </a:prstGeom>
          <a:solidFill>
            <a:schemeClr val="accent2">
              <a:lumMod val="60000"/>
              <a:lumOff val="40000"/>
            </a:schemeClr>
          </a:solidFill>
          <a:ln w="28575">
            <a:noFill/>
            <a:miter lim="800000"/>
            <a:headEnd/>
            <a:tailEnd/>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sz="3200" b="1" dirty="0">
                <a:solidFill>
                  <a:srgbClr val="FF0000"/>
                </a:solidFill>
                <a:latin typeface="Times New Roman" panose="02020603050405020304" pitchFamily="18" charset="0"/>
                <a:cs typeface="Times New Roman" panose="02020603050405020304" pitchFamily="18" charset="0"/>
              </a:rPr>
              <a:t>5/ </a:t>
            </a:r>
            <a:r>
              <a:rPr lang="en-US" sz="3200" b="1" dirty="0" err="1">
                <a:solidFill>
                  <a:srgbClr val="FF0000"/>
                </a:solidFill>
                <a:latin typeface="Times New Roman" panose="02020603050405020304" pitchFamily="18" charset="0"/>
                <a:cs typeface="Times New Roman" panose="02020603050405020304" pitchFamily="18" charset="0"/>
              </a:rPr>
              <a:t>Đọc</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lại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bài</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và</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kiểm</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tra</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chỉnh</a:t>
            </a:r>
            <a:r>
              <a:rPr lang="en-US" sz="3200" b="1" dirty="0">
                <a:solidFill>
                  <a:srgbClr val="FF0000"/>
                </a:solidFill>
                <a:latin typeface="Times New Roman" panose="02020603050405020304" pitchFamily="18" charset="0"/>
                <a:cs typeface="Times New Roman" panose="02020603050405020304" pitchFamily="18" charset="0"/>
              </a:rPr>
              <a:t> </a:t>
            </a:r>
            <a:r>
              <a:rPr lang="en-US" sz="3200" b="1" dirty="0" err="1">
                <a:solidFill>
                  <a:srgbClr val="FF0000"/>
                </a:solidFill>
                <a:latin typeface="Times New Roman" panose="02020603050405020304" pitchFamily="18" charset="0"/>
                <a:cs typeface="Times New Roman" panose="02020603050405020304" pitchFamily="18" charset="0"/>
              </a:rPr>
              <a:t>sửa</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0092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down)">
                                      <p:cBhvr>
                                        <p:cTn id="13" dur="500"/>
                                        <p:tgtEl>
                                          <p:spTgt spid="1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5" grpId="0" animBg="1"/>
      <p:bldP spid="1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4F4EF89-7FDD-4C76-9195-5706690C46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364278" cy="6858000"/>
          </a:xfrm>
          <a:prstGeom prst="rect">
            <a:avLst/>
          </a:prstGeom>
        </p:spPr>
      </p:pic>
      <p:sp>
        <p:nvSpPr>
          <p:cNvPr id="5" name="AutoShape 17">
            <a:extLst>
              <a:ext uri="{FF2B5EF4-FFF2-40B4-BE49-F238E27FC236}">
                <a16:creationId xmlns:a16="http://schemas.microsoft.com/office/drawing/2014/main" id="{DA68545E-8ACF-4C0B-B8DF-80836B8750C3}"/>
              </a:ext>
            </a:extLst>
          </p:cNvPr>
          <p:cNvSpPr>
            <a:spLocks noChangeArrowheads="1"/>
          </p:cNvSpPr>
          <p:nvPr/>
        </p:nvSpPr>
        <p:spPr bwMode="auto">
          <a:xfrm>
            <a:off x="4691271" y="398124"/>
            <a:ext cx="6093920" cy="5101923"/>
          </a:xfrm>
          <a:prstGeom prst="cloudCallout">
            <a:avLst>
              <a:gd name="adj1" fmla="val -68361"/>
              <a:gd name="adj2" fmla="val 14597"/>
            </a:avLst>
          </a:prstGeom>
          <a:solidFill>
            <a:srgbClr val="7030A0"/>
          </a:solidFill>
          <a:ln w="9525">
            <a:solidFill>
              <a:schemeClr val="tx1"/>
            </a:solidFill>
            <a:round/>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Mời</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các</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em</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tham</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khảo</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đoạn</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văn</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về</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cuộc</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trò</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chuyện</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với</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nhân</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vật</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Vũ</a:t>
            </a:r>
            <a:r>
              <a:rPr lang="en-US" altLang="vi-VN" sz="3200" dirty="0">
                <a:solidFill>
                  <a:schemeClr val="bg1"/>
                </a:solidFill>
                <a:latin typeface="Times New Roman" panose="02020603050405020304" pitchFamily="18" charset="0"/>
                <a:cs typeface="Times New Roman" panose="02020603050405020304" pitchFamily="18" charset="0"/>
              </a:rPr>
              <a:t> N</a:t>
            </a:r>
            <a:r>
              <a:rPr lang="vi-VN" altLang="vi-VN" sz="3200" dirty="0">
                <a:solidFill>
                  <a:schemeClr val="bg1"/>
                </a:solidFill>
                <a:latin typeface="Times New Roman" panose="02020603050405020304" pitchFamily="18" charset="0"/>
                <a:cs typeface="Times New Roman" panose="02020603050405020304" pitchFamily="18" charset="0"/>
              </a:rPr>
              <a:t>ư</a:t>
            </a:r>
            <a:r>
              <a:rPr lang="en-US" altLang="vi-VN" sz="3200" dirty="0" err="1">
                <a:solidFill>
                  <a:schemeClr val="bg1"/>
                </a:solidFill>
                <a:latin typeface="Times New Roman" panose="02020603050405020304" pitchFamily="18" charset="0"/>
                <a:cs typeface="Times New Roman" panose="02020603050405020304" pitchFamily="18" charset="0"/>
              </a:rPr>
              <a:t>ơng</a:t>
            </a:r>
            <a:r>
              <a:rPr lang="en-US" altLang="vi-VN" sz="3200" dirty="0">
                <a:solidFill>
                  <a:schemeClr val="bg1"/>
                </a:solidFill>
                <a:latin typeface="Times New Roman" panose="02020603050405020304" pitchFamily="18" charset="0"/>
                <a:cs typeface="Times New Roman" panose="02020603050405020304" pitchFamily="18" charset="0"/>
              </a:rPr>
              <a:t> . Sau </a:t>
            </a:r>
            <a:r>
              <a:rPr lang="en-US" altLang="vi-VN" sz="3200" dirty="0" err="1">
                <a:solidFill>
                  <a:schemeClr val="bg1"/>
                </a:solidFill>
                <a:latin typeface="Times New Roman" panose="02020603050405020304" pitchFamily="18" charset="0"/>
                <a:cs typeface="Times New Roman" panose="02020603050405020304" pitchFamily="18" charset="0"/>
              </a:rPr>
              <a:t>đó</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em</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hãy</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chỉ</a:t>
            </a:r>
            <a:r>
              <a:rPr lang="en-US" altLang="vi-VN" sz="3200" dirty="0">
                <a:solidFill>
                  <a:schemeClr val="bg1"/>
                </a:solidFill>
                <a:latin typeface="Times New Roman" panose="02020603050405020304" pitchFamily="18" charset="0"/>
                <a:cs typeface="Times New Roman" panose="02020603050405020304" pitchFamily="18" charset="0"/>
              </a:rPr>
              <a:t> ra</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yếu</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tố</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miêu</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tả</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miêu</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tả</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nội</a:t>
            </a:r>
            <a:r>
              <a:rPr lang="en-US" altLang="vi-VN" sz="3200" dirty="0">
                <a:solidFill>
                  <a:srgbClr val="FFFF00"/>
                </a:solidFill>
                <a:latin typeface="Times New Roman" panose="02020603050405020304" pitchFamily="18" charset="0"/>
                <a:cs typeface="Times New Roman" panose="02020603050405020304" pitchFamily="18" charset="0"/>
              </a:rPr>
              <a:t> </a:t>
            </a:r>
            <a:r>
              <a:rPr lang="en-US" altLang="vi-VN" sz="3200" dirty="0" err="1">
                <a:solidFill>
                  <a:srgbClr val="FFFF00"/>
                </a:solidFill>
                <a:latin typeface="Times New Roman" panose="02020603050405020304" pitchFamily="18" charset="0"/>
                <a:cs typeface="Times New Roman" panose="02020603050405020304" pitchFamily="18" charset="0"/>
              </a:rPr>
              <a:t>tâm</a:t>
            </a:r>
            <a:r>
              <a:rPr lang="en-US" altLang="vi-VN" sz="3200" dirty="0">
                <a:solidFill>
                  <a:srgbClr val="FF0000"/>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có</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trong</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đoạn</a:t>
            </a:r>
            <a:r>
              <a:rPr lang="en-US" altLang="vi-VN" sz="3200" dirty="0">
                <a:solidFill>
                  <a:schemeClr val="bg1"/>
                </a:solidFill>
                <a:latin typeface="Times New Roman" panose="02020603050405020304" pitchFamily="18" charset="0"/>
                <a:cs typeface="Times New Roman" panose="02020603050405020304" pitchFamily="18" charset="0"/>
              </a:rPr>
              <a:t> </a:t>
            </a:r>
            <a:r>
              <a:rPr lang="en-US" altLang="vi-VN" sz="3200" dirty="0" err="1">
                <a:solidFill>
                  <a:schemeClr val="bg1"/>
                </a:solidFill>
                <a:latin typeface="Times New Roman" panose="02020603050405020304" pitchFamily="18" charset="0"/>
                <a:cs typeface="Times New Roman" panose="02020603050405020304" pitchFamily="18" charset="0"/>
              </a:rPr>
              <a:t>văn</a:t>
            </a:r>
            <a:r>
              <a:rPr lang="en-US" altLang="vi-VN" sz="3200" dirty="0">
                <a:solidFill>
                  <a:schemeClr val="bg1"/>
                </a:solidFill>
                <a:latin typeface="Times New Roman" panose="02020603050405020304" pitchFamily="18" charset="0"/>
                <a:cs typeface="Times New Roman" panose="02020603050405020304" pitchFamily="18" charset="0"/>
              </a:rPr>
              <a:t>.</a:t>
            </a:r>
            <a:endParaRPr lang="en-US" altLang="vi-VN" sz="4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03707936"/>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956BF60-E317-496D-950F-A8C54AE2EDA2}"/>
              </a:ext>
            </a:extLst>
          </p:cNvPr>
          <p:cNvSpPr/>
          <p:nvPr/>
        </p:nvSpPr>
        <p:spPr>
          <a:xfrm>
            <a:off x="39759" y="3740"/>
            <a:ext cx="12165496" cy="6690550"/>
          </a:xfrm>
          <a:prstGeom prst="rect">
            <a:avLst/>
          </a:prstGeom>
        </p:spPr>
        <p:txBody>
          <a:bodyPr wrap="square">
            <a:spAutoFit/>
          </a:bodyPr>
          <a:lstStyle/>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Chào chị</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hị có phải là Vũ Nương </a:t>
            </a:r>
            <a:r>
              <a:rPr lang="vi-VN">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không </a:t>
            </a:r>
            <a:r>
              <a:rPr lang="en-US">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ạ?</a:t>
            </a:r>
            <a:r>
              <a:rPr lang="vi-VN">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Người con gái có ánh mắt u buồn ấy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rồi nàng lẳng lặng gật đầu.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đáp lại:</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đã được đọc câu chuyện “Chuyện Người con gái Nam Xương” của tác giả Nguyễn Dữ nói về cuộc đời của chị và em rất mong được một lần lắng nghe chị kể về mình.  Vũ Nương đưa mắt nhìn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rồi trầm ngâm:</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Em thực sự muốn nghe câu chuyện của ta sao?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âng ạ!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đáp lại.</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Đến lúc này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mới kịp chiêm ngưỡng hết khuôn mặt chị. Đó phải nói là một người con gái vô cùng xinh đẹp, ở nàng hiện lên vẻ đẹp đằm thắm dịu dàng nhưng cũng ẩn chứa sâu trong đôi mắt là sự buồn rầu, và đầy suy tư.</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Vũ Nương tiến về phía chiếc bàn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ớc</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bậu</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cửa</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và ngồi xuống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cũng lặng lẽ theo sau. Rồi nàng thong thả kể:</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Cuộc đời của ta là một câu chuyện rất dài và đầy u buồn. Ta sinh ra trong một gia đình nghèo. Lớn lên ta có chút dung mạo hơn người nên được Trương Sinh con trai một gia đình hào phú giàu có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ới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về làm vợ. Năm đó binh lửa chiến tranh khắp nơi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trai tráng phải tòng quân ra chiến trường. Ta gạt nước mắt tiễn chồng ra trận khi đang mang trong mình giọt máu của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chẳng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mong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chàng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ấy</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lập</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chiến</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công lẫy lừng gì hết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mà</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chỉ mong hết chiến tranh chàng về đoàn tụ với gia đình là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ta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vui lắm rồi. </a:t>
            </a:r>
            <a:endParaRPr lang="en-US" sz="1600" dirty="0">
              <a:latin typeface="Times New Roman" panose="02020603050405020304" pitchFamily="18" charset="0"/>
              <a:ea typeface="Times New Roman" panose="02020603050405020304" pitchFamily="18" charset="0"/>
            </a:endParaRPr>
          </a:p>
          <a:p>
            <a:pPr algn="just">
              <a:lnSpc>
                <a:spcPct val="150000"/>
              </a:lnSpc>
            </a:pP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Nói rồi nàng khẽ gạt giọt nước mắt trên khóe mi. Ôi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Tôi</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thấy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th</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ư</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ơng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Vũ Nương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vô</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cùng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N</a:t>
            </a:r>
            <a:r>
              <a:rPr lang="vi-VN"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àng cũng chỉ là một người phụ nữ có một khao khát vô cùng thực tế đó là ước mơ về một mái nhà với vợ chồng, con cái đầy đủ. Nhưng chiến tranh phi nghĩa đã cướp đi niềm hạnh phúc nhỏ bé giản đơn của người phụ nữ.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Ông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trời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bất</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công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với</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nàng</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quá</a:t>
            </a:r>
            <a:r>
              <a:rPr lang="en-US"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Bài</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làm</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err="1">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sinh</a:t>
            </a:r>
            <a:r>
              <a:rPr lang="en-US" sz="1600" dirty="0">
                <a:solidFill>
                  <a:srgbClr val="222222"/>
                </a:solidFill>
                <a:latin typeface="Times New Roman" panose="02020603050405020304" pitchFamily="18" charset="0"/>
                <a:ea typeface="Times New Roman" panose="02020603050405020304" pitchFamily="18" charset="0"/>
                <a:cs typeface="Times New Roman" panose="02020603050405020304" pitchFamily="18" charset="0"/>
              </a:rPr>
              <a:t>) </a:t>
            </a:r>
            <a:endParaRPr lang="en-US"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7113810"/>
      </p:ext>
    </p:extLst>
  </p:cSld>
  <p:clrMapOvr>
    <a:masterClrMapping/>
  </p:clrMapOvr>
  <p:transition spd="slow">
    <p:randomBar dir="vert"/>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686</TotalTime>
  <Words>1882</Words>
  <Application>Microsoft Office PowerPoint</Application>
  <PresentationFormat>Widescreen</PresentationFormat>
  <Paragraphs>89</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SimSun</vt: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user</cp:lastModifiedBy>
  <cp:revision>117</cp:revision>
  <dcterms:created xsi:type="dcterms:W3CDTF">2021-10-11T13:48:57Z</dcterms:created>
  <dcterms:modified xsi:type="dcterms:W3CDTF">2021-10-18T01:39:16Z</dcterms:modified>
</cp:coreProperties>
</file>