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7857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8373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91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285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202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335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12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05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32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71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45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FB042E-1CC5-4919-BA39-2005C90FD726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5AAE2-54A6-4F63-BE86-D2CB0073CC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04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086" y="0"/>
            <a:ext cx="1130982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NGHE NHẠC ĐOÁN TÊN BÀI HÁT</a:t>
            </a:r>
            <a:endParaRPr lang="en-US" sz="54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</a:endParaRPr>
          </a:p>
        </p:txBody>
      </p:sp>
      <p:pic>
        <p:nvPicPr>
          <p:cNvPr id="3" name="Trở về dòng sông tuổi thơ (Hoàng Hiệp) - Lê Anh Dũ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443" end="1639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032671"/>
            <a:ext cx="12334875" cy="5157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25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"/>
    </mc:Choice>
    <mc:Fallback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</cp:revision>
  <dcterms:created xsi:type="dcterms:W3CDTF">2021-10-14T23:18:20Z</dcterms:created>
  <dcterms:modified xsi:type="dcterms:W3CDTF">2021-10-14T23:18:49Z</dcterms:modified>
</cp:coreProperties>
</file>