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3" r:id="rId2"/>
    <p:sldMasterId id="2147484078" r:id="rId3"/>
    <p:sldMasterId id="2147484302" r:id="rId4"/>
  </p:sldMasterIdLst>
  <p:notesMasterIdLst>
    <p:notesMasterId r:id="rId25"/>
  </p:notesMasterIdLst>
  <p:sldIdLst>
    <p:sldId id="343" r:id="rId5"/>
    <p:sldId id="327" r:id="rId6"/>
    <p:sldId id="286" r:id="rId7"/>
    <p:sldId id="344" r:id="rId8"/>
    <p:sldId id="288" r:id="rId9"/>
    <p:sldId id="345" r:id="rId10"/>
    <p:sldId id="297" r:id="rId11"/>
    <p:sldId id="362" r:id="rId12"/>
    <p:sldId id="306" r:id="rId13"/>
    <p:sldId id="357" r:id="rId14"/>
    <p:sldId id="287" r:id="rId15"/>
    <p:sldId id="363" r:id="rId16"/>
    <p:sldId id="332" r:id="rId17"/>
    <p:sldId id="334" r:id="rId18"/>
    <p:sldId id="364" r:id="rId19"/>
    <p:sldId id="361" r:id="rId20"/>
    <p:sldId id="292" r:id="rId21"/>
    <p:sldId id="280" r:id="rId22"/>
    <p:sldId id="325" r:id="rId23"/>
    <p:sldId id="318" r:id="rId24"/>
  </p:sldIdLst>
  <p:sldSz cx="9144000" cy="6858000" type="screen4x3"/>
  <p:notesSz cx="6858000" cy="9144000"/>
  <p:defaultTextStyle>
    <a:defPPr>
      <a:defRPr lang="vi-VN"/>
    </a:defPPr>
    <a:lvl1pPr algn="l" rtl="0" eaLnBrk="0" fontAlgn="base" hangingPunct="0">
      <a:spcBef>
        <a:spcPct val="0"/>
      </a:spcBef>
      <a:spcAft>
        <a:spcPct val="0"/>
      </a:spcAft>
      <a:defRPr kern="1200">
        <a:solidFill>
          <a:schemeClr val="tx1"/>
        </a:solidFill>
        <a:latin typeface="Calibri" panose="020F0502020204030204" pitchFamily="34" charset="0"/>
        <a:ea typeface="Microsoft YaHei"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icrosoft YaHei"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icrosoft YaHei"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icrosoft YaHei"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Calibri" panose="020F050202020403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Calibri" panose="020F050202020403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Calibri" panose="020F050202020403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Calibri" panose="020F050202020403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CFC"/>
    <a:srgbClr val="435945"/>
    <a:srgbClr val="B4C3BE"/>
    <a:srgbClr val="B4C3BC"/>
    <a:srgbClr val="B1C0B9"/>
    <a:srgbClr val="E6E6E6"/>
    <a:srgbClr val="F1F2ED"/>
    <a:srgbClr val="F4E6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Kiểu Sáng 2 - Màu chủ đề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Kiểu Sáng 3 - Màu chủ đề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2DE63D5-997A-4646-A377-4702673A728D}" styleName="Kiểu Sáng 2 - Màu chủ đề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Kiểu Sáng 3 - Màu chủ đề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Kiểu Trung bình 4 - Màu chủ đề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67" autoAdjust="0"/>
  </p:normalViewPr>
  <p:slideViewPr>
    <p:cSldViewPr>
      <p:cViewPr varScale="1">
        <p:scale>
          <a:sx n="69" d="100"/>
          <a:sy n="69" d="100"/>
        </p:scale>
        <p:origin x="138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charset="0"/>
                <a:ea typeface="+mn-ea"/>
              </a:defRPr>
            </a:lvl1pPr>
          </a:lstStyle>
          <a:p>
            <a:pPr>
              <a:defRPr/>
            </a:pPr>
            <a:endParaRPr lang="en-US"/>
          </a:p>
        </p:txBody>
      </p:sp>
      <p:sp>
        <p:nvSpPr>
          <p:cNvPr id="419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charset="0"/>
                <a:ea typeface="+mn-ea"/>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9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charset="0"/>
                <a:ea typeface="+mn-ea"/>
              </a:defRPr>
            </a:lvl1pPr>
          </a:lstStyle>
          <a:p>
            <a:pPr>
              <a:defRPr/>
            </a:pPr>
            <a:endParaRPr lang="en-US"/>
          </a:p>
        </p:txBody>
      </p:sp>
      <p:sp>
        <p:nvSpPr>
          <p:cNvPr id="419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916EB1C-84FF-44BE-AAC3-079831353247}" type="slidenum">
              <a:rPr lang="en-US" altLang="vi-VN"/>
              <a:pPr>
                <a:defRPr/>
              </a:pPr>
              <a:t>‹#›</a:t>
            </a:fld>
            <a:endParaRPr lang="en-US" altLang="vi-VN"/>
          </a:p>
        </p:txBody>
      </p:sp>
    </p:spTree>
    <p:extLst>
      <p:ext uri="{BB962C8B-B14F-4D97-AF65-F5344CB8AC3E}">
        <p14:creationId xmlns:p14="http://schemas.microsoft.com/office/powerpoint/2010/main" val="38072771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7409"/>
          <p:cNvSpPr>
            <a:spLocks noGrp="1" noRot="1" noChangeAspect="1" noChangeArrowheads="1" noTextEdit="1"/>
          </p:cNvSpPr>
          <p:nvPr>
            <p:ph type="sldImg"/>
          </p:nvPr>
        </p:nvSpPr>
        <p:spPr>
          <a:ln/>
        </p:spPr>
      </p:sp>
      <p:sp>
        <p:nvSpPr>
          <p:cNvPr id="24579" name="文本占位符 17410"/>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24580" name="灯片编号占位符 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fld id="{402F9BA0-EA1F-4DED-9666-9B31EA8D4E52}" type="slidenum">
              <a:rPr lang="en-US" altLang="zh-CN" smtClean="0">
                <a:solidFill>
                  <a:srgbClr val="000000"/>
                </a:solidFill>
                <a:latin typeface="Arial" panose="020B0604020202020204" pitchFamily="34" charset="0"/>
                <a:ea typeface="SimSun" panose="02010600030101010101" pitchFamily="2" charset="-122"/>
              </a:rPr>
              <a:pPr/>
              <a:t>1</a:t>
            </a:fld>
            <a:endParaRPr lang="zh-CN" altLang="en-US" smtClean="0">
              <a:solidFill>
                <a:srgbClr val="000000"/>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577908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79873"/>
          <p:cNvSpPr>
            <a:spLocks noGrp="1" noRot="1" noChangeAspect="1" noChangeArrowheads="1" noTextEdit="1"/>
          </p:cNvSpPr>
          <p:nvPr>
            <p:ph type="sldImg"/>
          </p:nvPr>
        </p:nvSpPr>
        <p:spPr>
          <a:ln/>
        </p:spPr>
      </p:sp>
      <p:sp>
        <p:nvSpPr>
          <p:cNvPr id="27651" name="文本占位符 7987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27652" name="灯片编号占位符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fld id="{8EB9EF57-E9C9-486B-9078-D0C58C65000A}" type="slidenum">
              <a:rPr lang="en-US" altLang="zh-CN" smtClean="0">
                <a:ea typeface="SimSun" panose="02010600030101010101" pitchFamily="2" charset="-122"/>
              </a:rPr>
              <a:pPr/>
              <a:t>3</a:t>
            </a:fld>
            <a:endParaRPr lang="zh-CN" altLang="en-US" smtClean="0">
              <a:ea typeface="SimSun" panose="02010600030101010101" pitchFamily="2" charset="-122"/>
            </a:endParaRPr>
          </a:p>
        </p:txBody>
      </p:sp>
    </p:spTree>
    <p:extLst>
      <p:ext uri="{BB962C8B-B14F-4D97-AF65-F5344CB8AC3E}">
        <p14:creationId xmlns:p14="http://schemas.microsoft.com/office/powerpoint/2010/main" val="1141505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81921"/>
          <p:cNvSpPr>
            <a:spLocks noGrp="1" noRot="1" noChangeAspect="1" noChangeArrowheads="1" noTextEdit="1"/>
          </p:cNvSpPr>
          <p:nvPr>
            <p:ph type="sldImg"/>
          </p:nvPr>
        </p:nvSpPr>
        <p:spPr>
          <a:ln/>
        </p:spPr>
      </p:sp>
      <p:sp>
        <p:nvSpPr>
          <p:cNvPr id="30723" name="文本占位符 8192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dirty="0" err="1" smtClean="0">
                <a:latin typeface="Arial" panose="020B0604020202020204" pitchFamily="34" charset="0"/>
              </a:rPr>
              <a:t>Để</a:t>
            </a:r>
            <a:r>
              <a:rPr lang="en-US" altLang="vi-VN" dirty="0" smtClean="0">
                <a:latin typeface="Arial" panose="020B0604020202020204" pitchFamily="34" charset="0"/>
              </a:rPr>
              <a:t> </a:t>
            </a:r>
            <a:r>
              <a:rPr lang="en-US" altLang="vi-VN" dirty="0" err="1" smtClean="0">
                <a:latin typeface="Arial" panose="020B0604020202020204" pitchFamily="34" charset="0"/>
              </a:rPr>
              <a:t>xác</a:t>
            </a:r>
            <a:r>
              <a:rPr lang="en-US" altLang="vi-VN" dirty="0" smtClean="0">
                <a:latin typeface="Arial" panose="020B0604020202020204" pitchFamily="34" charset="0"/>
              </a:rPr>
              <a:t> </a:t>
            </a:r>
            <a:r>
              <a:rPr lang="en-US" altLang="vi-VN" dirty="0" err="1" smtClean="0">
                <a:latin typeface="Arial" panose="020B0604020202020204" pitchFamily="34" charset="0"/>
              </a:rPr>
              <a:t>định</a:t>
            </a:r>
            <a:r>
              <a:rPr lang="en-US" altLang="vi-VN" dirty="0" smtClean="0">
                <a:latin typeface="Arial" panose="020B0604020202020204" pitchFamily="34" charset="0"/>
              </a:rPr>
              <a:t> </a:t>
            </a:r>
            <a:r>
              <a:rPr lang="en-US" altLang="vi-VN" dirty="0" err="1" smtClean="0">
                <a:latin typeface="Arial" panose="020B0604020202020204" pitchFamily="34" charset="0"/>
              </a:rPr>
              <a:t>phương</a:t>
            </a:r>
            <a:r>
              <a:rPr lang="en-US" altLang="vi-VN" dirty="0" smtClean="0">
                <a:latin typeface="Arial" panose="020B0604020202020204" pitchFamily="34" charset="0"/>
              </a:rPr>
              <a:t> </a:t>
            </a:r>
            <a:r>
              <a:rPr lang="en-US" altLang="vi-VN" dirty="0" err="1" smtClean="0">
                <a:latin typeface="Arial" panose="020B0604020202020204" pitchFamily="34" charset="0"/>
              </a:rPr>
              <a:t>hướng</a:t>
            </a:r>
            <a:r>
              <a:rPr lang="en-US" altLang="vi-VN" dirty="0" smtClean="0">
                <a:latin typeface="Arial" panose="020B0604020202020204" pitchFamily="34" charset="0"/>
              </a:rPr>
              <a:t> </a:t>
            </a:r>
            <a:r>
              <a:rPr lang="en-US" altLang="vi-VN" dirty="0" err="1" smtClean="0">
                <a:latin typeface="Arial" panose="020B0604020202020204" pitchFamily="34" charset="0"/>
              </a:rPr>
              <a:t>trên</a:t>
            </a:r>
            <a:r>
              <a:rPr lang="en-US" altLang="vi-VN" dirty="0" smtClean="0">
                <a:latin typeface="Arial" panose="020B0604020202020204" pitchFamily="34" charset="0"/>
              </a:rPr>
              <a:t> </a:t>
            </a:r>
            <a:r>
              <a:rPr lang="en-US" altLang="vi-VN" dirty="0" err="1" smtClean="0">
                <a:latin typeface="Arial" panose="020B0604020202020204" pitchFamily="34" charset="0"/>
              </a:rPr>
              <a:t>bản</a:t>
            </a:r>
            <a:r>
              <a:rPr lang="en-US" altLang="vi-VN" dirty="0" smtClean="0">
                <a:latin typeface="Arial" panose="020B0604020202020204" pitchFamily="34" charset="0"/>
              </a:rPr>
              <a:t> </a:t>
            </a:r>
            <a:r>
              <a:rPr lang="en-US" altLang="vi-VN" dirty="0" err="1" smtClean="0">
                <a:latin typeface="Arial" panose="020B0604020202020204" pitchFamily="34" charset="0"/>
              </a:rPr>
              <a:t>đồ</a:t>
            </a:r>
            <a:r>
              <a:rPr lang="en-US" altLang="vi-VN" dirty="0" smtClean="0">
                <a:latin typeface="Arial" panose="020B0604020202020204" pitchFamily="34" charset="0"/>
              </a:rPr>
              <a:t> </a:t>
            </a:r>
            <a:r>
              <a:rPr lang="en-US" altLang="vi-VN" dirty="0" err="1" smtClean="0">
                <a:latin typeface="Arial" panose="020B0604020202020204" pitchFamily="34" charset="0"/>
              </a:rPr>
              <a:t>người</a:t>
            </a:r>
            <a:r>
              <a:rPr lang="en-US" altLang="vi-VN" dirty="0" smtClean="0">
                <a:latin typeface="Arial" panose="020B0604020202020204" pitchFamily="34" charset="0"/>
              </a:rPr>
              <a:t> ta </a:t>
            </a:r>
            <a:r>
              <a:rPr lang="en-US" altLang="vi-VN" dirty="0" err="1" smtClean="0">
                <a:latin typeface="Arial" panose="020B0604020202020204" pitchFamily="34" charset="0"/>
              </a:rPr>
              <a:t>sử</a:t>
            </a:r>
            <a:r>
              <a:rPr lang="en-US" altLang="vi-VN" dirty="0" smtClean="0">
                <a:latin typeface="Arial" panose="020B0604020202020204" pitchFamily="34" charset="0"/>
              </a:rPr>
              <a:t> </a:t>
            </a:r>
            <a:r>
              <a:rPr lang="en-US" altLang="vi-VN" dirty="0" err="1" smtClean="0">
                <a:latin typeface="Arial" panose="020B0604020202020204" pitchFamily="34" charset="0"/>
              </a:rPr>
              <a:t>dụng</a:t>
            </a:r>
            <a:r>
              <a:rPr lang="en-US" altLang="vi-VN" dirty="0" smtClean="0">
                <a:latin typeface="Arial" panose="020B0604020202020204" pitchFamily="34" charset="0"/>
              </a:rPr>
              <a:t> </a:t>
            </a:r>
            <a:r>
              <a:rPr lang="en-US" altLang="vi-VN" dirty="0" err="1" smtClean="0">
                <a:latin typeface="Arial" panose="020B0604020202020204" pitchFamily="34" charset="0"/>
              </a:rPr>
              <a:t>hệ</a:t>
            </a:r>
            <a:r>
              <a:rPr lang="en-US" altLang="vi-VN" dirty="0" smtClean="0">
                <a:latin typeface="Arial" panose="020B0604020202020204" pitchFamily="34" charset="0"/>
              </a:rPr>
              <a:t> </a:t>
            </a:r>
            <a:r>
              <a:rPr lang="en-US" altLang="vi-VN" dirty="0" err="1" smtClean="0">
                <a:latin typeface="Arial" panose="020B0604020202020204" pitchFamily="34" charset="0"/>
              </a:rPr>
              <a:t>thống</a:t>
            </a:r>
            <a:r>
              <a:rPr lang="en-US" altLang="vi-VN" dirty="0" smtClean="0">
                <a:latin typeface="Arial" panose="020B0604020202020204" pitchFamily="34" charset="0"/>
              </a:rPr>
              <a:t> </a:t>
            </a:r>
            <a:r>
              <a:rPr lang="en-US" altLang="vi-VN" dirty="0" err="1" smtClean="0">
                <a:latin typeface="Arial" panose="020B0604020202020204" pitchFamily="34" charset="0"/>
              </a:rPr>
              <a:t>kinh</a:t>
            </a:r>
            <a:r>
              <a:rPr lang="en-US" altLang="vi-VN" dirty="0" smtClean="0">
                <a:latin typeface="Arial" panose="020B0604020202020204" pitchFamily="34" charset="0"/>
              </a:rPr>
              <a:t>, </a:t>
            </a:r>
            <a:r>
              <a:rPr lang="en-US" altLang="vi-VN" dirty="0" err="1" smtClean="0">
                <a:latin typeface="Arial" panose="020B0604020202020204" pitchFamily="34" charset="0"/>
              </a:rPr>
              <a:t>vĩ</a:t>
            </a:r>
            <a:r>
              <a:rPr lang="en-US" altLang="vi-VN" dirty="0" smtClean="0">
                <a:latin typeface="Arial" panose="020B0604020202020204" pitchFamily="34" charset="0"/>
              </a:rPr>
              <a:t> </a:t>
            </a:r>
            <a:r>
              <a:rPr lang="en-US" altLang="vi-VN" dirty="0" err="1" smtClean="0">
                <a:latin typeface="Arial" panose="020B0604020202020204" pitchFamily="34" charset="0"/>
              </a:rPr>
              <a:t>tuyến</a:t>
            </a:r>
            <a:r>
              <a:rPr lang="en-US" altLang="vi-VN" dirty="0" smtClean="0">
                <a:latin typeface="Arial" panose="020B0604020202020204" pitchFamily="34" charset="0"/>
              </a:rPr>
              <a:t> </a:t>
            </a:r>
            <a:r>
              <a:rPr lang="en-US" altLang="vi-VN" dirty="0" err="1" smtClean="0">
                <a:latin typeface="Arial" panose="020B0604020202020204" pitchFamily="34" charset="0"/>
              </a:rPr>
              <a:t>và</a:t>
            </a:r>
            <a:r>
              <a:rPr lang="en-US" altLang="vi-VN" dirty="0" smtClean="0">
                <a:latin typeface="Arial" panose="020B0604020202020204" pitchFamily="34" charset="0"/>
              </a:rPr>
              <a:t> </a:t>
            </a:r>
            <a:r>
              <a:rPr lang="en-US" altLang="vi-VN" dirty="0" err="1" smtClean="0">
                <a:latin typeface="Arial" panose="020B0604020202020204" pitchFamily="34" charset="0"/>
              </a:rPr>
              <a:t>quy</a:t>
            </a:r>
            <a:r>
              <a:rPr lang="en-US" altLang="vi-VN" dirty="0" smtClean="0">
                <a:latin typeface="Arial" panose="020B0604020202020204" pitchFamily="34" charset="0"/>
              </a:rPr>
              <a:t> </a:t>
            </a:r>
            <a:r>
              <a:rPr lang="en-US" altLang="vi-VN" dirty="0" err="1" smtClean="0">
                <a:latin typeface="Arial" panose="020B0604020202020204" pitchFamily="34" charset="0"/>
              </a:rPr>
              <a:t>ước</a:t>
            </a:r>
            <a:r>
              <a:rPr lang="en-US" altLang="vi-VN" dirty="0" smtClean="0">
                <a:latin typeface="Arial" panose="020B0604020202020204" pitchFamily="34" charset="0"/>
              </a:rPr>
              <a:t> </a:t>
            </a:r>
            <a:r>
              <a:rPr lang="en-US" altLang="vi-VN" dirty="0" err="1" smtClean="0">
                <a:latin typeface="Arial" panose="020B0604020202020204" pitchFamily="34" charset="0"/>
              </a:rPr>
              <a:t>như</a:t>
            </a:r>
            <a:r>
              <a:rPr lang="en-US" altLang="vi-VN" dirty="0" smtClean="0">
                <a:latin typeface="Arial" panose="020B0604020202020204" pitchFamily="34" charset="0"/>
              </a:rPr>
              <a:t> </a:t>
            </a:r>
            <a:r>
              <a:rPr lang="en-US" altLang="vi-VN" dirty="0" err="1" smtClean="0">
                <a:latin typeface="Arial" panose="020B0604020202020204" pitchFamily="34" charset="0"/>
              </a:rPr>
              <a:t>sau</a:t>
            </a:r>
            <a:r>
              <a:rPr lang="en-US" altLang="vi-VN" dirty="0" smtClean="0">
                <a:latin typeface="Arial" panose="020B0604020202020204" pitchFamily="34" charset="0"/>
              </a:rPr>
              <a:t>: </a:t>
            </a:r>
            <a:r>
              <a:rPr lang="en-US" altLang="vi-VN" dirty="0" err="1" smtClean="0">
                <a:latin typeface="Arial" panose="020B0604020202020204" pitchFamily="34" charset="0"/>
              </a:rPr>
              <a:t>Phần</a:t>
            </a:r>
            <a:r>
              <a:rPr lang="en-US" altLang="vi-VN" dirty="0" smtClean="0">
                <a:latin typeface="Arial" panose="020B0604020202020204" pitchFamily="34" charset="0"/>
              </a:rPr>
              <a:t> </a:t>
            </a:r>
            <a:r>
              <a:rPr lang="en-US" altLang="vi-VN" dirty="0" err="1" smtClean="0">
                <a:latin typeface="Arial" panose="020B0604020202020204" pitchFamily="34" charset="0"/>
              </a:rPr>
              <a:t>chính</a:t>
            </a:r>
            <a:r>
              <a:rPr lang="en-US" altLang="vi-VN" dirty="0" smtClean="0">
                <a:latin typeface="Arial" panose="020B0604020202020204" pitchFamily="34" charset="0"/>
              </a:rPr>
              <a:t> </a:t>
            </a:r>
            <a:r>
              <a:rPr lang="en-US" altLang="vi-VN" dirty="0" err="1" smtClean="0">
                <a:latin typeface="Arial" panose="020B0604020202020204" pitchFamily="34" charset="0"/>
              </a:rPr>
              <a:t>giữa</a:t>
            </a:r>
            <a:r>
              <a:rPr lang="en-US" altLang="vi-VN" dirty="0" smtClean="0">
                <a:latin typeface="Arial" panose="020B0604020202020204" pitchFamily="34" charset="0"/>
              </a:rPr>
              <a:t> </a:t>
            </a:r>
            <a:r>
              <a:rPr lang="en-US" altLang="vi-VN" dirty="0" err="1" smtClean="0">
                <a:latin typeface="Arial" panose="020B0604020202020204" pitchFamily="34" charset="0"/>
              </a:rPr>
              <a:t>bản</a:t>
            </a:r>
            <a:r>
              <a:rPr lang="en-US" altLang="vi-VN" dirty="0" smtClean="0">
                <a:latin typeface="Arial" panose="020B0604020202020204" pitchFamily="34" charset="0"/>
              </a:rPr>
              <a:t> </a:t>
            </a:r>
            <a:r>
              <a:rPr lang="en-US" altLang="vi-VN" dirty="0" err="1" smtClean="0">
                <a:latin typeface="Arial" panose="020B0604020202020204" pitchFamily="34" charset="0"/>
              </a:rPr>
              <a:t>đồ</a:t>
            </a:r>
            <a:r>
              <a:rPr lang="en-US" altLang="vi-VN" dirty="0" smtClean="0">
                <a:latin typeface="Arial" panose="020B0604020202020204" pitchFamily="34" charset="0"/>
              </a:rPr>
              <a:t> </a:t>
            </a:r>
            <a:r>
              <a:rPr lang="en-US" altLang="vi-VN" dirty="0" err="1" smtClean="0">
                <a:latin typeface="Arial" panose="020B0604020202020204" pitchFamily="34" charset="0"/>
              </a:rPr>
              <a:t>là</a:t>
            </a:r>
            <a:r>
              <a:rPr lang="en-US" altLang="vi-VN" dirty="0" smtClean="0">
                <a:latin typeface="Arial" panose="020B0604020202020204" pitchFamily="34" charset="0"/>
              </a:rPr>
              <a:t> </a:t>
            </a:r>
            <a:r>
              <a:rPr lang="en-US" altLang="vi-VN" dirty="0" err="1" smtClean="0">
                <a:latin typeface="Arial" panose="020B0604020202020204" pitchFamily="34" charset="0"/>
              </a:rPr>
              <a:t>trung</a:t>
            </a:r>
            <a:r>
              <a:rPr lang="en-US" altLang="vi-VN" dirty="0" smtClean="0">
                <a:latin typeface="Arial" panose="020B0604020202020204" pitchFamily="34" charset="0"/>
              </a:rPr>
              <a:t> </a:t>
            </a:r>
            <a:r>
              <a:rPr lang="en-US" altLang="vi-VN" dirty="0" err="1" smtClean="0">
                <a:latin typeface="Arial" panose="020B0604020202020204" pitchFamily="34" charset="0"/>
              </a:rPr>
              <a:t>tâm</a:t>
            </a:r>
            <a:r>
              <a:rPr lang="en-US" altLang="vi-VN" dirty="0" smtClean="0">
                <a:latin typeface="Arial" panose="020B0604020202020204" pitchFamily="34" charset="0"/>
              </a:rPr>
              <a:t>, </a:t>
            </a:r>
            <a:r>
              <a:rPr lang="en-US" altLang="vi-VN" dirty="0" err="1" smtClean="0">
                <a:latin typeface="Arial" panose="020B0604020202020204" pitchFamily="34" charset="0"/>
              </a:rPr>
              <a:t>phía</a:t>
            </a:r>
            <a:r>
              <a:rPr lang="en-US" altLang="vi-VN" dirty="0" smtClean="0">
                <a:latin typeface="Arial" panose="020B0604020202020204" pitchFamily="34" charset="0"/>
              </a:rPr>
              <a:t> </a:t>
            </a:r>
            <a:r>
              <a:rPr lang="en-US" altLang="vi-VN" dirty="0" err="1" smtClean="0">
                <a:latin typeface="Arial" panose="020B0604020202020204" pitchFamily="34" charset="0"/>
              </a:rPr>
              <a:t>trên</a:t>
            </a:r>
            <a:r>
              <a:rPr lang="en-US" altLang="vi-VN" dirty="0" smtClean="0">
                <a:latin typeface="Arial" panose="020B0604020202020204" pitchFamily="34" charset="0"/>
              </a:rPr>
              <a:t> </a:t>
            </a:r>
            <a:r>
              <a:rPr lang="en-US" altLang="vi-VN" dirty="0" err="1" smtClean="0">
                <a:latin typeface="Arial" panose="020B0604020202020204" pitchFamily="34" charset="0"/>
              </a:rPr>
              <a:t>của</a:t>
            </a:r>
            <a:r>
              <a:rPr lang="en-US" altLang="vi-VN" dirty="0" smtClean="0">
                <a:latin typeface="Arial" panose="020B0604020202020204" pitchFamily="34" charset="0"/>
              </a:rPr>
              <a:t> </a:t>
            </a:r>
            <a:r>
              <a:rPr lang="en-US" altLang="vi-VN" dirty="0" err="1" smtClean="0">
                <a:latin typeface="Arial" panose="020B0604020202020204" pitchFamily="34" charset="0"/>
              </a:rPr>
              <a:t>kinh</a:t>
            </a:r>
            <a:r>
              <a:rPr lang="en-US" altLang="vi-VN" dirty="0" smtClean="0">
                <a:latin typeface="Arial" panose="020B0604020202020204" pitchFamily="34" charset="0"/>
              </a:rPr>
              <a:t> </a:t>
            </a:r>
            <a:r>
              <a:rPr lang="en-US" altLang="vi-VN" dirty="0" err="1" smtClean="0">
                <a:latin typeface="Arial" panose="020B0604020202020204" pitchFamily="34" charset="0"/>
              </a:rPr>
              <a:t>tuyến</a:t>
            </a:r>
            <a:r>
              <a:rPr lang="en-US" altLang="vi-VN" dirty="0" smtClean="0">
                <a:latin typeface="Arial" panose="020B0604020202020204" pitchFamily="34" charset="0"/>
              </a:rPr>
              <a:t> </a:t>
            </a:r>
            <a:r>
              <a:rPr lang="en-US" altLang="vi-VN" dirty="0" err="1" smtClean="0">
                <a:latin typeface="Arial" panose="020B0604020202020204" pitchFamily="34" charset="0"/>
              </a:rPr>
              <a:t>chỉ</a:t>
            </a:r>
            <a:r>
              <a:rPr lang="en-US" altLang="vi-VN" dirty="0" smtClean="0">
                <a:latin typeface="Arial" panose="020B0604020202020204" pitchFamily="34" charset="0"/>
              </a:rPr>
              <a:t> </a:t>
            </a:r>
            <a:r>
              <a:rPr lang="en-US" altLang="vi-VN" dirty="0" err="1" smtClean="0">
                <a:latin typeface="Arial" panose="020B0604020202020204" pitchFamily="34" charset="0"/>
              </a:rPr>
              <a:t>hướng</a:t>
            </a:r>
            <a:r>
              <a:rPr lang="en-US" altLang="vi-VN" dirty="0" smtClean="0">
                <a:latin typeface="Arial" panose="020B0604020202020204" pitchFamily="34" charset="0"/>
              </a:rPr>
              <a:t> </a:t>
            </a:r>
            <a:r>
              <a:rPr lang="en-US" altLang="vi-VN" dirty="0" err="1" smtClean="0">
                <a:latin typeface="Arial" panose="020B0604020202020204" pitchFamily="34" charset="0"/>
              </a:rPr>
              <a:t>bắc</a:t>
            </a:r>
            <a:r>
              <a:rPr lang="en-US" altLang="vi-VN" dirty="0" smtClean="0">
                <a:latin typeface="Arial" panose="020B0604020202020204" pitchFamily="34" charset="0"/>
              </a:rPr>
              <a:t>, </a:t>
            </a:r>
            <a:r>
              <a:rPr lang="en-US" altLang="vi-VN" dirty="0" err="1" smtClean="0">
                <a:latin typeface="Arial" panose="020B0604020202020204" pitchFamily="34" charset="0"/>
              </a:rPr>
              <a:t>phía</a:t>
            </a:r>
            <a:r>
              <a:rPr lang="en-US" altLang="vi-VN" dirty="0" smtClean="0">
                <a:latin typeface="Arial" panose="020B0604020202020204" pitchFamily="34" charset="0"/>
              </a:rPr>
              <a:t> </a:t>
            </a:r>
            <a:r>
              <a:rPr lang="en-US" altLang="vi-VN" dirty="0" err="1" smtClean="0">
                <a:latin typeface="Arial" panose="020B0604020202020204" pitchFamily="34" charset="0"/>
              </a:rPr>
              <a:t>dưới</a:t>
            </a:r>
            <a:r>
              <a:rPr lang="en-US" altLang="vi-VN" dirty="0" smtClean="0">
                <a:latin typeface="Arial" panose="020B0604020202020204" pitchFamily="34" charset="0"/>
              </a:rPr>
              <a:t> </a:t>
            </a:r>
            <a:r>
              <a:rPr lang="en-US" altLang="vi-VN" dirty="0" err="1" smtClean="0">
                <a:latin typeface="Arial" panose="020B0604020202020204" pitchFamily="34" charset="0"/>
              </a:rPr>
              <a:t>của</a:t>
            </a:r>
            <a:r>
              <a:rPr lang="en-US" altLang="vi-VN" dirty="0" smtClean="0">
                <a:latin typeface="Arial" panose="020B0604020202020204" pitchFamily="34" charset="0"/>
              </a:rPr>
              <a:t> </a:t>
            </a:r>
            <a:r>
              <a:rPr lang="en-US" altLang="vi-VN" dirty="0" err="1" smtClean="0">
                <a:latin typeface="Arial" panose="020B0604020202020204" pitchFamily="34" charset="0"/>
              </a:rPr>
              <a:t>kinh</a:t>
            </a:r>
            <a:r>
              <a:rPr lang="en-US" altLang="vi-VN" dirty="0" smtClean="0">
                <a:latin typeface="Arial" panose="020B0604020202020204" pitchFamily="34" charset="0"/>
              </a:rPr>
              <a:t> </a:t>
            </a:r>
            <a:r>
              <a:rPr lang="en-US" altLang="vi-VN" dirty="0" err="1" smtClean="0">
                <a:latin typeface="Arial" panose="020B0604020202020204" pitchFamily="34" charset="0"/>
              </a:rPr>
              <a:t>tuyến</a:t>
            </a:r>
            <a:r>
              <a:rPr lang="en-US" altLang="vi-VN" dirty="0" smtClean="0">
                <a:latin typeface="Arial" panose="020B0604020202020204" pitchFamily="34" charset="0"/>
              </a:rPr>
              <a:t> </a:t>
            </a:r>
            <a:r>
              <a:rPr lang="en-US" altLang="vi-VN" dirty="0" err="1" smtClean="0">
                <a:latin typeface="Arial" panose="020B0604020202020204" pitchFamily="34" charset="0"/>
              </a:rPr>
              <a:t>chỉ</a:t>
            </a:r>
            <a:r>
              <a:rPr lang="en-US" altLang="vi-VN" dirty="0" smtClean="0">
                <a:latin typeface="Arial" panose="020B0604020202020204" pitchFamily="34" charset="0"/>
              </a:rPr>
              <a:t> </a:t>
            </a:r>
            <a:r>
              <a:rPr lang="en-US" altLang="vi-VN" dirty="0" err="1" smtClean="0">
                <a:latin typeface="Arial" panose="020B0604020202020204" pitchFamily="34" charset="0"/>
              </a:rPr>
              <a:t>hướng</a:t>
            </a:r>
            <a:r>
              <a:rPr lang="en-US" altLang="vi-VN" dirty="0" smtClean="0">
                <a:latin typeface="Arial" panose="020B0604020202020204" pitchFamily="34" charset="0"/>
              </a:rPr>
              <a:t> </a:t>
            </a:r>
            <a:r>
              <a:rPr lang="en-US" altLang="vi-VN" dirty="0" err="1" smtClean="0">
                <a:latin typeface="Arial" panose="020B0604020202020204" pitchFamily="34" charset="0"/>
              </a:rPr>
              <a:t>nam</a:t>
            </a:r>
            <a:r>
              <a:rPr lang="en-US" altLang="vi-VN" dirty="0" smtClean="0">
                <a:latin typeface="Arial" panose="020B0604020202020204" pitchFamily="34" charset="0"/>
              </a:rPr>
              <a:t>, </a:t>
            </a:r>
            <a:r>
              <a:rPr lang="en-US" altLang="vi-VN" dirty="0" err="1" smtClean="0">
                <a:latin typeface="Arial" panose="020B0604020202020204" pitchFamily="34" charset="0"/>
              </a:rPr>
              <a:t>bên</a:t>
            </a:r>
            <a:r>
              <a:rPr lang="en-US" altLang="vi-VN" dirty="0" smtClean="0">
                <a:latin typeface="Arial" panose="020B0604020202020204" pitchFamily="34" charset="0"/>
              </a:rPr>
              <a:t> </a:t>
            </a:r>
            <a:r>
              <a:rPr lang="en-US" altLang="vi-VN" dirty="0" err="1" smtClean="0">
                <a:latin typeface="Arial" panose="020B0604020202020204" pitchFamily="34" charset="0"/>
              </a:rPr>
              <a:t>phải</a:t>
            </a:r>
            <a:r>
              <a:rPr lang="en-US" altLang="vi-VN" dirty="0" smtClean="0">
                <a:latin typeface="Arial" panose="020B0604020202020204" pitchFamily="34" charset="0"/>
              </a:rPr>
              <a:t> </a:t>
            </a:r>
            <a:r>
              <a:rPr lang="en-US" altLang="vi-VN" dirty="0" err="1" smtClean="0">
                <a:latin typeface="Arial" panose="020B0604020202020204" pitchFamily="34" charset="0"/>
              </a:rPr>
              <a:t>của</a:t>
            </a:r>
            <a:r>
              <a:rPr lang="en-US" altLang="vi-VN" dirty="0" smtClean="0">
                <a:latin typeface="Arial" panose="020B0604020202020204" pitchFamily="34" charset="0"/>
              </a:rPr>
              <a:t> </a:t>
            </a:r>
            <a:r>
              <a:rPr lang="en-US" altLang="vi-VN" dirty="0" err="1" smtClean="0">
                <a:latin typeface="Arial" panose="020B0604020202020204" pitchFamily="34" charset="0"/>
              </a:rPr>
              <a:t>vĩ</a:t>
            </a:r>
            <a:r>
              <a:rPr lang="en-US" altLang="vi-VN" dirty="0" smtClean="0">
                <a:latin typeface="Arial" panose="020B0604020202020204" pitchFamily="34" charset="0"/>
              </a:rPr>
              <a:t> </a:t>
            </a:r>
            <a:r>
              <a:rPr lang="en-US" altLang="vi-VN" dirty="0" err="1" smtClean="0">
                <a:latin typeface="Arial" panose="020B0604020202020204" pitchFamily="34" charset="0"/>
              </a:rPr>
              <a:t>tuyến</a:t>
            </a:r>
            <a:r>
              <a:rPr lang="en-US" altLang="vi-VN" dirty="0" smtClean="0">
                <a:latin typeface="Arial" panose="020B0604020202020204" pitchFamily="34" charset="0"/>
              </a:rPr>
              <a:t> </a:t>
            </a:r>
            <a:r>
              <a:rPr lang="en-US" altLang="vi-VN" dirty="0" err="1" smtClean="0">
                <a:latin typeface="Arial" panose="020B0604020202020204" pitchFamily="34" charset="0"/>
              </a:rPr>
              <a:t>chỉ</a:t>
            </a:r>
            <a:r>
              <a:rPr lang="en-US" altLang="vi-VN" dirty="0" smtClean="0">
                <a:latin typeface="Arial" panose="020B0604020202020204" pitchFamily="34" charset="0"/>
              </a:rPr>
              <a:t> </a:t>
            </a:r>
            <a:r>
              <a:rPr lang="en-US" altLang="vi-VN" dirty="0" err="1" smtClean="0">
                <a:latin typeface="Arial" panose="020B0604020202020204" pitchFamily="34" charset="0"/>
              </a:rPr>
              <a:t>hướng</a:t>
            </a:r>
            <a:r>
              <a:rPr lang="en-US" altLang="vi-VN" dirty="0" smtClean="0">
                <a:latin typeface="Arial" panose="020B0604020202020204" pitchFamily="34" charset="0"/>
              </a:rPr>
              <a:t> </a:t>
            </a:r>
            <a:r>
              <a:rPr lang="en-US" altLang="vi-VN" dirty="0" err="1" smtClean="0">
                <a:latin typeface="Arial" panose="020B0604020202020204" pitchFamily="34" charset="0"/>
              </a:rPr>
              <a:t>đông</a:t>
            </a:r>
            <a:r>
              <a:rPr lang="en-US" altLang="vi-VN" dirty="0" smtClean="0">
                <a:latin typeface="Arial" panose="020B0604020202020204" pitchFamily="34" charset="0"/>
              </a:rPr>
              <a:t>, </a:t>
            </a:r>
            <a:r>
              <a:rPr lang="en-US" altLang="vi-VN" dirty="0" err="1" smtClean="0">
                <a:latin typeface="Arial" panose="020B0604020202020204" pitchFamily="34" charset="0"/>
              </a:rPr>
              <a:t>bên</a:t>
            </a:r>
            <a:r>
              <a:rPr lang="en-US" altLang="vi-VN" dirty="0" smtClean="0">
                <a:latin typeface="Arial" panose="020B0604020202020204" pitchFamily="34" charset="0"/>
              </a:rPr>
              <a:t> </a:t>
            </a:r>
            <a:r>
              <a:rPr lang="en-US" altLang="vi-VN" dirty="0" err="1" smtClean="0">
                <a:latin typeface="Arial" panose="020B0604020202020204" pitchFamily="34" charset="0"/>
              </a:rPr>
              <a:t>trái</a:t>
            </a:r>
            <a:r>
              <a:rPr lang="en-US" altLang="vi-VN" dirty="0" smtClean="0">
                <a:latin typeface="Arial" panose="020B0604020202020204" pitchFamily="34" charset="0"/>
              </a:rPr>
              <a:t> </a:t>
            </a:r>
            <a:r>
              <a:rPr lang="en-US" altLang="vi-VN" dirty="0" err="1" smtClean="0">
                <a:latin typeface="Arial" panose="020B0604020202020204" pitchFamily="34" charset="0"/>
              </a:rPr>
              <a:t>của</a:t>
            </a:r>
            <a:r>
              <a:rPr lang="en-US" altLang="vi-VN" dirty="0" smtClean="0">
                <a:latin typeface="Arial" panose="020B0604020202020204" pitchFamily="34" charset="0"/>
              </a:rPr>
              <a:t> </a:t>
            </a:r>
            <a:r>
              <a:rPr lang="en-US" altLang="vi-VN" dirty="0" err="1" smtClean="0">
                <a:latin typeface="Arial" panose="020B0604020202020204" pitchFamily="34" charset="0"/>
              </a:rPr>
              <a:t>của</a:t>
            </a:r>
            <a:r>
              <a:rPr lang="en-US" altLang="vi-VN" dirty="0" smtClean="0">
                <a:latin typeface="Arial" panose="020B0604020202020204" pitchFamily="34" charset="0"/>
              </a:rPr>
              <a:t> </a:t>
            </a:r>
            <a:r>
              <a:rPr lang="en-US" altLang="vi-VN" dirty="0" err="1" smtClean="0">
                <a:latin typeface="Arial" panose="020B0604020202020204" pitchFamily="34" charset="0"/>
              </a:rPr>
              <a:t>vĩ</a:t>
            </a:r>
            <a:r>
              <a:rPr lang="en-US" altLang="vi-VN" dirty="0" smtClean="0">
                <a:latin typeface="Arial" panose="020B0604020202020204" pitchFamily="34" charset="0"/>
              </a:rPr>
              <a:t> </a:t>
            </a:r>
            <a:r>
              <a:rPr lang="en-US" altLang="vi-VN" dirty="0" err="1" smtClean="0">
                <a:latin typeface="Arial" panose="020B0604020202020204" pitchFamily="34" charset="0"/>
              </a:rPr>
              <a:t>tuyến</a:t>
            </a:r>
            <a:r>
              <a:rPr lang="en-US" altLang="vi-VN" dirty="0" smtClean="0">
                <a:latin typeface="Arial" panose="020B0604020202020204" pitchFamily="34" charset="0"/>
              </a:rPr>
              <a:t> </a:t>
            </a:r>
            <a:r>
              <a:rPr lang="en-US" altLang="vi-VN" dirty="0" err="1" smtClean="0">
                <a:latin typeface="Arial" panose="020B0604020202020204" pitchFamily="34" charset="0"/>
              </a:rPr>
              <a:t>chỉ</a:t>
            </a:r>
            <a:r>
              <a:rPr lang="en-US" altLang="vi-VN" dirty="0" smtClean="0">
                <a:latin typeface="Arial" panose="020B0604020202020204" pitchFamily="34" charset="0"/>
              </a:rPr>
              <a:t> </a:t>
            </a:r>
            <a:r>
              <a:rPr lang="en-US" altLang="vi-VN" dirty="0" err="1" smtClean="0">
                <a:latin typeface="Arial" panose="020B0604020202020204" pitchFamily="34" charset="0"/>
              </a:rPr>
              <a:t>hướng</a:t>
            </a:r>
            <a:r>
              <a:rPr lang="en-US" altLang="vi-VN" dirty="0" smtClean="0">
                <a:latin typeface="Arial" panose="020B0604020202020204" pitchFamily="34" charset="0"/>
              </a:rPr>
              <a:t> </a:t>
            </a:r>
            <a:r>
              <a:rPr lang="en-US" altLang="vi-VN" dirty="0" err="1" smtClean="0">
                <a:latin typeface="Arial" panose="020B0604020202020204" pitchFamily="34" charset="0"/>
              </a:rPr>
              <a:t>tây</a:t>
            </a:r>
            <a:r>
              <a:rPr lang="en-US" altLang="vi-VN" dirty="0" smtClean="0">
                <a:latin typeface="Arial" panose="020B0604020202020204" pitchFamily="34" charset="0"/>
              </a:rPr>
              <a:t>.</a:t>
            </a:r>
            <a:endParaRPr lang="vi-VN" altLang="vi-VN" dirty="0" smtClean="0">
              <a:latin typeface="Arial" panose="020B0604020202020204" pitchFamily="34" charset="0"/>
            </a:endParaRPr>
          </a:p>
        </p:txBody>
      </p:sp>
      <p:sp>
        <p:nvSpPr>
          <p:cNvPr id="30724" name="灯片编号占位符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fld id="{8279E8C4-5829-4BDB-A9A8-8CEB22DB2BC6}" type="slidenum">
              <a:rPr lang="en-US" altLang="zh-CN" smtClean="0">
                <a:ea typeface="SimSun" panose="02010600030101010101" pitchFamily="2" charset="-122"/>
              </a:rPr>
              <a:pPr/>
              <a:t>5</a:t>
            </a:fld>
            <a:endParaRPr lang="zh-CN" altLang="en-US" smtClean="0">
              <a:ea typeface="SimSun" panose="02010600030101010101" pitchFamily="2" charset="-122"/>
            </a:endParaRPr>
          </a:p>
        </p:txBody>
      </p:sp>
    </p:spTree>
    <p:extLst>
      <p:ext uri="{BB962C8B-B14F-4D97-AF65-F5344CB8AC3E}">
        <p14:creationId xmlns:p14="http://schemas.microsoft.com/office/powerpoint/2010/main" val="2362590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81921"/>
          <p:cNvSpPr>
            <a:spLocks noGrp="1" noRot="1" noChangeAspect="1" noChangeArrowheads="1" noTextEdit="1"/>
          </p:cNvSpPr>
          <p:nvPr>
            <p:ph type="sldImg"/>
          </p:nvPr>
        </p:nvSpPr>
        <p:spPr>
          <a:ln/>
        </p:spPr>
      </p:sp>
      <p:sp>
        <p:nvSpPr>
          <p:cNvPr id="32771" name="文本占位符 8192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dirty="0" err="1" smtClean="0">
                <a:latin typeface="Arial" panose="020B0604020202020204" pitchFamily="34" charset="0"/>
              </a:rPr>
              <a:t>Để</a:t>
            </a:r>
            <a:r>
              <a:rPr lang="en-US" altLang="vi-VN" dirty="0" smtClean="0">
                <a:latin typeface="Arial" panose="020B0604020202020204" pitchFamily="34" charset="0"/>
              </a:rPr>
              <a:t> </a:t>
            </a:r>
            <a:r>
              <a:rPr lang="en-US" altLang="vi-VN" dirty="0" err="1" smtClean="0">
                <a:latin typeface="Arial" panose="020B0604020202020204" pitchFamily="34" charset="0"/>
              </a:rPr>
              <a:t>xác</a:t>
            </a:r>
            <a:r>
              <a:rPr lang="en-US" altLang="vi-VN" dirty="0" smtClean="0">
                <a:latin typeface="Arial" panose="020B0604020202020204" pitchFamily="34" charset="0"/>
              </a:rPr>
              <a:t> </a:t>
            </a:r>
            <a:r>
              <a:rPr lang="en-US" altLang="vi-VN" dirty="0" err="1" smtClean="0">
                <a:latin typeface="Arial" panose="020B0604020202020204" pitchFamily="34" charset="0"/>
              </a:rPr>
              <a:t>định</a:t>
            </a:r>
            <a:r>
              <a:rPr lang="en-US" altLang="vi-VN" dirty="0" smtClean="0">
                <a:latin typeface="Arial" panose="020B0604020202020204" pitchFamily="34" charset="0"/>
              </a:rPr>
              <a:t> </a:t>
            </a:r>
            <a:r>
              <a:rPr lang="en-US" altLang="vi-VN" dirty="0" err="1" smtClean="0">
                <a:latin typeface="Arial" panose="020B0604020202020204" pitchFamily="34" charset="0"/>
              </a:rPr>
              <a:t>phương</a:t>
            </a:r>
            <a:r>
              <a:rPr lang="en-US" altLang="vi-VN" dirty="0" smtClean="0">
                <a:latin typeface="Arial" panose="020B0604020202020204" pitchFamily="34" charset="0"/>
              </a:rPr>
              <a:t> </a:t>
            </a:r>
            <a:r>
              <a:rPr lang="en-US" altLang="vi-VN" dirty="0" err="1" smtClean="0">
                <a:latin typeface="Arial" panose="020B0604020202020204" pitchFamily="34" charset="0"/>
              </a:rPr>
              <a:t>hướng</a:t>
            </a:r>
            <a:r>
              <a:rPr lang="en-US" altLang="vi-VN" dirty="0" smtClean="0">
                <a:latin typeface="Arial" panose="020B0604020202020204" pitchFamily="34" charset="0"/>
              </a:rPr>
              <a:t> </a:t>
            </a:r>
            <a:r>
              <a:rPr lang="en-US" altLang="vi-VN" dirty="0" err="1" smtClean="0">
                <a:latin typeface="Arial" panose="020B0604020202020204" pitchFamily="34" charset="0"/>
              </a:rPr>
              <a:t>trên</a:t>
            </a:r>
            <a:r>
              <a:rPr lang="en-US" altLang="vi-VN" dirty="0" smtClean="0">
                <a:latin typeface="Arial" panose="020B0604020202020204" pitchFamily="34" charset="0"/>
              </a:rPr>
              <a:t> </a:t>
            </a:r>
            <a:r>
              <a:rPr lang="en-US" altLang="vi-VN" dirty="0" err="1" smtClean="0">
                <a:latin typeface="Arial" panose="020B0604020202020204" pitchFamily="34" charset="0"/>
              </a:rPr>
              <a:t>bản</a:t>
            </a:r>
            <a:r>
              <a:rPr lang="en-US" altLang="vi-VN" dirty="0" smtClean="0">
                <a:latin typeface="Arial" panose="020B0604020202020204" pitchFamily="34" charset="0"/>
              </a:rPr>
              <a:t> </a:t>
            </a:r>
            <a:r>
              <a:rPr lang="en-US" altLang="vi-VN" dirty="0" err="1" smtClean="0">
                <a:latin typeface="Arial" panose="020B0604020202020204" pitchFamily="34" charset="0"/>
              </a:rPr>
              <a:t>đồ</a:t>
            </a:r>
            <a:r>
              <a:rPr lang="en-US" altLang="vi-VN" dirty="0" smtClean="0">
                <a:latin typeface="Arial" panose="020B0604020202020204" pitchFamily="34" charset="0"/>
              </a:rPr>
              <a:t> </a:t>
            </a:r>
            <a:r>
              <a:rPr lang="en-US" altLang="vi-VN" dirty="0" err="1" smtClean="0">
                <a:latin typeface="Arial" panose="020B0604020202020204" pitchFamily="34" charset="0"/>
              </a:rPr>
              <a:t>người</a:t>
            </a:r>
            <a:r>
              <a:rPr lang="en-US" altLang="vi-VN" dirty="0" smtClean="0">
                <a:latin typeface="Arial" panose="020B0604020202020204" pitchFamily="34" charset="0"/>
              </a:rPr>
              <a:t> ta </a:t>
            </a:r>
            <a:r>
              <a:rPr lang="en-US" altLang="vi-VN" dirty="0" err="1" smtClean="0">
                <a:latin typeface="Arial" panose="020B0604020202020204" pitchFamily="34" charset="0"/>
              </a:rPr>
              <a:t>sử</a:t>
            </a:r>
            <a:r>
              <a:rPr lang="en-US" altLang="vi-VN" dirty="0" smtClean="0">
                <a:latin typeface="Arial" panose="020B0604020202020204" pitchFamily="34" charset="0"/>
              </a:rPr>
              <a:t> </a:t>
            </a:r>
            <a:r>
              <a:rPr lang="en-US" altLang="vi-VN" dirty="0" err="1" smtClean="0">
                <a:latin typeface="Arial" panose="020B0604020202020204" pitchFamily="34" charset="0"/>
              </a:rPr>
              <a:t>dụng</a:t>
            </a:r>
            <a:r>
              <a:rPr lang="en-US" altLang="vi-VN" dirty="0" smtClean="0">
                <a:latin typeface="Arial" panose="020B0604020202020204" pitchFamily="34" charset="0"/>
              </a:rPr>
              <a:t> </a:t>
            </a:r>
            <a:r>
              <a:rPr lang="en-US" altLang="vi-VN" dirty="0" err="1" smtClean="0">
                <a:latin typeface="Arial" panose="020B0604020202020204" pitchFamily="34" charset="0"/>
              </a:rPr>
              <a:t>hệ</a:t>
            </a:r>
            <a:r>
              <a:rPr lang="en-US" altLang="vi-VN" dirty="0" smtClean="0">
                <a:latin typeface="Arial" panose="020B0604020202020204" pitchFamily="34" charset="0"/>
              </a:rPr>
              <a:t> </a:t>
            </a:r>
            <a:r>
              <a:rPr lang="en-US" altLang="vi-VN" dirty="0" err="1" smtClean="0">
                <a:latin typeface="Arial" panose="020B0604020202020204" pitchFamily="34" charset="0"/>
              </a:rPr>
              <a:t>thống</a:t>
            </a:r>
            <a:r>
              <a:rPr lang="en-US" altLang="vi-VN" dirty="0" smtClean="0">
                <a:latin typeface="Arial" panose="020B0604020202020204" pitchFamily="34" charset="0"/>
              </a:rPr>
              <a:t> </a:t>
            </a:r>
            <a:r>
              <a:rPr lang="en-US" altLang="vi-VN" dirty="0" err="1" smtClean="0">
                <a:latin typeface="Arial" panose="020B0604020202020204" pitchFamily="34" charset="0"/>
              </a:rPr>
              <a:t>kinh</a:t>
            </a:r>
            <a:r>
              <a:rPr lang="en-US" altLang="vi-VN" dirty="0" smtClean="0">
                <a:latin typeface="Arial" panose="020B0604020202020204" pitchFamily="34" charset="0"/>
              </a:rPr>
              <a:t>, </a:t>
            </a:r>
            <a:r>
              <a:rPr lang="en-US" altLang="vi-VN" dirty="0" err="1" smtClean="0">
                <a:latin typeface="Arial" panose="020B0604020202020204" pitchFamily="34" charset="0"/>
              </a:rPr>
              <a:t>vĩ</a:t>
            </a:r>
            <a:r>
              <a:rPr lang="en-US" altLang="vi-VN" dirty="0" smtClean="0">
                <a:latin typeface="Arial" panose="020B0604020202020204" pitchFamily="34" charset="0"/>
              </a:rPr>
              <a:t> </a:t>
            </a:r>
            <a:r>
              <a:rPr lang="en-US" altLang="vi-VN" dirty="0" err="1" smtClean="0">
                <a:latin typeface="Arial" panose="020B0604020202020204" pitchFamily="34" charset="0"/>
              </a:rPr>
              <a:t>tuyến</a:t>
            </a:r>
            <a:r>
              <a:rPr lang="en-US" altLang="vi-VN" dirty="0" smtClean="0">
                <a:latin typeface="Arial" panose="020B0604020202020204" pitchFamily="34" charset="0"/>
              </a:rPr>
              <a:t> </a:t>
            </a:r>
            <a:r>
              <a:rPr lang="en-US" altLang="vi-VN" dirty="0" err="1" smtClean="0">
                <a:latin typeface="Arial" panose="020B0604020202020204" pitchFamily="34" charset="0"/>
              </a:rPr>
              <a:t>và</a:t>
            </a:r>
            <a:r>
              <a:rPr lang="en-US" altLang="vi-VN" dirty="0" smtClean="0">
                <a:latin typeface="Arial" panose="020B0604020202020204" pitchFamily="34" charset="0"/>
              </a:rPr>
              <a:t> </a:t>
            </a:r>
            <a:r>
              <a:rPr lang="en-US" altLang="vi-VN" dirty="0" err="1" smtClean="0">
                <a:latin typeface="Arial" panose="020B0604020202020204" pitchFamily="34" charset="0"/>
              </a:rPr>
              <a:t>quy</a:t>
            </a:r>
            <a:r>
              <a:rPr lang="en-US" altLang="vi-VN" dirty="0" smtClean="0">
                <a:latin typeface="Arial" panose="020B0604020202020204" pitchFamily="34" charset="0"/>
              </a:rPr>
              <a:t> </a:t>
            </a:r>
            <a:r>
              <a:rPr lang="en-US" altLang="vi-VN" dirty="0" err="1" smtClean="0">
                <a:latin typeface="Arial" panose="020B0604020202020204" pitchFamily="34" charset="0"/>
              </a:rPr>
              <a:t>ước</a:t>
            </a:r>
            <a:r>
              <a:rPr lang="en-US" altLang="vi-VN" dirty="0" smtClean="0">
                <a:latin typeface="Arial" panose="020B0604020202020204" pitchFamily="34" charset="0"/>
              </a:rPr>
              <a:t> </a:t>
            </a:r>
            <a:r>
              <a:rPr lang="en-US" altLang="vi-VN" dirty="0" err="1" smtClean="0">
                <a:latin typeface="Arial" panose="020B0604020202020204" pitchFamily="34" charset="0"/>
              </a:rPr>
              <a:t>như</a:t>
            </a:r>
            <a:r>
              <a:rPr lang="en-US" altLang="vi-VN" dirty="0" smtClean="0">
                <a:latin typeface="Arial" panose="020B0604020202020204" pitchFamily="34" charset="0"/>
              </a:rPr>
              <a:t> </a:t>
            </a:r>
            <a:r>
              <a:rPr lang="en-US" altLang="vi-VN" dirty="0" err="1" smtClean="0">
                <a:latin typeface="Arial" panose="020B0604020202020204" pitchFamily="34" charset="0"/>
              </a:rPr>
              <a:t>sau</a:t>
            </a:r>
            <a:r>
              <a:rPr lang="en-US" altLang="vi-VN" dirty="0" smtClean="0">
                <a:latin typeface="Arial" panose="020B0604020202020204" pitchFamily="34" charset="0"/>
              </a:rPr>
              <a:t>: </a:t>
            </a:r>
            <a:r>
              <a:rPr lang="en-US" altLang="vi-VN" dirty="0" err="1" smtClean="0">
                <a:latin typeface="Arial" panose="020B0604020202020204" pitchFamily="34" charset="0"/>
              </a:rPr>
              <a:t>Phần</a:t>
            </a:r>
            <a:r>
              <a:rPr lang="en-US" altLang="vi-VN" dirty="0" smtClean="0">
                <a:latin typeface="Arial" panose="020B0604020202020204" pitchFamily="34" charset="0"/>
              </a:rPr>
              <a:t> </a:t>
            </a:r>
            <a:r>
              <a:rPr lang="en-US" altLang="vi-VN" dirty="0" err="1" smtClean="0">
                <a:latin typeface="Arial" panose="020B0604020202020204" pitchFamily="34" charset="0"/>
              </a:rPr>
              <a:t>chính</a:t>
            </a:r>
            <a:r>
              <a:rPr lang="en-US" altLang="vi-VN" dirty="0" smtClean="0">
                <a:latin typeface="Arial" panose="020B0604020202020204" pitchFamily="34" charset="0"/>
              </a:rPr>
              <a:t> </a:t>
            </a:r>
            <a:r>
              <a:rPr lang="en-US" altLang="vi-VN" dirty="0" err="1" smtClean="0">
                <a:latin typeface="Arial" panose="020B0604020202020204" pitchFamily="34" charset="0"/>
              </a:rPr>
              <a:t>giữa</a:t>
            </a:r>
            <a:r>
              <a:rPr lang="en-US" altLang="vi-VN" dirty="0" smtClean="0">
                <a:latin typeface="Arial" panose="020B0604020202020204" pitchFamily="34" charset="0"/>
              </a:rPr>
              <a:t> </a:t>
            </a:r>
            <a:r>
              <a:rPr lang="en-US" altLang="vi-VN" dirty="0" err="1" smtClean="0">
                <a:latin typeface="Arial" panose="020B0604020202020204" pitchFamily="34" charset="0"/>
              </a:rPr>
              <a:t>bản</a:t>
            </a:r>
            <a:r>
              <a:rPr lang="en-US" altLang="vi-VN" dirty="0" smtClean="0">
                <a:latin typeface="Arial" panose="020B0604020202020204" pitchFamily="34" charset="0"/>
              </a:rPr>
              <a:t> </a:t>
            </a:r>
            <a:r>
              <a:rPr lang="en-US" altLang="vi-VN" dirty="0" err="1" smtClean="0">
                <a:latin typeface="Arial" panose="020B0604020202020204" pitchFamily="34" charset="0"/>
              </a:rPr>
              <a:t>đồ</a:t>
            </a:r>
            <a:r>
              <a:rPr lang="en-US" altLang="vi-VN" dirty="0" smtClean="0">
                <a:latin typeface="Arial" panose="020B0604020202020204" pitchFamily="34" charset="0"/>
              </a:rPr>
              <a:t> </a:t>
            </a:r>
            <a:r>
              <a:rPr lang="en-US" altLang="vi-VN" dirty="0" err="1" smtClean="0">
                <a:latin typeface="Arial" panose="020B0604020202020204" pitchFamily="34" charset="0"/>
              </a:rPr>
              <a:t>là</a:t>
            </a:r>
            <a:r>
              <a:rPr lang="en-US" altLang="vi-VN" dirty="0" smtClean="0">
                <a:latin typeface="Arial" panose="020B0604020202020204" pitchFamily="34" charset="0"/>
              </a:rPr>
              <a:t> </a:t>
            </a:r>
            <a:r>
              <a:rPr lang="en-US" altLang="vi-VN" dirty="0" err="1" smtClean="0">
                <a:latin typeface="Arial" panose="020B0604020202020204" pitchFamily="34" charset="0"/>
              </a:rPr>
              <a:t>trung</a:t>
            </a:r>
            <a:r>
              <a:rPr lang="en-US" altLang="vi-VN" dirty="0" smtClean="0">
                <a:latin typeface="Arial" panose="020B0604020202020204" pitchFamily="34" charset="0"/>
              </a:rPr>
              <a:t> </a:t>
            </a:r>
            <a:r>
              <a:rPr lang="en-US" altLang="vi-VN" dirty="0" err="1" smtClean="0">
                <a:latin typeface="Arial" panose="020B0604020202020204" pitchFamily="34" charset="0"/>
              </a:rPr>
              <a:t>tâm</a:t>
            </a:r>
            <a:r>
              <a:rPr lang="en-US" altLang="vi-VN" dirty="0" smtClean="0">
                <a:latin typeface="Arial" panose="020B0604020202020204" pitchFamily="34" charset="0"/>
              </a:rPr>
              <a:t>, </a:t>
            </a:r>
            <a:r>
              <a:rPr lang="en-US" altLang="vi-VN" dirty="0" err="1" smtClean="0">
                <a:latin typeface="Arial" panose="020B0604020202020204" pitchFamily="34" charset="0"/>
              </a:rPr>
              <a:t>phía</a:t>
            </a:r>
            <a:r>
              <a:rPr lang="en-US" altLang="vi-VN" dirty="0" smtClean="0">
                <a:latin typeface="Arial" panose="020B0604020202020204" pitchFamily="34" charset="0"/>
              </a:rPr>
              <a:t> </a:t>
            </a:r>
            <a:r>
              <a:rPr lang="en-US" altLang="vi-VN" dirty="0" err="1" smtClean="0">
                <a:latin typeface="Arial" panose="020B0604020202020204" pitchFamily="34" charset="0"/>
              </a:rPr>
              <a:t>trên</a:t>
            </a:r>
            <a:r>
              <a:rPr lang="en-US" altLang="vi-VN" dirty="0" smtClean="0">
                <a:latin typeface="Arial" panose="020B0604020202020204" pitchFamily="34" charset="0"/>
              </a:rPr>
              <a:t> </a:t>
            </a:r>
            <a:r>
              <a:rPr lang="en-US" altLang="vi-VN" dirty="0" err="1" smtClean="0">
                <a:latin typeface="Arial" panose="020B0604020202020204" pitchFamily="34" charset="0"/>
              </a:rPr>
              <a:t>của</a:t>
            </a:r>
            <a:r>
              <a:rPr lang="en-US" altLang="vi-VN" dirty="0" smtClean="0">
                <a:latin typeface="Arial" panose="020B0604020202020204" pitchFamily="34" charset="0"/>
              </a:rPr>
              <a:t> </a:t>
            </a:r>
            <a:r>
              <a:rPr lang="en-US" altLang="vi-VN" dirty="0" err="1" smtClean="0">
                <a:latin typeface="Arial" panose="020B0604020202020204" pitchFamily="34" charset="0"/>
              </a:rPr>
              <a:t>kinh</a:t>
            </a:r>
            <a:r>
              <a:rPr lang="en-US" altLang="vi-VN" dirty="0" smtClean="0">
                <a:latin typeface="Arial" panose="020B0604020202020204" pitchFamily="34" charset="0"/>
              </a:rPr>
              <a:t> </a:t>
            </a:r>
            <a:r>
              <a:rPr lang="en-US" altLang="vi-VN" dirty="0" err="1" smtClean="0">
                <a:latin typeface="Arial" panose="020B0604020202020204" pitchFamily="34" charset="0"/>
              </a:rPr>
              <a:t>tuyến</a:t>
            </a:r>
            <a:r>
              <a:rPr lang="en-US" altLang="vi-VN" dirty="0" smtClean="0">
                <a:latin typeface="Arial" panose="020B0604020202020204" pitchFamily="34" charset="0"/>
              </a:rPr>
              <a:t> </a:t>
            </a:r>
            <a:r>
              <a:rPr lang="en-US" altLang="vi-VN" dirty="0" err="1" smtClean="0">
                <a:latin typeface="Arial" panose="020B0604020202020204" pitchFamily="34" charset="0"/>
              </a:rPr>
              <a:t>chỉ</a:t>
            </a:r>
            <a:r>
              <a:rPr lang="en-US" altLang="vi-VN" dirty="0" smtClean="0">
                <a:latin typeface="Arial" panose="020B0604020202020204" pitchFamily="34" charset="0"/>
              </a:rPr>
              <a:t> </a:t>
            </a:r>
            <a:r>
              <a:rPr lang="en-US" altLang="vi-VN" dirty="0" err="1" smtClean="0">
                <a:latin typeface="Arial" panose="020B0604020202020204" pitchFamily="34" charset="0"/>
              </a:rPr>
              <a:t>hướng</a:t>
            </a:r>
            <a:r>
              <a:rPr lang="en-US" altLang="vi-VN" dirty="0" smtClean="0">
                <a:latin typeface="Arial" panose="020B0604020202020204" pitchFamily="34" charset="0"/>
              </a:rPr>
              <a:t> </a:t>
            </a:r>
            <a:r>
              <a:rPr lang="en-US" altLang="vi-VN" dirty="0" err="1" smtClean="0">
                <a:latin typeface="Arial" panose="020B0604020202020204" pitchFamily="34" charset="0"/>
              </a:rPr>
              <a:t>bắc</a:t>
            </a:r>
            <a:r>
              <a:rPr lang="en-US" altLang="vi-VN" dirty="0" smtClean="0">
                <a:latin typeface="Arial" panose="020B0604020202020204" pitchFamily="34" charset="0"/>
              </a:rPr>
              <a:t>, </a:t>
            </a:r>
            <a:r>
              <a:rPr lang="en-US" altLang="vi-VN" dirty="0" err="1" smtClean="0">
                <a:latin typeface="Arial" panose="020B0604020202020204" pitchFamily="34" charset="0"/>
              </a:rPr>
              <a:t>phía</a:t>
            </a:r>
            <a:r>
              <a:rPr lang="en-US" altLang="vi-VN" dirty="0" smtClean="0">
                <a:latin typeface="Arial" panose="020B0604020202020204" pitchFamily="34" charset="0"/>
              </a:rPr>
              <a:t> </a:t>
            </a:r>
            <a:r>
              <a:rPr lang="en-US" altLang="vi-VN" dirty="0" err="1" smtClean="0">
                <a:latin typeface="Arial" panose="020B0604020202020204" pitchFamily="34" charset="0"/>
              </a:rPr>
              <a:t>dưới</a:t>
            </a:r>
            <a:r>
              <a:rPr lang="en-US" altLang="vi-VN" dirty="0" smtClean="0">
                <a:latin typeface="Arial" panose="020B0604020202020204" pitchFamily="34" charset="0"/>
              </a:rPr>
              <a:t> </a:t>
            </a:r>
            <a:r>
              <a:rPr lang="en-US" altLang="vi-VN" dirty="0" err="1" smtClean="0">
                <a:latin typeface="Arial" panose="020B0604020202020204" pitchFamily="34" charset="0"/>
              </a:rPr>
              <a:t>của</a:t>
            </a:r>
            <a:r>
              <a:rPr lang="en-US" altLang="vi-VN" dirty="0" smtClean="0">
                <a:latin typeface="Arial" panose="020B0604020202020204" pitchFamily="34" charset="0"/>
              </a:rPr>
              <a:t> </a:t>
            </a:r>
            <a:r>
              <a:rPr lang="en-US" altLang="vi-VN" dirty="0" err="1" smtClean="0">
                <a:latin typeface="Arial" panose="020B0604020202020204" pitchFamily="34" charset="0"/>
              </a:rPr>
              <a:t>kinh</a:t>
            </a:r>
            <a:r>
              <a:rPr lang="en-US" altLang="vi-VN" dirty="0" smtClean="0">
                <a:latin typeface="Arial" panose="020B0604020202020204" pitchFamily="34" charset="0"/>
              </a:rPr>
              <a:t> </a:t>
            </a:r>
            <a:r>
              <a:rPr lang="en-US" altLang="vi-VN" dirty="0" err="1" smtClean="0">
                <a:latin typeface="Arial" panose="020B0604020202020204" pitchFamily="34" charset="0"/>
              </a:rPr>
              <a:t>tuyến</a:t>
            </a:r>
            <a:r>
              <a:rPr lang="en-US" altLang="vi-VN" dirty="0" smtClean="0">
                <a:latin typeface="Arial" panose="020B0604020202020204" pitchFamily="34" charset="0"/>
              </a:rPr>
              <a:t> </a:t>
            </a:r>
            <a:r>
              <a:rPr lang="en-US" altLang="vi-VN" dirty="0" err="1" smtClean="0">
                <a:latin typeface="Arial" panose="020B0604020202020204" pitchFamily="34" charset="0"/>
              </a:rPr>
              <a:t>chỉ</a:t>
            </a:r>
            <a:r>
              <a:rPr lang="en-US" altLang="vi-VN" dirty="0" smtClean="0">
                <a:latin typeface="Arial" panose="020B0604020202020204" pitchFamily="34" charset="0"/>
              </a:rPr>
              <a:t> </a:t>
            </a:r>
            <a:r>
              <a:rPr lang="en-US" altLang="vi-VN" dirty="0" err="1" smtClean="0">
                <a:latin typeface="Arial" panose="020B0604020202020204" pitchFamily="34" charset="0"/>
              </a:rPr>
              <a:t>hướng</a:t>
            </a:r>
            <a:r>
              <a:rPr lang="en-US" altLang="vi-VN" dirty="0" smtClean="0">
                <a:latin typeface="Arial" panose="020B0604020202020204" pitchFamily="34" charset="0"/>
              </a:rPr>
              <a:t> </a:t>
            </a:r>
            <a:r>
              <a:rPr lang="en-US" altLang="vi-VN" dirty="0" err="1" smtClean="0">
                <a:latin typeface="Arial" panose="020B0604020202020204" pitchFamily="34" charset="0"/>
              </a:rPr>
              <a:t>nam</a:t>
            </a:r>
            <a:r>
              <a:rPr lang="en-US" altLang="vi-VN" dirty="0" smtClean="0">
                <a:latin typeface="Arial" panose="020B0604020202020204" pitchFamily="34" charset="0"/>
              </a:rPr>
              <a:t>, </a:t>
            </a:r>
            <a:r>
              <a:rPr lang="en-US" altLang="vi-VN" dirty="0" err="1" smtClean="0">
                <a:latin typeface="Arial" panose="020B0604020202020204" pitchFamily="34" charset="0"/>
              </a:rPr>
              <a:t>bên</a:t>
            </a:r>
            <a:r>
              <a:rPr lang="en-US" altLang="vi-VN" dirty="0" smtClean="0">
                <a:latin typeface="Arial" panose="020B0604020202020204" pitchFamily="34" charset="0"/>
              </a:rPr>
              <a:t> </a:t>
            </a:r>
            <a:r>
              <a:rPr lang="en-US" altLang="vi-VN" dirty="0" err="1" smtClean="0">
                <a:latin typeface="Arial" panose="020B0604020202020204" pitchFamily="34" charset="0"/>
              </a:rPr>
              <a:t>phải</a:t>
            </a:r>
            <a:r>
              <a:rPr lang="en-US" altLang="vi-VN" dirty="0" smtClean="0">
                <a:latin typeface="Arial" panose="020B0604020202020204" pitchFamily="34" charset="0"/>
              </a:rPr>
              <a:t> </a:t>
            </a:r>
            <a:r>
              <a:rPr lang="en-US" altLang="vi-VN" dirty="0" err="1" smtClean="0">
                <a:latin typeface="Arial" panose="020B0604020202020204" pitchFamily="34" charset="0"/>
              </a:rPr>
              <a:t>của</a:t>
            </a:r>
            <a:r>
              <a:rPr lang="en-US" altLang="vi-VN" dirty="0" smtClean="0">
                <a:latin typeface="Arial" panose="020B0604020202020204" pitchFamily="34" charset="0"/>
              </a:rPr>
              <a:t> </a:t>
            </a:r>
            <a:r>
              <a:rPr lang="en-US" altLang="vi-VN" dirty="0" err="1" smtClean="0">
                <a:latin typeface="Arial" panose="020B0604020202020204" pitchFamily="34" charset="0"/>
              </a:rPr>
              <a:t>vĩ</a:t>
            </a:r>
            <a:r>
              <a:rPr lang="en-US" altLang="vi-VN" dirty="0" smtClean="0">
                <a:latin typeface="Arial" panose="020B0604020202020204" pitchFamily="34" charset="0"/>
              </a:rPr>
              <a:t> </a:t>
            </a:r>
            <a:r>
              <a:rPr lang="en-US" altLang="vi-VN" dirty="0" err="1" smtClean="0">
                <a:latin typeface="Arial" panose="020B0604020202020204" pitchFamily="34" charset="0"/>
              </a:rPr>
              <a:t>tuyến</a:t>
            </a:r>
            <a:r>
              <a:rPr lang="en-US" altLang="vi-VN" dirty="0" smtClean="0">
                <a:latin typeface="Arial" panose="020B0604020202020204" pitchFamily="34" charset="0"/>
              </a:rPr>
              <a:t> </a:t>
            </a:r>
            <a:r>
              <a:rPr lang="en-US" altLang="vi-VN" dirty="0" err="1" smtClean="0">
                <a:latin typeface="Arial" panose="020B0604020202020204" pitchFamily="34" charset="0"/>
              </a:rPr>
              <a:t>chỉ</a:t>
            </a:r>
            <a:r>
              <a:rPr lang="en-US" altLang="vi-VN" dirty="0" smtClean="0">
                <a:latin typeface="Arial" panose="020B0604020202020204" pitchFamily="34" charset="0"/>
              </a:rPr>
              <a:t> </a:t>
            </a:r>
            <a:r>
              <a:rPr lang="en-US" altLang="vi-VN" dirty="0" err="1" smtClean="0">
                <a:latin typeface="Arial" panose="020B0604020202020204" pitchFamily="34" charset="0"/>
              </a:rPr>
              <a:t>hướng</a:t>
            </a:r>
            <a:r>
              <a:rPr lang="en-US" altLang="vi-VN" dirty="0" smtClean="0">
                <a:latin typeface="Arial" panose="020B0604020202020204" pitchFamily="34" charset="0"/>
              </a:rPr>
              <a:t> </a:t>
            </a:r>
            <a:r>
              <a:rPr lang="en-US" altLang="vi-VN" dirty="0" err="1" smtClean="0">
                <a:latin typeface="Arial" panose="020B0604020202020204" pitchFamily="34" charset="0"/>
              </a:rPr>
              <a:t>đông</a:t>
            </a:r>
            <a:r>
              <a:rPr lang="en-US" altLang="vi-VN" dirty="0" smtClean="0">
                <a:latin typeface="Arial" panose="020B0604020202020204" pitchFamily="34" charset="0"/>
              </a:rPr>
              <a:t>, </a:t>
            </a:r>
            <a:r>
              <a:rPr lang="en-US" altLang="vi-VN" dirty="0" err="1" smtClean="0">
                <a:latin typeface="Arial" panose="020B0604020202020204" pitchFamily="34" charset="0"/>
              </a:rPr>
              <a:t>bên</a:t>
            </a:r>
            <a:r>
              <a:rPr lang="en-US" altLang="vi-VN" dirty="0" smtClean="0">
                <a:latin typeface="Arial" panose="020B0604020202020204" pitchFamily="34" charset="0"/>
              </a:rPr>
              <a:t> </a:t>
            </a:r>
            <a:r>
              <a:rPr lang="en-US" altLang="vi-VN" dirty="0" err="1" smtClean="0">
                <a:latin typeface="Arial" panose="020B0604020202020204" pitchFamily="34" charset="0"/>
              </a:rPr>
              <a:t>trái</a:t>
            </a:r>
            <a:r>
              <a:rPr lang="en-US" altLang="vi-VN" dirty="0" smtClean="0">
                <a:latin typeface="Arial" panose="020B0604020202020204" pitchFamily="34" charset="0"/>
              </a:rPr>
              <a:t> </a:t>
            </a:r>
            <a:r>
              <a:rPr lang="en-US" altLang="vi-VN" dirty="0" err="1" smtClean="0">
                <a:latin typeface="Arial" panose="020B0604020202020204" pitchFamily="34" charset="0"/>
              </a:rPr>
              <a:t>của</a:t>
            </a:r>
            <a:r>
              <a:rPr lang="en-US" altLang="vi-VN" dirty="0" smtClean="0">
                <a:latin typeface="Arial" panose="020B0604020202020204" pitchFamily="34" charset="0"/>
              </a:rPr>
              <a:t> </a:t>
            </a:r>
            <a:r>
              <a:rPr lang="en-US" altLang="vi-VN" dirty="0" err="1" smtClean="0">
                <a:latin typeface="Arial" panose="020B0604020202020204" pitchFamily="34" charset="0"/>
              </a:rPr>
              <a:t>của</a:t>
            </a:r>
            <a:r>
              <a:rPr lang="en-US" altLang="vi-VN" dirty="0" smtClean="0">
                <a:latin typeface="Arial" panose="020B0604020202020204" pitchFamily="34" charset="0"/>
              </a:rPr>
              <a:t> </a:t>
            </a:r>
            <a:r>
              <a:rPr lang="en-US" altLang="vi-VN" dirty="0" err="1" smtClean="0">
                <a:latin typeface="Arial" panose="020B0604020202020204" pitchFamily="34" charset="0"/>
              </a:rPr>
              <a:t>vĩ</a:t>
            </a:r>
            <a:r>
              <a:rPr lang="en-US" altLang="vi-VN" dirty="0" smtClean="0">
                <a:latin typeface="Arial" panose="020B0604020202020204" pitchFamily="34" charset="0"/>
              </a:rPr>
              <a:t> </a:t>
            </a:r>
            <a:r>
              <a:rPr lang="en-US" altLang="vi-VN" dirty="0" err="1" smtClean="0">
                <a:latin typeface="Arial" panose="020B0604020202020204" pitchFamily="34" charset="0"/>
              </a:rPr>
              <a:t>tuyến</a:t>
            </a:r>
            <a:r>
              <a:rPr lang="en-US" altLang="vi-VN" dirty="0" smtClean="0">
                <a:latin typeface="Arial" panose="020B0604020202020204" pitchFamily="34" charset="0"/>
              </a:rPr>
              <a:t> </a:t>
            </a:r>
            <a:r>
              <a:rPr lang="en-US" altLang="vi-VN" dirty="0" err="1" smtClean="0">
                <a:latin typeface="Arial" panose="020B0604020202020204" pitchFamily="34" charset="0"/>
              </a:rPr>
              <a:t>chỉ</a:t>
            </a:r>
            <a:r>
              <a:rPr lang="en-US" altLang="vi-VN" dirty="0" smtClean="0">
                <a:latin typeface="Arial" panose="020B0604020202020204" pitchFamily="34" charset="0"/>
              </a:rPr>
              <a:t> </a:t>
            </a:r>
            <a:r>
              <a:rPr lang="en-US" altLang="vi-VN" dirty="0" err="1" smtClean="0">
                <a:latin typeface="Arial" panose="020B0604020202020204" pitchFamily="34" charset="0"/>
              </a:rPr>
              <a:t>hướng</a:t>
            </a:r>
            <a:r>
              <a:rPr lang="en-US" altLang="vi-VN" dirty="0" smtClean="0">
                <a:latin typeface="Arial" panose="020B0604020202020204" pitchFamily="34" charset="0"/>
              </a:rPr>
              <a:t> </a:t>
            </a:r>
            <a:r>
              <a:rPr lang="en-US" altLang="vi-VN" dirty="0" err="1" smtClean="0">
                <a:latin typeface="Arial" panose="020B0604020202020204" pitchFamily="34" charset="0"/>
              </a:rPr>
              <a:t>tây</a:t>
            </a:r>
            <a:r>
              <a:rPr lang="en-US" altLang="vi-VN" dirty="0" smtClean="0">
                <a:latin typeface="Arial" panose="020B0604020202020204" pitchFamily="34" charset="0"/>
              </a:rPr>
              <a:t>.</a:t>
            </a:r>
            <a:endParaRPr lang="vi-VN" altLang="vi-VN" dirty="0" smtClean="0">
              <a:latin typeface="Arial" panose="020B0604020202020204" pitchFamily="34" charset="0"/>
            </a:endParaRPr>
          </a:p>
        </p:txBody>
      </p:sp>
      <p:sp>
        <p:nvSpPr>
          <p:cNvPr id="32772" name="灯片编号占位符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fld id="{7686FCB0-99A6-468E-A26C-F68EB1A4D75F}" type="slidenum">
              <a:rPr lang="en-US" altLang="zh-CN" smtClean="0">
                <a:ea typeface="SimSun" panose="02010600030101010101" pitchFamily="2" charset="-122"/>
              </a:rPr>
              <a:pPr/>
              <a:t>6</a:t>
            </a:fld>
            <a:endParaRPr lang="zh-CN" altLang="en-US" smtClean="0">
              <a:ea typeface="SimSun" panose="02010600030101010101" pitchFamily="2" charset="-122"/>
            </a:endParaRPr>
          </a:p>
        </p:txBody>
      </p:sp>
    </p:spTree>
    <p:extLst>
      <p:ext uri="{BB962C8B-B14F-4D97-AF65-F5344CB8AC3E}">
        <p14:creationId xmlns:p14="http://schemas.microsoft.com/office/powerpoint/2010/main" val="931528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hỗ dành sẵn cho Hình ảnh của Bản chiếu 1"/>
          <p:cNvSpPr>
            <a:spLocks noGrp="1" noRot="1" noChangeAspect="1" noChangeArrowheads="1" noTextEdit="1"/>
          </p:cNvSpPr>
          <p:nvPr>
            <p:ph type="sldImg"/>
          </p:nvPr>
        </p:nvSpPr>
        <p:spPr>
          <a:ln/>
        </p:spPr>
      </p:sp>
      <p:sp>
        <p:nvSpPr>
          <p:cNvPr id="44035" name="Chỗ dành sẵn cho Ghi chú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44036" name="Chỗ dành sẵn cho Số hiệu Bản chiế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fld id="{33647D37-6AFB-4440-A38B-EA4715AC4631}" type="slidenum">
              <a:rPr lang="en-US" altLang="vi-VN" smtClean="0"/>
              <a:pPr/>
              <a:t>16</a:t>
            </a:fld>
            <a:endParaRPr lang="en-US" altLang="vi-VN" smtClean="0"/>
          </a:p>
        </p:txBody>
      </p:sp>
    </p:spTree>
    <p:extLst>
      <p:ext uri="{BB962C8B-B14F-4D97-AF65-F5344CB8AC3E}">
        <p14:creationId xmlns:p14="http://schemas.microsoft.com/office/powerpoint/2010/main" val="3300001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58369"/>
          <p:cNvSpPr>
            <a:spLocks noGrp="1" noRot="1" noChangeAspect="1" noChangeArrowheads="1" noTextEdit="1"/>
          </p:cNvSpPr>
          <p:nvPr>
            <p:ph type="sldImg"/>
          </p:nvPr>
        </p:nvSpPr>
        <p:spPr>
          <a:ln/>
        </p:spPr>
      </p:sp>
      <p:sp>
        <p:nvSpPr>
          <p:cNvPr id="47107" name="文本占位符 58370"/>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47108" name="灯片编号占位符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fld id="{15D384D2-ED0F-4320-91DC-0E646E18BE72}" type="slidenum">
              <a:rPr lang="en-US" altLang="zh-CN" smtClean="0">
                <a:ea typeface="SimSun" panose="02010600030101010101" pitchFamily="2" charset="-122"/>
              </a:rPr>
              <a:pPr/>
              <a:t>18</a:t>
            </a:fld>
            <a:endParaRPr lang="zh-CN" altLang="en-US" smtClean="0">
              <a:ea typeface="SimSun" panose="02010600030101010101" pitchFamily="2" charset="-122"/>
            </a:endParaRPr>
          </a:p>
        </p:txBody>
      </p:sp>
    </p:spTree>
    <p:extLst>
      <p:ext uri="{BB962C8B-B14F-4D97-AF65-F5344CB8AC3E}">
        <p14:creationId xmlns:p14="http://schemas.microsoft.com/office/powerpoint/2010/main" val="2393447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ChangeArrowheads="1" noTextEdit="1"/>
          </p:cNvSpPr>
          <p:nvPr>
            <p:ph type="sldImg"/>
          </p:nvPr>
        </p:nvSpPr>
        <p:spPr>
          <a:ln/>
        </p:spPr>
      </p:sp>
      <p:sp>
        <p:nvSpPr>
          <p:cNvPr id="49155"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49156"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ea typeface="Microsoft YaHei" panose="020B0503020204020204" pitchFamily="34" charset="-122"/>
              </a:defRPr>
            </a:lvl1pPr>
            <a:lvl2pPr marL="742950" indent="-285750" defTabSz="912813">
              <a:defRPr>
                <a:solidFill>
                  <a:schemeClr val="tx1"/>
                </a:solidFill>
                <a:latin typeface="Calibri" panose="020F0502020204030204" pitchFamily="34" charset="0"/>
                <a:ea typeface="Microsoft YaHei" panose="020B0503020204020204" pitchFamily="34" charset="-122"/>
              </a:defRPr>
            </a:lvl2pPr>
            <a:lvl3pPr marL="1143000" indent="-228600" defTabSz="912813">
              <a:defRPr>
                <a:solidFill>
                  <a:schemeClr val="tx1"/>
                </a:solidFill>
                <a:latin typeface="Calibri" panose="020F0502020204030204" pitchFamily="34" charset="0"/>
                <a:ea typeface="Microsoft YaHei" panose="020B0503020204020204" pitchFamily="34" charset="-122"/>
              </a:defRPr>
            </a:lvl3pPr>
            <a:lvl4pPr marL="1600200" indent="-228600" defTabSz="912813">
              <a:defRPr>
                <a:solidFill>
                  <a:schemeClr val="tx1"/>
                </a:solidFill>
                <a:latin typeface="Calibri" panose="020F0502020204030204" pitchFamily="34" charset="0"/>
                <a:ea typeface="Microsoft YaHei" panose="020B0503020204020204" pitchFamily="34" charset="-122"/>
              </a:defRPr>
            </a:lvl4pPr>
            <a:lvl5pPr marL="2057400" indent="-228600" defTabSz="912813">
              <a:defRPr>
                <a:solidFill>
                  <a:schemeClr val="tx1"/>
                </a:solidFill>
                <a:latin typeface="Calibri" panose="020F0502020204030204" pitchFamily="34" charset="0"/>
                <a:ea typeface="Microsoft YaHei" panose="020B0503020204020204" pitchFamily="34" charset="-122"/>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fld id="{56175CE9-66A4-4084-841A-E09B7560EFDE}" type="slidenum">
              <a:rPr lang="zh-CN" altLang="en-US" smtClean="0">
                <a:solidFill>
                  <a:srgbClr val="000000"/>
                </a:solidFill>
                <a:ea typeface="SimSun" panose="02010600030101010101" pitchFamily="2" charset="-122"/>
              </a:rPr>
              <a:pPr/>
              <a:t>19</a:t>
            </a:fld>
            <a:endParaRPr lang="zh-CN" altLang="en-US" smtClean="0">
              <a:solidFill>
                <a:srgbClr val="000000"/>
              </a:solidFill>
              <a:ea typeface="SimSun" panose="02010600030101010101" pitchFamily="2" charset="-122"/>
            </a:endParaRPr>
          </a:p>
        </p:txBody>
      </p:sp>
    </p:spTree>
    <p:extLst>
      <p:ext uri="{BB962C8B-B14F-4D97-AF65-F5344CB8AC3E}">
        <p14:creationId xmlns:p14="http://schemas.microsoft.com/office/powerpoint/2010/main" val="232874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254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8A1D69-FE48-463D-AA1C-1C553A00D015}" type="slidenum">
              <a:rPr lang="en-US" altLang="vi-VN"/>
              <a:pPr>
                <a:defRPr/>
              </a:pPr>
              <a:t>‹#›</a:t>
            </a:fld>
            <a:endParaRPr lang="en-US" altLang="vi-VN"/>
          </a:p>
        </p:txBody>
      </p:sp>
    </p:spTree>
    <p:extLst>
      <p:ext uri="{BB962C8B-B14F-4D97-AF65-F5344CB8AC3E}">
        <p14:creationId xmlns:p14="http://schemas.microsoft.com/office/powerpoint/2010/main" val="703869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C822251-3481-4F34-AF56-C15A2A882211}" type="slidenum">
              <a:rPr lang="en-US" altLang="vi-VN"/>
              <a:pPr>
                <a:defRPr/>
              </a:pPr>
              <a:t>‹#›</a:t>
            </a:fld>
            <a:endParaRPr lang="en-US" altLang="vi-VN"/>
          </a:p>
        </p:txBody>
      </p:sp>
    </p:spTree>
    <p:extLst>
      <p:ext uri="{BB962C8B-B14F-4D97-AF65-F5344CB8AC3E}">
        <p14:creationId xmlns:p14="http://schemas.microsoft.com/office/powerpoint/2010/main" val="3559331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25465A-96CB-4336-96E3-B746695136EE}" type="slidenum">
              <a:rPr lang="en-US" altLang="vi-VN"/>
              <a:pPr>
                <a:defRPr/>
              </a:pPr>
              <a:t>‹#›</a:t>
            </a:fld>
            <a:endParaRPr lang="en-US" altLang="vi-VN"/>
          </a:p>
        </p:txBody>
      </p:sp>
    </p:spTree>
    <p:extLst>
      <p:ext uri="{BB962C8B-B14F-4D97-AF65-F5344CB8AC3E}">
        <p14:creationId xmlns:p14="http://schemas.microsoft.com/office/powerpoint/2010/main" val="4259563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E9C190-D9E7-4C56-8BED-30228497890A}" type="slidenum">
              <a:rPr lang="en-US" altLang="vi-VN"/>
              <a:pPr>
                <a:defRPr/>
              </a:pPr>
              <a:t>‹#›</a:t>
            </a:fld>
            <a:endParaRPr lang="en-US" altLang="vi-VN"/>
          </a:p>
        </p:txBody>
      </p:sp>
    </p:spTree>
    <p:extLst>
      <p:ext uri="{BB962C8B-B14F-4D97-AF65-F5344CB8AC3E}">
        <p14:creationId xmlns:p14="http://schemas.microsoft.com/office/powerpoint/2010/main" val="2918228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10559E-915E-4A3E-9CD4-A40D5C4839E9}" type="slidenum">
              <a:rPr lang="en-US" altLang="vi-VN"/>
              <a:pPr>
                <a:defRPr/>
              </a:pPr>
              <a:t>‹#›</a:t>
            </a:fld>
            <a:endParaRPr lang="en-US" altLang="vi-VN"/>
          </a:p>
        </p:txBody>
      </p:sp>
    </p:spTree>
    <p:extLst>
      <p:ext uri="{BB962C8B-B14F-4D97-AF65-F5344CB8AC3E}">
        <p14:creationId xmlns:p14="http://schemas.microsoft.com/office/powerpoint/2010/main" val="3801713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1C1FFA-33D1-438E-A69F-99BF87BAD7F9}" type="slidenum">
              <a:rPr lang="en-US" altLang="vi-VN"/>
              <a:pPr>
                <a:defRPr/>
              </a:pPr>
              <a:t>‹#›</a:t>
            </a:fld>
            <a:endParaRPr lang="en-US" altLang="vi-VN"/>
          </a:p>
        </p:txBody>
      </p:sp>
    </p:spTree>
    <p:extLst>
      <p:ext uri="{BB962C8B-B14F-4D97-AF65-F5344CB8AC3E}">
        <p14:creationId xmlns:p14="http://schemas.microsoft.com/office/powerpoint/2010/main" val="1274739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4" name="Google Shape;11;p2"/>
          <p:cNvGrpSpPr>
            <a:grpSpLocks/>
          </p:cNvGrpSpPr>
          <p:nvPr/>
        </p:nvGrpSpPr>
        <p:grpSpPr bwMode="auto">
          <a:xfrm>
            <a:off x="-328613" y="-814388"/>
            <a:ext cx="2860676" cy="3336926"/>
            <a:chOff x="-246450" y="-584564"/>
            <a:chExt cx="2519866" cy="2203554"/>
          </a:xfrm>
        </p:grpSpPr>
        <p:sp>
          <p:nvSpPr>
            <p:cNvPr id="5" name="Google Shape;12;p2"/>
            <p:cNvSpPr>
              <a:spLocks noChangeArrowheads="1"/>
            </p:cNvSpPr>
            <p:nvPr/>
          </p:nvSpPr>
          <p:spPr bwMode="auto">
            <a:xfrm>
              <a:off x="921190" y="-197736"/>
              <a:ext cx="503414" cy="504239"/>
            </a:xfrm>
            <a:prstGeom prst="ellipse">
              <a:avLst/>
            </a:prstGeom>
            <a:solidFill>
              <a:srgbClr val="9DD4D6"/>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6" name="Google Shape;13;p2"/>
            <p:cNvSpPr>
              <a:spLocks noChangeArrowheads="1"/>
            </p:cNvSpPr>
            <p:nvPr/>
          </p:nvSpPr>
          <p:spPr bwMode="auto">
            <a:xfrm>
              <a:off x="-169539" y="-272167"/>
              <a:ext cx="1440322" cy="1439334"/>
            </a:xfrm>
            <a:prstGeom prst="ellipse">
              <a:avLst/>
            </a:prstGeom>
            <a:solidFill>
              <a:srgbClr val="9DD4D6"/>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7" name="Google Shape;14;p2"/>
            <p:cNvSpPr>
              <a:spLocks noChangeArrowheads="1"/>
            </p:cNvSpPr>
            <p:nvPr/>
          </p:nvSpPr>
          <p:spPr bwMode="auto">
            <a:xfrm>
              <a:off x="-246450" y="780340"/>
              <a:ext cx="839024" cy="838650"/>
            </a:xfrm>
            <a:prstGeom prst="ellipse">
              <a:avLst/>
            </a:prstGeom>
            <a:solidFill>
              <a:srgbClr val="9DD4D6"/>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8" name="Google Shape;15;p2"/>
            <p:cNvSpPr>
              <a:spLocks noChangeArrowheads="1"/>
            </p:cNvSpPr>
            <p:nvPr/>
          </p:nvSpPr>
          <p:spPr bwMode="auto">
            <a:xfrm>
              <a:off x="1270783" y="-584564"/>
              <a:ext cx="1002633" cy="1004284"/>
            </a:xfrm>
            <a:prstGeom prst="ellipse">
              <a:avLst/>
            </a:prstGeom>
            <a:solidFill>
              <a:srgbClr val="9DD4D6"/>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grpSp>
      <p:grpSp>
        <p:nvGrpSpPr>
          <p:cNvPr id="11" name="Google Shape;16;p2"/>
          <p:cNvGrpSpPr>
            <a:grpSpLocks/>
          </p:cNvGrpSpPr>
          <p:nvPr/>
        </p:nvGrpSpPr>
        <p:grpSpPr bwMode="auto">
          <a:xfrm>
            <a:off x="6496050" y="-814388"/>
            <a:ext cx="2846388" cy="3176588"/>
            <a:chOff x="7080489" y="-542449"/>
            <a:chExt cx="2304919" cy="1929610"/>
          </a:xfrm>
        </p:grpSpPr>
        <p:sp>
          <p:nvSpPr>
            <p:cNvPr id="12" name="Google Shape;17;p2"/>
            <p:cNvSpPr>
              <a:spLocks noChangeArrowheads="1"/>
            </p:cNvSpPr>
            <p:nvPr/>
          </p:nvSpPr>
          <p:spPr bwMode="auto">
            <a:xfrm>
              <a:off x="7421149" y="-137433"/>
              <a:ext cx="516775" cy="516878"/>
            </a:xfrm>
            <a:prstGeom prst="ellipse">
              <a:avLst/>
            </a:prstGeom>
            <a:solidFill>
              <a:srgbClr val="F5AFA5"/>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13" name="Google Shape;18;p2"/>
            <p:cNvSpPr>
              <a:spLocks noChangeArrowheads="1"/>
            </p:cNvSpPr>
            <p:nvPr/>
          </p:nvSpPr>
          <p:spPr bwMode="auto">
            <a:xfrm>
              <a:off x="7815800" y="-542449"/>
              <a:ext cx="1569608" cy="1569918"/>
            </a:xfrm>
            <a:prstGeom prst="ellipse">
              <a:avLst/>
            </a:prstGeom>
            <a:solidFill>
              <a:srgbClr val="F5AFA5"/>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14" name="Google Shape;19;p2"/>
            <p:cNvSpPr>
              <a:spLocks noChangeArrowheads="1"/>
            </p:cNvSpPr>
            <p:nvPr/>
          </p:nvSpPr>
          <p:spPr bwMode="auto">
            <a:xfrm>
              <a:off x="8587106" y="588702"/>
              <a:ext cx="798302" cy="798459"/>
            </a:xfrm>
            <a:prstGeom prst="ellipse">
              <a:avLst/>
            </a:prstGeom>
            <a:solidFill>
              <a:srgbClr val="F5AFA5"/>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15" name="Google Shape;20;p2"/>
            <p:cNvSpPr>
              <a:spLocks noChangeArrowheads="1"/>
            </p:cNvSpPr>
            <p:nvPr/>
          </p:nvSpPr>
          <p:spPr bwMode="auto">
            <a:xfrm>
              <a:off x="7080489" y="-313904"/>
              <a:ext cx="456356" cy="456125"/>
            </a:xfrm>
            <a:prstGeom prst="ellipse">
              <a:avLst/>
            </a:prstGeom>
            <a:solidFill>
              <a:srgbClr val="F5AFA5"/>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grpSp>
      <p:sp>
        <p:nvSpPr>
          <p:cNvPr id="9" name="Google Shape;9;p2"/>
          <p:cNvSpPr txBox="1">
            <a:spLocks noGrp="1"/>
          </p:cNvSpPr>
          <p:nvPr>
            <p:ph type="title"/>
          </p:nvPr>
        </p:nvSpPr>
        <p:spPr>
          <a:xfrm>
            <a:off x="2926150" y="3587369"/>
            <a:ext cx="3291600" cy="1756800"/>
          </a:xfrm>
          <a:prstGeom prst="rect">
            <a:avLst/>
          </a:prstGeom>
        </p:spPr>
        <p:txBody>
          <a:bodyPr spcFirstLastPara="1" anchor="b">
            <a:noAutofit/>
          </a:bodyPr>
          <a:lstStyle>
            <a:lvl1pPr lvl="0" algn="ctr" rtl="0">
              <a:spcBef>
                <a:spcPts val="0"/>
              </a:spcBef>
              <a:spcAft>
                <a:spcPts val="0"/>
              </a:spcAft>
              <a:buSzPts val="4200"/>
              <a:buNone/>
              <a:defRPr>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10" name="Google Shape;10;p2"/>
          <p:cNvSpPr txBox="1">
            <a:spLocks noGrp="1"/>
          </p:cNvSpPr>
          <p:nvPr>
            <p:ph type="subTitle" idx="1"/>
          </p:nvPr>
        </p:nvSpPr>
        <p:spPr>
          <a:xfrm>
            <a:off x="2406625" y="5261660"/>
            <a:ext cx="4330500" cy="5488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sz="1400">
                <a:solidFill>
                  <a:schemeClr val="dk1"/>
                </a:solidFill>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Tree>
    <p:extLst>
      <p:ext uri="{BB962C8B-B14F-4D97-AF65-F5344CB8AC3E}">
        <p14:creationId xmlns:p14="http://schemas.microsoft.com/office/powerpoint/2010/main" val="3671720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grpSp>
        <p:nvGrpSpPr>
          <p:cNvPr id="5" name="Google Shape;25;p3"/>
          <p:cNvGrpSpPr>
            <a:grpSpLocks/>
          </p:cNvGrpSpPr>
          <p:nvPr/>
        </p:nvGrpSpPr>
        <p:grpSpPr bwMode="auto">
          <a:xfrm rot="10800000">
            <a:off x="6627813" y="4589463"/>
            <a:ext cx="2860675" cy="3336925"/>
            <a:chOff x="-246450" y="-584564"/>
            <a:chExt cx="2519866" cy="2203554"/>
          </a:xfrm>
        </p:grpSpPr>
        <p:sp>
          <p:nvSpPr>
            <p:cNvPr id="6" name="Google Shape;26;p3"/>
            <p:cNvSpPr>
              <a:spLocks noChangeArrowheads="1"/>
            </p:cNvSpPr>
            <p:nvPr/>
          </p:nvSpPr>
          <p:spPr bwMode="auto">
            <a:xfrm>
              <a:off x="921191" y="-186205"/>
              <a:ext cx="503414" cy="504239"/>
            </a:xfrm>
            <a:prstGeom prst="ellipse">
              <a:avLst/>
            </a:prstGeom>
            <a:solidFill>
              <a:srgbClr val="9DD4D6"/>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7" name="Google Shape;27;p3"/>
            <p:cNvSpPr>
              <a:spLocks noChangeArrowheads="1"/>
            </p:cNvSpPr>
            <p:nvPr/>
          </p:nvSpPr>
          <p:spPr bwMode="auto">
            <a:xfrm>
              <a:off x="-154157" y="-260635"/>
              <a:ext cx="1440323" cy="1439333"/>
            </a:xfrm>
            <a:prstGeom prst="ellipse">
              <a:avLst/>
            </a:prstGeom>
            <a:solidFill>
              <a:srgbClr val="9DD4D6"/>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8" name="Google Shape;28;p3"/>
            <p:cNvSpPr>
              <a:spLocks noChangeArrowheads="1"/>
            </p:cNvSpPr>
            <p:nvPr/>
          </p:nvSpPr>
          <p:spPr bwMode="auto">
            <a:xfrm>
              <a:off x="-231067" y="780340"/>
              <a:ext cx="839023" cy="838650"/>
            </a:xfrm>
            <a:prstGeom prst="ellipse">
              <a:avLst/>
            </a:prstGeom>
            <a:solidFill>
              <a:srgbClr val="9DD4D6"/>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9" name="Google Shape;29;p3"/>
            <p:cNvSpPr>
              <a:spLocks noChangeArrowheads="1"/>
            </p:cNvSpPr>
            <p:nvPr/>
          </p:nvSpPr>
          <p:spPr bwMode="auto">
            <a:xfrm>
              <a:off x="1286166" y="-584564"/>
              <a:ext cx="1002633" cy="1004284"/>
            </a:xfrm>
            <a:prstGeom prst="ellipse">
              <a:avLst/>
            </a:prstGeom>
            <a:solidFill>
              <a:srgbClr val="9DD4D6"/>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grpSp>
      <p:grpSp>
        <p:nvGrpSpPr>
          <p:cNvPr id="10" name="Google Shape;30;p3"/>
          <p:cNvGrpSpPr>
            <a:grpSpLocks/>
          </p:cNvGrpSpPr>
          <p:nvPr/>
        </p:nvGrpSpPr>
        <p:grpSpPr bwMode="auto">
          <a:xfrm rot="10800000">
            <a:off x="-328613" y="4670425"/>
            <a:ext cx="2844801" cy="3176588"/>
            <a:chOff x="7080489" y="-542449"/>
            <a:chExt cx="2304919" cy="1929610"/>
          </a:xfrm>
        </p:grpSpPr>
        <p:sp>
          <p:nvSpPr>
            <p:cNvPr id="11" name="Google Shape;31;p3"/>
            <p:cNvSpPr>
              <a:spLocks noChangeArrowheads="1"/>
            </p:cNvSpPr>
            <p:nvPr/>
          </p:nvSpPr>
          <p:spPr bwMode="auto">
            <a:xfrm>
              <a:off x="7421339" y="-148041"/>
              <a:ext cx="517063" cy="516877"/>
            </a:xfrm>
            <a:prstGeom prst="ellipse">
              <a:avLst/>
            </a:prstGeom>
            <a:solidFill>
              <a:srgbClr val="F5AFA5"/>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12" name="Google Shape;32;p3"/>
            <p:cNvSpPr>
              <a:spLocks noChangeArrowheads="1"/>
            </p:cNvSpPr>
            <p:nvPr/>
          </p:nvSpPr>
          <p:spPr bwMode="auto">
            <a:xfrm>
              <a:off x="7829073" y="-553056"/>
              <a:ext cx="1570483" cy="1569917"/>
            </a:xfrm>
            <a:prstGeom prst="ellipse">
              <a:avLst/>
            </a:prstGeom>
            <a:solidFill>
              <a:srgbClr val="F5AFA5"/>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13" name="Google Shape;33;p3"/>
            <p:cNvSpPr>
              <a:spLocks noChangeArrowheads="1"/>
            </p:cNvSpPr>
            <p:nvPr/>
          </p:nvSpPr>
          <p:spPr bwMode="auto">
            <a:xfrm>
              <a:off x="8600809" y="578094"/>
              <a:ext cx="798747" cy="798459"/>
            </a:xfrm>
            <a:prstGeom prst="ellipse">
              <a:avLst/>
            </a:prstGeom>
            <a:solidFill>
              <a:srgbClr val="F5AFA5"/>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14" name="Google Shape;34;p3"/>
            <p:cNvSpPr>
              <a:spLocks noChangeArrowheads="1"/>
            </p:cNvSpPr>
            <p:nvPr/>
          </p:nvSpPr>
          <p:spPr bwMode="auto">
            <a:xfrm>
              <a:off x="7094638" y="-313904"/>
              <a:ext cx="456610" cy="456124"/>
            </a:xfrm>
            <a:prstGeom prst="ellipse">
              <a:avLst/>
            </a:prstGeom>
            <a:solidFill>
              <a:srgbClr val="F5AFA5"/>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grpSp>
      <p:sp>
        <p:nvSpPr>
          <p:cNvPr id="15" name="Google Shape;35;p3"/>
          <p:cNvSpPr>
            <a:spLocks noChangeArrowheads="1"/>
          </p:cNvSpPr>
          <p:nvPr/>
        </p:nvSpPr>
        <p:spPr bwMode="auto">
          <a:xfrm>
            <a:off x="754063" y="-306388"/>
            <a:ext cx="885825" cy="1181101"/>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16" name="Google Shape;36;p3"/>
          <p:cNvSpPr>
            <a:spLocks noChangeArrowheads="1"/>
          </p:cNvSpPr>
          <p:nvPr/>
        </p:nvSpPr>
        <p:spPr bwMode="auto">
          <a:xfrm>
            <a:off x="-779463" y="431800"/>
            <a:ext cx="1633538" cy="2181225"/>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17" name="Google Shape;37;p3"/>
          <p:cNvSpPr>
            <a:spLocks noChangeArrowheads="1"/>
          </p:cNvSpPr>
          <p:nvPr/>
        </p:nvSpPr>
        <p:spPr bwMode="auto">
          <a:xfrm>
            <a:off x="-180975" y="-371475"/>
            <a:ext cx="1119188" cy="1492250"/>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18" name="Google Shape;38;p3"/>
          <p:cNvSpPr>
            <a:spLocks noChangeArrowheads="1"/>
          </p:cNvSpPr>
          <p:nvPr/>
        </p:nvSpPr>
        <p:spPr bwMode="auto">
          <a:xfrm>
            <a:off x="1217613" y="-950913"/>
            <a:ext cx="1138237" cy="1519238"/>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19" name="Google Shape;39;p3"/>
          <p:cNvSpPr/>
          <p:nvPr/>
        </p:nvSpPr>
        <p:spPr>
          <a:xfrm>
            <a:off x="7715250" y="-661988"/>
            <a:ext cx="1635125" cy="2181226"/>
          </a:xfrm>
          <a:prstGeom prst="ellipse">
            <a:avLst/>
          </a:prstGeom>
          <a:solidFill>
            <a:schemeClr val="accent3"/>
          </a:solidFill>
          <a:ln>
            <a:noFill/>
          </a:ln>
        </p:spPr>
        <p:txBody>
          <a:bodyPr spcFirstLastPara="1" lIns="91425" tIns="91425" rIns="91425" bIns="91425" anchor="ctr"/>
          <a:lstStyle/>
          <a:p>
            <a:pPr>
              <a:spcBef>
                <a:spcPts val="0"/>
              </a:spcBef>
              <a:spcAft>
                <a:spcPts val="0"/>
              </a:spcAft>
              <a:defRPr/>
            </a:pPr>
            <a:endParaRPr/>
          </a:p>
        </p:txBody>
      </p:sp>
      <p:sp>
        <p:nvSpPr>
          <p:cNvPr id="20" name="Google Shape;40;p3"/>
          <p:cNvSpPr/>
          <p:nvPr/>
        </p:nvSpPr>
        <p:spPr>
          <a:xfrm>
            <a:off x="8551863" y="719138"/>
            <a:ext cx="1139825" cy="1519237"/>
          </a:xfrm>
          <a:prstGeom prst="ellipse">
            <a:avLst/>
          </a:prstGeom>
          <a:solidFill>
            <a:schemeClr val="accent3"/>
          </a:solidFill>
          <a:ln>
            <a:noFill/>
          </a:ln>
        </p:spPr>
        <p:txBody>
          <a:bodyPr spcFirstLastPara="1" lIns="91425" tIns="91425" rIns="91425" bIns="91425" anchor="ctr"/>
          <a:lstStyle/>
          <a:p>
            <a:pPr>
              <a:spcBef>
                <a:spcPts val="0"/>
              </a:spcBef>
              <a:spcAft>
                <a:spcPts val="0"/>
              </a:spcAft>
              <a:defRPr/>
            </a:pPr>
            <a:endParaRPr/>
          </a:p>
        </p:txBody>
      </p:sp>
      <p:sp>
        <p:nvSpPr>
          <p:cNvPr id="21" name="Google Shape;41;p3"/>
          <p:cNvSpPr/>
          <p:nvPr/>
        </p:nvSpPr>
        <p:spPr>
          <a:xfrm>
            <a:off x="7029450" y="-636588"/>
            <a:ext cx="952500" cy="1271588"/>
          </a:xfrm>
          <a:prstGeom prst="ellipse">
            <a:avLst/>
          </a:prstGeom>
          <a:solidFill>
            <a:schemeClr val="accent3"/>
          </a:solidFill>
          <a:ln>
            <a:noFill/>
          </a:ln>
        </p:spPr>
        <p:txBody>
          <a:bodyPr spcFirstLastPara="1" lIns="91425" tIns="91425" rIns="91425" bIns="91425" anchor="ctr"/>
          <a:lstStyle/>
          <a:p>
            <a:pPr>
              <a:spcBef>
                <a:spcPts val="0"/>
              </a:spcBef>
              <a:spcAft>
                <a:spcPts val="0"/>
              </a:spcAft>
              <a:defRPr/>
            </a:pPr>
            <a:endParaRPr/>
          </a:p>
        </p:txBody>
      </p:sp>
      <p:sp>
        <p:nvSpPr>
          <p:cNvPr id="22" name="Google Shape;22;p3"/>
          <p:cNvSpPr txBox="1">
            <a:spLocks noGrp="1"/>
          </p:cNvSpPr>
          <p:nvPr>
            <p:ph type="title"/>
          </p:nvPr>
        </p:nvSpPr>
        <p:spPr>
          <a:xfrm>
            <a:off x="2926150" y="3587369"/>
            <a:ext cx="3291600" cy="1756800"/>
          </a:xfrm>
          <a:prstGeom prst="rect">
            <a:avLst/>
          </a:prstGeom>
        </p:spPr>
        <p:txBody>
          <a:bodyPr spcFirstLastPara="1" anchor="b">
            <a:noAutofit/>
          </a:bodyPr>
          <a:lstStyle>
            <a:lvl1pPr lvl="0" algn="ctr" rtl="0">
              <a:spcBef>
                <a:spcPts val="0"/>
              </a:spcBef>
              <a:spcAft>
                <a:spcPts val="0"/>
              </a:spcAft>
              <a:buSzPts val="4200"/>
              <a:buNone/>
              <a:defRPr>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23" name="Google Shape;23;p3"/>
          <p:cNvSpPr txBox="1">
            <a:spLocks noGrp="1"/>
          </p:cNvSpPr>
          <p:nvPr>
            <p:ph type="subTitle" idx="1"/>
          </p:nvPr>
        </p:nvSpPr>
        <p:spPr>
          <a:xfrm>
            <a:off x="2406625" y="5261660"/>
            <a:ext cx="4330500" cy="5488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sz="1400">
                <a:solidFill>
                  <a:schemeClr val="dk1"/>
                </a:solidFill>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
        <p:nvSpPr>
          <p:cNvPr id="24" name="Google Shape;24;p3"/>
          <p:cNvSpPr txBox="1">
            <a:spLocks noGrp="1"/>
          </p:cNvSpPr>
          <p:nvPr>
            <p:ph type="title" idx="2"/>
          </p:nvPr>
        </p:nvSpPr>
        <p:spPr>
          <a:xfrm>
            <a:off x="3442825" y="1599533"/>
            <a:ext cx="2258100" cy="1644000"/>
          </a:xfrm>
          <a:prstGeom prst="rect">
            <a:avLst/>
          </a:prstGeom>
        </p:spPr>
        <p:txBody>
          <a:bodyPr spcFirstLastPara="1" anchor="ctr">
            <a:noAutofit/>
          </a:bodyPr>
          <a:lstStyle>
            <a:lvl1pPr lvl="0" algn="ctr" rtl="0">
              <a:spcBef>
                <a:spcPts val="0"/>
              </a:spcBef>
              <a:spcAft>
                <a:spcPts val="0"/>
              </a:spcAft>
              <a:buSzPts val="12000"/>
              <a:buNone/>
              <a:defRPr sz="12000">
                <a:solidFill>
                  <a:schemeClr val="accent5"/>
                </a:solidFill>
              </a:defRPr>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rPr lang="vi-VN"/>
              <a:t>Bấm để sửa kiểu tiêu đề Bản cái</a:t>
            </a:r>
            <a:endParaRPr/>
          </a:p>
        </p:txBody>
      </p:sp>
    </p:spTree>
    <p:extLst>
      <p:ext uri="{BB962C8B-B14F-4D97-AF65-F5344CB8AC3E}">
        <p14:creationId xmlns:p14="http://schemas.microsoft.com/office/powerpoint/2010/main" val="2717388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2"/>
        <p:cNvGrpSpPr/>
        <p:nvPr/>
      </p:nvGrpSpPr>
      <p:grpSpPr>
        <a:xfrm>
          <a:off x="0" y="0"/>
          <a:ext cx="0" cy="0"/>
          <a:chOff x="0" y="0"/>
          <a:chExt cx="0" cy="0"/>
        </a:xfrm>
      </p:grpSpPr>
      <p:grpSp>
        <p:nvGrpSpPr>
          <p:cNvPr id="4" name="Google Shape;45;p4"/>
          <p:cNvGrpSpPr>
            <a:grpSpLocks/>
          </p:cNvGrpSpPr>
          <p:nvPr/>
        </p:nvGrpSpPr>
        <p:grpSpPr bwMode="auto">
          <a:xfrm>
            <a:off x="-263525" y="5484813"/>
            <a:ext cx="1450975" cy="1906587"/>
            <a:chOff x="-263475" y="4113425"/>
            <a:chExt cx="1450275" cy="1429575"/>
          </a:xfrm>
        </p:grpSpPr>
        <p:sp>
          <p:nvSpPr>
            <p:cNvPr id="5" name="Google Shape;46;p4"/>
            <p:cNvSpPr/>
            <p:nvPr/>
          </p:nvSpPr>
          <p:spPr>
            <a:xfrm>
              <a:off x="-128603" y="4113425"/>
              <a:ext cx="860011" cy="859412"/>
            </a:xfrm>
            <a:prstGeom prst="ellipse">
              <a:avLst/>
            </a:prstGeom>
            <a:solidFill>
              <a:schemeClr val="accent5"/>
            </a:solidFill>
            <a:ln>
              <a:noFill/>
            </a:ln>
          </p:spPr>
          <p:txBody>
            <a:bodyPr spcFirstLastPara="1" lIns="91425" tIns="91425" rIns="91425" bIns="91425" anchor="ctr"/>
            <a:lstStyle/>
            <a:p>
              <a:pPr>
                <a:spcBef>
                  <a:spcPts val="0"/>
                </a:spcBef>
                <a:spcAft>
                  <a:spcPts val="0"/>
                </a:spcAft>
                <a:defRPr/>
              </a:pPr>
              <a:endParaRPr/>
            </a:p>
          </p:txBody>
        </p:sp>
        <p:sp>
          <p:nvSpPr>
            <p:cNvPr id="6" name="Google Shape;47;p4"/>
            <p:cNvSpPr/>
            <p:nvPr/>
          </p:nvSpPr>
          <p:spPr>
            <a:xfrm>
              <a:off x="326790" y="4683588"/>
              <a:ext cx="860010" cy="859412"/>
            </a:xfrm>
            <a:prstGeom prst="ellipse">
              <a:avLst/>
            </a:prstGeom>
            <a:solidFill>
              <a:schemeClr val="accent5"/>
            </a:solidFill>
            <a:ln>
              <a:noFill/>
            </a:ln>
          </p:spPr>
          <p:txBody>
            <a:bodyPr spcFirstLastPara="1" lIns="91425" tIns="91425" rIns="91425" bIns="91425" anchor="ctr"/>
            <a:lstStyle/>
            <a:p>
              <a:pPr>
                <a:spcBef>
                  <a:spcPts val="0"/>
                </a:spcBef>
                <a:spcAft>
                  <a:spcPts val="0"/>
                </a:spcAft>
                <a:defRPr/>
              </a:pPr>
              <a:endParaRPr/>
            </a:p>
          </p:txBody>
        </p:sp>
        <p:sp>
          <p:nvSpPr>
            <p:cNvPr id="7" name="Google Shape;48;p4"/>
            <p:cNvSpPr/>
            <p:nvPr/>
          </p:nvSpPr>
          <p:spPr>
            <a:xfrm>
              <a:off x="-263475" y="4683588"/>
              <a:ext cx="860010" cy="859412"/>
            </a:xfrm>
            <a:prstGeom prst="ellipse">
              <a:avLst/>
            </a:prstGeom>
            <a:solidFill>
              <a:schemeClr val="accent5"/>
            </a:solidFill>
            <a:ln>
              <a:noFill/>
            </a:ln>
          </p:spPr>
          <p:txBody>
            <a:bodyPr spcFirstLastPara="1" lIns="91425" tIns="91425" rIns="91425" bIns="91425" anchor="ctr"/>
            <a:lstStyle/>
            <a:p>
              <a:pPr>
                <a:spcBef>
                  <a:spcPts val="0"/>
                </a:spcBef>
                <a:spcAft>
                  <a:spcPts val="0"/>
                </a:spcAft>
                <a:defRPr/>
              </a:pPr>
              <a:endParaRPr/>
            </a:p>
          </p:txBody>
        </p:sp>
      </p:grpSp>
      <p:grpSp>
        <p:nvGrpSpPr>
          <p:cNvPr id="8" name="Google Shape;49;p4"/>
          <p:cNvGrpSpPr>
            <a:grpSpLocks/>
          </p:cNvGrpSpPr>
          <p:nvPr/>
        </p:nvGrpSpPr>
        <p:grpSpPr bwMode="auto">
          <a:xfrm>
            <a:off x="8348663" y="-695325"/>
            <a:ext cx="1190625" cy="1933575"/>
            <a:chOff x="8348625" y="-521775"/>
            <a:chExt cx="1191325" cy="1450875"/>
          </a:xfrm>
        </p:grpSpPr>
        <p:sp>
          <p:nvSpPr>
            <p:cNvPr id="9" name="Google Shape;50;p4"/>
            <p:cNvSpPr/>
            <p:nvPr/>
          </p:nvSpPr>
          <p:spPr>
            <a:xfrm>
              <a:off x="8348625" y="-521775"/>
              <a:ext cx="859342" cy="860042"/>
            </a:xfrm>
            <a:prstGeom prst="ellipse">
              <a:avLst/>
            </a:prstGeom>
            <a:solidFill>
              <a:schemeClr val="accent5"/>
            </a:solidFill>
            <a:ln>
              <a:noFill/>
            </a:ln>
          </p:spPr>
          <p:txBody>
            <a:bodyPr spcFirstLastPara="1" lIns="91425" tIns="91425" rIns="91425" bIns="91425" anchor="ctr"/>
            <a:lstStyle/>
            <a:p>
              <a:pPr>
                <a:spcBef>
                  <a:spcPts val="0"/>
                </a:spcBef>
                <a:spcAft>
                  <a:spcPts val="0"/>
                </a:spcAft>
                <a:defRPr/>
              </a:pPr>
              <a:endParaRPr/>
            </a:p>
          </p:txBody>
        </p:sp>
        <p:sp>
          <p:nvSpPr>
            <p:cNvPr id="10" name="Google Shape;51;p4"/>
            <p:cNvSpPr/>
            <p:nvPr/>
          </p:nvSpPr>
          <p:spPr>
            <a:xfrm>
              <a:off x="8680607" y="69058"/>
              <a:ext cx="859343" cy="860042"/>
            </a:xfrm>
            <a:prstGeom prst="ellipse">
              <a:avLst/>
            </a:prstGeom>
            <a:solidFill>
              <a:schemeClr val="accent5"/>
            </a:solidFill>
            <a:ln>
              <a:noFill/>
            </a:ln>
          </p:spPr>
          <p:txBody>
            <a:bodyPr spcFirstLastPara="1" lIns="91425" tIns="91425" rIns="91425" bIns="91425" anchor="ctr"/>
            <a:lstStyle/>
            <a:p>
              <a:pPr>
                <a:spcBef>
                  <a:spcPts val="0"/>
                </a:spcBef>
                <a:spcAft>
                  <a:spcPts val="0"/>
                </a:spcAft>
                <a:defRPr/>
              </a:pPr>
              <a:endParaRPr/>
            </a:p>
          </p:txBody>
        </p:sp>
      </p:grpSp>
      <p:sp>
        <p:nvSpPr>
          <p:cNvPr id="43" name="Google Shape;43;p4"/>
          <p:cNvSpPr txBox="1">
            <a:spLocks noGrp="1"/>
          </p:cNvSpPr>
          <p:nvPr>
            <p:ph type="title"/>
          </p:nvPr>
        </p:nvSpPr>
        <p:spPr>
          <a:xfrm>
            <a:off x="788325" y="899508"/>
            <a:ext cx="7560300" cy="763600"/>
          </a:xfrm>
          <a:prstGeom prst="rect">
            <a:avLst/>
          </a:prstGeom>
        </p:spPr>
        <p:txBody>
          <a:bodyPr spcFirstLastPara="1">
            <a:noAutofit/>
          </a:bodyPr>
          <a:lstStyle>
            <a:lvl1pPr lvl="0" algn="ctr"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44" name="Google Shape;44;p4"/>
          <p:cNvSpPr txBox="1">
            <a:spLocks noGrp="1"/>
          </p:cNvSpPr>
          <p:nvPr>
            <p:ph type="body" idx="1"/>
          </p:nvPr>
        </p:nvSpPr>
        <p:spPr>
          <a:xfrm>
            <a:off x="788325" y="1980127"/>
            <a:ext cx="7717500" cy="3894000"/>
          </a:xfrm>
          <a:prstGeom prst="rect">
            <a:avLst/>
          </a:prstGeom>
        </p:spPr>
        <p:txBody>
          <a:bodyPr spcFirstLastPara="1">
            <a:noAutofit/>
          </a:bodyPr>
          <a:lstStyle>
            <a:lvl1pPr marL="457200" marR="50800" lvl="0" indent="-317500">
              <a:lnSpc>
                <a:spcPct val="100000"/>
              </a:lnSpc>
              <a:spcBef>
                <a:spcPts val="0"/>
              </a:spcBef>
              <a:spcAft>
                <a:spcPts val="0"/>
              </a:spcAft>
              <a:buClr>
                <a:schemeClr val="dk1"/>
              </a:buClr>
              <a:buSzPts val="1400"/>
              <a:buChar char="●"/>
              <a:defRPr sz="1050">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1603641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5"/>
        <p:cNvGrpSpPr/>
        <p:nvPr/>
      </p:nvGrpSpPr>
      <p:grpSpPr>
        <a:xfrm>
          <a:off x="0" y="0"/>
          <a:ext cx="0" cy="0"/>
          <a:chOff x="0" y="0"/>
          <a:chExt cx="0" cy="0"/>
        </a:xfrm>
      </p:grpSpPr>
      <p:grpSp>
        <p:nvGrpSpPr>
          <p:cNvPr id="4" name="Google Shape;66;p7"/>
          <p:cNvGrpSpPr>
            <a:grpSpLocks/>
          </p:cNvGrpSpPr>
          <p:nvPr/>
        </p:nvGrpSpPr>
        <p:grpSpPr bwMode="auto">
          <a:xfrm>
            <a:off x="879475" y="-1163638"/>
            <a:ext cx="2409825" cy="2201863"/>
            <a:chOff x="962175" y="-745175"/>
            <a:chExt cx="2190300" cy="1500725"/>
          </a:xfrm>
        </p:grpSpPr>
        <p:sp>
          <p:nvSpPr>
            <p:cNvPr id="5" name="Google Shape;67;p7"/>
            <p:cNvSpPr/>
            <p:nvPr/>
          </p:nvSpPr>
          <p:spPr>
            <a:xfrm>
              <a:off x="962175" y="-745175"/>
              <a:ext cx="1067735" cy="1066846"/>
            </a:xfrm>
            <a:prstGeom prst="ellipse">
              <a:avLst/>
            </a:prstGeom>
            <a:solidFill>
              <a:schemeClr val="accent3"/>
            </a:solidFill>
            <a:ln>
              <a:noFill/>
            </a:ln>
          </p:spPr>
          <p:txBody>
            <a:bodyPr spcFirstLastPara="1" lIns="91425" tIns="91425" rIns="91425" bIns="91425" anchor="ctr"/>
            <a:lstStyle/>
            <a:p>
              <a:pPr>
                <a:spcBef>
                  <a:spcPts val="0"/>
                </a:spcBef>
                <a:spcAft>
                  <a:spcPts val="0"/>
                </a:spcAft>
                <a:defRPr/>
              </a:pPr>
              <a:endParaRPr/>
            </a:p>
          </p:txBody>
        </p:sp>
        <p:sp>
          <p:nvSpPr>
            <p:cNvPr id="6" name="Google Shape;68;p7"/>
            <p:cNvSpPr/>
            <p:nvPr/>
          </p:nvSpPr>
          <p:spPr>
            <a:xfrm>
              <a:off x="1731233" y="-311295"/>
              <a:ext cx="1067735" cy="1066845"/>
            </a:xfrm>
            <a:prstGeom prst="ellipse">
              <a:avLst/>
            </a:prstGeom>
            <a:solidFill>
              <a:schemeClr val="accent3"/>
            </a:solidFill>
            <a:ln>
              <a:noFill/>
            </a:ln>
          </p:spPr>
          <p:txBody>
            <a:bodyPr spcFirstLastPara="1" lIns="91425" tIns="91425" rIns="91425" bIns="91425" anchor="ctr"/>
            <a:lstStyle/>
            <a:p>
              <a:pPr>
                <a:spcBef>
                  <a:spcPts val="0"/>
                </a:spcBef>
                <a:spcAft>
                  <a:spcPts val="0"/>
                </a:spcAft>
                <a:defRPr/>
              </a:pPr>
              <a:endParaRPr/>
            </a:p>
          </p:txBody>
        </p:sp>
        <p:sp>
          <p:nvSpPr>
            <p:cNvPr id="7" name="Google Shape;69;p7"/>
            <p:cNvSpPr/>
            <p:nvPr/>
          </p:nvSpPr>
          <p:spPr>
            <a:xfrm>
              <a:off x="2578207" y="-115455"/>
              <a:ext cx="574268" cy="573457"/>
            </a:xfrm>
            <a:prstGeom prst="ellipse">
              <a:avLst/>
            </a:prstGeom>
            <a:solidFill>
              <a:schemeClr val="accent3"/>
            </a:solidFill>
            <a:ln>
              <a:noFill/>
            </a:ln>
          </p:spPr>
          <p:txBody>
            <a:bodyPr spcFirstLastPara="1" lIns="91425" tIns="91425" rIns="91425" bIns="91425" anchor="ctr"/>
            <a:lstStyle/>
            <a:p>
              <a:pPr>
                <a:spcBef>
                  <a:spcPts val="0"/>
                </a:spcBef>
                <a:spcAft>
                  <a:spcPts val="0"/>
                </a:spcAft>
                <a:defRPr/>
              </a:pPr>
              <a:endParaRPr/>
            </a:p>
          </p:txBody>
        </p:sp>
      </p:grpSp>
      <p:grpSp>
        <p:nvGrpSpPr>
          <p:cNvPr id="8" name="Google Shape;70;p7"/>
          <p:cNvGrpSpPr>
            <a:grpSpLocks/>
          </p:cNvGrpSpPr>
          <p:nvPr/>
        </p:nvGrpSpPr>
        <p:grpSpPr bwMode="auto">
          <a:xfrm>
            <a:off x="2981325" y="5816600"/>
            <a:ext cx="2563813" cy="1939925"/>
            <a:chOff x="2983075" y="4520700"/>
            <a:chExt cx="2187550" cy="1241275"/>
          </a:xfrm>
        </p:grpSpPr>
        <p:sp>
          <p:nvSpPr>
            <p:cNvPr id="9" name="Google Shape;71;p7"/>
            <p:cNvSpPr/>
            <p:nvPr/>
          </p:nvSpPr>
          <p:spPr>
            <a:xfrm>
              <a:off x="4103263" y="4520700"/>
              <a:ext cx="1067362" cy="1067578"/>
            </a:xfrm>
            <a:prstGeom prst="ellipse">
              <a:avLst/>
            </a:prstGeom>
            <a:solidFill>
              <a:schemeClr val="accent3"/>
            </a:solidFill>
            <a:ln>
              <a:noFill/>
            </a:ln>
          </p:spPr>
          <p:txBody>
            <a:bodyPr spcFirstLastPara="1" lIns="91425" tIns="91425" rIns="91425" bIns="91425" anchor="ctr"/>
            <a:lstStyle/>
            <a:p>
              <a:pPr>
                <a:spcBef>
                  <a:spcPts val="0"/>
                </a:spcBef>
                <a:spcAft>
                  <a:spcPts val="0"/>
                </a:spcAft>
                <a:defRPr/>
              </a:pPr>
              <a:endParaRPr/>
            </a:p>
          </p:txBody>
        </p:sp>
        <p:sp>
          <p:nvSpPr>
            <p:cNvPr id="10" name="Google Shape;72;p7"/>
            <p:cNvSpPr/>
            <p:nvPr/>
          </p:nvSpPr>
          <p:spPr>
            <a:xfrm>
              <a:off x="3780888" y="4671034"/>
              <a:ext cx="572961" cy="572896"/>
            </a:xfrm>
            <a:prstGeom prst="ellipse">
              <a:avLst/>
            </a:prstGeom>
            <a:solidFill>
              <a:schemeClr val="accent3"/>
            </a:solidFill>
            <a:ln>
              <a:noFill/>
            </a:ln>
          </p:spPr>
          <p:txBody>
            <a:bodyPr spcFirstLastPara="1" lIns="91425" tIns="91425" rIns="91425" bIns="91425" anchor="ctr"/>
            <a:lstStyle/>
            <a:p>
              <a:pPr>
                <a:spcBef>
                  <a:spcPts val="0"/>
                </a:spcBef>
                <a:spcAft>
                  <a:spcPts val="0"/>
                </a:spcAft>
                <a:defRPr/>
              </a:pPr>
              <a:endParaRPr/>
            </a:p>
          </p:txBody>
        </p:sp>
        <p:sp>
          <p:nvSpPr>
            <p:cNvPr id="11" name="Google Shape;73;p7"/>
            <p:cNvSpPr/>
            <p:nvPr/>
          </p:nvSpPr>
          <p:spPr>
            <a:xfrm>
              <a:off x="2983075" y="4795975"/>
              <a:ext cx="967127" cy="966000"/>
            </a:xfrm>
            <a:prstGeom prst="ellipse">
              <a:avLst/>
            </a:prstGeom>
            <a:solidFill>
              <a:schemeClr val="accent3"/>
            </a:solidFill>
            <a:ln>
              <a:noFill/>
            </a:ln>
          </p:spPr>
          <p:txBody>
            <a:bodyPr spcFirstLastPara="1" lIns="91425" tIns="91425" rIns="91425" bIns="91425" anchor="ctr"/>
            <a:lstStyle/>
            <a:p>
              <a:pPr>
                <a:spcBef>
                  <a:spcPts val="0"/>
                </a:spcBef>
                <a:spcAft>
                  <a:spcPts val="0"/>
                </a:spcAft>
                <a:defRPr/>
              </a:pPr>
              <a:endParaRPr/>
            </a:p>
          </p:txBody>
        </p:sp>
      </p:grpSp>
      <p:sp>
        <p:nvSpPr>
          <p:cNvPr id="74" name="Google Shape;74;p7"/>
          <p:cNvSpPr txBox="1">
            <a:spLocks noGrp="1"/>
          </p:cNvSpPr>
          <p:nvPr>
            <p:ph type="title"/>
          </p:nvPr>
        </p:nvSpPr>
        <p:spPr>
          <a:xfrm>
            <a:off x="776901" y="2025917"/>
            <a:ext cx="3885600" cy="994400"/>
          </a:xfrm>
          <a:prstGeom prst="rect">
            <a:avLst/>
          </a:prstGeom>
        </p:spPr>
        <p:txBody>
          <a:bodyPr spcFirstLastPara="1" anchor="b">
            <a:noAutofit/>
          </a:bodyPr>
          <a:lstStyle>
            <a:lvl1pPr lvl="0">
              <a:lnSpc>
                <a:spcPct val="90000"/>
              </a:lnSpc>
              <a:spcBef>
                <a:spcPts val="0"/>
              </a:spcBef>
              <a:spcAft>
                <a:spcPts val="0"/>
              </a:spcAft>
              <a:buSzPts val="35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5" name="Google Shape;75;p7"/>
          <p:cNvSpPr txBox="1">
            <a:spLocks noGrp="1"/>
          </p:cNvSpPr>
          <p:nvPr>
            <p:ph type="body" idx="1"/>
          </p:nvPr>
        </p:nvSpPr>
        <p:spPr>
          <a:xfrm>
            <a:off x="776900" y="2952084"/>
            <a:ext cx="3885600" cy="1880000"/>
          </a:xfrm>
          <a:prstGeom prst="rect">
            <a:avLst/>
          </a:prstGeom>
        </p:spPr>
        <p:txBody>
          <a:bodyPr spcFirstLastPara="1">
            <a:noAutofit/>
          </a:bodyPr>
          <a:lstStyle>
            <a:lvl1pPr marL="457200" lvl="0" indent="-304800">
              <a:spcBef>
                <a:spcPts val="0"/>
              </a:spcBef>
              <a:spcAft>
                <a:spcPts val="0"/>
              </a:spcAft>
              <a:buSzPts val="1200"/>
              <a:buChar char="●"/>
              <a:defRPr>
                <a:solidFill>
                  <a:schemeClr val="dk1"/>
                </a:solidFill>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139596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566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6"/>
        <p:cNvGrpSpPr/>
        <p:nvPr/>
      </p:nvGrpSpPr>
      <p:grpSpPr>
        <a:xfrm>
          <a:off x="0" y="0"/>
          <a:ext cx="0" cy="0"/>
          <a:chOff x="0" y="0"/>
          <a:chExt cx="0" cy="0"/>
        </a:xfrm>
      </p:grpSpPr>
      <p:sp>
        <p:nvSpPr>
          <p:cNvPr id="3" name="Google Shape;77;p8"/>
          <p:cNvSpPr>
            <a:spLocks noChangeArrowheads="1"/>
          </p:cNvSpPr>
          <p:nvPr/>
        </p:nvSpPr>
        <p:spPr bwMode="auto">
          <a:xfrm>
            <a:off x="2578100" y="1741488"/>
            <a:ext cx="1979613" cy="2640012"/>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grpSp>
        <p:nvGrpSpPr>
          <p:cNvPr id="4" name="Google Shape;78;p8"/>
          <p:cNvGrpSpPr>
            <a:grpSpLocks/>
          </p:cNvGrpSpPr>
          <p:nvPr/>
        </p:nvGrpSpPr>
        <p:grpSpPr bwMode="auto">
          <a:xfrm>
            <a:off x="287338" y="-503238"/>
            <a:ext cx="3773487" cy="4586288"/>
            <a:chOff x="596851" y="-646725"/>
            <a:chExt cx="1500810" cy="1368000"/>
          </a:xfrm>
        </p:grpSpPr>
        <p:sp>
          <p:nvSpPr>
            <p:cNvPr id="5" name="Google Shape;79;p8"/>
            <p:cNvSpPr>
              <a:spLocks noChangeArrowheads="1"/>
            </p:cNvSpPr>
            <p:nvPr/>
          </p:nvSpPr>
          <p:spPr bwMode="auto">
            <a:xfrm>
              <a:off x="596851" y="-646725"/>
              <a:ext cx="1368218" cy="1368000"/>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6" name="Google Shape;80;p8"/>
            <p:cNvSpPr>
              <a:spLocks noChangeArrowheads="1"/>
            </p:cNvSpPr>
            <p:nvPr/>
          </p:nvSpPr>
          <p:spPr bwMode="auto">
            <a:xfrm>
              <a:off x="1434072" y="-393392"/>
              <a:ext cx="663589" cy="663875"/>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grpSp>
      <p:sp>
        <p:nvSpPr>
          <p:cNvPr id="81" name="Google Shape;81;p8"/>
          <p:cNvSpPr txBox="1">
            <a:spLocks noGrp="1"/>
          </p:cNvSpPr>
          <p:nvPr>
            <p:ph type="title"/>
          </p:nvPr>
        </p:nvSpPr>
        <p:spPr>
          <a:xfrm>
            <a:off x="708950" y="0"/>
            <a:ext cx="2563800" cy="4455600"/>
          </a:xfrm>
          <a:prstGeom prst="rect">
            <a:avLst/>
          </a:prstGeom>
          <a:noFill/>
        </p:spPr>
        <p:txBody>
          <a:bodyPr spcFirstLastPara="1" anchor="ctr">
            <a:noAutofit/>
          </a:bodyPr>
          <a:lstStyle>
            <a:lvl1pPr lvl="0" algn="ctr" rtl="0">
              <a:spcBef>
                <a:spcPts val="0"/>
              </a:spcBef>
              <a:spcAft>
                <a:spcPts val="0"/>
              </a:spcAft>
              <a:buClr>
                <a:srgbClr val="000000"/>
              </a:buClr>
              <a:buSzPts val="2500"/>
              <a:buNone/>
              <a:defRPr sz="3300" b="0">
                <a:solidFill>
                  <a:schemeClr val="l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869304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2"/>
        <p:cNvGrpSpPr/>
        <p:nvPr/>
      </p:nvGrpSpPr>
      <p:grpSpPr>
        <a:xfrm>
          <a:off x="0" y="0"/>
          <a:ext cx="0" cy="0"/>
          <a:chOff x="0" y="0"/>
          <a:chExt cx="0" cy="0"/>
        </a:xfrm>
      </p:grpSpPr>
      <p:sp>
        <p:nvSpPr>
          <p:cNvPr id="83" name="Google Shape;83;p9"/>
          <p:cNvSpPr txBox="1">
            <a:spLocks noGrp="1"/>
          </p:cNvSpPr>
          <p:nvPr>
            <p:ph type="title"/>
          </p:nvPr>
        </p:nvSpPr>
        <p:spPr>
          <a:xfrm>
            <a:off x="1228788" y="2007433"/>
            <a:ext cx="3012300" cy="1052000"/>
          </a:xfrm>
          <a:prstGeom prst="rect">
            <a:avLst/>
          </a:prstGeom>
        </p:spPr>
        <p:txBody>
          <a:bodyPr spcFirstLastPara="1" anchor="b">
            <a:noAutofit/>
          </a:bodyPr>
          <a:lstStyle>
            <a:lvl1pPr lvl="0" algn="ctr">
              <a:lnSpc>
                <a:spcPct val="90000"/>
              </a:lnSpc>
              <a:spcBef>
                <a:spcPts val="0"/>
              </a:spcBef>
              <a:spcAft>
                <a:spcPts val="0"/>
              </a:spcAft>
              <a:buSzPts val="35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4" name="Google Shape;84;p9"/>
          <p:cNvSpPr txBox="1">
            <a:spLocks noGrp="1"/>
          </p:cNvSpPr>
          <p:nvPr>
            <p:ph type="subTitle" idx="1"/>
          </p:nvPr>
        </p:nvSpPr>
        <p:spPr>
          <a:xfrm>
            <a:off x="1222713" y="3042333"/>
            <a:ext cx="3018300" cy="1834000"/>
          </a:xfrm>
          <a:prstGeom prst="rect">
            <a:avLst/>
          </a:prstGeom>
        </p:spPr>
        <p:txBody>
          <a:bodyPr spcFirstLastPara="1">
            <a:noAutofit/>
          </a:bodyPr>
          <a:lstStyle>
            <a:lvl1pPr lvl="0" algn="ctr">
              <a:lnSpc>
                <a:spcPct val="100000"/>
              </a:lnSpc>
              <a:spcBef>
                <a:spcPts val="0"/>
              </a:spcBef>
              <a:spcAft>
                <a:spcPts val="0"/>
              </a:spcAft>
              <a:buSzPts val="1600"/>
              <a:buNone/>
              <a:defRPr sz="16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129388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5"/>
        <p:cNvGrpSpPr/>
        <p:nvPr/>
      </p:nvGrpSpPr>
      <p:grpSpPr>
        <a:xfrm>
          <a:off x="0" y="0"/>
          <a:ext cx="0" cy="0"/>
          <a:chOff x="0" y="0"/>
          <a:chExt cx="0" cy="0"/>
        </a:xfrm>
      </p:grpSpPr>
      <p:sp>
        <p:nvSpPr>
          <p:cNvPr id="86" name="Google Shape;86;p10"/>
          <p:cNvSpPr txBox="1">
            <a:spLocks noGrp="1"/>
          </p:cNvSpPr>
          <p:nvPr>
            <p:ph type="title"/>
          </p:nvPr>
        </p:nvSpPr>
        <p:spPr>
          <a:xfrm>
            <a:off x="1737291" y="2635249"/>
            <a:ext cx="5669400" cy="1206800"/>
          </a:xfrm>
          <a:prstGeom prst="rect">
            <a:avLst/>
          </a:prstGeom>
        </p:spPr>
        <p:txBody>
          <a:bodyPr spcFirstLastPara="1" anchor="ctr">
            <a:noAutofit/>
          </a:bodyPr>
          <a:lstStyle>
            <a:lvl1pPr lvl="0" algn="ctr" rtl="0">
              <a:spcBef>
                <a:spcPts val="0"/>
              </a:spcBef>
              <a:spcAft>
                <a:spcPts val="0"/>
              </a:spcAft>
              <a:buClr>
                <a:schemeClr val="accent2"/>
              </a:buClr>
              <a:buSzPts val="4000"/>
              <a:buNone/>
              <a:defRPr sz="4000">
                <a:solidFill>
                  <a:schemeClr val="accent2"/>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
        <p:nvSpPr>
          <p:cNvPr id="87" name="Google Shape;87;p10"/>
          <p:cNvSpPr txBox="1">
            <a:spLocks noGrp="1"/>
          </p:cNvSpPr>
          <p:nvPr>
            <p:ph type="subTitle" idx="1"/>
          </p:nvPr>
        </p:nvSpPr>
        <p:spPr>
          <a:xfrm>
            <a:off x="2679714" y="3742517"/>
            <a:ext cx="3820500" cy="486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None/>
              <a:defRPr>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195333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8"/>
        <p:cNvGrpSpPr/>
        <p:nvPr/>
      </p:nvGrpSpPr>
      <p:grpSpPr>
        <a:xfrm>
          <a:off x="0" y="0"/>
          <a:ext cx="0" cy="0"/>
          <a:chOff x="0" y="0"/>
          <a:chExt cx="0" cy="0"/>
        </a:xfrm>
      </p:grpSpPr>
      <p:sp>
        <p:nvSpPr>
          <p:cNvPr id="89" name="Google Shape;89;p11"/>
          <p:cNvSpPr txBox="1">
            <a:spLocks noGrp="1"/>
          </p:cNvSpPr>
          <p:nvPr>
            <p:ph type="title"/>
          </p:nvPr>
        </p:nvSpPr>
        <p:spPr>
          <a:xfrm>
            <a:off x="1798725" y="1442717"/>
            <a:ext cx="5529600" cy="2280800"/>
          </a:xfrm>
          <a:prstGeom prst="rect">
            <a:avLst/>
          </a:prstGeom>
        </p:spPr>
        <p:txBody>
          <a:bodyPr spcFirstLastPara="1" anchor="b">
            <a:noAutofit/>
          </a:bodyPr>
          <a:lstStyle>
            <a:lvl1pPr lvl="0" algn="ctr">
              <a:spcBef>
                <a:spcPts val="0"/>
              </a:spcBef>
              <a:spcAft>
                <a:spcPts val="0"/>
              </a:spcAft>
              <a:buClr>
                <a:srgbClr val="000000"/>
              </a:buClr>
              <a:buSzPts val="12000"/>
              <a:buNone/>
              <a:defRPr sz="9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vi-VN"/>
              <a:t>Bấm để sửa kiểu tiêu đề Bản cái</a:t>
            </a:r>
            <a:endParaRPr/>
          </a:p>
        </p:txBody>
      </p:sp>
      <p:sp>
        <p:nvSpPr>
          <p:cNvPr id="90" name="Google Shape;90;p11"/>
          <p:cNvSpPr txBox="1">
            <a:spLocks noGrp="1"/>
          </p:cNvSpPr>
          <p:nvPr>
            <p:ph type="subTitle" idx="1"/>
          </p:nvPr>
        </p:nvSpPr>
        <p:spPr>
          <a:xfrm>
            <a:off x="2346500" y="3748300"/>
            <a:ext cx="4452300" cy="638400"/>
          </a:xfrm>
          <a:prstGeom prst="rect">
            <a:avLst/>
          </a:prstGeom>
          <a:noFill/>
        </p:spPr>
        <p:txBody>
          <a:bodyPr spcFirstLastPara="1" anchor="ctr">
            <a:noAutofit/>
          </a:bodyPr>
          <a:lstStyle>
            <a:lvl1pPr lvl="0" algn="ctr" rtl="0">
              <a:lnSpc>
                <a:spcPct val="100000"/>
              </a:lnSpc>
              <a:spcBef>
                <a:spcPts val="0"/>
              </a:spcBef>
              <a:spcAft>
                <a:spcPts val="0"/>
              </a:spcAft>
              <a:buClr>
                <a:schemeClr val="dk2"/>
              </a:buClr>
              <a:buSzPts val="2100"/>
              <a:buNone/>
              <a:defRPr sz="1400">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4011806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2" name="Google Shape;92;p12"/>
          <p:cNvSpPr>
            <a:spLocks noChangeArrowheads="1"/>
          </p:cNvSpPr>
          <p:nvPr/>
        </p:nvSpPr>
        <p:spPr bwMode="auto">
          <a:xfrm>
            <a:off x="-17463" y="-15875"/>
            <a:ext cx="9144001" cy="6858000"/>
          </a:xfrm>
          <a:prstGeom prst="rect">
            <a:avLst/>
          </a:prstGeom>
          <a:solidFill>
            <a:schemeClr val="tx2"/>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Tree>
    <p:extLst>
      <p:ext uri="{BB962C8B-B14F-4D97-AF65-F5344CB8AC3E}">
        <p14:creationId xmlns:p14="http://schemas.microsoft.com/office/powerpoint/2010/main" val="3667733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3"/>
        <p:cNvGrpSpPr/>
        <p:nvPr/>
      </p:nvGrpSpPr>
      <p:grpSpPr>
        <a:xfrm>
          <a:off x="0" y="0"/>
          <a:ext cx="0" cy="0"/>
          <a:chOff x="0" y="0"/>
          <a:chExt cx="0" cy="0"/>
        </a:xfrm>
      </p:grpSpPr>
      <p:grpSp>
        <p:nvGrpSpPr>
          <p:cNvPr id="12" name="Google Shape;104;p13"/>
          <p:cNvGrpSpPr>
            <a:grpSpLocks/>
          </p:cNvGrpSpPr>
          <p:nvPr/>
        </p:nvGrpSpPr>
        <p:grpSpPr bwMode="auto">
          <a:xfrm>
            <a:off x="-611188" y="4554538"/>
            <a:ext cx="10988676" cy="4391025"/>
            <a:chOff x="-611075" y="3500900"/>
            <a:chExt cx="10988700" cy="3293575"/>
          </a:xfrm>
        </p:grpSpPr>
        <p:sp>
          <p:nvSpPr>
            <p:cNvPr id="13" name="Google Shape;105;p13"/>
            <p:cNvSpPr>
              <a:spLocks noChangeArrowheads="1"/>
            </p:cNvSpPr>
            <p:nvPr/>
          </p:nvSpPr>
          <p:spPr bwMode="auto">
            <a:xfrm>
              <a:off x="549391" y="4538030"/>
              <a:ext cx="1978029" cy="1979003"/>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14" name="Google Shape;106;p13"/>
            <p:cNvSpPr>
              <a:spLocks noChangeArrowheads="1"/>
            </p:cNvSpPr>
            <p:nvPr/>
          </p:nvSpPr>
          <p:spPr bwMode="auto">
            <a:xfrm>
              <a:off x="-611075" y="3947426"/>
              <a:ext cx="1978030" cy="1979003"/>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15" name="Google Shape;107;p13"/>
            <p:cNvSpPr>
              <a:spLocks noChangeArrowheads="1"/>
            </p:cNvSpPr>
            <p:nvPr/>
          </p:nvSpPr>
          <p:spPr bwMode="auto">
            <a:xfrm>
              <a:off x="2144832" y="4382044"/>
              <a:ext cx="1066802" cy="1065708"/>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16" name="Google Shape;108;p13"/>
            <p:cNvSpPr>
              <a:spLocks noChangeArrowheads="1"/>
            </p:cNvSpPr>
            <p:nvPr/>
          </p:nvSpPr>
          <p:spPr bwMode="auto">
            <a:xfrm>
              <a:off x="2951284" y="4072453"/>
              <a:ext cx="1979616" cy="1977812"/>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17" name="Google Shape;109;p13"/>
            <p:cNvSpPr>
              <a:spLocks noChangeArrowheads="1"/>
            </p:cNvSpPr>
            <p:nvPr/>
          </p:nvSpPr>
          <p:spPr bwMode="auto">
            <a:xfrm>
              <a:off x="4237162" y="4669011"/>
              <a:ext cx="1066802" cy="1066899"/>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18" name="Google Shape;110;p13"/>
            <p:cNvSpPr>
              <a:spLocks noChangeArrowheads="1"/>
            </p:cNvSpPr>
            <p:nvPr/>
          </p:nvSpPr>
          <p:spPr bwMode="auto">
            <a:xfrm>
              <a:off x="4988050" y="4382044"/>
              <a:ext cx="1066802" cy="1066899"/>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19" name="Google Shape;111;p13"/>
            <p:cNvSpPr>
              <a:spLocks noChangeArrowheads="1"/>
            </p:cNvSpPr>
            <p:nvPr/>
          </p:nvSpPr>
          <p:spPr bwMode="auto">
            <a:xfrm>
              <a:off x="5816727" y="4207006"/>
              <a:ext cx="1417641" cy="1415785"/>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20" name="Google Shape;112;p13"/>
            <p:cNvSpPr>
              <a:spLocks noChangeArrowheads="1"/>
            </p:cNvSpPr>
            <p:nvPr/>
          </p:nvSpPr>
          <p:spPr bwMode="auto">
            <a:xfrm>
              <a:off x="8121782" y="3500900"/>
              <a:ext cx="2255843" cy="2256444"/>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sp>
          <p:nvSpPr>
            <p:cNvPr id="21" name="Google Shape;113;p13"/>
            <p:cNvSpPr>
              <a:spLocks noChangeArrowheads="1"/>
            </p:cNvSpPr>
            <p:nvPr/>
          </p:nvSpPr>
          <p:spPr bwMode="auto">
            <a:xfrm>
              <a:off x="6597779" y="4538030"/>
              <a:ext cx="2257430" cy="2256445"/>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defRPr/>
              </a:pPr>
              <a:endParaRPr lang="vi-VN" altLang="vi-VN"/>
            </a:p>
          </p:txBody>
        </p:sp>
      </p:grpSp>
      <p:sp>
        <p:nvSpPr>
          <p:cNvPr id="94" name="Google Shape;94;p13"/>
          <p:cNvSpPr txBox="1">
            <a:spLocks noGrp="1"/>
          </p:cNvSpPr>
          <p:nvPr>
            <p:ph type="title"/>
          </p:nvPr>
        </p:nvSpPr>
        <p:spPr>
          <a:xfrm>
            <a:off x="877800" y="588467"/>
            <a:ext cx="7377900" cy="912400"/>
          </a:xfrm>
          <a:prstGeom prst="rect">
            <a:avLst/>
          </a:prstGeom>
        </p:spPr>
        <p:txBody>
          <a:bodyPr spcFirstLastPara="1">
            <a:noAutofit/>
          </a:bodyPr>
          <a:lstStyle>
            <a:lvl1pPr lvl="0" algn="ctr" rtl="0">
              <a:spcBef>
                <a:spcPts val="0"/>
              </a:spcBef>
              <a:spcAft>
                <a:spcPts val="0"/>
              </a:spcAft>
              <a:buSzPts val="3500"/>
              <a:buNone/>
              <a:defRPr>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5" name="Google Shape;95;p13"/>
          <p:cNvSpPr txBox="1">
            <a:spLocks noGrp="1"/>
          </p:cNvSpPr>
          <p:nvPr>
            <p:ph type="subTitle" idx="1"/>
          </p:nvPr>
        </p:nvSpPr>
        <p:spPr>
          <a:xfrm>
            <a:off x="6182932" y="4079853"/>
            <a:ext cx="1998900" cy="472800"/>
          </a:xfrm>
          <a:prstGeom prst="rect">
            <a:avLst/>
          </a:prstGeom>
        </p:spPr>
        <p:txBody>
          <a:bodyPr spcFirstLastPara="1">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6" name="Google Shape;96;p13"/>
          <p:cNvSpPr txBox="1">
            <a:spLocks noGrp="1"/>
          </p:cNvSpPr>
          <p:nvPr>
            <p:ph type="title" idx="2"/>
          </p:nvPr>
        </p:nvSpPr>
        <p:spPr>
          <a:xfrm>
            <a:off x="1126425" y="2275659"/>
            <a:ext cx="1671900" cy="1314000"/>
          </a:xfrm>
          <a:prstGeom prst="rect">
            <a:avLst/>
          </a:prstGeom>
        </p:spPr>
        <p:txBody>
          <a:bodyPr spcFirstLastPara="1" anchor="ctr">
            <a:noAutofit/>
          </a:bodyPr>
          <a:lstStyle>
            <a:lvl1pPr lvl="0" algn="ctr" rtl="0">
              <a:spcBef>
                <a:spcPts val="0"/>
              </a:spcBef>
              <a:spcAft>
                <a:spcPts val="0"/>
              </a:spcAft>
              <a:buSzPts val="4400"/>
              <a:buNone/>
              <a:defRPr sz="80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vi-VN"/>
              <a:t>Bấm để sửa kiểu tiêu đề Bản cái</a:t>
            </a:r>
            <a:endParaRPr/>
          </a:p>
        </p:txBody>
      </p:sp>
      <p:sp>
        <p:nvSpPr>
          <p:cNvPr id="97" name="Google Shape;97;p13"/>
          <p:cNvSpPr txBox="1">
            <a:spLocks noGrp="1"/>
          </p:cNvSpPr>
          <p:nvPr>
            <p:ph type="title" idx="3"/>
          </p:nvPr>
        </p:nvSpPr>
        <p:spPr>
          <a:xfrm>
            <a:off x="3727625" y="2281521"/>
            <a:ext cx="1671900" cy="1302000"/>
          </a:xfrm>
          <a:prstGeom prst="rect">
            <a:avLst/>
          </a:prstGeom>
        </p:spPr>
        <p:txBody>
          <a:bodyPr spcFirstLastPara="1" anchor="ctr">
            <a:noAutofit/>
          </a:bodyPr>
          <a:lstStyle>
            <a:lvl1pPr lvl="0" algn="ctr" rtl="0">
              <a:spcBef>
                <a:spcPts val="0"/>
              </a:spcBef>
              <a:spcAft>
                <a:spcPts val="0"/>
              </a:spcAft>
              <a:buSzPts val="4400"/>
              <a:buNone/>
              <a:defRPr sz="80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vi-VN"/>
              <a:t>Bấm để sửa kiểu tiêu đề Bản cái</a:t>
            </a:r>
            <a:endParaRPr/>
          </a:p>
        </p:txBody>
      </p:sp>
      <p:sp>
        <p:nvSpPr>
          <p:cNvPr id="98" name="Google Shape;98;p13"/>
          <p:cNvSpPr txBox="1">
            <a:spLocks noGrp="1"/>
          </p:cNvSpPr>
          <p:nvPr>
            <p:ph type="title" idx="4"/>
          </p:nvPr>
        </p:nvSpPr>
        <p:spPr>
          <a:xfrm>
            <a:off x="6346425" y="2281521"/>
            <a:ext cx="1671900" cy="1302000"/>
          </a:xfrm>
          <a:prstGeom prst="rect">
            <a:avLst/>
          </a:prstGeom>
        </p:spPr>
        <p:txBody>
          <a:bodyPr spcFirstLastPara="1" anchor="ctr">
            <a:noAutofit/>
          </a:bodyPr>
          <a:lstStyle>
            <a:lvl1pPr lvl="0" algn="ctr" rtl="0">
              <a:spcBef>
                <a:spcPts val="0"/>
              </a:spcBef>
              <a:spcAft>
                <a:spcPts val="0"/>
              </a:spcAft>
              <a:buSzPts val="4400"/>
              <a:buNone/>
              <a:defRPr sz="80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vi-VN"/>
              <a:t>Bấm để sửa kiểu tiêu đề Bản cái</a:t>
            </a:r>
            <a:endParaRPr/>
          </a:p>
        </p:txBody>
      </p:sp>
      <p:sp>
        <p:nvSpPr>
          <p:cNvPr id="99" name="Google Shape;99;p13"/>
          <p:cNvSpPr txBox="1">
            <a:spLocks noGrp="1"/>
          </p:cNvSpPr>
          <p:nvPr>
            <p:ph type="subTitle" idx="5"/>
          </p:nvPr>
        </p:nvSpPr>
        <p:spPr>
          <a:xfrm>
            <a:off x="756975" y="3522287"/>
            <a:ext cx="2410800" cy="726800"/>
          </a:xfrm>
          <a:prstGeom prst="rect">
            <a:avLst/>
          </a:prstGeom>
        </p:spPr>
        <p:txBody>
          <a:bodyPr spcFirstLastPara="1">
            <a:noAutofit/>
          </a:bodyPr>
          <a:lstStyle>
            <a:lvl1pPr lvl="0"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9pPr>
          </a:lstStyle>
          <a:p>
            <a:endParaRPr/>
          </a:p>
        </p:txBody>
      </p:sp>
      <p:sp>
        <p:nvSpPr>
          <p:cNvPr id="100" name="Google Shape;100;p13"/>
          <p:cNvSpPr txBox="1">
            <a:spLocks noGrp="1"/>
          </p:cNvSpPr>
          <p:nvPr>
            <p:ph type="subTitle" idx="6"/>
          </p:nvPr>
        </p:nvSpPr>
        <p:spPr>
          <a:xfrm>
            <a:off x="3358126" y="3522287"/>
            <a:ext cx="2410800" cy="726800"/>
          </a:xfrm>
          <a:prstGeom prst="rect">
            <a:avLst/>
          </a:prstGeom>
        </p:spPr>
        <p:txBody>
          <a:bodyPr spcFirstLastPara="1">
            <a:noAutofit/>
          </a:bodyPr>
          <a:lstStyle>
            <a:lvl1pPr lvl="0"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9pPr>
          </a:lstStyle>
          <a:p>
            <a:endParaRPr/>
          </a:p>
        </p:txBody>
      </p:sp>
      <p:sp>
        <p:nvSpPr>
          <p:cNvPr id="101" name="Google Shape;101;p13"/>
          <p:cNvSpPr txBox="1">
            <a:spLocks noGrp="1"/>
          </p:cNvSpPr>
          <p:nvPr>
            <p:ph type="subTitle" idx="7"/>
          </p:nvPr>
        </p:nvSpPr>
        <p:spPr>
          <a:xfrm>
            <a:off x="973125" y="4076345"/>
            <a:ext cx="1978500" cy="472800"/>
          </a:xfrm>
          <a:prstGeom prst="rect">
            <a:avLst/>
          </a:prstGeom>
        </p:spPr>
        <p:txBody>
          <a:bodyPr spcFirstLastPara="1">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2" name="Google Shape;102;p13"/>
          <p:cNvSpPr txBox="1">
            <a:spLocks noGrp="1"/>
          </p:cNvSpPr>
          <p:nvPr>
            <p:ph type="subTitle" idx="8"/>
          </p:nvPr>
        </p:nvSpPr>
        <p:spPr>
          <a:xfrm>
            <a:off x="3569613" y="4073183"/>
            <a:ext cx="1998900" cy="472800"/>
          </a:xfrm>
          <a:prstGeom prst="rect">
            <a:avLst/>
          </a:prstGeom>
        </p:spPr>
        <p:txBody>
          <a:bodyPr spcFirstLastPara="1">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3" name="Google Shape;103;p13"/>
          <p:cNvSpPr txBox="1">
            <a:spLocks noGrp="1"/>
          </p:cNvSpPr>
          <p:nvPr>
            <p:ph type="subTitle" idx="9"/>
          </p:nvPr>
        </p:nvSpPr>
        <p:spPr>
          <a:xfrm>
            <a:off x="5976975" y="3522287"/>
            <a:ext cx="2410800" cy="726800"/>
          </a:xfrm>
          <a:prstGeom prst="rect">
            <a:avLst/>
          </a:prstGeom>
        </p:spPr>
        <p:txBody>
          <a:bodyPr spcFirstLastPara="1">
            <a:noAutofit/>
          </a:bodyPr>
          <a:lstStyle>
            <a:lvl1pPr lvl="0"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9pPr>
          </a:lstStyle>
          <a:p>
            <a:endParaRPr/>
          </a:p>
        </p:txBody>
      </p:sp>
    </p:spTree>
    <p:extLst>
      <p:ext uri="{BB962C8B-B14F-4D97-AF65-F5344CB8AC3E}">
        <p14:creationId xmlns:p14="http://schemas.microsoft.com/office/powerpoint/2010/main" val="1534318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1"/>
        </a:solidFill>
        <a:effectLst/>
      </p:bgPr>
    </p:bg>
    <p:spTree>
      <p:nvGrpSpPr>
        <p:cNvPr id="1" name="Shape 253"/>
        <p:cNvGrpSpPr/>
        <p:nvPr/>
      </p:nvGrpSpPr>
      <p:grpSpPr>
        <a:xfrm>
          <a:off x="0" y="0"/>
          <a:ext cx="0" cy="0"/>
          <a:chOff x="0" y="0"/>
          <a:chExt cx="0" cy="0"/>
        </a:xfrm>
      </p:grpSpPr>
    </p:spTree>
    <p:extLst>
      <p:ext uri="{BB962C8B-B14F-4D97-AF65-F5344CB8AC3E}">
        <p14:creationId xmlns:p14="http://schemas.microsoft.com/office/powerpoint/2010/main" val="769176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5AFA5"/>
        </a:solidFill>
        <a:effectLst/>
      </p:bgPr>
    </p:bg>
    <p:spTree>
      <p:nvGrpSpPr>
        <p:cNvPr id="1" name="Shape 254"/>
        <p:cNvGrpSpPr/>
        <p:nvPr/>
      </p:nvGrpSpPr>
      <p:grpSpPr>
        <a:xfrm>
          <a:off x="0" y="0"/>
          <a:ext cx="0" cy="0"/>
          <a:chOff x="0" y="0"/>
          <a:chExt cx="0" cy="0"/>
        </a:xfrm>
      </p:grpSpPr>
    </p:spTree>
    <p:extLst>
      <p:ext uri="{BB962C8B-B14F-4D97-AF65-F5344CB8AC3E}">
        <p14:creationId xmlns:p14="http://schemas.microsoft.com/office/powerpoint/2010/main" val="1762888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rgbClr val="FBCA63"/>
        </a:solidFill>
        <a:effectLst/>
      </p:bgPr>
    </p:bg>
    <p:spTree>
      <p:nvGrpSpPr>
        <p:cNvPr id="1" name="Shape 255"/>
        <p:cNvGrpSpPr/>
        <p:nvPr/>
      </p:nvGrpSpPr>
      <p:grpSpPr>
        <a:xfrm>
          <a:off x="0" y="0"/>
          <a:ext cx="0" cy="0"/>
          <a:chOff x="0" y="0"/>
          <a:chExt cx="0" cy="0"/>
        </a:xfrm>
      </p:grpSpPr>
    </p:spTree>
    <p:extLst>
      <p:ext uri="{BB962C8B-B14F-4D97-AF65-F5344CB8AC3E}">
        <p14:creationId xmlns:p14="http://schemas.microsoft.com/office/powerpoint/2010/main" val="2028485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esign 1">
  <p:cSld name="Design 1">
    <p:spTree>
      <p:nvGrpSpPr>
        <p:cNvPr id="1" name="Shape 154"/>
        <p:cNvGrpSpPr/>
        <p:nvPr/>
      </p:nvGrpSpPr>
      <p:grpSpPr>
        <a:xfrm>
          <a:off x="0" y="0"/>
          <a:ext cx="0" cy="0"/>
          <a:chOff x="0" y="0"/>
          <a:chExt cx="0" cy="0"/>
        </a:xfrm>
      </p:grpSpPr>
      <p:grpSp>
        <p:nvGrpSpPr>
          <p:cNvPr id="5" name="Google Shape;158;p16"/>
          <p:cNvGrpSpPr>
            <a:grpSpLocks/>
          </p:cNvGrpSpPr>
          <p:nvPr/>
        </p:nvGrpSpPr>
        <p:grpSpPr bwMode="auto">
          <a:xfrm>
            <a:off x="-611188" y="-947738"/>
            <a:ext cx="10152063" cy="2787651"/>
            <a:chOff x="-611000" y="-721680"/>
            <a:chExt cx="10151095" cy="2091031"/>
          </a:xfrm>
        </p:grpSpPr>
        <p:sp>
          <p:nvSpPr>
            <p:cNvPr id="6" name="Google Shape;159;p16"/>
            <p:cNvSpPr/>
            <p:nvPr/>
          </p:nvSpPr>
          <p:spPr>
            <a:xfrm>
              <a:off x="-611000" y="-545443"/>
              <a:ext cx="1588936" cy="1588517"/>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7" name="Google Shape;160;p16"/>
            <p:cNvSpPr/>
            <p:nvPr/>
          </p:nvSpPr>
          <p:spPr>
            <a:xfrm>
              <a:off x="666816" y="-545443"/>
              <a:ext cx="939710" cy="939535"/>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8" name="Google Shape;161;p16"/>
            <p:cNvSpPr>
              <a:spLocks noChangeArrowheads="1"/>
            </p:cNvSpPr>
            <p:nvPr/>
          </p:nvSpPr>
          <p:spPr bwMode="auto">
            <a:xfrm rot="-5400000">
              <a:off x="7830915" y="-722074"/>
              <a:ext cx="1708786" cy="1709574"/>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Google Shape;162;p16"/>
            <p:cNvSpPr>
              <a:spLocks noChangeArrowheads="1"/>
            </p:cNvSpPr>
            <p:nvPr/>
          </p:nvSpPr>
          <p:spPr bwMode="auto">
            <a:xfrm rot="-5400000">
              <a:off x="8761819" y="705364"/>
              <a:ext cx="664462" cy="663512"/>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155" name="Google Shape;155;p16"/>
          <p:cNvSpPr txBox="1">
            <a:spLocks noGrp="1"/>
          </p:cNvSpPr>
          <p:nvPr>
            <p:ph type="title"/>
          </p:nvPr>
        </p:nvSpPr>
        <p:spPr>
          <a:xfrm>
            <a:off x="870350" y="1028792"/>
            <a:ext cx="7386300" cy="1121600"/>
          </a:xfrm>
          <a:prstGeom prst="rect">
            <a:avLst/>
          </a:prstGeom>
        </p:spPr>
        <p:txBody>
          <a:bodyPr spcFirstLastPara="1" anchor="ctr">
            <a:noAutofit/>
          </a:bodyPr>
          <a:lstStyle>
            <a:lvl1pPr lvl="0" algn="ctr" rtl="0">
              <a:lnSpc>
                <a:spcPct val="90000"/>
              </a:lnSpc>
              <a:spcBef>
                <a:spcPts val="0"/>
              </a:spcBef>
              <a:spcAft>
                <a:spcPts val="0"/>
              </a:spcAft>
              <a:buSzPts val="4200"/>
              <a:buNone/>
              <a:defRPr sz="4000"/>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156" name="Google Shape;156;p16"/>
          <p:cNvSpPr txBox="1">
            <a:spLocks noGrp="1"/>
          </p:cNvSpPr>
          <p:nvPr>
            <p:ph type="subTitle" idx="1"/>
          </p:nvPr>
        </p:nvSpPr>
        <p:spPr>
          <a:xfrm>
            <a:off x="3004000" y="3110732"/>
            <a:ext cx="3110100" cy="10568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
        <p:nvSpPr>
          <p:cNvPr id="157" name="Google Shape;157;p16"/>
          <p:cNvSpPr txBox="1">
            <a:spLocks noGrp="1"/>
          </p:cNvSpPr>
          <p:nvPr>
            <p:ph type="title" idx="2"/>
          </p:nvPr>
        </p:nvSpPr>
        <p:spPr>
          <a:xfrm>
            <a:off x="2723175" y="2402367"/>
            <a:ext cx="3672000" cy="536400"/>
          </a:xfrm>
          <a:prstGeom prst="rect">
            <a:avLst/>
          </a:prstGeom>
        </p:spPr>
        <p:txBody>
          <a:bodyPr spcFirstLastPara="1" anchor="ctr">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Tree>
    <p:extLst>
      <p:ext uri="{BB962C8B-B14F-4D97-AF65-F5344CB8AC3E}">
        <p14:creationId xmlns:p14="http://schemas.microsoft.com/office/powerpoint/2010/main" val="861520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37375" y="2883740"/>
            <a:ext cx="977266"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91389" tIns="45695" rIns="91389" bIns="45695">
            <a:noAutofit/>
          </a:bodyPr>
          <a:lstStyle/>
          <a:p>
            <a:pPr lvl="0"/>
            <a:endParaRPr lang="zh-CN" altLang="en-US" noProof="0"/>
          </a:p>
        </p:txBody>
      </p:sp>
      <p:sp>
        <p:nvSpPr>
          <p:cNvPr id="11" name="图片占位符 10"/>
          <p:cNvSpPr>
            <a:spLocks noGrp="1"/>
          </p:cNvSpPr>
          <p:nvPr>
            <p:ph type="pic" sz="quarter" idx="11"/>
          </p:nvPr>
        </p:nvSpPr>
        <p:spPr>
          <a:xfrm>
            <a:off x="4090035" y="2883740"/>
            <a:ext cx="977266"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91389" tIns="45695" rIns="91389" bIns="45695">
            <a:noAutofit/>
          </a:bodyPr>
          <a:lstStyle/>
          <a:p>
            <a:pPr lvl="0"/>
            <a:endParaRPr lang="zh-CN" altLang="en-US" noProof="0"/>
          </a:p>
        </p:txBody>
      </p:sp>
      <p:sp>
        <p:nvSpPr>
          <p:cNvPr id="12" name="图片占位符 11"/>
          <p:cNvSpPr>
            <a:spLocks noGrp="1"/>
          </p:cNvSpPr>
          <p:nvPr>
            <p:ph type="pic" sz="quarter" idx="12"/>
          </p:nvPr>
        </p:nvSpPr>
        <p:spPr>
          <a:xfrm>
            <a:off x="6445452" y="2883740"/>
            <a:ext cx="977266"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91389" tIns="45695" rIns="91389" bIns="45695">
            <a:noAutofit/>
          </a:bodyPr>
          <a:lstStyle/>
          <a:p>
            <a:pPr lvl="0"/>
            <a:endParaRPr lang="zh-CN" altLang="en-US" noProof="0"/>
          </a:p>
        </p:txBody>
      </p:sp>
    </p:spTree>
    <p:extLst>
      <p:ext uri="{BB962C8B-B14F-4D97-AF65-F5344CB8AC3E}">
        <p14:creationId xmlns:p14="http://schemas.microsoft.com/office/powerpoint/2010/main" val="565170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esign 4">
  <p:cSld name="Design 4">
    <p:spTree>
      <p:nvGrpSpPr>
        <p:cNvPr id="1" name="Shape 191"/>
        <p:cNvGrpSpPr/>
        <p:nvPr/>
      </p:nvGrpSpPr>
      <p:grpSpPr>
        <a:xfrm>
          <a:off x="0" y="0"/>
          <a:ext cx="0" cy="0"/>
          <a:chOff x="0" y="0"/>
          <a:chExt cx="0" cy="0"/>
        </a:xfrm>
      </p:grpSpPr>
      <p:grpSp>
        <p:nvGrpSpPr>
          <p:cNvPr id="5" name="Google Shape;192;p19"/>
          <p:cNvGrpSpPr>
            <a:grpSpLocks/>
          </p:cNvGrpSpPr>
          <p:nvPr/>
        </p:nvGrpSpPr>
        <p:grpSpPr bwMode="auto">
          <a:xfrm>
            <a:off x="-668338" y="-1125538"/>
            <a:ext cx="2352676" cy="3621088"/>
            <a:chOff x="-668928" y="-843666"/>
            <a:chExt cx="2353969" cy="2715011"/>
          </a:xfrm>
        </p:grpSpPr>
        <p:sp>
          <p:nvSpPr>
            <p:cNvPr id="6" name="Google Shape;193;p19"/>
            <p:cNvSpPr>
              <a:spLocks noChangeArrowheads="1"/>
            </p:cNvSpPr>
            <p:nvPr/>
          </p:nvSpPr>
          <p:spPr bwMode="auto">
            <a:xfrm rot="-5941798">
              <a:off x="-595633" y="-263043"/>
              <a:ext cx="1012922" cy="1013383"/>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Google Shape;194;p19"/>
            <p:cNvSpPr>
              <a:spLocks noChangeArrowheads="1"/>
            </p:cNvSpPr>
            <p:nvPr/>
          </p:nvSpPr>
          <p:spPr bwMode="auto">
            <a:xfrm rot="-5941771">
              <a:off x="-517541" y="624639"/>
              <a:ext cx="1161706" cy="1162689"/>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Google Shape;195;p19"/>
            <p:cNvSpPr>
              <a:spLocks noChangeArrowheads="1"/>
            </p:cNvSpPr>
            <p:nvPr/>
          </p:nvSpPr>
          <p:spPr bwMode="auto">
            <a:xfrm rot="-5942203">
              <a:off x="-108914" y="-723165"/>
              <a:ext cx="1672333" cy="1674146"/>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9" name="Google Shape;196;p19"/>
          <p:cNvGrpSpPr>
            <a:grpSpLocks/>
          </p:cNvGrpSpPr>
          <p:nvPr/>
        </p:nvGrpSpPr>
        <p:grpSpPr bwMode="auto">
          <a:xfrm>
            <a:off x="7802563" y="4656138"/>
            <a:ext cx="2006600" cy="3338512"/>
            <a:chOff x="7802176" y="3491856"/>
            <a:chExt cx="2006665" cy="2504169"/>
          </a:xfrm>
        </p:grpSpPr>
        <p:sp>
          <p:nvSpPr>
            <p:cNvPr id="10" name="Google Shape;197;p19"/>
            <p:cNvSpPr>
              <a:spLocks noChangeArrowheads="1"/>
            </p:cNvSpPr>
            <p:nvPr/>
          </p:nvSpPr>
          <p:spPr bwMode="auto">
            <a:xfrm rot="-5400000">
              <a:off x="8773913" y="3491700"/>
              <a:ext cx="1034771" cy="1035084"/>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Google Shape;198;p19"/>
            <p:cNvSpPr>
              <a:spLocks noChangeArrowheads="1"/>
            </p:cNvSpPr>
            <p:nvPr/>
          </p:nvSpPr>
          <p:spPr bwMode="auto">
            <a:xfrm rot="-5400000">
              <a:off x="7802100" y="4114700"/>
              <a:ext cx="1881402" cy="1881248"/>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199" name="Google Shape;199;p19"/>
          <p:cNvSpPr txBox="1">
            <a:spLocks noGrp="1"/>
          </p:cNvSpPr>
          <p:nvPr>
            <p:ph type="title"/>
          </p:nvPr>
        </p:nvSpPr>
        <p:spPr>
          <a:xfrm>
            <a:off x="2727475" y="2402367"/>
            <a:ext cx="3672000" cy="536400"/>
          </a:xfrm>
          <a:prstGeom prst="rect">
            <a:avLst/>
          </a:prstGeom>
        </p:spPr>
        <p:txBody>
          <a:bodyPr spcFirstLastPara="1" anchor="ctr">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200" name="Google Shape;200;p19"/>
          <p:cNvSpPr txBox="1">
            <a:spLocks noGrp="1"/>
          </p:cNvSpPr>
          <p:nvPr>
            <p:ph type="title" idx="2"/>
          </p:nvPr>
        </p:nvSpPr>
        <p:spPr>
          <a:xfrm>
            <a:off x="870350" y="1028792"/>
            <a:ext cx="7386300" cy="1121600"/>
          </a:xfrm>
          <a:prstGeom prst="rect">
            <a:avLst/>
          </a:prstGeom>
        </p:spPr>
        <p:txBody>
          <a:bodyPr spcFirstLastPara="1" anchor="ctr">
            <a:noAutofit/>
          </a:bodyPr>
          <a:lstStyle>
            <a:lvl1pPr lvl="0" algn="ctr" rtl="0">
              <a:lnSpc>
                <a:spcPct val="90000"/>
              </a:lnSpc>
              <a:spcBef>
                <a:spcPts val="0"/>
              </a:spcBef>
              <a:spcAft>
                <a:spcPts val="0"/>
              </a:spcAft>
              <a:buSzPts val="4200"/>
              <a:buNone/>
              <a:defRPr sz="4000"/>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201" name="Google Shape;201;p19"/>
          <p:cNvSpPr txBox="1">
            <a:spLocks noGrp="1"/>
          </p:cNvSpPr>
          <p:nvPr>
            <p:ph type="subTitle" idx="1"/>
          </p:nvPr>
        </p:nvSpPr>
        <p:spPr>
          <a:xfrm>
            <a:off x="3276500" y="3110733"/>
            <a:ext cx="2573700" cy="10996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Tree>
    <p:extLst>
      <p:ext uri="{BB962C8B-B14F-4D97-AF65-F5344CB8AC3E}">
        <p14:creationId xmlns:p14="http://schemas.microsoft.com/office/powerpoint/2010/main" val="886123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esign 5">
  <p:cSld name="Design 5">
    <p:spTree>
      <p:nvGrpSpPr>
        <p:cNvPr id="1" name="Shape 202"/>
        <p:cNvGrpSpPr/>
        <p:nvPr/>
      </p:nvGrpSpPr>
      <p:grpSpPr>
        <a:xfrm>
          <a:off x="0" y="0"/>
          <a:ext cx="0" cy="0"/>
          <a:chOff x="0" y="0"/>
          <a:chExt cx="0" cy="0"/>
        </a:xfrm>
      </p:grpSpPr>
      <p:grpSp>
        <p:nvGrpSpPr>
          <p:cNvPr id="5" name="Google Shape;206;p20"/>
          <p:cNvGrpSpPr>
            <a:grpSpLocks/>
          </p:cNvGrpSpPr>
          <p:nvPr/>
        </p:nvGrpSpPr>
        <p:grpSpPr bwMode="auto">
          <a:xfrm>
            <a:off x="-785813" y="-1171575"/>
            <a:ext cx="10461626" cy="3760788"/>
            <a:chOff x="-785275" y="-879019"/>
            <a:chExt cx="10461420" cy="2821369"/>
          </a:xfrm>
        </p:grpSpPr>
        <p:sp>
          <p:nvSpPr>
            <p:cNvPr id="6" name="Google Shape;207;p20"/>
            <p:cNvSpPr/>
            <p:nvPr/>
          </p:nvSpPr>
          <p:spPr>
            <a:xfrm rot="-5400000">
              <a:off x="7255614" y="-879378"/>
              <a:ext cx="1594687" cy="1595407"/>
            </a:xfrm>
            <a:prstGeom prst="ellipse">
              <a:avLst/>
            </a:pr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7" name="Google Shape;208;p20"/>
            <p:cNvSpPr/>
            <p:nvPr/>
          </p:nvSpPr>
          <p:spPr>
            <a:xfrm rot="-5400000">
              <a:off x="8486756" y="-73560"/>
              <a:ext cx="1189763" cy="1189015"/>
            </a:xfrm>
            <a:prstGeom prst="ellipse">
              <a:avLst/>
            </a:pr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8" name="Google Shape;209;p20"/>
            <p:cNvSpPr/>
            <p:nvPr/>
          </p:nvSpPr>
          <p:spPr>
            <a:xfrm rot="-5400000">
              <a:off x="8850974" y="969028"/>
              <a:ext cx="564512" cy="565139"/>
            </a:xfrm>
            <a:prstGeom prst="ellipse">
              <a:avLst/>
            </a:pr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9" name="Google Shape;210;p20"/>
            <p:cNvSpPr/>
            <p:nvPr/>
          </p:nvSpPr>
          <p:spPr>
            <a:xfrm rot="-5400000">
              <a:off x="-368886" y="-122045"/>
              <a:ext cx="837241" cy="838184"/>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10" name="Google Shape;211;p20"/>
            <p:cNvSpPr/>
            <p:nvPr/>
          </p:nvSpPr>
          <p:spPr>
            <a:xfrm rot="-5400000">
              <a:off x="1155914" y="-373769"/>
              <a:ext cx="584758" cy="584188"/>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11" name="Google Shape;212;p20"/>
            <p:cNvSpPr/>
            <p:nvPr/>
          </p:nvSpPr>
          <p:spPr>
            <a:xfrm rot="-5400000">
              <a:off x="144417" y="-349670"/>
              <a:ext cx="1140933" cy="1139803"/>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12" name="Google Shape;213;p20"/>
            <p:cNvSpPr/>
            <p:nvPr/>
          </p:nvSpPr>
          <p:spPr>
            <a:xfrm rot="-5400000">
              <a:off x="-785496" y="441970"/>
              <a:ext cx="1500601" cy="1500158"/>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grpSp>
      <p:sp>
        <p:nvSpPr>
          <p:cNvPr id="203" name="Google Shape;203;p20"/>
          <p:cNvSpPr txBox="1">
            <a:spLocks noGrp="1"/>
          </p:cNvSpPr>
          <p:nvPr>
            <p:ph type="subTitle" idx="1"/>
          </p:nvPr>
        </p:nvSpPr>
        <p:spPr>
          <a:xfrm>
            <a:off x="3008300" y="3110732"/>
            <a:ext cx="3110100" cy="10584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
        <p:nvSpPr>
          <p:cNvPr id="204" name="Google Shape;204;p20"/>
          <p:cNvSpPr txBox="1">
            <a:spLocks noGrp="1"/>
          </p:cNvSpPr>
          <p:nvPr>
            <p:ph type="title"/>
          </p:nvPr>
        </p:nvSpPr>
        <p:spPr>
          <a:xfrm>
            <a:off x="2727475" y="2402367"/>
            <a:ext cx="3672000" cy="536400"/>
          </a:xfrm>
          <a:prstGeom prst="rect">
            <a:avLst/>
          </a:prstGeom>
        </p:spPr>
        <p:txBody>
          <a:bodyPr spcFirstLastPara="1" anchor="ctr">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205" name="Google Shape;205;p20"/>
          <p:cNvSpPr txBox="1">
            <a:spLocks noGrp="1"/>
          </p:cNvSpPr>
          <p:nvPr>
            <p:ph type="title" idx="2"/>
          </p:nvPr>
        </p:nvSpPr>
        <p:spPr>
          <a:xfrm>
            <a:off x="870350" y="1028792"/>
            <a:ext cx="7386300" cy="1121600"/>
          </a:xfrm>
          <a:prstGeom prst="rect">
            <a:avLst/>
          </a:prstGeom>
        </p:spPr>
        <p:txBody>
          <a:bodyPr spcFirstLastPara="1" anchor="ctr">
            <a:noAutofit/>
          </a:bodyPr>
          <a:lstStyle>
            <a:lvl1pPr lvl="0" algn="ctr" rtl="0">
              <a:lnSpc>
                <a:spcPct val="90000"/>
              </a:lnSpc>
              <a:spcBef>
                <a:spcPts val="0"/>
              </a:spcBef>
              <a:spcAft>
                <a:spcPts val="0"/>
              </a:spcAft>
              <a:buSzPts val="4200"/>
              <a:buNone/>
              <a:defRPr sz="4000"/>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Tree>
    <p:extLst>
      <p:ext uri="{BB962C8B-B14F-4D97-AF65-F5344CB8AC3E}">
        <p14:creationId xmlns:p14="http://schemas.microsoft.com/office/powerpoint/2010/main" val="3149089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esign 2">
  <p:cSld name="Design 2">
    <p:spTree>
      <p:nvGrpSpPr>
        <p:cNvPr id="1" name="Shape 163"/>
        <p:cNvGrpSpPr/>
        <p:nvPr/>
      </p:nvGrpSpPr>
      <p:grpSpPr>
        <a:xfrm>
          <a:off x="0" y="0"/>
          <a:ext cx="0" cy="0"/>
          <a:chOff x="0" y="0"/>
          <a:chExt cx="0" cy="0"/>
        </a:xfrm>
      </p:grpSpPr>
      <p:grpSp>
        <p:nvGrpSpPr>
          <p:cNvPr id="5" name="Google Shape;167;p17"/>
          <p:cNvGrpSpPr>
            <a:grpSpLocks/>
          </p:cNvGrpSpPr>
          <p:nvPr/>
        </p:nvGrpSpPr>
        <p:grpSpPr bwMode="auto">
          <a:xfrm>
            <a:off x="-561975" y="-796925"/>
            <a:ext cx="10212388" cy="8216900"/>
            <a:chOff x="-562075" y="-597546"/>
            <a:chExt cx="10212235" cy="6162395"/>
          </a:xfrm>
        </p:grpSpPr>
        <p:sp>
          <p:nvSpPr>
            <p:cNvPr id="6" name="Google Shape;168;p17"/>
            <p:cNvSpPr/>
            <p:nvPr/>
          </p:nvSpPr>
          <p:spPr>
            <a:xfrm rot="-5400000">
              <a:off x="-273540" y="-126885"/>
              <a:ext cx="750060" cy="749289"/>
            </a:xfrm>
            <a:prstGeom prst="ellipse">
              <a:avLst/>
            </a:pr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7" name="Google Shape;169;p17"/>
            <p:cNvSpPr/>
            <p:nvPr/>
          </p:nvSpPr>
          <p:spPr>
            <a:xfrm rot="-5400000">
              <a:off x="-328901" y="487249"/>
              <a:ext cx="860782" cy="860413"/>
            </a:xfrm>
            <a:prstGeom prst="ellipse">
              <a:avLst/>
            </a:pr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8" name="Google Shape;170;p17"/>
            <p:cNvSpPr/>
            <p:nvPr/>
          </p:nvSpPr>
          <p:spPr>
            <a:xfrm rot="-5400000">
              <a:off x="8700663" y="3762511"/>
              <a:ext cx="851259" cy="850887"/>
            </a:xfrm>
            <a:prstGeom prst="ellipse">
              <a:avLst/>
            </a:pr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9" name="Google Shape;171;p17"/>
            <p:cNvSpPr/>
            <p:nvPr/>
          </p:nvSpPr>
          <p:spPr>
            <a:xfrm rot="-5400000">
              <a:off x="8203190" y="4295289"/>
              <a:ext cx="976268" cy="974710"/>
            </a:xfrm>
            <a:prstGeom prst="ellipse">
              <a:avLst/>
            </a:pr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10" name="Google Shape;172;p17"/>
            <p:cNvSpPr/>
            <p:nvPr/>
          </p:nvSpPr>
          <p:spPr>
            <a:xfrm rot="-5400000">
              <a:off x="8700664" y="4713776"/>
              <a:ext cx="851258" cy="850887"/>
            </a:xfrm>
            <a:prstGeom prst="ellipse">
              <a:avLst/>
            </a:pr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11" name="Google Shape;173;p17"/>
            <p:cNvSpPr/>
            <p:nvPr/>
          </p:nvSpPr>
          <p:spPr>
            <a:xfrm rot="-5400000">
              <a:off x="-62001" y="-597566"/>
              <a:ext cx="1262005" cy="1262044"/>
            </a:xfrm>
            <a:prstGeom prst="ellipse">
              <a:avLst/>
            </a:pr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12" name="Google Shape;174;p17"/>
            <p:cNvSpPr>
              <a:spLocks noChangeArrowheads="1"/>
            </p:cNvSpPr>
            <p:nvPr/>
          </p:nvSpPr>
          <p:spPr bwMode="auto">
            <a:xfrm>
              <a:off x="8186507" y="-334430"/>
              <a:ext cx="749289" cy="750060"/>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3" name="Google Shape;175;p17"/>
            <p:cNvSpPr>
              <a:spLocks noChangeArrowheads="1"/>
            </p:cNvSpPr>
            <p:nvPr/>
          </p:nvSpPr>
          <p:spPr bwMode="auto">
            <a:xfrm>
              <a:off x="-562075" y="4261174"/>
              <a:ext cx="1254106" cy="1253671"/>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4" name="Google Shape;176;p17"/>
            <p:cNvSpPr>
              <a:spLocks noChangeArrowheads="1"/>
            </p:cNvSpPr>
            <p:nvPr/>
          </p:nvSpPr>
          <p:spPr bwMode="auto">
            <a:xfrm>
              <a:off x="8388116" y="-122509"/>
              <a:ext cx="1262044" cy="1262006"/>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5" name="Google Shape;177;p17"/>
            <p:cNvSpPr>
              <a:spLocks noChangeArrowheads="1"/>
            </p:cNvSpPr>
            <p:nvPr/>
          </p:nvSpPr>
          <p:spPr bwMode="auto">
            <a:xfrm>
              <a:off x="612657" y="4690970"/>
              <a:ext cx="660390" cy="660767"/>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164" name="Google Shape;164;p17"/>
          <p:cNvSpPr txBox="1">
            <a:spLocks noGrp="1"/>
          </p:cNvSpPr>
          <p:nvPr>
            <p:ph type="subTitle" idx="1"/>
          </p:nvPr>
        </p:nvSpPr>
        <p:spPr>
          <a:xfrm>
            <a:off x="1909627" y="3110739"/>
            <a:ext cx="3110100" cy="8260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
        <p:nvSpPr>
          <p:cNvPr id="165" name="Google Shape;165;p17"/>
          <p:cNvSpPr txBox="1">
            <a:spLocks noGrp="1"/>
          </p:cNvSpPr>
          <p:nvPr>
            <p:ph type="title"/>
          </p:nvPr>
        </p:nvSpPr>
        <p:spPr>
          <a:xfrm>
            <a:off x="1628800" y="2402367"/>
            <a:ext cx="3672000" cy="536400"/>
          </a:xfrm>
          <a:prstGeom prst="rect">
            <a:avLst/>
          </a:prstGeom>
        </p:spPr>
        <p:txBody>
          <a:bodyPr spcFirstLastPara="1" anchor="ctr">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166" name="Google Shape;166;p17"/>
          <p:cNvSpPr txBox="1">
            <a:spLocks noGrp="1"/>
          </p:cNvSpPr>
          <p:nvPr>
            <p:ph type="title" idx="2"/>
          </p:nvPr>
        </p:nvSpPr>
        <p:spPr>
          <a:xfrm>
            <a:off x="870350" y="1028792"/>
            <a:ext cx="7386300" cy="1121600"/>
          </a:xfrm>
          <a:prstGeom prst="rect">
            <a:avLst/>
          </a:prstGeom>
        </p:spPr>
        <p:txBody>
          <a:bodyPr spcFirstLastPara="1" anchor="ctr">
            <a:noAutofit/>
          </a:bodyPr>
          <a:lstStyle>
            <a:lvl1pPr lvl="0" algn="ctr" rtl="0">
              <a:lnSpc>
                <a:spcPct val="90000"/>
              </a:lnSpc>
              <a:spcBef>
                <a:spcPts val="0"/>
              </a:spcBef>
              <a:spcAft>
                <a:spcPts val="0"/>
              </a:spcAft>
              <a:buSzPts val="4200"/>
              <a:buNone/>
              <a:defRPr sz="4000"/>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Tree>
    <p:extLst>
      <p:ext uri="{BB962C8B-B14F-4D97-AF65-F5344CB8AC3E}">
        <p14:creationId xmlns:p14="http://schemas.microsoft.com/office/powerpoint/2010/main" val="126238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esign 6">
  <p:cSld name="Design 6">
    <p:spTree>
      <p:nvGrpSpPr>
        <p:cNvPr id="1" name="Shape 214"/>
        <p:cNvGrpSpPr/>
        <p:nvPr/>
      </p:nvGrpSpPr>
      <p:grpSpPr>
        <a:xfrm>
          <a:off x="0" y="0"/>
          <a:ext cx="0" cy="0"/>
          <a:chOff x="0" y="0"/>
          <a:chExt cx="0" cy="0"/>
        </a:xfrm>
      </p:grpSpPr>
      <p:grpSp>
        <p:nvGrpSpPr>
          <p:cNvPr id="5" name="Google Shape;218;p21"/>
          <p:cNvGrpSpPr>
            <a:grpSpLocks/>
          </p:cNvGrpSpPr>
          <p:nvPr/>
        </p:nvGrpSpPr>
        <p:grpSpPr bwMode="auto">
          <a:xfrm>
            <a:off x="7734300" y="-965200"/>
            <a:ext cx="2035175" cy="3590925"/>
            <a:chOff x="7733891" y="-724125"/>
            <a:chExt cx="2035284" cy="2693830"/>
          </a:xfrm>
        </p:grpSpPr>
        <p:sp>
          <p:nvSpPr>
            <p:cNvPr id="6" name="Google Shape;219;p21"/>
            <p:cNvSpPr/>
            <p:nvPr/>
          </p:nvSpPr>
          <p:spPr>
            <a:xfrm rot="5400000">
              <a:off x="7734386" y="-724620"/>
              <a:ext cx="1099207" cy="1100197"/>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7" name="Google Shape;220;p21"/>
            <p:cNvSpPr/>
            <p:nvPr/>
          </p:nvSpPr>
          <p:spPr>
            <a:xfrm rot="5400000">
              <a:off x="8313028" y="-170022"/>
              <a:ext cx="1456479" cy="1455815"/>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8" name="Google Shape;221;p21"/>
            <p:cNvSpPr/>
            <p:nvPr/>
          </p:nvSpPr>
          <p:spPr>
            <a:xfrm rot="5400000">
              <a:off x="8808806" y="1106179"/>
              <a:ext cx="863407" cy="863646"/>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grpSp>
      <p:grpSp>
        <p:nvGrpSpPr>
          <p:cNvPr id="9" name="Google Shape;222;p21"/>
          <p:cNvGrpSpPr>
            <a:grpSpLocks/>
          </p:cNvGrpSpPr>
          <p:nvPr/>
        </p:nvGrpSpPr>
        <p:grpSpPr bwMode="auto">
          <a:xfrm>
            <a:off x="-982663" y="4362450"/>
            <a:ext cx="2651126" cy="3330575"/>
            <a:chOff x="-982975" y="3271833"/>
            <a:chExt cx="2651036" cy="2497792"/>
          </a:xfrm>
        </p:grpSpPr>
        <p:sp>
          <p:nvSpPr>
            <p:cNvPr id="10" name="Google Shape;223;p21"/>
            <p:cNvSpPr/>
            <p:nvPr/>
          </p:nvSpPr>
          <p:spPr>
            <a:xfrm rot="-5400000">
              <a:off x="-982956" y="3271814"/>
              <a:ext cx="1662020" cy="1662057"/>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11" name="Google Shape;224;p21"/>
            <p:cNvSpPr/>
            <p:nvPr/>
          </p:nvSpPr>
          <p:spPr>
            <a:xfrm rot="-5400000">
              <a:off x="-184673" y="4528057"/>
              <a:ext cx="1241752" cy="1241383"/>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12" name="Google Shape;225;p21"/>
            <p:cNvSpPr/>
            <p:nvPr/>
          </p:nvSpPr>
          <p:spPr>
            <a:xfrm rot="-5400000">
              <a:off x="942804" y="4720537"/>
              <a:ext cx="725050" cy="725463"/>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grpSp>
      <p:sp>
        <p:nvSpPr>
          <p:cNvPr id="215" name="Google Shape;215;p21"/>
          <p:cNvSpPr txBox="1">
            <a:spLocks noGrp="1"/>
          </p:cNvSpPr>
          <p:nvPr>
            <p:ph type="subTitle" idx="1"/>
          </p:nvPr>
        </p:nvSpPr>
        <p:spPr>
          <a:xfrm>
            <a:off x="3276500" y="3110733"/>
            <a:ext cx="2573700" cy="10996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
        <p:nvSpPr>
          <p:cNvPr id="216" name="Google Shape;216;p21"/>
          <p:cNvSpPr txBox="1">
            <a:spLocks noGrp="1"/>
          </p:cNvSpPr>
          <p:nvPr>
            <p:ph type="title"/>
          </p:nvPr>
        </p:nvSpPr>
        <p:spPr>
          <a:xfrm>
            <a:off x="2727475" y="2402367"/>
            <a:ext cx="3672000" cy="536400"/>
          </a:xfrm>
          <a:prstGeom prst="rect">
            <a:avLst/>
          </a:prstGeom>
        </p:spPr>
        <p:txBody>
          <a:bodyPr spcFirstLastPara="1" anchor="ctr">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217" name="Google Shape;217;p21"/>
          <p:cNvSpPr txBox="1">
            <a:spLocks noGrp="1"/>
          </p:cNvSpPr>
          <p:nvPr>
            <p:ph type="title" idx="2"/>
          </p:nvPr>
        </p:nvSpPr>
        <p:spPr>
          <a:xfrm>
            <a:off x="870350" y="1028792"/>
            <a:ext cx="7386300" cy="1121600"/>
          </a:xfrm>
          <a:prstGeom prst="rect">
            <a:avLst/>
          </a:prstGeom>
        </p:spPr>
        <p:txBody>
          <a:bodyPr spcFirstLastPara="1" anchor="ctr">
            <a:noAutofit/>
          </a:bodyPr>
          <a:lstStyle>
            <a:lvl1pPr lvl="0" algn="ctr" rtl="0">
              <a:lnSpc>
                <a:spcPct val="90000"/>
              </a:lnSpc>
              <a:spcBef>
                <a:spcPts val="0"/>
              </a:spcBef>
              <a:spcAft>
                <a:spcPts val="0"/>
              </a:spcAft>
              <a:buSzPts val="4200"/>
              <a:buNone/>
              <a:defRPr sz="4000"/>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Tree>
    <p:extLst>
      <p:ext uri="{BB962C8B-B14F-4D97-AF65-F5344CB8AC3E}">
        <p14:creationId xmlns:p14="http://schemas.microsoft.com/office/powerpoint/2010/main" val="2282027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esign 7">
  <p:cSld name="Design 7">
    <p:spTree>
      <p:nvGrpSpPr>
        <p:cNvPr id="1" name="Shape 226"/>
        <p:cNvGrpSpPr/>
        <p:nvPr/>
      </p:nvGrpSpPr>
      <p:grpSpPr>
        <a:xfrm>
          <a:off x="0" y="0"/>
          <a:ext cx="0" cy="0"/>
          <a:chOff x="0" y="0"/>
          <a:chExt cx="0" cy="0"/>
        </a:xfrm>
      </p:grpSpPr>
      <p:grpSp>
        <p:nvGrpSpPr>
          <p:cNvPr id="5" name="Google Shape;227;p22"/>
          <p:cNvGrpSpPr>
            <a:grpSpLocks/>
          </p:cNvGrpSpPr>
          <p:nvPr/>
        </p:nvGrpSpPr>
        <p:grpSpPr bwMode="auto">
          <a:xfrm>
            <a:off x="-746125" y="4359275"/>
            <a:ext cx="2276475" cy="3432175"/>
            <a:chOff x="-745675" y="3269075"/>
            <a:chExt cx="2276175" cy="2574300"/>
          </a:xfrm>
        </p:grpSpPr>
        <p:sp>
          <p:nvSpPr>
            <p:cNvPr id="6" name="Google Shape;228;p22"/>
            <p:cNvSpPr/>
            <p:nvPr/>
          </p:nvSpPr>
          <p:spPr>
            <a:xfrm>
              <a:off x="-745675" y="3269075"/>
              <a:ext cx="1512689" cy="1512193"/>
            </a:xfrm>
            <a:prstGeom prst="ellipse">
              <a:avLst/>
            </a:pr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7" name="Google Shape;229;p22"/>
            <p:cNvSpPr/>
            <p:nvPr/>
          </p:nvSpPr>
          <p:spPr>
            <a:xfrm>
              <a:off x="-294884" y="4382383"/>
              <a:ext cx="1061898" cy="1062107"/>
            </a:xfrm>
            <a:prstGeom prst="ellipse">
              <a:avLst/>
            </a:pr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8" name="Google Shape;230;p22"/>
            <p:cNvSpPr/>
            <p:nvPr/>
          </p:nvSpPr>
          <p:spPr>
            <a:xfrm>
              <a:off x="468603" y="4781268"/>
              <a:ext cx="1061897" cy="1062107"/>
            </a:xfrm>
            <a:prstGeom prst="ellipse">
              <a:avLst/>
            </a:pr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grpSp>
      <p:grpSp>
        <p:nvGrpSpPr>
          <p:cNvPr id="9" name="Google Shape;231;p22"/>
          <p:cNvGrpSpPr>
            <a:grpSpLocks/>
          </p:cNvGrpSpPr>
          <p:nvPr/>
        </p:nvGrpSpPr>
        <p:grpSpPr bwMode="auto">
          <a:xfrm>
            <a:off x="-1243013" y="-1023938"/>
            <a:ext cx="2403476" cy="4005263"/>
            <a:chOff x="-1222225" y="-641575"/>
            <a:chExt cx="2196700" cy="2746544"/>
          </a:xfrm>
        </p:grpSpPr>
        <p:sp>
          <p:nvSpPr>
            <p:cNvPr id="10" name="Google Shape;232;p22"/>
            <p:cNvSpPr>
              <a:spLocks noChangeArrowheads="1"/>
            </p:cNvSpPr>
            <p:nvPr/>
          </p:nvSpPr>
          <p:spPr bwMode="auto">
            <a:xfrm>
              <a:off x="-538839" y="-641575"/>
              <a:ext cx="1513314" cy="1512069"/>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Google Shape;233;p22"/>
            <p:cNvSpPr>
              <a:spLocks noChangeArrowheads="1"/>
            </p:cNvSpPr>
            <p:nvPr/>
          </p:nvSpPr>
          <p:spPr bwMode="auto">
            <a:xfrm>
              <a:off x="-1222225" y="212978"/>
              <a:ext cx="1513314" cy="1512069"/>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2" name="Google Shape;234;p22"/>
            <p:cNvSpPr>
              <a:spLocks noChangeArrowheads="1"/>
            </p:cNvSpPr>
            <p:nvPr/>
          </p:nvSpPr>
          <p:spPr bwMode="auto">
            <a:xfrm>
              <a:off x="-338612" y="1356011"/>
              <a:ext cx="750128" cy="748958"/>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13" name="Google Shape;238;p22"/>
          <p:cNvSpPr/>
          <p:nvPr/>
        </p:nvSpPr>
        <p:spPr>
          <a:xfrm rot="18616921">
            <a:off x="7104063" y="-195263"/>
            <a:ext cx="825500" cy="619125"/>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14" name="Google Shape;239;p22"/>
          <p:cNvSpPr/>
          <p:nvPr/>
        </p:nvSpPr>
        <p:spPr>
          <a:xfrm rot="18616253">
            <a:off x="7435850" y="-333375"/>
            <a:ext cx="1287463" cy="963613"/>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15" name="Google Shape;240;p22"/>
          <p:cNvSpPr/>
          <p:nvPr/>
        </p:nvSpPr>
        <p:spPr>
          <a:xfrm rot="18616999">
            <a:off x="8002587" y="-12700"/>
            <a:ext cx="1719263" cy="1290638"/>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235" name="Google Shape;235;p22"/>
          <p:cNvSpPr txBox="1">
            <a:spLocks noGrp="1"/>
          </p:cNvSpPr>
          <p:nvPr>
            <p:ph type="title"/>
          </p:nvPr>
        </p:nvSpPr>
        <p:spPr>
          <a:xfrm>
            <a:off x="1101100" y="1171619"/>
            <a:ext cx="4521600" cy="1377200"/>
          </a:xfrm>
          <a:prstGeom prst="rect">
            <a:avLst/>
          </a:prstGeom>
        </p:spPr>
        <p:txBody>
          <a:bodyPr spcFirstLastPara="1" anchor="ctr">
            <a:noAutofit/>
          </a:bodyPr>
          <a:lstStyle>
            <a:lvl1pPr lvl="0" algn="ctr" rtl="0">
              <a:lnSpc>
                <a:spcPct val="90000"/>
              </a:lnSpc>
              <a:spcBef>
                <a:spcPts val="0"/>
              </a:spcBef>
              <a:spcAft>
                <a:spcPts val="0"/>
              </a:spcAft>
              <a:buSzPts val="4200"/>
              <a:buNone/>
              <a:defRPr>
                <a:solidFill>
                  <a:schemeClr val="accent2"/>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236" name="Google Shape;236;p22"/>
          <p:cNvSpPr txBox="1">
            <a:spLocks noGrp="1"/>
          </p:cNvSpPr>
          <p:nvPr>
            <p:ph type="subTitle" idx="1"/>
          </p:nvPr>
        </p:nvSpPr>
        <p:spPr>
          <a:xfrm>
            <a:off x="1810825" y="3255499"/>
            <a:ext cx="3110100" cy="10096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sz="1200">
                <a:solidFill>
                  <a:schemeClr val="dk1"/>
                </a:solidFill>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
        <p:nvSpPr>
          <p:cNvPr id="237" name="Google Shape;237;p22"/>
          <p:cNvSpPr txBox="1">
            <a:spLocks noGrp="1"/>
          </p:cNvSpPr>
          <p:nvPr>
            <p:ph type="title" idx="2"/>
          </p:nvPr>
        </p:nvSpPr>
        <p:spPr>
          <a:xfrm>
            <a:off x="1612775" y="2640100"/>
            <a:ext cx="3506400" cy="536400"/>
          </a:xfrm>
          <a:prstGeom prst="rect">
            <a:avLst/>
          </a:prstGeom>
        </p:spPr>
        <p:txBody>
          <a:bodyPr spcFirstLastPara="1" anchor="ctr">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Tree>
    <p:extLst>
      <p:ext uri="{BB962C8B-B14F-4D97-AF65-F5344CB8AC3E}">
        <p14:creationId xmlns:p14="http://schemas.microsoft.com/office/powerpoint/2010/main" val="1280792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esign 8">
  <p:cSld name="Design 8">
    <p:spTree>
      <p:nvGrpSpPr>
        <p:cNvPr id="1" name="Shape 241"/>
        <p:cNvGrpSpPr/>
        <p:nvPr/>
      </p:nvGrpSpPr>
      <p:grpSpPr>
        <a:xfrm>
          <a:off x="0" y="0"/>
          <a:ext cx="0" cy="0"/>
          <a:chOff x="0" y="0"/>
          <a:chExt cx="0" cy="0"/>
        </a:xfrm>
      </p:grpSpPr>
      <p:grpSp>
        <p:nvGrpSpPr>
          <p:cNvPr id="5" name="Google Shape;245;p23"/>
          <p:cNvGrpSpPr>
            <a:grpSpLocks/>
          </p:cNvGrpSpPr>
          <p:nvPr/>
        </p:nvGrpSpPr>
        <p:grpSpPr bwMode="auto">
          <a:xfrm rot="9000073">
            <a:off x="7183438" y="-1463675"/>
            <a:ext cx="2397125" cy="3746500"/>
            <a:chOff x="-638175" y="3290095"/>
            <a:chExt cx="2195761" cy="2574681"/>
          </a:xfrm>
        </p:grpSpPr>
        <p:sp>
          <p:nvSpPr>
            <p:cNvPr id="6" name="Google Shape;246;p23"/>
            <p:cNvSpPr>
              <a:spLocks noChangeArrowheads="1"/>
            </p:cNvSpPr>
            <p:nvPr/>
          </p:nvSpPr>
          <p:spPr bwMode="auto">
            <a:xfrm>
              <a:off x="-641951" y="3319025"/>
              <a:ext cx="1512312" cy="1512080"/>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Google Shape;247;p23"/>
            <p:cNvSpPr>
              <a:spLocks noChangeArrowheads="1"/>
            </p:cNvSpPr>
            <p:nvPr/>
          </p:nvSpPr>
          <p:spPr bwMode="auto">
            <a:xfrm>
              <a:off x="274758" y="4516620"/>
              <a:ext cx="580204" cy="579304"/>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Google Shape;248;p23"/>
            <p:cNvSpPr>
              <a:spLocks noChangeArrowheads="1"/>
            </p:cNvSpPr>
            <p:nvPr/>
          </p:nvSpPr>
          <p:spPr bwMode="auto">
            <a:xfrm>
              <a:off x="485408" y="4787719"/>
              <a:ext cx="1089156" cy="1088785"/>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eaLnBrk="1" hangingPunct="1">
                <a:buClr>
                  <a:srgbClr val="000000"/>
                </a:buClr>
                <a:buFont typeface="Arial" panose="020B0604020202020204" pitchFamily="34" charset="0"/>
                <a:buNone/>
                <a:defRPr/>
              </a:pPr>
              <a:endParaRPr lang="vi-VN" altLang="vi-VN"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9" name="Google Shape;249;p23"/>
          <p:cNvGrpSpPr>
            <a:grpSpLocks/>
          </p:cNvGrpSpPr>
          <p:nvPr/>
        </p:nvGrpSpPr>
        <p:grpSpPr bwMode="auto">
          <a:xfrm rot="2043268">
            <a:off x="-688975" y="-1503363"/>
            <a:ext cx="2414588" cy="3960813"/>
            <a:chOff x="-1222225" y="-641575"/>
            <a:chExt cx="2196700" cy="2703650"/>
          </a:xfrm>
        </p:grpSpPr>
        <p:sp>
          <p:nvSpPr>
            <p:cNvPr id="10" name="Google Shape;250;p23"/>
            <p:cNvSpPr/>
            <p:nvPr/>
          </p:nvSpPr>
          <p:spPr>
            <a:xfrm>
              <a:off x="-556514" y="-641102"/>
              <a:ext cx="1512127" cy="1512744"/>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11" name="Google Shape;251;p23"/>
            <p:cNvSpPr/>
            <p:nvPr/>
          </p:nvSpPr>
          <p:spPr>
            <a:xfrm>
              <a:off x="-1222641" y="212033"/>
              <a:ext cx="1512127" cy="1512744"/>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12" name="Google Shape;252;p23"/>
            <p:cNvSpPr/>
            <p:nvPr/>
          </p:nvSpPr>
          <p:spPr>
            <a:xfrm>
              <a:off x="-296890" y="1396318"/>
              <a:ext cx="662910" cy="663180"/>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grpSp>
      <p:sp>
        <p:nvSpPr>
          <p:cNvPr id="242" name="Google Shape;242;p23"/>
          <p:cNvSpPr txBox="1">
            <a:spLocks noGrp="1"/>
          </p:cNvSpPr>
          <p:nvPr>
            <p:ph type="title"/>
          </p:nvPr>
        </p:nvSpPr>
        <p:spPr>
          <a:xfrm>
            <a:off x="1939100" y="1157800"/>
            <a:ext cx="5257500" cy="1417200"/>
          </a:xfrm>
          <a:prstGeom prst="rect">
            <a:avLst/>
          </a:prstGeom>
        </p:spPr>
        <p:txBody>
          <a:bodyPr spcFirstLastPara="1" anchor="ctr">
            <a:noAutofit/>
          </a:bodyPr>
          <a:lstStyle>
            <a:lvl1pPr lvl="0" algn="ctr" rtl="0">
              <a:lnSpc>
                <a:spcPct val="90000"/>
              </a:lnSpc>
              <a:spcBef>
                <a:spcPts val="0"/>
              </a:spcBef>
              <a:spcAft>
                <a:spcPts val="0"/>
              </a:spcAft>
              <a:buSzPts val="4200"/>
              <a:buNone/>
              <a:defRPr>
                <a:solidFill>
                  <a:schemeClr val="accent2"/>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
        <p:nvSpPr>
          <p:cNvPr id="243" name="Google Shape;243;p23"/>
          <p:cNvSpPr txBox="1">
            <a:spLocks noGrp="1"/>
          </p:cNvSpPr>
          <p:nvPr>
            <p:ph type="subTitle" idx="1"/>
          </p:nvPr>
        </p:nvSpPr>
        <p:spPr>
          <a:xfrm>
            <a:off x="3016850" y="3255499"/>
            <a:ext cx="3110100" cy="10096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sz="1200">
                <a:solidFill>
                  <a:schemeClr val="dk1"/>
                </a:solidFill>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
        <p:nvSpPr>
          <p:cNvPr id="244" name="Google Shape;244;p23"/>
          <p:cNvSpPr txBox="1">
            <a:spLocks noGrp="1"/>
          </p:cNvSpPr>
          <p:nvPr>
            <p:ph type="title" idx="2"/>
          </p:nvPr>
        </p:nvSpPr>
        <p:spPr>
          <a:xfrm>
            <a:off x="2818800" y="2640100"/>
            <a:ext cx="3506400" cy="536400"/>
          </a:xfrm>
          <a:prstGeom prst="rect">
            <a:avLst/>
          </a:prstGeom>
        </p:spPr>
        <p:txBody>
          <a:bodyPr spcFirstLastPara="1" anchor="ctr">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a:endParaRPr/>
          </a:p>
        </p:txBody>
      </p:sp>
    </p:spTree>
    <p:extLst>
      <p:ext uri="{BB962C8B-B14F-4D97-AF65-F5344CB8AC3E}">
        <p14:creationId xmlns:p14="http://schemas.microsoft.com/office/powerpoint/2010/main" val="1550134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1122400"/>
            <a:ext cx="6858130" cy="2387680"/>
          </a:xfrm>
          <a:prstGeom prst="rect">
            <a:avLst/>
          </a:prstGeom>
        </p:spPr>
        <p:txBody>
          <a:bodyPr anchor="b"/>
          <a:lstStyle>
            <a:lvl1pPr algn="ctr">
              <a:defRPr sz="4499"/>
            </a:lvl1pPr>
          </a:lstStyle>
          <a:p>
            <a:r>
              <a:rPr lang="zh-CN" altLang="en-US"/>
              <a:t>单击此处编辑母版标题样式</a:t>
            </a:r>
          </a:p>
        </p:txBody>
      </p:sp>
      <p:sp>
        <p:nvSpPr>
          <p:cNvPr id="3" name="副标题 2"/>
          <p:cNvSpPr>
            <a:spLocks noGrp="1"/>
          </p:cNvSpPr>
          <p:nvPr>
            <p:ph type="subTitle" idx="1"/>
          </p:nvPr>
        </p:nvSpPr>
        <p:spPr>
          <a:xfrm>
            <a:off x="1143022" y="3602158"/>
            <a:ext cx="6858130" cy="1655817"/>
          </a:xfrm>
          <a:prstGeom prst="rect">
            <a:avLst/>
          </a:prstGeom>
        </p:spPr>
        <p:txBody>
          <a:bodyPr/>
          <a:lstStyle>
            <a:lvl1pPr marL="0" indent="0" algn="ctr">
              <a:buNone/>
              <a:defRPr sz="1801"/>
            </a:lvl1pPr>
            <a:lvl2pPr marL="342960" indent="0" algn="ctr">
              <a:buNone/>
              <a:defRPr sz="1499"/>
            </a:lvl2pPr>
            <a:lvl3pPr marL="685921" indent="0" algn="ctr">
              <a:buNone/>
              <a:defRPr sz="1349"/>
            </a:lvl3pPr>
            <a:lvl4pPr marL="1028881" indent="0" algn="ctr">
              <a:buNone/>
              <a:defRPr sz="1199"/>
            </a:lvl4pPr>
            <a:lvl5pPr marL="1371495" indent="0" algn="ctr">
              <a:buNone/>
              <a:defRPr sz="1199"/>
            </a:lvl5pPr>
            <a:lvl6pPr marL="1714456" indent="0" algn="ctr">
              <a:buNone/>
              <a:defRPr sz="1199"/>
            </a:lvl6pPr>
            <a:lvl7pPr marL="2057416" indent="0" algn="ctr">
              <a:buNone/>
              <a:defRPr sz="1199"/>
            </a:lvl7pPr>
            <a:lvl8pPr marL="2400376" indent="0" algn="ctr">
              <a:buNone/>
              <a:defRPr sz="1199"/>
            </a:lvl8pPr>
            <a:lvl9pPr marL="2743337" indent="0" algn="ctr">
              <a:buNone/>
              <a:defRPr sz="1199"/>
            </a:lvl9pPr>
          </a:lstStyle>
          <a:p>
            <a:r>
              <a:rPr lang="zh-CN" altLang="en-US"/>
              <a:t>单击此处编辑母版副标题样式</a:t>
            </a:r>
          </a:p>
        </p:txBody>
      </p:sp>
    </p:spTree>
    <p:extLst>
      <p:ext uri="{BB962C8B-B14F-4D97-AF65-F5344CB8AC3E}">
        <p14:creationId xmlns:p14="http://schemas.microsoft.com/office/powerpoint/2010/main" val="2354065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98996"/>
            <a:ext cx="4485050"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249170" y="1158127"/>
            <a:ext cx="4485050"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92649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99" y="1709795"/>
            <a:ext cx="7886849" cy="2852833"/>
          </a:xfrm>
          <a:prstGeom prst="rect">
            <a:avLst/>
          </a:prstGeom>
        </p:spPr>
        <p:txBody>
          <a:bodyPr anchor="b"/>
          <a:lstStyle>
            <a:lvl1pPr>
              <a:defRPr sz="4499"/>
            </a:lvl1pPr>
          </a:lstStyle>
          <a:p>
            <a:r>
              <a:rPr lang="zh-CN" altLang="en-US"/>
              <a:t>单击此处编辑母版标题样式</a:t>
            </a:r>
          </a:p>
        </p:txBody>
      </p:sp>
      <p:sp>
        <p:nvSpPr>
          <p:cNvPr id="3" name="文本占位符 2"/>
          <p:cNvSpPr>
            <a:spLocks noGrp="1"/>
          </p:cNvSpPr>
          <p:nvPr>
            <p:ph type="body" idx="1"/>
          </p:nvPr>
        </p:nvSpPr>
        <p:spPr>
          <a:xfrm>
            <a:off x="623899" y="4589617"/>
            <a:ext cx="7886849" cy="1500237"/>
          </a:xfrm>
          <a:prstGeom prst="rect">
            <a:avLst/>
          </a:prstGeom>
        </p:spPr>
        <p:txBody>
          <a:bodyPr/>
          <a:lstStyle>
            <a:lvl1pPr marL="0" indent="0">
              <a:buNone/>
              <a:defRPr sz="1801">
                <a:solidFill>
                  <a:schemeClr val="tx1">
                    <a:tint val="75000"/>
                  </a:schemeClr>
                </a:solidFill>
              </a:defRPr>
            </a:lvl1pPr>
            <a:lvl2pPr marL="342960" indent="0">
              <a:buNone/>
              <a:defRPr sz="1499">
                <a:solidFill>
                  <a:schemeClr val="tx1">
                    <a:tint val="75000"/>
                  </a:schemeClr>
                </a:solidFill>
              </a:defRPr>
            </a:lvl2pPr>
            <a:lvl3pPr marL="685921" indent="0">
              <a:buNone/>
              <a:defRPr sz="1349">
                <a:solidFill>
                  <a:schemeClr val="tx1">
                    <a:tint val="75000"/>
                  </a:schemeClr>
                </a:solidFill>
              </a:defRPr>
            </a:lvl3pPr>
            <a:lvl4pPr marL="1028881" indent="0">
              <a:buNone/>
              <a:defRPr sz="1199">
                <a:solidFill>
                  <a:schemeClr val="tx1">
                    <a:tint val="75000"/>
                  </a:schemeClr>
                </a:solidFill>
              </a:defRPr>
            </a:lvl4pPr>
            <a:lvl5pPr marL="1371495" indent="0">
              <a:buNone/>
              <a:defRPr sz="1199">
                <a:solidFill>
                  <a:schemeClr val="tx1">
                    <a:tint val="75000"/>
                  </a:schemeClr>
                </a:solidFill>
              </a:defRPr>
            </a:lvl5pPr>
            <a:lvl6pPr marL="1714456" indent="0">
              <a:buNone/>
              <a:defRPr sz="1199">
                <a:solidFill>
                  <a:schemeClr val="tx1">
                    <a:tint val="75000"/>
                  </a:schemeClr>
                </a:solidFill>
              </a:defRPr>
            </a:lvl6pPr>
            <a:lvl7pPr marL="2057416" indent="0">
              <a:buNone/>
              <a:defRPr sz="1199">
                <a:solidFill>
                  <a:schemeClr val="tx1">
                    <a:tint val="75000"/>
                  </a:schemeClr>
                </a:solidFill>
              </a:defRPr>
            </a:lvl7pPr>
            <a:lvl8pPr marL="2400376" indent="0">
              <a:buNone/>
              <a:defRPr sz="1199">
                <a:solidFill>
                  <a:schemeClr val="tx1">
                    <a:tint val="75000"/>
                  </a:schemeClr>
                </a:solidFill>
              </a:defRPr>
            </a:lvl8pPr>
            <a:lvl9pPr marL="2743337" indent="0">
              <a:buNone/>
              <a:defRPr sz="1199">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338964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98996"/>
            <a:ext cx="4485050"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62" y="1825686"/>
            <a:ext cx="3886273"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38" y="1825686"/>
            <a:ext cx="3886273"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39095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54593" y="2469198"/>
            <a:ext cx="140589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91389" tIns="45695" rIns="91389" bIns="45695">
            <a:noAutofit/>
          </a:bodyPr>
          <a:lstStyle/>
          <a:p>
            <a:pPr lvl="0"/>
            <a:endParaRPr lang="zh-CN" altLang="en-US" noProof="0"/>
          </a:p>
        </p:txBody>
      </p:sp>
      <p:sp>
        <p:nvSpPr>
          <p:cNvPr id="11" name="图片占位符 10"/>
          <p:cNvSpPr>
            <a:spLocks noGrp="1"/>
          </p:cNvSpPr>
          <p:nvPr>
            <p:ph type="pic" sz="quarter" idx="11"/>
          </p:nvPr>
        </p:nvSpPr>
        <p:spPr>
          <a:xfrm>
            <a:off x="3874908" y="2469198"/>
            <a:ext cx="140589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91389" tIns="45695" rIns="91389" bIns="45695">
            <a:noAutofit/>
          </a:bodyPr>
          <a:lstStyle/>
          <a:p>
            <a:pPr lvl="0"/>
            <a:endParaRPr lang="zh-CN" altLang="en-US" noProof="0"/>
          </a:p>
        </p:txBody>
      </p:sp>
      <p:sp>
        <p:nvSpPr>
          <p:cNvPr id="12" name="图片占位符 11"/>
          <p:cNvSpPr>
            <a:spLocks noGrp="1"/>
          </p:cNvSpPr>
          <p:nvPr>
            <p:ph type="pic" sz="quarter" idx="12"/>
          </p:nvPr>
        </p:nvSpPr>
        <p:spPr>
          <a:xfrm>
            <a:off x="6395223" y="2469198"/>
            <a:ext cx="140589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91389" tIns="45695" rIns="91389" bIns="45695">
            <a:noAutofit/>
          </a:bodyPr>
          <a:lstStyle/>
          <a:p>
            <a:pPr lvl="0"/>
            <a:endParaRPr lang="zh-CN" altLang="en-US" noProof="0"/>
          </a:p>
        </p:txBody>
      </p:sp>
    </p:spTree>
    <p:extLst>
      <p:ext uri="{BB962C8B-B14F-4D97-AF65-F5344CB8AC3E}">
        <p14:creationId xmlns:p14="http://schemas.microsoft.com/office/powerpoint/2010/main" val="1579142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3" y="365138"/>
            <a:ext cx="788684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90098" y="1778497"/>
            <a:ext cx="3655249"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4" name="内容占位符 3"/>
          <p:cNvSpPr>
            <a:spLocks noGrp="1"/>
          </p:cNvSpPr>
          <p:nvPr>
            <p:ph sz="half" idx="2"/>
          </p:nvPr>
        </p:nvSpPr>
        <p:spPr>
          <a:xfrm>
            <a:off x="890098" y="2665468"/>
            <a:ext cx="365524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92" y="1778497"/>
            <a:ext cx="3673251"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6" name="内容占位符 5"/>
          <p:cNvSpPr>
            <a:spLocks noGrp="1"/>
          </p:cNvSpPr>
          <p:nvPr>
            <p:ph sz="quarter" idx="4"/>
          </p:nvPr>
        </p:nvSpPr>
        <p:spPr>
          <a:xfrm>
            <a:off x="4692792" y="2665468"/>
            <a:ext cx="3673251"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99003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98996"/>
            <a:ext cx="4485050"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36754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645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457216"/>
            <a:ext cx="2949233" cy="1600253"/>
          </a:xfrm>
          <a:prstGeom prst="rect">
            <a:avLst/>
          </a:prstGeom>
        </p:spPr>
        <p:txBody>
          <a:bodyPr anchor="b"/>
          <a:lstStyle>
            <a:lvl1pPr>
              <a:defRPr sz="2401"/>
            </a:lvl1pPr>
          </a:lstStyle>
          <a:p>
            <a:r>
              <a:rPr lang="zh-CN" altLang="en-US"/>
              <a:t>单击此处编辑母版标题样式</a:t>
            </a:r>
          </a:p>
        </p:txBody>
      </p:sp>
      <p:sp>
        <p:nvSpPr>
          <p:cNvPr id="3" name="内容占位符 2"/>
          <p:cNvSpPr>
            <a:spLocks noGrp="1"/>
          </p:cNvSpPr>
          <p:nvPr>
            <p:ph idx="1"/>
          </p:nvPr>
        </p:nvSpPr>
        <p:spPr>
          <a:xfrm>
            <a:off x="3887465" y="987458"/>
            <a:ext cx="4629238" cy="4873788"/>
          </a:xfrm>
          <a:prstGeom prst="rect">
            <a:avLst/>
          </a:prstGeom>
        </p:spPr>
        <p:txBody>
          <a:bodyPr/>
          <a:lstStyle>
            <a:lvl1pPr>
              <a:defRPr sz="2401"/>
            </a:lvl1pPr>
            <a:lvl2pPr>
              <a:defRPr sz="2101"/>
            </a:lvl2pPr>
            <a:lvl3pPr>
              <a:defRPr sz="1801"/>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3" y="2057469"/>
            <a:ext cx="2949233" cy="3811716"/>
          </a:xfrm>
          <a:prstGeom prst="rect">
            <a:avLst/>
          </a:prstGeom>
        </p:spPr>
        <p:txBody>
          <a:bodyPr/>
          <a:lstStyle>
            <a:lvl1pPr marL="0" indent="0">
              <a:buNone/>
              <a:defRPr sz="1199"/>
            </a:lvl1pPr>
            <a:lvl2pPr marL="342960" indent="0">
              <a:buNone/>
              <a:defRPr sz="1049"/>
            </a:lvl2pPr>
            <a:lvl3pPr marL="685921" indent="0">
              <a:buNone/>
              <a:defRPr sz="899"/>
            </a:lvl3pPr>
            <a:lvl4pPr marL="1028881" indent="0">
              <a:buNone/>
              <a:defRPr sz="749"/>
            </a:lvl4pPr>
            <a:lvl5pPr marL="1371495" indent="0">
              <a:buNone/>
              <a:defRPr sz="749"/>
            </a:lvl5pPr>
            <a:lvl6pPr marL="1714456" indent="0">
              <a:buNone/>
              <a:defRPr sz="749"/>
            </a:lvl6pPr>
            <a:lvl7pPr marL="2057416" indent="0">
              <a:buNone/>
              <a:defRPr sz="749"/>
            </a:lvl7pPr>
            <a:lvl8pPr marL="2400376" indent="0">
              <a:buNone/>
              <a:defRPr sz="749"/>
            </a:lvl8pPr>
            <a:lvl9pPr marL="2743337" indent="0">
              <a:buNone/>
              <a:defRPr sz="749"/>
            </a:lvl9pPr>
          </a:lstStyle>
          <a:p>
            <a:pPr lvl="0"/>
            <a:r>
              <a:rPr lang="zh-CN" altLang="en-US"/>
              <a:t>单击此处编辑母版文本样式</a:t>
            </a:r>
          </a:p>
        </p:txBody>
      </p:sp>
    </p:spTree>
    <p:extLst>
      <p:ext uri="{BB962C8B-B14F-4D97-AF65-F5344CB8AC3E}">
        <p14:creationId xmlns:p14="http://schemas.microsoft.com/office/powerpoint/2010/main" val="1275852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457216"/>
            <a:ext cx="3124071" cy="1600253"/>
          </a:xfrm>
          <a:prstGeom prst="rect">
            <a:avLst/>
          </a:prstGeom>
        </p:spPr>
        <p:txBody>
          <a:bodyPr anchor="b"/>
          <a:lstStyle>
            <a:lvl1pPr>
              <a:defRPr sz="2401"/>
            </a:lvl1pPr>
          </a:lstStyle>
          <a:p>
            <a:r>
              <a:rPr lang="zh-CN" altLang="en-US"/>
              <a:t>单击此处编辑母版标题样式</a:t>
            </a:r>
          </a:p>
        </p:txBody>
      </p:sp>
      <p:sp>
        <p:nvSpPr>
          <p:cNvPr id="3" name="图片占位符 2"/>
          <p:cNvSpPr>
            <a:spLocks noGrp="1"/>
          </p:cNvSpPr>
          <p:nvPr>
            <p:ph type="pic" idx="1"/>
          </p:nvPr>
        </p:nvSpPr>
        <p:spPr>
          <a:xfrm>
            <a:off x="3887465" y="457216"/>
            <a:ext cx="4629238" cy="5404031"/>
          </a:xfrm>
          <a:prstGeom prst="rect">
            <a:avLst/>
          </a:prstGeom>
        </p:spPr>
        <p:txBody>
          <a:bodyPr/>
          <a:lstStyle>
            <a:lvl1pPr marL="0" indent="0">
              <a:buNone/>
              <a:defRPr sz="2401"/>
            </a:lvl1pPr>
            <a:lvl2pPr marL="342960" indent="0">
              <a:buNone/>
              <a:defRPr sz="2101"/>
            </a:lvl2pPr>
            <a:lvl3pPr marL="685921" indent="0">
              <a:buNone/>
              <a:defRPr sz="1801"/>
            </a:lvl3pPr>
            <a:lvl4pPr marL="1028881" indent="0">
              <a:buNone/>
              <a:defRPr sz="1499"/>
            </a:lvl4pPr>
            <a:lvl5pPr marL="1371495" indent="0">
              <a:buNone/>
              <a:defRPr sz="1499"/>
            </a:lvl5pPr>
            <a:lvl6pPr marL="1714456" indent="0">
              <a:buNone/>
              <a:defRPr sz="1499"/>
            </a:lvl6pPr>
            <a:lvl7pPr marL="2057416" indent="0">
              <a:buNone/>
              <a:defRPr sz="1499"/>
            </a:lvl7pPr>
            <a:lvl8pPr marL="2400376" indent="0">
              <a:buNone/>
              <a:defRPr sz="1499"/>
            </a:lvl8pPr>
            <a:lvl9pPr marL="2743337" indent="0">
              <a:buNone/>
              <a:defRPr sz="1499"/>
            </a:lvl9pPr>
          </a:lstStyle>
          <a:p>
            <a:pPr lvl="0"/>
            <a:endParaRPr lang="zh-CN" altLang="en-US" noProof="0"/>
          </a:p>
        </p:txBody>
      </p:sp>
      <p:sp>
        <p:nvSpPr>
          <p:cNvPr id="4" name="文本占位符 3"/>
          <p:cNvSpPr>
            <a:spLocks noGrp="1"/>
          </p:cNvSpPr>
          <p:nvPr>
            <p:ph type="body" sz="half" idx="2"/>
          </p:nvPr>
        </p:nvSpPr>
        <p:spPr>
          <a:xfrm>
            <a:off x="629853" y="2057469"/>
            <a:ext cx="3124071" cy="3811716"/>
          </a:xfrm>
          <a:prstGeom prst="rect">
            <a:avLst/>
          </a:prstGeom>
        </p:spPr>
        <p:txBody>
          <a:bodyPr/>
          <a:lstStyle>
            <a:lvl1pPr marL="0" indent="0">
              <a:buNone/>
              <a:defRPr sz="1499"/>
            </a:lvl1pPr>
            <a:lvl2pPr marL="342960" indent="0">
              <a:buNone/>
              <a:defRPr sz="1349"/>
            </a:lvl2pPr>
            <a:lvl3pPr marL="685921" indent="0">
              <a:buNone/>
              <a:defRPr sz="1199"/>
            </a:lvl3pPr>
            <a:lvl4pPr marL="1028881" indent="0">
              <a:buNone/>
              <a:defRPr sz="1049"/>
            </a:lvl4pPr>
            <a:lvl5pPr marL="1371495" indent="0">
              <a:buNone/>
              <a:defRPr sz="1049"/>
            </a:lvl5pPr>
            <a:lvl6pPr marL="1714456" indent="0">
              <a:buNone/>
              <a:defRPr sz="1049"/>
            </a:lvl6pPr>
            <a:lvl7pPr marL="2057416" indent="0">
              <a:buNone/>
              <a:defRPr sz="1049"/>
            </a:lvl7pPr>
            <a:lvl8pPr marL="2400376" indent="0">
              <a:buNone/>
              <a:defRPr sz="1049"/>
            </a:lvl8pPr>
            <a:lvl9pPr marL="2743337" indent="0">
              <a:buNone/>
              <a:defRPr sz="1049"/>
            </a:lvl9pPr>
          </a:lstStyle>
          <a:p>
            <a:pPr lvl="0"/>
            <a:r>
              <a:rPr lang="zh-CN" altLang="en-US"/>
              <a:t>单击此处编辑母版文本样式</a:t>
            </a:r>
          </a:p>
        </p:txBody>
      </p:sp>
    </p:spTree>
    <p:extLst>
      <p:ext uri="{BB962C8B-B14F-4D97-AF65-F5344CB8AC3E}">
        <p14:creationId xmlns:p14="http://schemas.microsoft.com/office/powerpoint/2010/main" val="19049448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98996"/>
            <a:ext cx="4485050"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249170" y="1158127"/>
            <a:ext cx="4485050"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59133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365138"/>
            <a:ext cx="1971712"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365138"/>
            <a:ext cx="5800835"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72815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62" y="1825686"/>
            <a:ext cx="3886273"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825686"/>
            <a:ext cx="3886273"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4076837"/>
            <a:ext cx="3886273"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10195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827487-0DE3-49C5-8A85-564CAB806A38}" type="slidenum">
              <a:rPr lang="en-US" altLang="vi-VN"/>
              <a:pPr>
                <a:defRPr/>
              </a:pPr>
              <a:t>‹#›</a:t>
            </a:fld>
            <a:endParaRPr lang="en-US" altLang="vi-VN"/>
          </a:p>
        </p:txBody>
      </p:sp>
    </p:spTree>
    <p:extLst>
      <p:ext uri="{BB962C8B-B14F-4D97-AF65-F5344CB8AC3E}">
        <p14:creationId xmlns:p14="http://schemas.microsoft.com/office/powerpoint/2010/main" val="4165777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E566AC-114F-4C94-AB20-B133AD2C58BF}" type="slidenum">
              <a:rPr lang="en-US" altLang="vi-VN"/>
              <a:pPr>
                <a:defRPr/>
              </a:pPr>
              <a:t>‹#›</a:t>
            </a:fld>
            <a:endParaRPr lang="en-US" altLang="vi-VN"/>
          </a:p>
        </p:txBody>
      </p:sp>
    </p:spTree>
    <p:extLst>
      <p:ext uri="{BB962C8B-B14F-4D97-AF65-F5344CB8AC3E}">
        <p14:creationId xmlns:p14="http://schemas.microsoft.com/office/powerpoint/2010/main" val="917330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F2877C-9971-4357-8133-240D4176AAF7}" type="slidenum">
              <a:rPr lang="en-US" altLang="vi-VN"/>
              <a:pPr>
                <a:defRPr/>
              </a:pPr>
              <a:t>‹#›</a:t>
            </a:fld>
            <a:endParaRPr lang="en-US" altLang="vi-VN"/>
          </a:p>
        </p:txBody>
      </p:sp>
    </p:spTree>
    <p:extLst>
      <p:ext uri="{BB962C8B-B14F-4D97-AF65-F5344CB8AC3E}">
        <p14:creationId xmlns:p14="http://schemas.microsoft.com/office/powerpoint/2010/main" val="3805570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52E024-B76E-493E-865B-49A58FF8B225}" type="slidenum">
              <a:rPr lang="en-US" altLang="vi-VN"/>
              <a:pPr>
                <a:defRPr/>
              </a:pPr>
              <a:t>‹#›</a:t>
            </a:fld>
            <a:endParaRPr lang="en-US" altLang="vi-VN"/>
          </a:p>
        </p:txBody>
      </p:sp>
    </p:spTree>
    <p:extLst>
      <p:ext uri="{BB962C8B-B14F-4D97-AF65-F5344CB8AC3E}">
        <p14:creationId xmlns:p14="http://schemas.microsoft.com/office/powerpoint/2010/main" val="4024075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29150"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D2EDDD6-AC26-4CA3-ABE9-F2F13F8E7B73}" type="slidenum">
              <a:rPr lang="en-US" altLang="vi-VN"/>
              <a:pPr>
                <a:defRPr/>
              </a:pPr>
              <a:t>‹#›</a:t>
            </a:fld>
            <a:endParaRPr lang="en-US" altLang="vi-VN"/>
          </a:p>
        </p:txBody>
      </p:sp>
    </p:spTree>
    <p:extLst>
      <p:ext uri="{BB962C8B-B14F-4D97-AF65-F5344CB8AC3E}">
        <p14:creationId xmlns:p14="http://schemas.microsoft.com/office/powerpoint/2010/main" val="27006248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3.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2" y="3"/>
            <a:ext cx="9144002"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cSld>
  <p:clrMap bg1="lt1" tx1="dk1" bg2="lt2" tx2="dk2" accent1="accent1" accent2="accent2" accent3="accent3" accent4="accent4" accent5="accent5" accent6="accent6" hlink="hlink" folHlink="folHlink"/>
  <p:sldLayoutIdLst>
    <p:sldLayoutId id="2147484944" r:id="rId1"/>
    <p:sldLayoutId id="2147484945" r:id="rId2"/>
    <p:sldLayoutId id="2147484946" r:id="rId3"/>
    <p:sldLayoutId id="2147484947" r:id="rId4"/>
  </p:sldLayoutIdLst>
  <p:txStyles>
    <p:titleStyle>
      <a:lvl1pPr algn="l" defTabSz="684213" rtl="0" eaLnBrk="0" fontAlgn="base" hangingPunct="0">
        <a:lnSpc>
          <a:spcPct val="90000"/>
        </a:lnSpc>
        <a:spcBef>
          <a:spcPct val="0"/>
        </a:spcBef>
        <a:spcAft>
          <a:spcPct val="0"/>
        </a:spcAft>
        <a:defRPr sz="3300" kern="1200">
          <a:solidFill>
            <a:schemeClr val="tx1"/>
          </a:solidFill>
          <a:latin typeface="+mj-lt"/>
          <a:ea typeface="Microsoft YaHei" panose="020B0503020204020204" pitchFamily="34" charset="-122"/>
          <a:cs typeface="+mj-cs"/>
        </a:defRPr>
      </a:lvl1pPr>
      <a:lvl2pPr algn="l" defTabSz="684213" rtl="0" eaLnBrk="0" fontAlgn="base" hangingPunct="0">
        <a:lnSpc>
          <a:spcPct val="90000"/>
        </a:lnSpc>
        <a:spcBef>
          <a:spcPct val="0"/>
        </a:spcBef>
        <a:spcAft>
          <a:spcPct val="0"/>
        </a:spcAft>
        <a:defRPr sz="3300">
          <a:solidFill>
            <a:schemeClr val="tx1"/>
          </a:solidFill>
          <a:latin typeface="Arial" panose="020B0604020202020204" pitchFamily="34" charset="0"/>
          <a:ea typeface="Microsoft YaHei" panose="020B0503020204020204" pitchFamily="34" charset="-122"/>
        </a:defRPr>
      </a:lvl2pPr>
      <a:lvl3pPr algn="l" defTabSz="684213" rtl="0" eaLnBrk="0" fontAlgn="base" hangingPunct="0">
        <a:lnSpc>
          <a:spcPct val="90000"/>
        </a:lnSpc>
        <a:spcBef>
          <a:spcPct val="0"/>
        </a:spcBef>
        <a:spcAft>
          <a:spcPct val="0"/>
        </a:spcAft>
        <a:defRPr sz="3300">
          <a:solidFill>
            <a:schemeClr val="tx1"/>
          </a:solidFill>
          <a:latin typeface="Arial" panose="020B0604020202020204" pitchFamily="34" charset="0"/>
          <a:ea typeface="Microsoft YaHei" panose="020B0503020204020204" pitchFamily="34" charset="-122"/>
        </a:defRPr>
      </a:lvl3pPr>
      <a:lvl4pPr algn="l" defTabSz="684213" rtl="0" eaLnBrk="0" fontAlgn="base" hangingPunct="0">
        <a:lnSpc>
          <a:spcPct val="90000"/>
        </a:lnSpc>
        <a:spcBef>
          <a:spcPct val="0"/>
        </a:spcBef>
        <a:spcAft>
          <a:spcPct val="0"/>
        </a:spcAft>
        <a:defRPr sz="3300">
          <a:solidFill>
            <a:schemeClr val="tx1"/>
          </a:solidFill>
          <a:latin typeface="Arial" panose="020B0604020202020204" pitchFamily="34" charset="0"/>
          <a:ea typeface="Microsoft YaHei" panose="020B0503020204020204" pitchFamily="34" charset="-122"/>
        </a:defRPr>
      </a:lvl4pPr>
      <a:lvl5pPr algn="l" defTabSz="684213" rtl="0" eaLnBrk="0" fontAlgn="base" hangingPunct="0">
        <a:lnSpc>
          <a:spcPct val="90000"/>
        </a:lnSpc>
        <a:spcBef>
          <a:spcPct val="0"/>
        </a:spcBef>
        <a:spcAft>
          <a:spcPct val="0"/>
        </a:spcAft>
        <a:defRPr sz="3300">
          <a:solidFill>
            <a:schemeClr val="tx1"/>
          </a:solidFill>
          <a:latin typeface="Arial" panose="020B0604020202020204" pitchFamily="34" charset="0"/>
          <a:ea typeface="Microsoft YaHei" panose="020B0503020204020204" pitchFamily="34" charset="-122"/>
        </a:defRPr>
      </a:lvl5pPr>
      <a:lvl6pPr marL="457200" algn="l" defTabSz="684213" rtl="0" fontAlgn="base">
        <a:lnSpc>
          <a:spcPct val="90000"/>
        </a:lnSpc>
        <a:spcBef>
          <a:spcPct val="0"/>
        </a:spcBef>
        <a:spcAft>
          <a:spcPct val="0"/>
        </a:spcAft>
        <a:defRPr sz="3300">
          <a:solidFill>
            <a:schemeClr val="tx1"/>
          </a:solidFill>
          <a:latin typeface="Arial" panose="020B0604020202020204" pitchFamily="34" charset="0"/>
          <a:ea typeface="Microsoft YaHei" panose="020B0503020204020204" pitchFamily="34" charset="-122"/>
        </a:defRPr>
      </a:lvl6pPr>
      <a:lvl7pPr marL="914400" algn="l" defTabSz="684213" rtl="0" fontAlgn="base">
        <a:lnSpc>
          <a:spcPct val="90000"/>
        </a:lnSpc>
        <a:spcBef>
          <a:spcPct val="0"/>
        </a:spcBef>
        <a:spcAft>
          <a:spcPct val="0"/>
        </a:spcAft>
        <a:defRPr sz="3300">
          <a:solidFill>
            <a:schemeClr val="tx1"/>
          </a:solidFill>
          <a:latin typeface="Arial" panose="020B0604020202020204" pitchFamily="34" charset="0"/>
          <a:ea typeface="Microsoft YaHei" panose="020B0503020204020204" pitchFamily="34" charset="-122"/>
        </a:defRPr>
      </a:lvl7pPr>
      <a:lvl8pPr marL="1371600" algn="l" defTabSz="684213" rtl="0" fontAlgn="base">
        <a:lnSpc>
          <a:spcPct val="90000"/>
        </a:lnSpc>
        <a:spcBef>
          <a:spcPct val="0"/>
        </a:spcBef>
        <a:spcAft>
          <a:spcPct val="0"/>
        </a:spcAft>
        <a:defRPr sz="3300">
          <a:solidFill>
            <a:schemeClr val="tx1"/>
          </a:solidFill>
          <a:latin typeface="Arial" panose="020B0604020202020204" pitchFamily="34" charset="0"/>
          <a:ea typeface="Microsoft YaHei" panose="020B0503020204020204" pitchFamily="34" charset="-122"/>
        </a:defRPr>
      </a:lvl8pPr>
      <a:lvl9pPr marL="1828800" algn="l" defTabSz="684213" rtl="0" fontAlgn="base">
        <a:lnSpc>
          <a:spcPct val="90000"/>
        </a:lnSpc>
        <a:spcBef>
          <a:spcPct val="0"/>
        </a:spcBef>
        <a:spcAft>
          <a:spcPct val="0"/>
        </a:spcAft>
        <a:defRPr sz="3300">
          <a:solidFill>
            <a:schemeClr val="tx1"/>
          </a:solidFill>
          <a:latin typeface="Arial" panose="020B0604020202020204" pitchFamily="34" charset="0"/>
          <a:ea typeface="Microsoft YaHei" panose="020B0503020204020204" pitchFamily="34" charset="-122"/>
        </a:defRPr>
      </a:lvl9pPr>
    </p:titleStyle>
    <p:bodyStyle>
      <a:lvl1pPr marL="169863" indent="-169863" algn="l" defTabSz="684213"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icrosoft YaHei" panose="020B0503020204020204" pitchFamily="34" charset="-122"/>
          <a:cs typeface="+mn-cs"/>
        </a:defRPr>
      </a:lvl1pPr>
      <a:lvl2pPr marL="512763" indent="-169863" algn="l" defTabSz="68421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2pPr>
      <a:lvl3pPr marL="855663" indent="-169863" algn="l" defTabSz="68421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icrosoft YaHei" panose="020B0503020204020204" pitchFamily="34" charset="-122"/>
          <a:cs typeface="+mn-cs"/>
        </a:defRPr>
      </a:lvl3pPr>
      <a:lvl4pPr marL="1198563" indent="-169863" algn="l" defTabSz="684213"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icrosoft YaHei" panose="020B0503020204020204" pitchFamily="34" charset="-122"/>
          <a:cs typeface="+mn-cs"/>
        </a:defRPr>
      </a:lvl4pPr>
      <a:lvl5pPr marL="1541463" indent="-169863" algn="l" defTabSz="684213"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icrosoft YaHei" panose="020B0503020204020204" pitchFamily="34" charset="-122"/>
          <a:cs typeface="+mn-cs"/>
        </a:defRPr>
      </a:lvl5pPr>
      <a:lvl6pPr marL="1884879" indent="-171352" algn="l" defTabSz="685409"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7586" indent="-171352" algn="l" defTabSz="685409"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0292" indent="-171352" algn="l" defTabSz="685409"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2995" indent="-171352" algn="l" defTabSz="685409"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zh-CN"/>
      </a:defPPr>
      <a:lvl1pPr marL="0" algn="l" defTabSz="685409" rtl="0" eaLnBrk="1" latinLnBrk="0" hangingPunct="1">
        <a:defRPr sz="1425" kern="1200">
          <a:solidFill>
            <a:schemeClr val="tx1"/>
          </a:solidFill>
          <a:latin typeface="+mn-lt"/>
          <a:ea typeface="+mn-ea"/>
          <a:cs typeface="+mn-cs"/>
        </a:defRPr>
      </a:lvl1pPr>
      <a:lvl2pPr marL="342705" algn="l" defTabSz="685409" rtl="0" eaLnBrk="1" latinLnBrk="0" hangingPunct="1">
        <a:defRPr sz="1425" kern="1200">
          <a:solidFill>
            <a:schemeClr val="tx1"/>
          </a:solidFill>
          <a:latin typeface="+mn-lt"/>
          <a:ea typeface="+mn-ea"/>
          <a:cs typeface="+mn-cs"/>
        </a:defRPr>
      </a:lvl2pPr>
      <a:lvl3pPr marL="685409" algn="l" defTabSz="685409" rtl="0" eaLnBrk="1" latinLnBrk="0" hangingPunct="1">
        <a:defRPr sz="1425" kern="1200">
          <a:solidFill>
            <a:schemeClr val="tx1"/>
          </a:solidFill>
          <a:latin typeface="+mn-lt"/>
          <a:ea typeface="+mn-ea"/>
          <a:cs typeface="+mn-cs"/>
        </a:defRPr>
      </a:lvl3pPr>
      <a:lvl4pPr marL="1028117" algn="l" defTabSz="685409" rtl="0" eaLnBrk="1" latinLnBrk="0" hangingPunct="1">
        <a:defRPr sz="1425" kern="1200">
          <a:solidFill>
            <a:schemeClr val="tx1"/>
          </a:solidFill>
          <a:latin typeface="+mn-lt"/>
          <a:ea typeface="+mn-ea"/>
          <a:cs typeface="+mn-cs"/>
        </a:defRPr>
      </a:lvl4pPr>
      <a:lvl5pPr marL="1370823" algn="l" defTabSz="685409" rtl="0" eaLnBrk="1" latinLnBrk="0" hangingPunct="1">
        <a:defRPr sz="1425" kern="1200">
          <a:solidFill>
            <a:schemeClr val="tx1"/>
          </a:solidFill>
          <a:latin typeface="+mn-lt"/>
          <a:ea typeface="+mn-ea"/>
          <a:cs typeface="+mn-cs"/>
        </a:defRPr>
      </a:lvl5pPr>
      <a:lvl6pPr marL="1713526" algn="l" defTabSz="685409" rtl="0" eaLnBrk="1" latinLnBrk="0" hangingPunct="1">
        <a:defRPr sz="1425" kern="1200">
          <a:solidFill>
            <a:schemeClr val="tx1"/>
          </a:solidFill>
          <a:latin typeface="+mn-lt"/>
          <a:ea typeface="+mn-ea"/>
          <a:cs typeface="+mn-cs"/>
        </a:defRPr>
      </a:lvl6pPr>
      <a:lvl7pPr marL="2056234" algn="l" defTabSz="685409" rtl="0" eaLnBrk="1" latinLnBrk="0" hangingPunct="1">
        <a:defRPr sz="1425" kern="1200">
          <a:solidFill>
            <a:schemeClr val="tx1"/>
          </a:solidFill>
          <a:latin typeface="+mn-lt"/>
          <a:ea typeface="+mn-ea"/>
          <a:cs typeface="+mn-cs"/>
        </a:defRPr>
      </a:lvl7pPr>
      <a:lvl8pPr marL="2398939" algn="l" defTabSz="685409" rtl="0" eaLnBrk="1" latinLnBrk="0" hangingPunct="1">
        <a:defRPr sz="1425" kern="1200">
          <a:solidFill>
            <a:schemeClr val="tx1"/>
          </a:solidFill>
          <a:latin typeface="+mn-lt"/>
          <a:ea typeface="+mn-ea"/>
          <a:cs typeface="+mn-cs"/>
        </a:defRPr>
      </a:lvl8pPr>
      <a:lvl9pPr marL="2741644" algn="l" defTabSz="685409" rtl="0" eaLnBrk="1" latinLnBrk="0" hangingPunct="1">
        <a:defRPr sz="142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smtClean="0"/>
              <a:t>Bấm để sửa kiểu tiêu đề Bản cái</a:t>
            </a:r>
            <a:endParaRPr lang="en-US" altLang="vi-VN" smtClean="0"/>
          </a:p>
        </p:txBody>
      </p:sp>
      <p:sp>
        <p:nvSpPr>
          <p:cNvPr id="2051" name="Text Placeholder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smtClean="0"/>
              <a:t>Bấm để chỉnh sửa kiểu văn bản của Bản cái</a:t>
            </a:r>
          </a:p>
          <a:p>
            <a:pPr lvl="1"/>
            <a:r>
              <a:rPr lang="vi-VN" altLang="vi-VN" smtClean="0"/>
              <a:t>Mức hai</a:t>
            </a:r>
          </a:p>
          <a:p>
            <a:pPr lvl="2"/>
            <a:r>
              <a:rPr lang="vi-VN" altLang="vi-VN" smtClean="0"/>
              <a:t>Mức ba</a:t>
            </a:r>
          </a:p>
          <a:p>
            <a:pPr lvl="3"/>
            <a:r>
              <a:rPr lang="vi-VN" altLang="vi-VN" smtClean="0"/>
              <a:t>Mức bốn</a:t>
            </a:r>
          </a:p>
          <a:p>
            <a:pPr lvl="4"/>
            <a:r>
              <a:rPr lang="vi-VN" altLang="vi-VN" smtClean="0"/>
              <a:t>Mức năm</a:t>
            </a:r>
            <a:endParaRPr lang="en-US" altLang="vi-VN"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ea typeface="+mn-ea"/>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ea typeface="+mn-ea"/>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A14991D6-1E7E-42BA-B1F6-7E824942E2DE}"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948" r:id="rId1"/>
    <p:sldLayoutId id="2147484949" r:id="rId2"/>
    <p:sldLayoutId id="2147484950" r:id="rId3"/>
    <p:sldLayoutId id="2147484951" r:id="rId4"/>
    <p:sldLayoutId id="2147484952" r:id="rId5"/>
    <p:sldLayoutId id="2147484953" r:id="rId6"/>
    <p:sldLayoutId id="2147484954" r:id="rId7"/>
    <p:sldLayoutId id="2147484955" r:id="rId8"/>
    <p:sldLayoutId id="2147484956" r:id="rId9"/>
    <p:sldLayoutId id="2147484957" r:id="rId10"/>
    <p:sldLayoutId id="214748495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Google Shape;6;p1"/>
          <p:cNvSpPr txBox="1">
            <a:spLocks noGrp="1" noChangeArrowheads="1"/>
          </p:cNvSpPr>
          <p:nvPr>
            <p:ph type="title"/>
          </p:nvPr>
        </p:nvSpPr>
        <p:spPr bwMode="auto">
          <a:xfrm>
            <a:off x="787400" y="720725"/>
            <a:ext cx="75961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vi-VN" smtClean="0">
              <a:sym typeface="Arial" panose="020B0604020202020204" pitchFamily="34" charset="0"/>
            </a:endParaRPr>
          </a:p>
        </p:txBody>
      </p:sp>
      <p:sp>
        <p:nvSpPr>
          <p:cNvPr id="3075" name="Google Shape;7;p1"/>
          <p:cNvSpPr txBox="1">
            <a:spLocks noGrp="1" noChangeArrowheads="1"/>
          </p:cNvSpPr>
          <p:nvPr>
            <p:ph type="body" idx="1"/>
          </p:nvPr>
        </p:nvSpPr>
        <p:spPr bwMode="auto">
          <a:xfrm>
            <a:off x="727075" y="1536700"/>
            <a:ext cx="768985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vi-VN" smtClean="0">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4974" r:id="rId1"/>
    <p:sldLayoutId id="2147484975" r:id="rId2"/>
    <p:sldLayoutId id="2147484976" r:id="rId3"/>
    <p:sldLayoutId id="2147484977" r:id="rId4"/>
    <p:sldLayoutId id="2147484978" r:id="rId5"/>
    <p:sldLayoutId id="2147484959" r:id="rId6"/>
    <p:sldLayoutId id="2147484960" r:id="rId7"/>
    <p:sldLayoutId id="2147484961" r:id="rId8"/>
    <p:sldLayoutId id="2147484979" r:id="rId9"/>
    <p:sldLayoutId id="2147484980" r:id="rId10"/>
    <p:sldLayoutId id="2147484981" r:id="rId11"/>
    <p:sldLayoutId id="2147484982" r:id="rId12"/>
    <p:sldLayoutId id="2147484983" r:id="rId13"/>
    <p:sldLayoutId id="2147484984" r:id="rId14"/>
    <p:sldLayoutId id="2147484985" r:id="rId15"/>
    <p:sldLayoutId id="2147484986" r:id="rId16"/>
    <p:sldLayoutId id="2147484987" r:id="rId17"/>
    <p:sldLayoutId id="2147484988" r:id="rId18"/>
    <p:sldLayoutId id="2147484989" r:id="rId19"/>
    <p:sldLayoutId id="2147484990" r:id="rId2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098" name="图片 1033" descr="PPT素材-0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88" y="1588"/>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62" r:id="rId1"/>
    <p:sldLayoutId id="2147484963" r:id="rId2"/>
    <p:sldLayoutId id="2147484964" r:id="rId3"/>
    <p:sldLayoutId id="2147484965" r:id="rId4"/>
    <p:sldLayoutId id="2147484966" r:id="rId5"/>
    <p:sldLayoutId id="2147484967" r:id="rId6"/>
    <p:sldLayoutId id="2147484968" r:id="rId7"/>
    <p:sldLayoutId id="2147484969" r:id="rId8"/>
    <p:sldLayoutId id="2147484970" r:id="rId9"/>
    <p:sldLayoutId id="2147484971" r:id="rId10"/>
    <p:sldLayoutId id="2147484972" r:id="rId11"/>
    <p:sldLayoutId id="2147484973" r:id="rId12"/>
  </p:sldLayoutIdLst>
  <p:hf sldNum="0" hdr="0"/>
  <p:txStyles>
    <p:titleStyle>
      <a:lvl1pPr algn="ctr" defTabSz="817563" rtl="0" eaLnBrk="0" fontAlgn="base" hangingPunct="0">
        <a:spcBef>
          <a:spcPct val="0"/>
        </a:spcBef>
        <a:spcAft>
          <a:spcPct val="0"/>
        </a:spcAft>
        <a:buClr>
          <a:srgbClr val="000000"/>
        </a:buClr>
        <a:defRPr sz="3900" kern="1200">
          <a:solidFill>
            <a:schemeClr val="tx2"/>
          </a:solidFill>
          <a:latin typeface="+mj-lt"/>
          <a:ea typeface="SimSun" panose="02010600030101010101" pitchFamily="2" charset="-122"/>
          <a:cs typeface="+mj-cs"/>
        </a:defRPr>
      </a:lvl1pPr>
      <a:lvl2pPr algn="ctr" defTabSz="817563" rtl="0" eaLnBrk="0" fontAlgn="base" hangingPunct="0">
        <a:spcBef>
          <a:spcPct val="0"/>
        </a:spcBef>
        <a:spcAft>
          <a:spcPct val="0"/>
        </a:spcAft>
        <a:buClr>
          <a:srgbClr val="000000"/>
        </a:buClr>
        <a:defRPr sz="3900">
          <a:solidFill>
            <a:schemeClr val="tx2"/>
          </a:solidFill>
          <a:latin typeface="Arial" panose="020B0604020202020204" pitchFamily="34" charset="0"/>
          <a:ea typeface="SimSun" panose="02010600030101010101" pitchFamily="2" charset="-122"/>
        </a:defRPr>
      </a:lvl2pPr>
      <a:lvl3pPr algn="ctr" defTabSz="817563" rtl="0" eaLnBrk="0" fontAlgn="base" hangingPunct="0">
        <a:spcBef>
          <a:spcPct val="0"/>
        </a:spcBef>
        <a:spcAft>
          <a:spcPct val="0"/>
        </a:spcAft>
        <a:buClr>
          <a:srgbClr val="000000"/>
        </a:buClr>
        <a:defRPr sz="3900">
          <a:solidFill>
            <a:schemeClr val="tx2"/>
          </a:solidFill>
          <a:latin typeface="Arial" panose="020B0604020202020204" pitchFamily="34" charset="0"/>
          <a:ea typeface="SimSun" panose="02010600030101010101" pitchFamily="2" charset="-122"/>
        </a:defRPr>
      </a:lvl3pPr>
      <a:lvl4pPr algn="ctr" defTabSz="817563" rtl="0" eaLnBrk="0" fontAlgn="base" hangingPunct="0">
        <a:spcBef>
          <a:spcPct val="0"/>
        </a:spcBef>
        <a:spcAft>
          <a:spcPct val="0"/>
        </a:spcAft>
        <a:buClr>
          <a:srgbClr val="000000"/>
        </a:buClr>
        <a:defRPr sz="3900">
          <a:solidFill>
            <a:schemeClr val="tx2"/>
          </a:solidFill>
          <a:latin typeface="Arial" panose="020B0604020202020204" pitchFamily="34" charset="0"/>
          <a:ea typeface="SimSun" panose="02010600030101010101" pitchFamily="2" charset="-122"/>
        </a:defRPr>
      </a:lvl4pPr>
      <a:lvl5pPr algn="ctr" defTabSz="817563" rtl="0" eaLnBrk="0" fontAlgn="base" hangingPunct="0">
        <a:spcBef>
          <a:spcPct val="0"/>
        </a:spcBef>
        <a:spcAft>
          <a:spcPct val="0"/>
        </a:spcAft>
        <a:buClr>
          <a:srgbClr val="000000"/>
        </a:buClr>
        <a:defRPr sz="3900">
          <a:solidFill>
            <a:schemeClr val="tx2"/>
          </a:solidFill>
          <a:latin typeface="Arial" panose="020B0604020202020204" pitchFamily="34" charset="0"/>
          <a:ea typeface="SimSun" panose="02010600030101010101" pitchFamily="2" charset="-122"/>
        </a:defRPr>
      </a:lvl5pPr>
      <a:lvl6pPr marL="457200" algn="ctr" defTabSz="817563" rtl="0" fontAlgn="base">
        <a:spcBef>
          <a:spcPct val="0"/>
        </a:spcBef>
        <a:spcAft>
          <a:spcPct val="0"/>
        </a:spcAft>
        <a:buClr>
          <a:srgbClr val="000000"/>
        </a:buClr>
        <a:defRPr sz="3900">
          <a:solidFill>
            <a:schemeClr val="tx2"/>
          </a:solidFill>
          <a:latin typeface="Arial" panose="020B0604020202020204" pitchFamily="34" charset="0"/>
          <a:ea typeface="SimSun" panose="02010600030101010101" pitchFamily="2" charset="-122"/>
        </a:defRPr>
      </a:lvl6pPr>
      <a:lvl7pPr marL="914400" algn="ctr" defTabSz="817563" rtl="0" fontAlgn="base">
        <a:spcBef>
          <a:spcPct val="0"/>
        </a:spcBef>
        <a:spcAft>
          <a:spcPct val="0"/>
        </a:spcAft>
        <a:buClr>
          <a:srgbClr val="000000"/>
        </a:buClr>
        <a:defRPr sz="3900">
          <a:solidFill>
            <a:schemeClr val="tx2"/>
          </a:solidFill>
          <a:latin typeface="Arial" panose="020B0604020202020204" pitchFamily="34" charset="0"/>
          <a:ea typeface="SimSun" panose="02010600030101010101" pitchFamily="2" charset="-122"/>
        </a:defRPr>
      </a:lvl7pPr>
      <a:lvl8pPr marL="1371600" algn="ctr" defTabSz="817563" rtl="0" fontAlgn="base">
        <a:spcBef>
          <a:spcPct val="0"/>
        </a:spcBef>
        <a:spcAft>
          <a:spcPct val="0"/>
        </a:spcAft>
        <a:buClr>
          <a:srgbClr val="000000"/>
        </a:buClr>
        <a:defRPr sz="3900">
          <a:solidFill>
            <a:schemeClr val="tx2"/>
          </a:solidFill>
          <a:latin typeface="Arial" panose="020B0604020202020204" pitchFamily="34" charset="0"/>
          <a:ea typeface="SimSun" panose="02010600030101010101" pitchFamily="2" charset="-122"/>
        </a:defRPr>
      </a:lvl8pPr>
      <a:lvl9pPr marL="1828800" algn="ctr" defTabSz="817563" rtl="0" fontAlgn="base">
        <a:spcBef>
          <a:spcPct val="0"/>
        </a:spcBef>
        <a:spcAft>
          <a:spcPct val="0"/>
        </a:spcAft>
        <a:buClr>
          <a:srgbClr val="000000"/>
        </a:buClr>
        <a:defRPr sz="3900">
          <a:solidFill>
            <a:schemeClr val="tx2"/>
          </a:solidFill>
          <a:latin typeface="Arial" panose="020B0604020202020204" pitchFamily="34" charset="0"/>
          <a:ea typeface="SimSun" panose="02010600030101010101" pitchFamily="2" charset="-122"/>
        </a:defRPr>
      </a:lvl9pPr>
    </p:titleStyle>
    <p:bodyStyle>
      <a:lvl1pPr marL="304800" indent="-304800" algn="l" defTabSz="817563" rtl="0" eaLnBrk="0" fontAlgn="base" hangingPunct="0">
        <a:spcBef>
          <a:spcPct val="20000"/>
        </a:spcBef>
        <a:spcAft>
          <a:spcPct val="0"/>
        </a:spcAft>
        <a:buChar char="•"/>
        <a:defRPr sz="2800" kern="1200">
          <a:solidFill>
            <a:schemeClr val="tx1"/>
          </a:solidFill>
          <a:latin typeface="+mn-lt"/>
          <a:ea typeface="SimSun" panose="02010600030101010101" pitchFamily="2" charset="-122"/>
          <a:cs typeface="+mn-cs"/>
        </a:defRPr>
      </a:lvl1pPr>
      <a:lvl2pPr marL="663575" lvl="1" indent="-255588" algn="l" defTabSz="817563" rtl="0" eaLnBrk="0" fontAlgn="base" hangingPunct="0">
        <a:spcBef>
          <a:spcPct val="20000"/>
        </a:spcBef>
        <a:spcAft>
          <a:spcPct val="0"/>
        </a:spcAft>
        <a:buChar char="–"/>
        <a:defRPr sz="2500" kern="1200">
          <a:solidFill>
            <a:schemeClr val="tx1"/>
          </a:solidFill>
          <a:latin typeface="+mn-lt"/>
          <a:ea typeface="SimSun" panose="02010600030101010101" pitchFamily="2" charset="-122"/>
          <a:cs typeface="+mn-cs"/>
        </a:defRPr>
      </a:lvl2pPr>
      <a:lvl3pPr marL="1020763" lvl="2" indent="-203200" algn="l" defTabSz="817563" rtl="0" eaLnBrk="0" fontAlgn="base" hangingPunct="0">
        <a:spcBef>
          <a:spcPct val="20000"/>
        </a:spcBef>
        <a:spcAft>
          <a:spcPct val="0"/>
        </a:spcAft>
        <a:buChar char="•"/>
        <a:defRPr sz="2100" kern="1200">
          <a:solidFill>
            <a:schemeClr val="tx1"/>
          </a:solidFill>
          <a:latin typeface="+mn-lt"/>
          <a:ea typeface="SimSun" panose="02010600030101010101" pitchFamily="2" charset="-122"/>
          <a:cs typeface="+mn-cs"/>
        </a:defRPr>
      </a:lvl3pPr>
      <a:lvl4pPr marL="1430338" lvl="3" indent="-204788" algn="l" defTabSz="817563" rtl="0" eaLnBrk="0" fontAlgn="base" hangingPunct="0">
        <a:spcBef>
          <a:spcPct val="20000"/>
        </a:spcBef>
        <a:spcAft>
          <a:spcPct val="0"/>
        </a:spcAft>
        <a:buChar char="–"/>
        <a:defRPr sz="1700" kern="1200">
          <a:solidFill>
            <a:schemeClr val="tx1"/>
          </a:solidFill>
          <a:latin typeface="+mn-lt"/>
          <a:ea typeface="SimSun" panose="02010600030101010101" pitchFamily="2" charset="-122"/>
          <a:cs typeface="+mn-cs"/>
        </a:defRPr>
      </a:lvl4pPr>
      <a:lvl5pPr marL="1838325" lvl="4" indent="-203200" algn="l" defTabSz="817563" rtl="0" eaLnBrk="0" fontAlgn="base" hangingPunct="0">
        <a:spcBef>
          <a:spcPct val="20000"/>
        </a:spcBef>
        <a:spcAft>
          <a:spcPct val="0"/>
        </a:spcAft>
        <a:buChar char="»"/>
        <a:defRPr sz="1700" kern="1200">
          <a:solidFill>
            <a:schemeClr val="tx1"/>
          </a:solidFill>
          <a:latin typeface="+mn-lt"/>
          <a:ea typeface="SimSun" panose="02010600030101010101" pitchFamily="2" charset="-122"/>
          <a:cs typeface="+mn-cs"/>
        </a:defRPr>
      </a:lvl5pPr>
      <a:lvl6pPr marL="1370457" lvl="5"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6pPr>
      <a:lvl7pPr marL="1619631" lvl="6"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7pPr>
      <a:lvl8pPr marL="1868805" lvl="7"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8pPr>
      <a:lvl9pPr marL="2117979" lvl="8"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9pPr>
    </p:bodyStyle>
    <p:otherStyle>
      <a:lvl1pPr marL="0" lvl="0" indent="0" algn="l" defTabSz="498348" eaLnBrk="1" fontAlgn="base" latinLnBrk="0" hangingPunct="1">
        <a:lnSpc>
          <a:spcPct val="100000"/>
        </a:lnSpc>
        <a:spcBef>
          <a:spcPct val="0"/>
        </a:spcBef>
        <a:spcAft>
          <a:spcPct val="0"/>
        </a:spcAft>
        <a:buNone/>
        <a:defRPr sz="981" b="0" i="0" u="none" kern="1200" baseline="0">
          <a:solidFill>
            <a:schemeClr val="tx1"/>
          </a:solidFill>
          <a:latin typeface="+mn-lt"/>
          <a:ea typeface="+mn-ea"/>
          <a:cs typeface="+mn-cs"/>
        </a:defRPr>
      </a:lvl1pPr>
      <a:lvl2pPr marL="249174" lvl="1"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2pPr>
      <a:lvl3pPr marL="498348" lvl="2"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3pPr>
      <a:lvl4pPr marL="747522" lvl="3"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4pPr>
      <a:lvl5pPr marL="996696" lvl="4"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5pPr>
      <a:lvl6pPr marL="1245870" lvl="5"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6pPr>
      <a:lvl7pPr marL="1495044" lvl="6"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7pPr>
      <a:lvl8pPr marL="1744218" lvl="7"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8pPr>
      <a:lvl9pPr marL="1993392" lvl="8"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image" Target="../media/image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10.wma"/><Relationship Id="rId7" Type="http://schemas.openxmlformats.org/officeDocument/2006/relationships/image" Target="../media/image27.emf"/><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8.xml"/><Relationship Id="rId10" Type="http://schemas.openxmlformats.org/officeDocument/2006/relationships/image" Target="../media/image9.png"/><Relationship Id="rId4" Type="http://schemas.openxmlformats.org/officeDocument/2006/relationships/audio" Target="../media/media10.wma"/><Relationship Id="rId9"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audio" Target="../media/media11.wma"/><Relationship Id="rId2" Type="http://schemas.microsoft.com/office/2007/relationships/media" Target="../media/media11.wma"/><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audio" Target="../media/media12.wma"/><Relationship Id="rId7" Type="http://schemas.openxmlformats.org/officeDocument/2006/relationships/image" Target="../media/image9.png"/><Relationship Id="rId2" Type="http://schemas.microsoft.com/office/2007/relationships/media" Target="../media/media12.wma"/><Relationship Id="rId1" Type="http://schemas.openxmlformats.org/officeDocument/2006/relationships/tags" Target="../tags/tag9.xml"/><Relationship Id="rId6" Type="http://schemas.openxmlformats.org/officeDocument/2006/relationships/image" Target="../media/image29.jpeg"/><Relationship Id="rId5" Type="http://schemas.openxmlformats.org/officeDocument/2006/relationships/image" Target="../media/image23.png"/><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9.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audio" Target="../media/media14.wma"/><Relationship Id="rId7" Type="http://schemas.openxmlformats.org/officeDocument/2006/relationships/image" Target="../media/image9.png"/><Relationship Id="rId2" Type="http://schemas.microsoft.com/office/2007/relationships/media" Target="../media/media14.wma"/><Relationship Id="rId1" Type="http://schemas.openxmlformats.org/officeDocument/2006/relationships/tags" Target="../tags/tag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audio" Target="../media/media15.wma"/><Relationship Id="rId2" Type="http://schemas.microsoft.com/office/2007/relationships/media" Target="../media/media15.wma"/><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notesSlide" Target="../notesSlides/notesSlide6.xml"/><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9.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9.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xml"/><Relationship Id="rId7" Type="http://schemas.openxmlformats.org/officeDocument/2006/relationships/image" Target="../media/image13.jp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audio" Target="../media/media4.wma"/><Relationship Id="rId7" Type="http://schemas.openxmlformats.org/officeDocument/2006/relationships/image" Target="../media/image9.png"/><Relationship Id="rId2" Type="http://schemas.microsoft.com/office/2007/relationships/media" Target="../media/media4.wma"/><Relationship Id="rId1" Type="http://schemas.openxmlformats.org/officeDocument/2006/relationships/tags" Target="../tags/tag1.xml"/><Relationship Id="rId6" Type="http://schemas.openxmlformats.org/officeDocument/2006/relationships/image" Target="../media/image15.jpeg"/><Relationship Id="rId5" Type="http://schemas.openxmlformats.org/officeDocument/2006/relationships/image" Target="../media/image14.emf"/><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5.wma"/><Relationship Id="rId7" Type="http://schemas.openxmlformats.org/officeDocument/2006/relationships/image" Target="../media/image17.jpeg"/><Relationship Id="rId2" Type="http://schemas.microsoft.com/office/2007/relationships/media" Target="../media/media5.wma"/><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media6.wma"/><Relationship Id="rId7" Type="http://schemas.openxmlformats.org/officeDocument/2006/relationships/image" Target="../media/image18.jpeg"/><Relationship Id="rId2" Type="http://schemas.microsoft.com/office/2007/relationships/media" Target="../media/media6.wma"/><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notesSlide" Target="../notesSlides/notesSlide4.xml"/><Relationship Id="rId10" Type="http://schemas.openxmlformats.org/officeDocument/2006/relationships/image" Target="../media/image9.png"/><Relationship Id="rId4" Type="http://schemas.openxmlformats.org/officeDocument/2006/relationships/slideLayout" Target="../slideLayouts/slideLayout6.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audio" Target="../media/media7.wma"/><Relationship Id="rId7" Type="http://schemas.openxmlformats.org/officeDocument/2006/relationships/image" Target="../media/image9.png"/><Relationship Id="rId2" Type="http://schemas.microsoft.com/office/2007/relationships/media" Target="../media/media7.wma"/><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audio" Target="../media/media8.wma"/><Relationship Id="rId7" Type="http://schemas.openxmlformats.org/officeDocument/2006/relationships/image" Target="../media/image9.png"/><Relationship Id="rId2" Type="http://schemas.microsoft.com/office/2007/relationships/media" Target="../media/media8.wma"/><Relationship Id="rId1" Type="http://schemas.openxmlformats.org/officeDocument/2006/relationships/tags" Target="../tags/tag5.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media9.wma"/><Relationship Id="rId7" Type="http://schemas.openxmlformats.org/officeDocument/2006/relationships/image" Target="../media/image9.png"/><Relationship Id="rId2" Type="http://schemas.microsoft.com/office/2007/relationships/media" Target="../media/media9.wma"/><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Nhóm 1"/>
          <p:cNvGrpSpPr>
            <a:grpSpLocks/>
          </p:cNvGrpSpPr>
          <p:nvPr/>
        </p:nvGrpSpPr>
        <p:grpSpPr bwMode="auto">
          <a:xfrm>
            <a:off x="7938" y="0"/>
            <a:ext cx="9128125" cy="10139363"/>
            <a:chOff x="7354" y="0"/>
            <a:chExt cx="9129292" cy="10139705"/>
          </a:xfrm>
        </p:grpSpPr>
        <p:pic>
          <p:nvPicPr>
            <p:cNvPr id="23559" name="图片 2084" descr="封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4" y="0"/>
              <a:ext cx="912929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图片 2083"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226" y="1460302"/>
              <a:ext cx="8712279" cy="86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5" name="图片 2077" desc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850" y="1112838"/>
            <a:ext cx="168275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图片 2087" descr="1-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3738" y="1074738"/>
            <a:ext cx="188436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264;p29"/>
          <p:cNvSpPr txBox="1">
            <a:spLocks/>
          </p:cNvSpPr>
          <p:nvPr/>
        </p:nvSpPr>
        <p:spPr>
          <a:xfrm>
            <a:off x="1768238" y="2454900"/>
            <a:ext cx="5980585" cy="1948200"/>
          </a:xfrm>
          <a:prstGeom prst="rect">
            <a:avLst/>
          </a:prstGeom>
        </p:spPr>
        <p:txBody>
          <a:bodyPr anchor="b"/>
          <a:lstStyle>
            <a:lvl1pPr marL="0" lvl="0" indent="0" algn="ctr" defTabSz="817775" eaLnBrk="1" fontAlgn="base" latinLnBrk="0" hangingPunct="1">
              <a:lnSpc>
                <a:spcPct val="100000"/>
              </a:lnSpc>
              <a:spcBef>
                <a:spcPct val="0"/>
              </a:spcBef>
              <a:spcAft>
                <a:spcPct val="0"/>
              </a:spcAft>
              <a:buClr>
                <a:srgbClr val="000000"/>
              </a:buClr>
              <a:buNone/>
              <a:defRPr sz="4499" b="0" i="0" u="none" kern="1200" baseline="0">
                <a:solidFill>
                  <a:schemeClr val="tx2"/>
                </a:solidFill>
                <a:latin typeface="+mj-lt"/>
                <a:ea typeface="+mj-ea"/>
                <a:cs typeface="+mj-cs"/>
              </a:defRPr>
            </a:lvl1pPr>
          </a:lstStyle>
          <a:p>
            <a:pPr fontAlgn="auto">
              <a:buClr>
                <a:schemeClr val="accent1"/>
              </a:buClr>
              <a:buFont typeface="Delius Unicase"/>
              <a:buNone/>
              <a:defRPr/>
            </a:pPr>
            <a:r>
              <a:rPr lang="en-US" sz="4500" b="1" dirty="0">
                <a:ln w="22225">
                  <a:solidFill>
                    <a:schemeClr val="accent2"/>
                  </a:solidFill>
                  <a:prstDash val="solid"/>
                </a:ln>
                <a:solidFill>
                  <a:schemeClr val="accent2">
                    <a:lumMod val="40000"/>
                    <a:lumOff val="60000"/>
                  </a:schemeClr>
                </a:solidFill>
                <a:latin typeface="Bookman Old Style" panose="02050604050505020204" pitchFamily="18" charset="0"/>
                <a:ea typeface="Delius Unicase"/>
                <a:cs typeface="Delius Unicase"/>
                <a:sym typeface="Delius Unicase"/>
              </a:rPr>
              <a:t>BÀI 3</a:t>
            </a:r>
            <a:r>
              <a:rPr lang="en-US" sz="4500" b="1" dirty="0">
                <a:solidFill>
                  <a:schemeClr val="accent1"/>
                </a:solidFill>
                <a:latin typeface="Bookman Old Style" panose="02050604050505020204" pitchFamily="18" charset="0"/>
                <a:ea typeface="Delius Unicase"/>
                <a:cs typeface="Delius Unicase"/>
                <a:sym typeface="Delius Unicase"/>
              </a:rPr>
              <a:t/>
            </a:r>
            <a:br>
              <a:rPr lang="en-US" sz="4500" b="1" dirty="0">
                <a:solidFill>
                  <a:schemeClr val="accent1"/>
                </a:solidFill>
                <a:latin typeface="Bookman Old Style" panose="02050604050505020204" pitchFamily="18" charset="0"/>
                <a:ea typeface="Delius Unicase"/>
                <a:cs typeface="Delius Unicase"/>
                <a:sym typeface="Delius Unicase"/>
              </a:rPr>
            </a:br>
            <a:r>
              <a:rPr lang="vi-VN" sz="2800"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Bookman Old Style" panose="02050604050505020204" pitchFamily="18" charset="0"/>
                <a:ea typeface="Delius Unicase"/>
                <a:cs typeface="Delius Unicase"/>
                <a:sym typeface="Delius Unicase"/>
              </a:rPr>
              <a:t>TÌM ĐƯỜNG ĐI TRÊN BẢN ĐỒ</a:t>
            </a:r>
            <a:endParaRPr lang="en-US" sz="3500" b="1" dirty="0">
              <a:solidFill>
                <a:srgbClr val="FF0000"/>
              </a:solidFill>
              <a:latin typeface="Bookman Old Style" panose="02050604050505020204" pitchFamily="18" charset="0"/>
              <a:ea typeface="Delius Unicase"/>
              <a:cs typeface="Delius Unicase"/>
              <a:sym typeface="Delius Unicase"/>
            </a:endParaRPr>
          </a:p>
        </p:txBody>
      </p:sp>
      <p:pic>
        <p:nvPicPr>
          <p:cNvPr id="23558" name="Picture 5"/>
          <p:cNvPicPr>
            <a:picLocks noChangeAspect="1" noChangeArrowheads="1"/>
          </p:cNvPicPr>
          <p:nvPr/>
        </p:nvPicPr>
        <p:blipFill>
          <a:blip r:embed="rId9">
            <a:clrChange>
              <a:clrFrom>
                <a:srgbClr val="F8FAFB"/>
              </a:clrFrom>
              <a:clrTo>
                <a:srgbClr val="F8FAFB">
                  <a:alpha val="0"/>
                </a:srgbClr>
              </a:clrTo>
            </a:clrChange>
            <a:extLst>
              <a:ext uri="{28A0092B-C50C-407E-A947-70E740481C1C}">
                <a14:useLocalDpi xmlns:a14="http://schemas.microsoft.com/office/drawing/2010/main" val="0"/>
              </a:ext>
            </a:extLst>
          </a:blip>
          <a:srcRect/>
          <a:stretch>
            <a:fillRect/>
          </a:stretch>
        </p:blipFill>
        <p:spPr bwMode="auto">
          <a:xfrm>
            <a:off x="3810000" y="4522788"/>
            <a:ext cx="1897063"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spd="slow" advTm="19581">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02" name="Text Box 118"/>
          <p:cNvSpPr txBox="1">
            <a:spLocks noChangeArrowheads="1"/>
          </p:cNvSpPr>
          <p:nvPr/>
        </p:nvSpPr>
        <p:spPr bwMode="gray">
          <a:xfrm>
            <a:off x="3376613" y="2119313"/>
            <a:ext cx="2619375" cy="241300"/>
          </a:xfrm>
          <a:prstGeom prst="rect">
            <a:avLst/>
          </a:prstGeom>
          <a:noFill/>
          <a:ln>
            <a:noFill/>
          </a:ln>
          <a:effectLst/>
        </p:spPr>
        <p:txBody>
          <a:bodyPr>
            <a:spAutoFit/>
          </a:bodyPr>
          <a:lstStyle/>
          <a:p>
            <a:pPr eaLnBrk="1" hangingPunct="1">
              <a:lnSpc>
                <a:spcPct val="70000"/>
              </a:lnSpc>
              <a:spcBef>
                <a:spcPct val="50000"/>
              </a:spcBef>
              <a:buFontTx/>
              <a:buChar char="•"/>
              <a:defRPr/>
            </a:pPr>
            <a:r>
              <a:rPr lang="en-US" altLang="vi-VN" sz="1400">
                <a:solidFill>
                  <a:srgbClr val="584ABE"/>
                </a:solidFill>
                <a:latin typeface="Arial" panose="020B0604020202020204" pitchFamily="34" charset="0"/>
                <a:ea typeface="+mn-ea"/>
              </a:rPr>
              <a:t> Description of the contents</a:t>
            </a:r>
          </a:p>
        </p:txBody>
      </p:sp>
      <p:sp>
        <p:nvSpPr>
          <p:cNvPr id="42104" name="Text Box 120"/>
          <p:cNvSpPr txBox="1">
            <a:spLocks noChangeArrowheads="1"/>
          </p:cNvSpPr>
          <p:nvPr/>
        </p:nvSpPr>
        <p:spPr bwMode="gray">
          <a:xfrm>
            <a:off x="3376613" y="3138488"/>
            <a:ext cx="2619375" cy="241300"/>
          </a:xfrm>
          <a:prstGeom prst="rect">
            <a:avLst/>
          </a:prstGeom>
          <a:noFill/>
          <a:ln>
            <a:noFill/>
          </a:ln>
          <a:effectLst/>
        </p:spPr>
        <p:txBody>
          <a:bodyPr>
            <a:spAutoFit/>
          </a:bodyPr>
          <a:lstStyle/>
          <a:p>
            <a:pPr eaLnBrk="1" hangingPunct="1">
              <a:lnSpc>
                <a:spcPct val="70000"/>
              </a:lnSpc>
              <a:spcBef>
                <a:spcPct val="50000"/>
              </a:spcBef>
              <a:buFontTx/>
              <a:buChar char="•"/>
              <a:defRPr/>
            </a:pPr>
            <a:r>
              <a:rPr lang="en-US" altLang="vi-VN" sz="1400">
                <a:solidFill>
                  <a:srgbClr val="584ABE"/>
                </a:solidFill>
                <a:latin typeface="Arial" panose="020B0604020202020204" pitchFamily="34" charset="0"/>
                <a:ea typeface="+mn-ea"/>
              </a:rPr>
              <a:t> Description of the contents</a:t>
            </a:r>
          </a:p>
        </p:txBody>
      </p:sp>
      <p:sp>
        <p:nvSpPr>
          <p:cNvPr id="42105" name="Text Box 9"/>
          <p:cNvSpPr txBox="1">
            <a:spLocks noChangeArrowheads="1"/>
          </p:cNvSpPr>
          <p:nvPr/>
        </p:nvSpPr>
        <p:spPr bwMode="gray">
          <a:xfrm>
            <a:off x="3517900" y="3368675"/>
            <a:ext cx="2478088" cy="639763"/>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en-US" altLang="vi-VN" sz="1200" b="1">
                <a:solidFill>
                  <a:srgbClr val="080808"/>
                </a:solidFill>
                <a:ea typeface="+mn-ea"/>
              </a:rPr>
              <a:t>ThemeGallery is a Design Digital Content &amp; Contents mall developed by Guild Design Inc.</a:t>
            </a:r>
          </a:p>
        </p:txBody>
      </p:sp>
      <p:graphicFrame>
        <p:nvGraphicFramePr>
          <p:cNvPr id="36869" name="Object 122"/>
          <p:cNvGraphicFramePr>
            <a:graphicFrameLocks noGrp="1" noChangeAspect="1"/>
          </p:cNvGraphicFramePr>
          <p:nvPr>
            <p:ph sz="half" idx="1"/>
          </p:nvPr>
        </p:nvGraphicFramePr>
        <p:xfrm>
          <a:off x="6069013" y="1868488"/>
          <a:ext cx="2190750" cy="2362200"/>
        </p:xfrm>
        <a:graphic>
          <a:graphicData uri="http://schemas.openxmlformats.org/presentationml/2006/ole">
            <mc:AlternateContent xmlns:mc="http://schemas.openxmlformats.org/markup-compatibility/2006">
              <mc:Choice xmlns:v="urn:schemas-microsoft-com:vml" Requires="v">
                <p:oleObj spid="_x0000_s36887" name="Chart" r:id="rId6" imgW="3800235" imgH="4100529" progId="MSGraph.Chart.8">
                  <p:embed followColorScheme="full"/>
                </p:oleObj>
              </mc:Choice>
              <mc:Fallback>
                <p:oleObj name="Chart" r:id="rId6" imgW="3800235" imgH="4100529" progId="MSGraph.Chart.8">
                  <p:embed followColorScheme="full"/>
                  <p:pic>
                    <p:nvPicPr>
                      <p:cNvPr id="0" name="Object 12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gray">
                      <a:xfrm>
                        <a:off x="6069013" y="1868488"/>
                        <a:ext cx="2190750" cy="236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70" name="Object 123"/>
          <p:cNvGraphicFramePr>
            <a:graphicFrameLocks noGrp="1" noChangeAspect="1"/>
          </p:cNvGraphicFramePr>
          <p:nvPr>
            <p:ph sz="half" idx="2"/>
          </p:nvPr>
        </p:nvGraphicFramePr>
        <p:xfrm>
          <a:off x="6367463" y="4198938"/>
          <a:ext cx="2317750" cy="2227262"/>
        </p:xfrm>
        <a:graphic>
          <a:graphicData uri="http://schemas.openxmlformats.org/presentationml/2006/ole">
            <mc:AlternateContent xmlns:mc="http://schemas.openxmlformats.org/markup-compatibility/2006">
              <mc:Choice xmlns:v="urn:schemas-microsoft-com:vml" Requires="v">
                <p:oleObj spid="_x0000_s36888" name="Chart" r:id="rId8" imgW="3771826" imgH="4100529" progId="MSGraph.Chart.8">
                  <p:embed followColorScheme="full"/>
                </p:oleObj>
              </mc:Choice>
              <mc:Fallback>
                <p:oleObj name="Chart" r:id="rId8" imgW="3771826" imgH="4100529" progId="MSGraph.Chart.8">
                  <p:embed followColorScheme="full"/>
                  <p:pic>
                    <p:nvPicPr>
                      <p:cNvPr id="0" name="Object 123"/>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gray">
                      <a:xfrm>
                        <a:off x="6367463" y="4198938"/>
                        <a:ext cx="2317750" cy="2227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108" name="Text Box 124"/>
          <p:cNvSpPr txBox="1">
            <a:spLocks noChangeArrowheads="1"/>
          </p:cNvSpPr>
          <p:nvPr/>
        </p:nvSpPr>
        <p:spPr bwMode="gray">
          <a:xfrm>
            <a:off x="3694113" y="4454525"/>
            <a:ext cx="2619375" cy="241300"/>
          </a:xfrm>
          <a:prstGeom prst="rect">
            <a:avLst/>
          </a:prstGeom>
          <a:noFill/>
          <a:ln>
            <a:noFill/>
          </a:ln>
          <a:effectLst/>
        </p:spPr>
        <p:txBody>
          <a:bodyPr>
            <a:spAutoFit/>
          </a:bodyPr>
          <a:lstStyle/>
          <a:p>
            <a:pPr eaLnBrk="1" hangingPunct="1">
              <a:lnSpc>
                <a:spcPct val="70000"/>
              </a:lnSpc>
              <a:spcBef>
                <a:spcPct val="50000"/>
              </a:spcBef>
              <a:buFontTx/>
              <a:buChar char="•"/>
              <a:defRPr/>
            </a:pPr>
            <a:r>
              <a:rPr lang="en-US" altLang="vi-VN" sz="1400">
                <a:solidFill>
                  <a:srgbClr val="FF5509"/>
                </a:solidFill>
                <a:latin typeface="Arial" panose="020B0604020202020204" pitchFamily="34" charset="0"/>
                <a:ea typeface="+mn-ea"/>
              </a:rPr>
              <a:t> Description of the contents</a:t>
            </a:r>
          </a:p>
        </p:txBody>
      </p:sp>
      <p:sp>
        <p:nvSpPr>
          <p:cNvPr id="42109" name="Text Box 9"/>
          <p:cNvSpPr txBox="1">
            <a:spLocks noChangeArrowheads="1"/>
          </p:cNvSpPr>
          <p:nvPr/>
        </p:nvSpPr>
        <p:spPr bwMode="gray">
          <a:xfrm>
            <a:off x="3835400" y="4667250"/>
            <a:ext cx="2478088" cy="639763"/>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en-US" altLang="vi-VN" sz="1200" b="1">
                <a:solidFill>
                  <a:srgbClr val="080808"/>
                </a:solidFill>
                <a:ea typeface="+mn-ea"/>
              </a:rPr>
              <a:t>ThemeGallery is a Design Digital Content &amp; Contents mall developed by Guild Design Inc.</a:t>
            </a:r>
          </a:p>
        </p:txBody>
      </p:sp>
      <p:sp>
        <p:nvSpPr>
          <p:cNvPr id="42110" name="Text Box 126"/>
          <p:cNvSpPr txBox="1">
            <a:spLocks noChangeArrowheads="1"/>
          </p:cNvSpPr>
          <p:nvPr/>
        </p:nvSpPr>
        <p:spPr bwMode="gray">
          <a:xfrm>
            <a:off x="3694113" y="5356225"/>
            <a:ext cx="2619375" cy="241300"/>
          </a:xfrm>
          <a:prstGeom prst="rect">
            <a:avLst/>
          </a:prstGeom>
          <a:noFill/>
          <a:ln>
            <a:noFill/>
          </a:ln>
          <a:effectLst/>
        </p:spPr>
        <p:txBody>
          <a:bodyPr>
            <a:spAutoFit/>
          </a:bodyPr>
          <a:lstStyle/>
          <a:p>
            <a:pPr eaLnBrk="1" hangingPunct="1">
              <a:lnSpc>
                <a:spcPct val="70000"/>
              </a:lnSpc>
              <a:spcBef>
                <a:spcPct val="50000"/>
              </a:spcBef>
              <a:buFontTx/>
              <a:buChar char="•"/>
              <a:defRPr/>
            </a:pPr>
            <a:r>
              <a:rPr lang="en-US" altLang="vi-VN" sz="1400">
                <a:solidFill>
                  <a:srgbClr val="FF5509"/>
                </a:solidFill>
                <a:latin typeface="Arial" panose="020B0604020202020204" pitchFamily="34" charset="0"/>
                <a:ea typeface="+mn-ea"/>
              </a:rPr>
              <a:t> Description of the contents</a:t>
            </a:r>
          </a:p>
        </p:txBody>
      </p:sp>
      <p:sp>
        <p:nvSpPr>
          <p:cNvPr id="41986" name="AutoShape 2"/>
          <p:cNvSpPr>
            <a:spLocks noChangeArrowheads="1"/>
          </p:cNvSpPr>
          <p:nvPr/>
        </p:nvSpPr>
        <p:spPr bwMode="gray">
          <a:xfrm flipH="1">
            <a:off x="663575" y="431800"/>
            <a:ext cx="7502525" cy="3448050"/>
          </a:xfrm>
          <a:prstGeom prst="roundRect">
            <a:avLst>
              <a:gd name="adj" fmla="val 6968"/>
            </a:avLst>
          </a:prstGeom>
          <a:gradFill rotWithShape="1">
            <a:gsLst>
              <a:gs pos="0">
                <a:schemeClr val="accent1"/>
              </a:gs>
              <a:gs pos="100000">
                <a:schemeClr val="accent1">
                  <a:gamma/>
                  <a:shade val="46275"/>
                  <a:invGamma/>
                </a:schemeClr>
              </a:gs>
            </a:gsLst>
            <a:lin ang="5400000" scaled="1"/>
          </a:gradFill>
          <a:ln w="19050">
            <a:solidFill>
              <a:srgbClr val="333333"/>
            </a:solidFill>
            <a:round/>
            <a:headEnd/>
            <a:tailEnd/>
          </a:ln>
          <a:effectLst>
            <a:outerShdw dist="35921" dir="2700000" algn="ctr" rotWithShape="0">
              <a:schemeClr val="bg2"/>
            </a:outerShdw>
          </a:effectLst>
        </p:spPr>
        <p:txBody>
          <a:bodyPr wrap="none" anchor="ctr"/>
          <a:lstStyle/>
          <a:p>
            <a:pPr eaLnBrk="1" hangingPunct="1">
              <a:defRPr/>
            </a:pPr>
            <a:endParaRPr lang="vi-VN">
              <a:solidFill>
                <a:srgbClr val="85218F"/>
              </a:solidFill>
              <a:latin typeface="Arial" panose="020B0604020202020204" pitchFamily="34" charset="0"/>
              <a:ea typeface="+mn-ea"/>
            </a:endParaRPr>
          </a:p>
        </p:txBody>
      </p:sp>
      <p:sp>
        <p:nvSpPr>
          <p:cNvPr id="42099" name="AutoShape 115"/>
          <p:cNvSpPr>
            <a:spLocks noChangeArrowheads="1"/>
          </p:cNvSpPr>
          <p:nvPr/>
        </p:nvSpPr>
        <p:spPr bwMode="gray">
          <a:xfrm flipH="1">
            <a:off x="1025525" y="3532188"/>
            <a:ext cx="7454900" cy="2894012"/>
          </a:xfrm>
          <a:prstGeom prst="roundRect">
            <a:avLst>
              <a:gd name="adj" fmla="val 10935"/>
            </a:avLst>
          </a:prstGeom>
          <a:gradFill rotWithShape="1">
            <a:gsLst>
              <a:gs pos="0">
                <a:schemeClr val="folHlink"/>
              </a:gs>
              <a:gs pos="100000">
                <a:schemeClr val="folHlink">
                  <a:gamma/>
                  <a:shade val="60392"/>
                  <a:invGamma/>
                </a:schemeClr>
              </a:gs>
            </a:gsLst>
            <a:lin ang="5400000" scaled="1"/>
          </a:gradFill>
          <a:ln w="19050">
            <a:solidFill>
              <a:srgbClr val="333333"/>
            </a:solidFill>
            <a:round/>
            <a:headEnd/>
            <a:tailEnd/>
          </a:ln>
          <a:effectLst>
            <a:outerShdw dist="35921" dir="2700000" algn="ctr" rotWithShape="0">
              <a:schemeClr val="bg2"/>
            </a:outerShdw>
          </a:effectLst>
        </p:spPr>
        <p:txBody>
          <a:bodyPr wrap="none" anchor="ctr"/>
          <a:lstStyle/>
          <a:p>
            <a:pPr eaLnBrk="1" hangingPunct="1">
              <a:defRPr/>
            </a:pPr>
            <a:endParaRPr lang="vi-VN">
              <a:solidFill>
                <a:srgbClr val="85218F"/>
              </a:solidFill>
              <a:latin typeface="Arial" panose="020B0604020202020204" pitchFamily="34" charset="0"/>
              <a:ea typeface="+mn-ea"/>
            </a:endParaRPr>
          </a:p>
        </p:txBody>
      </p:sp>
      <p:sp>
        <p:nvSpPr>
          <p:cNvPr id="42100" name="AutoShape 116"/>
          <p:cNvSpPr>
            <a:spLocks noChangeArrowheads="1"/>
          </p:cNvSpPr>
          <p:nvPr/>
        </p:nvSpPr>
        <p:spPr bwMode="gray">
          <a:xfrm>
            <a:off x="762000" y="503238"/>
            <a:ext cx="7315200" cy="2921000"/>
          </a:xfrm>
          <a:prstGeom prst="roundRect">
            <a:avLst>
              <a:gd name="adj" fmla="val 10486"/>
            </a:avLst>
          </a:prstGeom>
          <a:solidFill>
            <a:srgbClr val="F8F8F8"/>
          </a:solidFill>
          <a:ln>
            <a:noFill/>
          </a:ln>
          <a:effectLst/>
        </p:spPr>
        <p:txBody>
          <a:bodyPr wrap="none" anchor="ctr"/>
          <a:lstStyle/>
          <a:p>
            <a:pPr eaLnBrk="1" hangingPunct="1">
              <a:defRPr/>
            </a:pPr>
            <a:endParaRPr lang="vi-VN">
              <a:solidFill>
                <a:srgbClr val="85218F"/>
              </a:solidFill>
              <a:latin typeface="Arial" panose="020B0604020202020204" pitchFamily="34" charset="0"/>
              <a:ea typeface="+mn-ea"/>
            </a:endParaRPr>
          </a:p>
        </p:txBody>
      </p:sp>
      <p:sp>
        <p:nvSpPr>
          <p:cNvPr id="42101" name="AutoShape 117"/>
          <p:cNvSpPr>
            <a:spLocks noChangeArrowheads="1"/>
          </p:cNvSpPr>
          <p:nvPr/>
        </p:nvSpPr>
        <p:spPr bwMode="gray">
          <a:xfrm>
            <a:off x="1143000" y="3600450"/>
            <a:ext cx="7239000" cy="2760663"/>
          </a:xfrm>
          <a:prstGeom prst="roundRect">
            <a:avLst>
              <a:gd name="adj" fmla="val 9194"/>
            </a:avLst>
          </a:prstGeom>
          <a:solidFill>
            <a:srgbClr val="F8F8F8"/>
          </a:solidFill>
          <a:ln>
            <a:noFill/>
          </a:ln>
          <a:effectLst/>
        </p:spPr>
        <p:txBody>
          <a:bodyPr wrap="none" anchor="ctr"/>
          <a:lstStyle/>
          <a:p>
            <a:pPr eaLnBrk="1" hangingPunct="1">
              <a:defRPr/>
            </a:pPr>
            <a:endParaRPr lang="vi-VN">
              <a:solidFill>
                <a:srgbClr val="85218F"/>
              </a:solidFill>
              <a:latin typeface="Arial" panose="020B0604020202020204" pitchFamily="34" charset="0"/>
              <a:ea typeface="+mn-ea"/>
            </a:endParaRPr>
          </a:p>
        </p:txBody>
      </p:sp>
      <p:sp>
        <p:nvSpPr>
          <p:cNvPr id="22" name="TextBox 1"/>
          <p:cNvSpPr txBox="1"/>
          <p:nvPr/>
        </p:nvSpPr>
        <p:spPr>
          <a:xfrm>
            <a:off x="785813" y="728663"/>
            <a:ext cx="7258050" cy="2308225"/>
          </a:xfrm>
          <a:prstGeom prst="rect">
            <a:avLst/>
          </a:prstGeom>
          <a:noFill/>
        </p:spPr>
        <p:txBody>
          <a:bodyPr>
            <a:spAutoFit/>
          </a:bodyPr>
          <a:lstStyle/>
          <a:p>
            <a:pPr indent="85725" algn="just">
              <a:defRPr/>
            </a:pPr>
            <a:r>
              <a:rPr lang="vi-VN" sz="2400" b="1" dirty="0" err="1">
                <a:solidFill>
                  <a:srgbClr val="FF0000"/>
                </a:solidFill>
                <a:latin typeface="Times New Roman" panose="02020603050405020304" pitchFamily="18" charset="0"/>
                <a:cs typeface="Times New Roman" panose="02020603050405020304" pitchFamily="18" charset="0"/>
              </a:rPr>
              <a:t>Để</a:t>
            </a:r>
            <a:r>
              <a:rPr lang="vi-VN" sz="2400" b="1" dirty="0">
                <a:solidFill>
                  <a:srgbClr val="FF0000"/>
                </a:solidFill>
                <a:latin typeface="Times New Roman" panose="02020603050405020304" pitchFamily="18" charset="0"/>
                <a:cs typeface="Times New Roman" panose="02020603050405020304" pitchFamily="18" charset="0"/>
              </a:rPr>
              <a:t> </a:t>
            </a:r>
            <a:r>
              <a:rPr lang="vi-VN" sz="2400" b="1" dirty="0" err="1">
                <a:solidFill>
                  <a:srgbClr val="FF0000"/>
                </a:solidFill>
                <a:latin typeface="Times New Roman" panose="02020603050405020304" pitchFamily="18" charset="0"/>
                <a:cs typeface="Times New Roman" panose="02020603050405020304" pitchFamily="18" charset="0"/>
              </a:rPr>
              <a:t>tính</a:t>
            </a:r>
            <a:r>
              <a:rPr lang="vi-VN" sz="2400" b="1" dirty="0">
                <a:solidFill>
                  <a:srgbClr val="FF0000"/>
                </a:solidFill>
                <a:latin typeface="Times New Roman" panose="02020603050405020304" pitchFamily="18" charset="0"/>
                <a:cs typeface="Times New Roman" panose="02020603050405020304" pitchFamily="18" charset="0"/>
              </a:rPr>
              <a:t> </a:t>
            </a:r>
            <a:r>
              <a:rPr lang="vi-VN" sz="2400" b="1" dirty="0" err="1">
                <a:solidFill>
                  <a:srgbClr val="FF0000"/>
                </a:solidFill>
                <a:latin typeface="Times New Roman" panose="02020603050405020304" pitchFamily="18" charset="0"/>
                <a:cs typeface="Times New Roman" panose="02020603050405020304" pitchFamily="18" charset="0"/>
              </a:rPr>
              <a:t>khoảng</a:t>
            </a:r>
            <a:r>
              <a:rPr lang="vi-VN" sz="2400" b="1" dirty="0">
                <a:solidFill>
                  <a:srgbClr val="FF0000"/>
                </a:solidFill>
                <a:latin typeface="Times New Roman" panose="02020603050405020304" pitchFamily="18" charset="0"/>
                <a:cs typeface="Times New Roman" panose="02020603050405020304" pitchFamily="18" charset="0"/>
              </a:rPr>
              <a:t> </a:t>
            </a:r>
            <a:r>
              <a:rPr lang="vi-VN" sz="2400" b="1" dirty="0" err="1">
                <a:solidFill>
                  <a:srgbClr val="FF0000"/>
                </a:solidFill>
                <a:latin typeface="Times New Roman" panose="02020603050405020304" pitchFamily="18" charset="0"/>
                <a:cs typeface="Times New Roman" panose="02020603050405020304" pitchFamily="18" charset="0"/>
              </a:rPr>
              <a:t>cách</a:t>
            </a:r>
            <a:r>
              <a:rPr lang="vi-VN" sz="2400" b="1" dirty="0">
                <a:solidFill>
                  <a:srgbClr val="FF0000"/>
                </a:solidFill>
                <a:latin typeface="Times New Roman" panose="02020603050405020304" pitchFamily="18" charset="0"/>
                <a:cs typeface="Times New Roman" panose="02020603050405020304" pitchFamily="18" charset="0"/>
              </a:rPr>
              <a:t> trên </a:t>
            </a:r>
            <a:r>
              <a:rPr lang="vi-VN" sz="2400" b="1" dirty="0" err="1">
                <a:solidFill>
                  <a:srgbClr val="FF0000"/>
                </a:solidFill>
                <a:latin typeface="Times New Roman" panose="02020603050405020304" pitchFamily="18" charset="0"/>
                <a:cs typeface="Times New Roman" panose="02020603050405020304" pitchFamily="18" charset="0"/>
              </a:rPr>
              <a:t>thực</a:t>
            </a:r>
            <a:r>
              <a:rPr lang="vi-VN" sz="2400" b="1" dirty="0">
                <a:solidFill>
                  <a:srgbClr val="FF0000"/>
                </a:solidFill>
                <a:latin typeface="Times New Roman" panose="02020603050405020304" pitchFamily="18" charset="0"/>
                <a:cs typeface="Times New Roman" panose="02020603050405020304" pitchFamily="18" charset="0"/>
              </a:rPr>
              <a:t> </a:t>
            </a:r>
            <a:r>
              <a:rPr lang="vi-VN" sz="2400" b="1" dirty="0" err="1">
                <a:solidFill>
                  <a:srgbClr val="FF0000"/>
                </a:solidFill>
                <a:latin typeface="Times New Roman" panose="02020603050405020304" pitchFamily="18" charset="0"/>
                <a:cs typeface="Times New Roman" panose="02020603050405020304" pitchFamily="18" charset="0"/>
              </a:rPr>
              <a:t>địa</a:t>
            </a:r>
            <a:r>
              <a:rPr lang="vi-VN" sz="2400" b="1" dirty="0">
                <a:solidFill>
                  <a:srgbClr val="FF000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(theo </a:t>
            </a:r>
            <a:r>
              <a:rPr lang="vi-VN" sz="2400" dirty="0" err="1">
                <a:latin typeface="Times New Roman" panose="02020603050405020304" pitchFamily="18" charset="0"/>
                <a:cs typeface="Times New Roman" panose="02020603050405020304" pitchFamily="18" charset="0"/>
              </a:rPr>
              <a:t>đường</a:t>
            </a:r>
            <a:r>
              <a:rPr lang="vi-VN" sz="2400" dirty="0">
                <a:latin typeface="Times New Roman" panose="02020603050405020304" pitchFamily="18" charset="0"/>
                <a:cs typeface="Times New Roman" panose="02020603050405020304" pitchFamily="18" charset="0"/>
              </a:rPr>
              <a:t> chim bay) </a:t>
            </a:r>
            <a:r>
              <a:rPr lang="vi-VN" sz="2400" dirty="0" err="1">
                <a:latin typeface="Times New Roman" panose="02020603050405020304" pitchFamily="18" charset="0"/>
                <a:cs typeface="Times New Roman" panose="02020603050405020304" pitchFamily="18" charset="0"/>
              </a:rPr>
              <a:t>dựa</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vào</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tỉ</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lệ</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bản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đồ</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chúng</a:t>
            </a:r>
            <a:r>
              <a:rPr lang="vi-VN" sz="2400" dirty="0">
                <a:latin typeface="Times New Roman" panose="02020603050405020304" pitchFamily="18" charset="0"/>
                <a:cs typeface="Times New Roman" panose="02020603050405020304" pitchFamily="18" charset="0"/>
              </a:rPr>
              <a:t> ta </a:t>
            </a:r>
            <a:r>
              <a:rPr lang="vi-VN" sz="2400" dirty="0" err="1">
                <a:latin typeface="Times New Roman" panose="02020603050405020304" pitchFamily="18" charset="0"/>
                <a:cs typeface="Times New Roman" panose="02020603050405020304" pitchFamily="18" charset="0"/>
              </a:rPr>
              <a:t>cần</a:t>
            </a:r>
            <a:r>
              <a:rPr lang="vi-VN" sz="2400" dirty="0">
                <a:latin typeface="Times New Roman" panose="02020603050405020304" pitchFamily="18" charset="0"/>
                <a:cs typeface="Times New Roman" panose="02020603050405020304" pitchFamily="18" charset="0"/>
              </a:rPr>
              <a:t> thao </a:t>
            </a:r>
            <a:r>
              <a:rPr lang="vi-VN" sz="2400" dirty="0" err="1">
                <a:latin typeface="Times New Roman" panose="02020603050405020304" pitchFamily="18" charset="0"/>
                <a:cs typeface="Times New Roman" panose="02020603050405020304" pitchFamily="18" charset="0"/>
              </a:rPr>
              <a:t>tác</a:t>
            </a:r>
            <a:r>
              <a:rPr lang="vi-VN" sz="2400" dirty="0">
                <a:latin typeface="Times New Roman" panose="02020603050405020304" pitchFamily="18" charset="0"/>
                <a:cs typeface="Times New Roman" panose="02020603050405020304" pitchFamily="18" charset="0"/>
              </a:rPr>
              <a:t> như sau:</a:t>
            </a:r>
          </a:p>
          <a:p>
            <a:pPr marL="180975" indent="-180975" algn="just">
              <a:buFont typeface="Times New Roman" panose="02020603050405020304" pitchFamily="18" charset="0"/>
              <a:buChar char="-"/>
              <a:tabLst>
                <a:tab pos="180975" algn="l"/>
              </a:tabLst>
              <a:defRPr/>
            </a:pPr>
            <a:r>
              <a:rPr lang="vi-VN" sz="2400" dirty="0">
                <a:latin typeface="Times New Roman" panose="02020603050405020304" pitchFamily="18" charset="0"/>
                <a:cs typeface="Times New Roman" panose="02020603050405020304" pitchFamily="18" charset="0"/>
              </a:rPr>
              <a:t>Đo </a:t>
            </a:r>
            <a:r>
              <a:rPr lang="vi-VN" sz="2400" dirty="0" err="1">
                <a:latin typeface="Times New Roman" panose="02020603050405020304" pitchFamily="18" charset="0"/>
                <a:cs typeface="Times New Roman" panose="02020603050405020304" pitchFamily="18" charset="0"/>
              </a:rPr>
              <a:t>khoảng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cách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giữa</a:t>
            </a:r>
            <a:r>
              <a:rPr lang="vi-VN" sz="2400" dirty="0">
                <a:latin typeface="Times New Roman" panose="02020603050405020304" pitchFamily="18" charset="0"/>
                <a:cs typeface="Times New Roman" panose="02020603050405020304" pitchFamily="18" charset="0"/>
              </a:rPr>
              <a:t> hai </a:t>
            </a:r>
            <a:r>
              <a:rPr lang="vi-VN" sz="2400" dirty="0" err="1">
                <a:latin typeface="Times New Roman" panose="02020603050405020304" pitchFamily="18" charset="0"/>
                <a:cs typeface="Times New Roman" panose="02020603050405020304" pitchFamily="18" charset="0"/>
              </a:rPr>
              <a:t>điểm</a:t>
            </a:r>
            <a:r>
              <a:rPr lang="vi-VN" sz="2400" dirty="0">
                <a:latin typeface="Times New Roman" panose="02020603050405020304" pitchFamily="18" charset="0"/>
                <a:cs typeface="Times New Roman" panose="02020603050405020304" pitchFamily="18" charset="0"/>
              </a:rPr>
              <a:t> trên </a:t>
            </a:r>
            <a:r>
              <a:rPr lang="vi-VN" sz="2400" dirty="0" err="1">
                <a:latin typeface="Times New Roman" panose="02020603050405020304" pitchFamily="18" charset="0"/>
                <a:cs typeface="Times New Roman" panose="02020603050405020304" pitchFamily="18" charset="0"/>
              </a:rPr>
              <a:t>tờ</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bản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đồ</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bằng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thước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kẻ</a:t>
            </a:r>
            <a:r>
              <a:rPr lang="vi-VN" sz="2400" dirty="0">
                <a:latin typeface="Times New Roman" panose="02020603050405020304" pitchFamily="18" charset="0"/>
                <a:cs typeface="Times New Roman" panose="02020603050405020304" pitchFamily="18" charset="0"/>
              </a:rPr>
              <a:t>.</a:t>
            </a:r>
          </a:p>
          <a:p>
            <a:pPr marL="180975" indent="-180975" algn="just">
              <a:buFont typeface="Times New Roman" panose="02020603050405020304" pitchFamily="18" charset="0"/>
              <a:buChar char="-"/>
              <a:tabLst>
                <a:tab pos="180975" algn="l"/>
              </a:tabLst>
              <a:defRPr/>
            </a:pPr>
            <a:r>
              <a:rPr lang="vi-VN" sz="2400" dirty="0" err="1">
                <a:latin typeface="Times New Roman" panose="02020603050405020304" pitchFamily="18" charset="0"/>
                <a:cs typeface="Times New Roman" panose="02020603050405020304" pitchFamily="18" charset="0"/>
              </a:rPr>
              <a:t>Đọc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độ</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dài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đoạn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vừa</a:t>
            </a:r>
            <a:r>
              <a:rPr lang="vi-VN" sz="2400" dirty="0">
                <a:latin typeface="Times New Roman" panose="02020603050405020304" pitchFamily="18" charset="0"/>
                <a:cs typeface="Times New Roman" panose="02020603050405020304" pitchFamily="18" charset="0"/>
              </a:rPr>
              <a:t> đo trên </a:t>
            </a:r>
            <a:r>
              <a:rPr lang="vi-VN" sz="2400" dirty="0" err="1">
                <a:latin typeface="Times New Roman" panose="02020603050405020304" pitchFamily="18" charset="0"/>
                <a:cs typeface="Times New Roman" panose="02020603050405020304" pitchFamily="18" charset="0"/>
              </a:rPr>
              <a:t>thước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kẻ</a:t>
            </a:r>
            <a:r>
              <a:rPr lang="vi-VN" sz="2400" dirty="0">
                <a:latin typeface="Times New Roman" panose="02020603050405020304" pitchFamily="18" charset="0"/>
                <a:cs typeface="Times New Roman" panose="02020603050405020304" pitchFamily="18" charset="0"/>
              </a:rPr>
              <a:t>.</a:t>
            </a:r>
          </a:p>
          <a:p>
            <a:pPr marL="180975" indent="-180975" algn="just">
              <a:buFont typeface="Times New Roman" panose="02020603050405020304" pitchFamily="18" charset="0"/>
              <a:buChar char="-"/>
              <a:tabLst>
                <a:tab pos="180975" algn="l"/>
              </a:tabLst>
              <a:defRPr/>
            </a:pPr>
            <a:r>
              <a:rPr lang="vi-VN" sz="2400" dirty="0" err="1">
                <a:latin typeface="Times New Roman" panose="02020603050405020304" pitchFamily="18" charset="0"/>
                <a:cs typeface="Times New Roman" panose="02020603050405020304" pitchFamily="18" charset="0"/>
              </a:rPr>
              <a:t>Dựa</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vào</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tỉ</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lệ</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bản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đồ</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để</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tính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khoảng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cách</a:t>
            </a:r>
            <a:r>
              <a:rPr lang="vi-VN" sz="2400" dirty="0">
                <a:latin typeface="Times New Roman" panose="02020603050405020304" pitchFamily="18" charset="0"/>
                <a:cs typeface="Times New Roman" panose="02020603050405020304" pitchFamily="18" charset="0"/>
              </a:rPr>
              <a:t> trên </a:t>
            </a:r>
            <a:r>
              <a:rPr lang="vi-VN" sz="2400" dirty="0" err="1">
                <a:latin typeface="Times New Roman" panose="02020603050405020304" pitchFamily="18" charset="0"/>
                <a:cs typeface="Times New Roman" panose="02020603050405020304" pitchFamily="18" charset="0"/>
              </a:rPr>
              <a:t>thực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địa</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3" name="TextBox 1"/>
          <p:cNvSpPr txBox="1">
            <a:spLocks noChangeArrowheads="1"/>
          </p:cNvSpPr>
          <p:nvPr/>
        </p:nvSpPr>
        <p:spPr bwMode="auto">
          <a:xfrm>
            <a:off x="1157288" y="4799013"/>
            <a:ext cx="72183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lnSpc>
                <a:spcPct val="100000"/>
              </a:lnSpc>
              <a:spcBef>
                <a:spcPct val="0"/>
              </a:spcBef>
              <a:buFontTx/>
              <a:buNone/>
            </a:pPr>
            <a:r>
              <a:rPr lang="vi-VN" altLang="vi-VN" sz="2400" i="1">
                <a:latin typeface="Times New Roman" panose="02020603050405020304" pitchFamily="18" charset="0"/>
                <a:cs typeface="Times New Roman" panose="02020603050405020304" pitchFamily="18" charset="0"/>
              </a:rPr>
              <a:t>Tỉ lệ 1:15 000, nghĩa là</a:t>
            </a:r>
            <a:endParaRPr lang="en-US" altLang="vi-VN" sz="2400" i="1">
              <a:latin typeface="Times New Roman" panose="02020603050405020304" pitchFamily="18" charset="0"/>
              <a:cs typeface="Times New Roman" panose="02020603050405020304" pitchFamily="18" charset="0"/>
            </a:endParaRPr>
          </a:p>
          <a:p>
            <a:pPr algn="just">
              <a:lnSpc>
                <a:spcPct val="100000"/>
              </a:lnSpc>
              <a:spcBef>
                <a:spcPct val="0"/>
              </a:spcBef>
              <a:buFontTx/>
              <a:buNone/>
            </a:pPr>
            <a:r>
              <a:rPr lang="en-US" altLang="vi-VN" sz="2400" i="1">
                <a:latin typeface="Times New Roman" panose="02020603050405020304" pitchFamily="18" charset="0"/>
                <a:cs typeface="Times New Roman" panose="02020603050405020304" pitchFamily="18" charset="0"/>
              </a:rPr>
              <a:t>1cm trên bản đồ = 15 000cm (150m) ngoài thực địa </a:t>
            </a:r>
          </a:p>
          <a:p>
            <a:pPr algn="just">
              <a:lnSpc>
                <a:spcPct val="100000"/>
              </a:lnSpc>
              <a:spcBef>
                <a:spcPct val="0"/>
              </a:spcBef>
              <a:buFontTx/>
              <a:buNone/>
            </a:pPr>
            <a:r>
              <a:rPr lang="vi-VN" altLang="vi-VN" sz="2400" i="1">
                <a:latin typeface="Times New Roman" panose="02020603050405020304" pitchFamily="18" charset="0"/>
                <a:cs typeface="Times New Roman" panose="02020603050405020304" pitchFamily="18" charset="0"/>
              </a:rPr>
              <a:t>Mà đ</a:t>
            </a:r>
            <a:r>
              <a:rPr lang="en-US" altLang="vi-VN" sz="2400" i="1">
                <a:latin typeface="Times New Roman" panose="02020603050405020304" pitchFamily="18" charset="0"/>
                <a:cs typeface="Times New Roman" panose="02020603050405020304" pitchFamily="18" charset="0"/>
              </a:rPr>
              <a:t>ộ dài từ A</a:t>
            </a:r>
            <a:r>
              <a:rPr lang="en-US" altLang="vi-VN" sz="2400" i="1">
                <a:latin typeface="Times New Roman" panose="02020603050405020304" pitchFamily="18" charset="0"/>
                <a:cs typeface="Times New Roman" panose="02020603050405020304" pitchFamily="18" charset="0"/>
                <a:sym typeface="Wingdings" panose="05000000000000000000" pitchFamily="2" charset="2"/>
              </a:rPr>
              <a:t> B </a:t>
            </a:r>
            <a:r>
              <a:rPr lang="vi-VN" altLang="vi-VN" sz="2400" i="1">
                <a:latin typeface="Times New Roman" panose="02020603050405020304" pitchFamily="18" charset="0"/>
                <a:cs typeface="Times New Roman" panose="02020603050405020304" pitchFamily="18" charset="0"/>
                <a:sym typeface="Wingdings" panose="05000000000000000000" pitchFamily="2" charset="2"/>
              </a:rPr>
              <a:t>trên bản đồ đo được:</a:t>
            </a:r>
            <a:r>
              <a:rPr lang="en-US" altLang="vi-VN" sz="2400" i="1">
                <a:latin typeface="Times New Roman" panose="02020603050405020304" pitchFamily="18" charset="0"/>
                <a:cs typeface="Times New Roman" panose="02020603050405020304" pitchFamily="18" charset="0"/>
                <a:sym typeface="Wingdings" panose="05000000000000000000" pitchFamily="2" charset="2"/>
              </a:rPr>
              <a:t> 5cm </a:t>
            </a:r>
          </a:p>
          <a:p>
            <a:pPr algn="just">
              <a:lnSpc>
                <a:spcPct val="100000"/>
              </a:lnSpc>
              <a:spcBef>
                <a:spcPct val="0"/>
              </a:spcBef>
              <a:buFontTx/>
              <a:buNone/>
            </a:pPr>
            <a:r>
              <a:rPr lang="en-US" altLang="vi-VN" sz="2400" i="1">
                <a:latin typeface="Times New Roman" panose="02020603050405020304" pitchFamily="18" charset="0"/>
                <a:cs typeface="Times New Roman" panose="02020603050405020304" pitchFamily="18" charset="0"/>
                <a:sym typeface="Wingdings" panose="05000000000000000000" pitchFamily="2" charset="2"/>
              </a:rPr>
              <a:t>Vậy </a:t>
            </a:r>
            <a:r>
              <a:rPr lang="vi-VN" altLang="vi-VN" sz="2400" i="1">
                <a:latin typeface="Times New Roman" panose="02020603050405020304" pitchFamily="18" charset="0"/>
                <a:cs typeface="Times New Roman" panose="02020603050405020304" pitchFamily="18" charset="0"/>
                <a:sym typeface="Wingdings" panose="05000000000000000000" pitchFamily="2" charset="2"/>
              </a:rPr>
              <a:t>khoảng cách trên thực địa:</a:t>
            </a:r>
            <a:r>
              <a:rPr lang="en-US" altLang="vi-VN" sz="2400" i="1">
                <a:latin typeface="Times New Roman" panose="02020603050405020304" pitchFamily="18" charset="0"/>
                <a:cs typeface="Times New Roman" panose="02020603050405020304" pitchFamily="18" charset="0"/>
                <a:sym typeface="Wingdings" panose="05000000000000000000" pitchFamily="2" charset="2"/>
              </a:rPr>
              <a:t> 5 </a:t>
            </a:r>
            <a:r>
              <a:rPr lang="en-US" altLang="vi-VN" sz="1600" i="1">
                <a:latin typeface="Times New Roman" panose="02020603050405020304" pitchFamily="18" charset="0"/>
                <a:cs typeface="Times New Roman" panose="02020603050405020304" pitchFamily="18" charset="0"/>
                <a:sym typeface="Wingdings" panose="05000000000000000000" pitchFamily="2" charset="2"/>
              </a:rPr>
              <a:t>X </a:t>
            </a:r>
            <a:r>
              <a:rPr lang="en-US" altLang="vi-VN" sz="2400" i="1">
                <a:latin typeface="Times New Roman" panose="02020603050405020304" pitchFamily="18" charset="0"/>
                <a:cs typeface="Times New Roman" panose="02020603050405020304" pitchFamily="18" charset="0"/>
                <a:sym typeface="Wingdings" panose="05000000000000000000" pitchFamily="2" charset="2"/>
              </a:rPr>
              <a:t>150 = 750m</a:t>
            </a:r>
            <a:endParaRPr lang="en-US" altLang="vi-VN" sz="2400" i="1">
              <a:latin typeface="Times New Roman" panose="02020603050405020304" pitchFamily="18" charset="0"/>
              <a:cs typeface="Times New Roman" panose="02020603050405020304" pitchFamily="18" charset="0"/>
            </a:endParaRPr>
          </a:p>
        </p:txBody>
      </p:sp>
      <p:sp>
        <p:nvSpPr>
          <p:cNvPr id="36880" name="TextBox 1"/>
          <p:cNvSpPr txBox="1">
            <a:spLocks noChangeArrowheads="1"/>
          </p:cNvSpPr>
          <p:nvPr/>
        </p:nvSpPr>
        <p:spPr bwMode="auto">
          <a:xfrm>
            <a:off x="1143000" y="3605213"/>
            <a:ext cx="72183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lnSpc>
                <a:spcPct val="100000"/>
              </a:lnSpc>
              <a:spcBef>
                <a:spcPct val="0"/>
              </a:spcBef>
              <a:buFontTx/>
              <a:buNone/>
            </a:pPr>
            <a:r>
              <a:rPr lang="vi-VN" altLang="vi-VN" sz="2400" u="sng">
                <a:latin typeface="Times New Roman" panose="02020603050405020304" pitchFamily="18" charset="0"/>
                <a:cs typeface="Times New Roman" panose="02020603050405020304" pitchFamily="18" charset="0"/>
              </a:rPr>
              <a:t>Ví dụ</a:t>
            </a:r>
            <a:r>
              <a:rPr lang="vi-VN" altLang="vi-VN" sz="2400">
                <a:latin typeface="Times New Roman" panose="02020603050405020304" pitchFamily="18" charset="0"/>
                <a:cs typeface="Times New Roman" panose="02020603050405020304" pitchFamily="18" charset="0"/>
              </a:rPr>
              <a:t>: Độ dài đo được giữa hai điểm A và B trên tờ bản đồ có tỉ lệ 1:15 000 là 5cm thì khoảng cách trên thực địa của hai điểm này là 750m.</a:t>
            </a:r>
            <a:endParaRPr lang="en-US" altLang="vi-VN" sz="240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cSld>
  <p:clrMapOvr>
    <a:masterClrMapping/>
  </p:clrMapOvr>
  <p:transition spd="slow" advTm="7718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6900" y="1423988"/>
            <a:ext cx="6815138" cy="1257300"/>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bg1"/>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ound Same Side Corner Rectangle 1"/>
          <p:cNvSpPr/>
          <p:nvPr/>
        </p:nvSpPr>
        <p:spPr>
          <a:xfrm rot="16200000">
            <a:off x="850107" y="1035844"/>
            <a:ext cx="1257300" cy="2033587"/>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Isosceles Triangle 30"/>
          <p:cNvSpPr/>
          <p:nvPr/>
        </p:nvSpPr>
        <p:spPr>
          <a:xfrm rot="5400000">
            <a:off x="1986756" y="1962944"/>
            <a:ext cx="371475" cy="179388"/>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2"/>
          <p:cNvSpPr/>
          <p:nvPr/>
        </p:nvSpPr>
        <p:spPr>
          <a:xfrm>
            <a:off x="1866900" y="3084513"/>
            <a:ext cx="6815138" cy="1257300"/>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bg1"/>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ound Same Side Corner Rectangle 1"/>
          <p:cNvSpPr/>
          <p:nvPr/>
        </p:nvSpPr>
        <p:spPr>
          <a:xfrm rot="16200000">
            <a:off x="847725" y="2693988"/>
            <a:ext cx="1257300" cy="2038350"/>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Isosceles Triangle 36"/>
          <p:cNvSpPr/>
          <p:nvPr/>
        </p:nvSpPr>
        <p:spPr>
          <a:xfrm rot="5400000">
            <a:off x="1985963" y="3622675"/>
            <a:ext cx="371475" cy="180975"/>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2"/>
          <p:cNvSpPr/>
          <p:nvPr/>
        </p:nvSpPr>
        <p:spPr>
          <a:xfrm>
            <a:off x="1866900" y="4745038"/>
            <a:ext cx="6815138" cy="1257300"/>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bg1"/>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ound Same Side Corner Rectangle 1"/>
          <p:cNvSpPr/>
          <p:nvPr/>
        </p:nvSpPr>
        <p:spPr>
          <a:xfrm rot="16200000">
            <a:off x="847725" y="4354513"/>
            <a:ext cx="1257300" cy="2038350"/>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Isosceles Triangle 39"/>
          <p:cNvSpPr/>
          <p:nvPr/>
        </p:nvSpPr>
        <p:spPr>
          <a:xfrm rot="5400000">
            <a:off x="1985170" y="5282406"/>
            <a:ext cx="373062" cy="180975"/>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899" name="TextBox 12"/>
          <p:cNvSpPr txBox="1">
            <a:spLocks noChangeArrowheads="1"/>
          </p:cNvSpPr>
          <p:nvPr/>
        </p:nvSpPr>
        <p:spPr bwMode="auto">
          <a:xfrm>
            <a:off x="457200" y="30480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vi-VN" sz="2400" b="1">
                <a:solidFill>
                  <a:srgbClr val="FF0000"/>
                </a:solidFill>
                <a:latin typeface="Times New Roman" panose="02020603050405020304" pitchFamily="18" charset="0"/>
                <a:cs typeface="Times New Roman" panose="02020603050405020304" pitchFamily="18" charset="0"/>
              </a:rPr>
              <a:t>III. </a:t>
            </a:r>
            <a:r>
              <a:rPr lang="vi-VN" altLang="vi-VN" sz="2400" b="1">
                <a:solidFill>
                  <a:srgbClr val="FF0000"/>
                </a:solidFill>
                <a:latin typeface="Times New Roman" panose="02020603050405020304" pitchFamily="18" charset="0"/>
                <a:cs typeface="Times New Roman" panose="02020603050405020304" pitchFamily="18" charset="0"/>
              </a:rPr>
              <a:t>TÌM ĐƯỜNG ĐI TRÊN BẢN ĐỒ:</a:t>
            </a:r>
            <a:endParaRPr lang="en-US" altLang="vi-VN" sz="2400" b="1">
              <a:solidFill>
                <a:srgbClr val="FF0000"/>
              </a:solidFill>
              <a:latin typeface="Times New Roman" panose="02020603050405020304" pitchFamily="18" charset="0"/>
              <a:cs typeface="Times New Roman" panose="02020603050405020304" pitchFamily="18" charset="0"/>
            </a:endParaRPr>
          </a:p>
        </p:txBody>
      </p:sp>
      <p:sp>
        <p:nvSpPr>
          <p:cNvPr id="37900" name="TextBox 1"/>
          <p:cNvSpPr txBox="1">
            <a:spLocks noChangeArrowheads="1"/>
          </p:cNvSpPr>
          <p:nvPr/>
        </p:nvSpPr>
        <p:spPr bwMode="auto">
          <a:xfrm>
            <a:off x="728663" y="1820863"/>
            <a:ext cx="1352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lnSpc>
                <a:spcPct val="100000"/>
              </a:lnSpc>
              <a:spcBef>
                <a:spcPct val="0"/>
              </a:spcBef>
              <a:buFontTx/>
              <a:buNone/>
            </a:pPr>
            <a:r>
              <a:rPr lang="vi-VN" altLang="vi-VN" sz="2400" b="1">
                <a:latin typeface="Times New Roman" panose="02020603050405020304" pitchFamily="18" charset="0"/>
                <a:cs typeface="Times New Roman" panose="02020603050405020304" pitchFamily="18" charset="0"/>
              </a:rPr>
              <a:t>BƯỚC 1</a:t>
            </a:r>
            <a:endParaRPr lang="en-US" altLang="vi-VN" sz="2400" b="1">
              <a:latin typeface="Times New Roman" panose="02020603050405020304" pitchFamily="18" charset="0"/>
              <a:cs typeface="Times New Roman" panose="02020603050405020304" pitchFamily="18" charset="0"/>
            </a:endParaRPr>
          </a:p>
        </p:txBody>
      </p:sp>
      <p:sp>
        <p:nvSpPr>
          <p:cNvPr id="37901" name="TextBox 1"/>
          <p:cNvSpPr txBox="1">
            <a:spLocks noChangeArrowheads="1"/>
          </p:cNvSpPr>
          <p:nvPr/>
        </p:nvSpPr>
        <p:spPr bwMode="auto">
          <a:xfrm>
            <a:off x="728663" y="3481388"/>
            <a:ext cx="1352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lnSpc>
                <a:spcPct val="100000"/>
              </a:lnSpc>
              <a:spcBef>
                <a:spcPct val="0"/>
              </a:spcBef>
              <a:buFontTx/>
              <a:buNone/>
            </a:pPr>
            <a:r>
              <a:rPr lang="vi-VN" altLang="vi-VN" sz="2400" b="1">
                <a:latin typeface="Times New Roman" panose="02020603050405020304" pitchFamily="18" charset="0"/>
                <a:cs typeface="Times New Roman" panose="02020603050405020304" pitchFamily="18" charset="0"/>
              </a:rPr>
              <a:t>BƯỚC 2</a:t>
            </a:r>
            <a:endParaRPr lang="en-US" altLang="vi-VN" sz="2400" b="1">
              <a:latin typeface="Times New Roman" panose="02020603050405020304" pitchFamily="18" charset="0"/>
              <a:cs typeface="Times New Roman" panose="02020603050405020304" pitchFamily="18" charset="0"/>
            </a:endParaRPr>
          </a:p>
        </p:txBody>
      </p:sp>
      <p:sp>
        <p:nvSpPr>
          <p:cNvPr id="37902" name="TextBox 1"/>
          <p:cNvSpPr txBox="1">
            <a:spLocks noChangeArrowheads="1"/>
          </p:cNvSpPr>
          <p:nvPr/>
        </p:nvSpPr>
        <p:spPr bwMode="auto">
          <a:xfrm>
            <a:off x="728663" y="5141913"/>
            <a:ext cx="1352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lnSpc>
                <a:spcPct val="100000"/>
              </a:lnSpc>
              <a:spcBef>
                <a:spcPct val="0"/>
              </a:spcBef>
              <a:buFontTx/>
              <a:buNone/>
            </a:pPr>
            <a:r>
              <a:rPr lang="vi-VN" altLang="vi-VN" sz="2400" b="1">
                <a:latin typeface="Times New Roman" panose="02020603050405020304" pitchFamily="18" charset="0"/>
                <a:cs typeface="Times New Roman" panose="02020603050405020304" pitchFamily="18" charset="0"/>
              </a:rPr>
              <a:t>BƯỚC 3</a:t>
            </a:r>
            <a:endParaRPr lang="en-US" altLang="vi-VN" sz="2400" b="1">
              <a:latin typeface="Times New Roman" panose="02020603050405020304" pitchFamily="18" charset="0"/>
              <a:cs typeface="Times New Roman" panose="02020603050405020304" pitchFamily="18" charset="0"/>
            </a:endParaRPr>
          </a:p>
        </p:txBody>
      </p:sp>
      <p:sp>
        <p:nvSpPr>
          <p:cNvPr id="41" name="Hộp Văn bản 40"/>
          <p:cNvSpPr txBox="1">
            <a:spLocks noChangeArrowheads="1"/>
          </p:cNvSpPr>
          <p:nvPr/>
        </p:nvSpPr>
        <p:spPr bwMode="auto">
          <a:xfrm>
            <a:off x="2489200" y="1601788"/>
            <a:ext cx="52070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a:lnSpc>
                <a:spcPct val="90000"/>
              </a:lnSpc>
              <a:spcBef>
                <a:spcPts val="1000"/>
              </a:spcBef>
              <a:buFont typeface="Arial" panose="020B0604020202020204" pitchFamily="34" charset="0"/>
              <a:buChar char="•"/>
              <a:tabLst>
                <a:tab pos="180975" algn="l"/>
              </a:tabLst>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tabLst>
                <a:tab pos="180975" algn="l"/>
              </a:tabLst>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tabLst>
                <a:tab pos="180975" algn="l"/>
              </a:tabLst>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tabLst>
                <a:tab pos="180975" algn="l"/>
              </a:tabLst>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tabLst>
                <a:tab pos="180975" algn="l"/>
              </a:tabLst>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Arial" panose="020B0604020202020204" pitchFamily="34" charset="0"/>
              </a:defRPr>
            </a:lvl9pPr>
          </a:lstStyle>
          <a:p>
            <a:pPr algn="just">
              <a:lnSpc>
                <a:spcPct val="107000"/>
              </a:lnSpc>
              <a:spcBef>
                <a:spcPct val="0"/>
              </a:spcBef>
              <a:spcAft>
                <a:spcPts val="800"/>
              </a:spcAft>
              <a:buFont typeface="Times New Roman" panose="02020603050405020304" pitchFamily="18" charset="0"/>
              <a:buChar char="-"/>
            </a:pPr>
            <a:r>
              <a:rPr lang="vi-VN" altLang="vi-VN" sz="2400">
                <a:latin typeface="Times New Roman" panose="02020603050405020304" pitchFamily="18" charset="0"/>
                <a:cs typeface="Calibri" panose="020F0502020204030204" pitchFamily="34" charset="0"/>
              </a:rPr>
              <a:t>Xác định nơi đi và nơi đến.</a:t>
            </a:r>
          </a:p>
          <a:p>
            <a:pPr algn="just">
              <a:lnSpc>
                <a:spcPct val="107000"/>
              </a:lnSpc>
              <a:spcBef>
                <a:spcPct val="0"/>
              </a:spcBef>
              <a:spcAft>
                <a:spcPts val="800"/>
              </a:spcAft>
              <a:buFont typeface="Times New Roman" panose="02020603050405020304" pitchFamily="18" charset="0"/>
              <a:buChar char="-"/>
            </a:pPr>
            <a:r>
              <a:rPr lang="vi-VN" altLang="vi-VN" sz="2400">
                <a:latin typeface="Times New Roman" panose="02020603050405020304" pitchFamily="18" charset="0"/>
                <a:cs typeface="Calibri" panose="020F0502020204030204" pitchFamily="34" charset="0"/>
              </a:rPr>
              <a:t>Xác định hướng đi trên bản đồ.</a:t>
            </a:r>
          </a:p>
        </p:txBody>
      </p:sp>
      <p:sp>
        <p:nvSpPr>
          <p:cNvPr id="42" name="Hộp Văn bản 41"/>
          <p:cNvSpPr txBox="1">
            <a:spLocks noChangeArrowheads="1"/>
          </p:cNvSpPr>
          <p:nvPr/>
        </p:nvSpPr>
        <p:spPr bwMode="auto">
          <a:xfrm>
            <a:off x="2489200" y="3113088"/>
            <a:ext cx="5524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a:lnSpc>
                <a:spcPct val="90000"/>
              </a:lnSpc>
              <a:spcBef>
                <a:spcPts val="1000"/>
              </a:spcBef>
              <a:buFont typeface="Arial" panose="020B0604020202020204" pitchFamily="34" charset="0"/>
              <a:buChar char="•"/>
              <a:tabLst>
                <a:tab pos="180975" algn="l"/>
              </a:tabLst>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tabLst>
                <a:tab pos="180975" algn="l"/>
              </a:tabLst>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tabLst>
                <a:tab pos="180975" algn="l"/>
              </a:tabLst>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tabLst>
                <a:tab pos="180975" algn="l"/>
              </a:tabLst>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tabLst>
                <a:tab pos="180975" algn="l"/>
              </a:tabLst>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Arial" panose="020B0604020202020204" pitchFamily="34" charset="0"/>
              </a:defRPr>
            </a:lvl9pPr>
          </a:lstStyle>
          <a:p>
            <a:pPr algn="just">
              <a:lnSpc>
                <a:spcPct val="100000"/>
              </a:lnSpc>
              <a:spcBef>
                <a:spcPct val="0"/>
              </a:spcBef>
              <a:buFont typeface="Times New Roman" panose="02020603050405020304" pitchFamily="18" charset="0"/>
              <a:buChar char="-"/>
            </a:pPr>
            <a:r>
              <a:rPr lang="vi-VN" altLang="vi-VN" sz="2400">
                <a:latin typeface="Times New Roman" panose="02020603050405020304" pitchFamily="18" charset="0"/>
                <a:cs typeface="Calibri" panose="020F0502020204030204" pitchFamily="34" charset="0"/>
              </a:rPr>
              <a:t>Sử dụng bảng chú giải tìm cung đường thích hợp (ngắn nhất, thuận lợi nhất,…).</a:t>
            </a:r>
          </a:p>
          <a:p>
            <a:pPr algn="just">
              <a:lnSpc>
                <a:spcPct val="100000"/>
              </a:lnSpc>
              <a:spcBef>
                <a:spcPct val="0"/>
              </a:spcBef>
              <a:buFont typeface="Times New Roman" panose="02020603050405020304" pitchFamily="18" charset="0"/>
              <a:buChar char="-"/>
            </a:pPr>
            <a:r>
              <a:rPr lang="vi-VN" altLang="vi-VN" sz="2400">
                <a:latin typeface="Times New Roman" panose="02020603050405020304" pitchFamily="18" charset="0"/>
                <a:cs typeface="Calibri" panose="020F0502020204030204" pitchFamily="34" charset="0"/>
              </a:rPr>
              <a:t>Tuân thủ theo quy định của luật ATGT.</a:t>
            </a:r>
            <a:endParaRPr lang="vi-VN" altLang="vi-VN" sz="2400">
              <a:latin typeface="Calibri" panose="020F0502020204030204" pitchFamily="34" charset="0"/>
              <a:cs typeface="Calibri" panose="020F0502020204030204" pitchFamily="34" charset="0"/>
            </a:endParaRPr>
          </a:p>
        </p:txBody>
      </p:sp>
      <p:sp>
        <p:nvSpPr>
          <p:cNvPr id="43" name="Hộp Văn bản 42"/>
          <p:cNvSpPr txBox="1">
            <a:spLocks noChangeArrowheads="1"/>
          </p:cNvSpPr>
          <p:nvPr/>
        </p:nvSpPr>
        <p:spPr bwMode="auto">
          <a:xfrm>
            <a:off x="2489200" y="4938713"/>
            <a:ext cx="552450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lnSpc>
                <a:spcPct val="107000"/>
              </a:lnSpc>
              <a:spcBef>
                <a:spcPct val="0"/>
              </a:spcBef>
              <a:spcAft>
                <a:spcPts val="800"/>
              </a:spcAft>
              <a:buFontTx/>
              <a:buNone/>
            </a:pPr>
            <a:r>
              <a:rPr lang="vi-VN" altLang="vi-VN" sz="2400">
                <a:latin typeface="Times New Roman" panose="02020603050405020304" pitchFamily="18" charset="0"/>
                <a:cs typeface="Times New Roman" panose="02020603050405020304" pitchFamily="18" charset="0"/>
              </a:rPr>
              <a:t>Dựa vào tỉ lệ bản đồ để xác định khoảng cách thực tế sẽ đi.</a:t>
            </a:r>
            <a:endParaRPr lang="vi-VN" altLang="vi-VN" sz="2400">
              <a:latin typeface="Times New Roman" panose="02020603050405020304" pitchFamily="18" charset="0"/>
              <a:cs typeface="Calibri" panose="020F050202020403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p:transition spd="slow" advTm="41852">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1000"/>
                                        <p:tgtEl>
                                          <p:spTgt spid="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1000"/>
                                        <p:tgtEl>
                                          <p:spTgt spid="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41" grpId="0"/>
      <p:bldP spid="42"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5"/>
          <a:srcRect b="3376"/>
          <a:stretch/>
        </p:blipFill>
        <p:spPr bwMode="auto">
          <a:xfrm>
            <a:off x="457200" y="793750"/>
            <a:ext cx="6019800" cy="5891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8915" name="TextBox 12"/>
          <p:cNvSpPr txBox="1">
            <a:spLocks noChangeArrowheads="1"/>
          </p:cNvSpPr>
          <p:nvPr/>
        </p:nvSpPr>
        <p:spPr bwMode="auto">
          <a:xfrm>
            <a:off x="457200" y="30480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vi-VN" sz="2400" b="1">
                <a:solidFill>
                  <a:srgbClr val="FF0000"/>
                </a:solidFill>
                <a:latin typeface="Times New Roman" panose="02020603050405020304" pitchFamily="18" charset="0"/>
                <a:cs typeface="Times New Roman" panose="02020603050405020304" pitchFamily="18" charset="0"/>
              </a:rPr>
              <a:t>III. </a:t>
            </a:r>
            <a:r>
              <a:rPr lang="vi-VN" altLang="vi-VN" sz="2400" b="1">
                <a:solidFill>
                  <a:srgbClr val="FF0000"/>
                </a:solidFill>
                <a:latin typeface="Times New Roman" panose="02020603050405020304" pitchFamily="18" charset="0"/>
                <a:cs typeface="Times New Roman" panose="02020603050405020304" pitchFamily="18" charset="0"/>
              </a:rPr>
              <a:t>TÌM ĐƯỜNG ĐI TRÊN BẢN ĐỒ:</a:t>
            </a:r>
            <a:endParaRPr lang="en-US" altLang="vi-VN" sz="2400" b="1">
              <a:solidFill>
                <a:srgbClr val="FF0000"/>
              </a:solidFill>
              <a:latin typeface="Times New Roman" panose="02020603050405020304" pitchFamily="18" charset="0"/>
              <a:cs typeface="Times New Roman" panose="02020603050405020304" pitchFamily="18" charset="0"/>
            </a:endParaRPr>
          </a:p>
        </p:txBody>
      </p:sp>
      <p:grpSp>
        <p:nvGrpSpPr>
          <p:cNvPr id="6" name="Nhóm 5"/>
          <p:cNvGrpSpPr>
            <a:grpSpLocks/>
          </p:cNvGrpSpPr>
          <p:nvPr/>
        </p:nvGrpSpPr>
        <p:grpSpPr bwMode="auto">
          <a:xfrm>
            <a:off x="6816725" y="534988"/>
            <a:ext cx="1870075" cy="5541962"/>
            <a:chOff x="215380" y="662014"/>
            <a:chExt cx="1869375" cy="5541798"/>
          </a:xfrm>
        </p:grpSpPr>
        <p:sp>
          <p:nvSpPr>
            <p:cNvPr id="7" name="Hình chữ nhật: Góc Tròn 20"/>
            <p:cNvSpPr/>
            <p:nvPr/>
          </p:nvSpPr>
          <p:spPr bwMode="auto">
            <a:xfrm>
              <a:off x="228075" y="1181111"/>
              <a:ext cx="1856680" cy="5022701"/>
            </a:xfrm>
            <a:prstGeom prst="roundRect">
              <a:avLst/>
            </a:prstGeom>
            <a:solidFill>
              <a:srgbClr val="ECFFC8"/>
            </a:solidFill>
            <a:ln>
              <a:solidFill>
                <a:srgbClr val="ECFF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dirty="0"/>
            </a:p>
          </p:txBody>
        </p:sp>
        <p:pic>
          <p:nvPicPr>
            <p:cNvPr id="38927" name="Hình ảnh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380" y="662014"/>
              <a:ext cx="1226265" cy="101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Hộp Văn bản 25"/>
            <p:cNvSpPr txBox="1"/>
            <p:nvPr/>
          </p:nvSpPr>
          <p:spPr bwMode="auto">
            <a:xfrm>
              <a:off x="251879" y="1679571"/>
              <a:ext cx="1832876" cy="4524241"/>
            </a:xfrm>
            <a:prstGeom prst="rect">
              <a:avLst/>
            </a:prstGeom>
            <a:noFill/>
            <a:ln>
              <a:noFill/>
            </a:ln>
          </p:spPr>
          <p:txBody>
            <a:bodyPr>
              <a:spAutoFit/>
            </a:bodyPr>
            <a:lstStyle/>
            <a:p>
              <a:pPr algn="just">
                <a:tabLst>
                  <a:tab pos="180975" algn="l"/>
                </a:tabLst>
                <a:defRPr/>
              </a:pPr>
              <a:r>
                <a:rPr lang="vi-VN" i="1" dirty="0">
                  <a:solidFill>
                    <a:srgbClr val="00B050"/>
                  </a:solidFill>
                  <a:latin typeface="+mj-lt"/>
                  <a:ea typeface="+mn-ea"/>
                </a:rPr>
                <a:t>Dựa vào hình 3.</a:t>
              </a:r>
              <a:r>
                <a:rPr lang="en-US" i="1" dirty="0">
                  <a:solidFill>
                    <a:srgbClr val="00B050"/>
                  </a:solidFill>
                  <a:latin typeface="+mj-lt"/>
                  <a:ea typeface="+mn-ea"/>
                </a:rPr>
                <a:t>4</a:t>
              </a:r>
              <a:r>
                <a:rPr lang="vi-VN" i="1" dirty="0">
                  <a:solidFill>
                    <a:srgbClr val="00B050"/>
                  </a:solidFill>
                  <a:latin typeface="+mj-lt"/>
                  <a:ea typeface="+mn-ea"/>
                </a:rPr>
                <a:t>, em hãy:</a:t>
              </a:r>
            </a:p>
            <a:p>
              <a:pPr algn="just">
                <a:tabLst>
                  <a:tab pos="84138" algn="l"/>
                </a:tabLst>
                <a:defRPr/>
              </a:pPr>
              <a:r>
                <a:rPr lang="en-US" i="1" dirty="0">
                  <a:solidFill>
                    <a:srgbClr val="00B050"/>
                  </a:solidFill>
                  <a:latin typeface="+mj-lt"/>
                  <a:ea typeface="+mn-ea"/>
                </a:rPr>
                <a:t>1.</a:t>
              </a:r>
              <a:r>
                <a:rPr lang="vi-VN" i="1" dirty="0">
                  <a:solidFill>
                    <a:srgbClr val="00B050"/>
                  </a:solidFill>
                  <a:latin typeface="+mj-lt"/>
                  <a:ea typeface="+mn-ea"/>
                </a:rPr>
                <a:t>Xác định hướng đi từ Hội trường Thống Nhất đến Nhà hát Thành phố. Sau </a:t>
              </a:r>
              <a:r>
                <a:rPr lang="vi-VN" i="1" dirty="0" err="1">
                  <a:solidFill>
                    <a:srgbClr val="00B050"/>
                  </a:solidFill>
                  <a:latin typeface="+mj-lt"/>
                  <a:ea typeface="+mn-ea"/>
                </a:rPr>
                <a:t>đó</a:t>
              </a:r>
              <a:r>
                <a:rPr lang="vi-VN" i="1" dirty="0">
                  <a:solidFill>
                    <a:srgbClr val="00B050"/>
                  </a:solidFill>
                  <a:latin typeface="+mj-lt"/>
                  <a:ea typeface="+mn-ea"/>
                </a:rPr>
                <a:t> </a:t>
              </a:r>
              <a:r>
                <a:rPr lang="vi-VN" i="1" dirty="0" err="1">
                  <a:solidFill>
                    <a:srgbClr val="00B050"/>
                  </a:solidFill>
                  <a:latin typeface="+mj-lt"/>
                  <a:ea typeface="+mn-ea"/>
                </a:rPr>
                <a:t>từ</a:t>
              </a:r>
              <a:r>
                <a:rPr lang="vi-VN" i="1" dirty="0">
                  <a:solidFill>
                    <a:srgbClr val="00B050"/>
                  </a:solidFill>
                  <a:latin typeface="+mj-lt"/>
                  <a:ea typeface="+mn-ea"/>
                </a:rPr>
                <a:t> </a:t>
              </a:r>
              <a:r>
                <a:rPr lang="vi-VN" i="1" dirty="0" err="1">
                  <a:solidFill>
                    <a:srgbClr val="00B050"/>
                  </a:solidFill>
                  <a:latin typeface="+mj-lt"/>
                  <a:ea typeface="+mn-ea"/>
                </a:rPr>
                <a:t>Nhà</a:t>
              </a:r>
              <a:r>
                <a:rPr lang="vi-VN" i="1" dirty="0">
                  <a:solidFill>
                    <a:srgbClr val="00B050"/>
                  </a:solidFill>
                  <a:latin typeface="+mj-lt"/>
                  <a:ea typeface="+mn-ea"/>
                </a:rPr>
                <a:t> </a:t>
              </a:r>
              <a:r>
                <a:rPr lang="vi-VN" i="1" dirty="0" err="1">
                  <a:solidFill>
                    <a:srgbClr val="00B050"/>
                  </a:solidFill>
                  <a:latin typeface="+mj-lt"/>
                  <a:ea typeface="+mn-ea"/>
                </a:rPr>
                <a:t>hát</a:t>
              </a:r>
              <a:r>
                <a:rPr lang="vi-VN" i="1" dirty="0">
                  <a:solidFill>
                    <a:srgbClr val="00B050"/>
                  </a:solidFill>
                  <a:latin typeface="+mj-lt"/>
                  <a:ea typeface="+mn-ea"/>
                </a:rPr>
                <a:t> </a:t>
              </a:r>
              <a:r>
                <a:rPr lang="vi-VN" i="1" dirty="0" err="1">
                  <a:solidFill>
                    <a:srgbClr val="00B050"/>
                  </a:solidFill>
                  <a:latin typeface="+mj-lt"/>
                  <a:ea typeface="+mn-ea"/>
                </a:rPr>
                <a:t>Thành</a:t>
              </a:r>
              <a:r>
                <a:rPr lang="vi-VN" i="1" dirty="0">
                  <a:solidFill>
                    <a:srgbClr val="00B050"/>
                  </a:solidFill>
                  <a:latin typeface="+mj-lt"/>
                  <a:ea typeface="+mn-ea"/>
                </a:rPr>
                <a:t> </a:t>
              </a:r>
              <a:r>
                <a:rPr lang="vi-VN" i="1" dirty="0" err="1">
                  <a:solidFill>
                    <a:srgbClr val="00B050"/>
                  </a:solidFill>
                  <a:latin typeface="+mj-lt"/>
                  <a:ea typeface="+mn-ea"/>
                </a:rPr>
                <a:t>phố</a:t>
              </a:r>
              <a:r>
                <a:rPr lang="vi-VN" i="1" dirty="0">
                  <a:solidFill>
                    <a:srgbClr val="00B050"/>
                  </a:solidFill>
                  <a:latin typeface="+mj-lt"/>
                  <a:ea typeface="+mn-ea"/>
                </a:rPr>
                <a:t> </a:t>
              </a:r>
              <a:r>
                <a:rPr lang="vi-VN" i="1" dirty="0" err="1">
                  <a:solidFill>
                    <a:srgbClr val="00B050"/>
                  </a:solidFill>
                  <a:latin typeface="+mj-lt"/>
                  <a:ea typeface="+mn-ea"/>
                </a:rPr>
                <a:t>đến</a:t>
              </a:r>
              <a:r>
                <a:rPr lang="vi-VN" i="1" dirty="0">
                  <a:solidFill>
                    <a:srgbClr val="00B050"/>
                  </a:solidFill>
                  <a:latin typeface="+mj-lt"/>
                  <a:ea typeface="+mn-ea"/>
                </a:rPr>
                <a:t> </a:t>
              </a:r>
              <a:r>
                <a:rPr lang="vi-VN" i="1" dirty="0" err="1">
                  <a:solidFill>
                    <a:srgbClr val="00B050"/>
                  </a:solidFill>
                  <a:latin typeface="+mj-lt"/>
                  <a:ea typeface="+mn-ea"/>
                </a:rPr>
                <a:t>chợ</a:t>
              </a:r>
              <a:r>
                <a:rPr lang="vi-VN" i="1" dirty="0">
                  <a:solidFill>
                    <a:srgbClr val="00B050"/>
                  </a:solidFill>
                  <a:latin typeface="+mj-lt"/>
                  <a:ea typeface="+mn-ea"/>
                </a:rPr>
                <a:t> </a:t>
              </a:r>
              <a:r>
                <a:rPr lang="vi-VN" i="1" dirty="0" err="1">
                  <a:solidFill>
                    <a:srgbClr val="00B050"/>
                  </a:solidFill>
                  <a:latin typeface="+mj-lt"/>
                  <a:ea typeface="+mn-ea"/>
                </a:rPr>
                <a:t>Bến</a:t>
              </a:r>
              <a:r>
                <a:rPr lang="vi-VN" i="1" dirty="0">
                  <a:solidFill>
                    <a:srgbClr val="00B050"/>
                  </a:solidFill>
                  <a:latin typeface="+mj-lt"/>
                  <a:ea typeface="+mn-ea"/>
                </a:rPr>
                <a:t> </a:t>
              </a:r>
              <a:r>
                <a:rPr lang="vi-VN" i="1" dirty="0" err="1">
                  <a:solidFill>
                    <a:srgbClr val="00B050"/>
                  </a:solidFill>
                  <a:latin typeface="+mj-lt"/>
                  <a:ea typeface="+mn-ea"/>
                </a:rPr>
                <a:t>Thành</a:t>
              </a:r>
              <a:r>
                <a:rPr lang="vi-VN" i="1" dirty="0">
                  <a:solidFill>
                    <a:srgbClr val="00B050"/>
                  </a:solidFill>
                  <a:latin typeface="+mj-lt"/>
                  <a:ea typeface="+mn-ea"/>
                </a:rPr>
                <a:t>.</a:t>
              </a:r>
            </a:p>
            <a:p>
              <a:pPr algn="just">
                <a:tabLst>
                  <a:tab pos="84138" algn="l"/>
                </a:tabLst>
                <a:defRPr/>
              </a:pPr>
              <a:r>
                <a:rPr lang="en-US" i="1" dirty="0">
                  <a:solidFill>
                    <a:srgbClr val="00B050"/>
                  </a:solidFill>
                  <a:latin typeface="+mj-lt"/>
                  <a:ea typeface="+mn-ea"/>
                </a:rPr>
                <a:t>2. </a:t>
              </a:r>
              <a:r>
                <a:rPr lang="vi-VN" i="1" dirty="0">
                  <a:solidFill>
                    <a:srgbClr val="00B050"/>
                  </a:solidFill>
                  <a:latin typeface="+mj-lt"/>
                  <a:ea typeface="+mn-ea"/>
                </a:rPr>
                <a:t>Xác định tuyến đường ngắn nhất để đi từ Hội trường Thống Nhất đến chợ Bến Thành?</a:t>
              </a:r>
            </a:p>
          </p:txBody>
        </p:sp>
      </p:grpSp>
      <p:grpSp>
        <p:nvGrpSpPr>
          <p:cNvPr id="22" name="Group 21"/>
          <p:cNvGrpSpPr>
            <a:grpSpLocks/>
          </p:cNvGrpSpPr>
          <p:nvPr/>
        </p:nvGrpSpPr>
        <p:grpSpPr bwMode="auto">
          <a:xfrm>
            <a:off x="3657600" y="2743200"/>
            <a:ext cx="2209800" cy="762000"/>
            <a:chOff x="3657600" y="2743200"/>
            <a:chExt cx="2209800" cy="762000"/>
          </a:xfrm>
        </p:grpSpPr>
        <p:cxnSp>
          <p:nvCxnSpPr>
            <p:cNvPr id="15" name="Straight Connector 14"/>
            <p:cNvCxnSpPr/>
            <p:nvPr/>
          </p:nvCxnSpPr>
          <p:spPr>
            <a:xfrm>
              <a:off x="3657600" y="2743200"/>
              <a:ext cx="838200" cy="762000"/>
            </a:xfrm>
            <a:prstGeom prst="line">
              <a:avLst/>
            </a:prstGeom>
            <a:ln w="34925">
              <a:solidFill>
                <a:schemeClr val="accent5">
                  <a:alpha val="84000"/>
                </a:schemeClr>
              </a:solidFill>
            </a:ln>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flipV="1">
              <a:off x="4495800" y="2743200"/>
              <a:ext cx="762000" cy="762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257800" y="2743200"/>
              <a:ext cx="609600" cy="53340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flipH="1">
            <a:off x="4476750" y="3352800"/>
            <a:ext cx="1466850" cy="16002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95600" y="3505200"/>
            <a:ext cx="1143000" cy="1143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5686425" y="2895600"/>
            <a:ext cx="762000" cy="8382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2819400" y="2660650"/>
            <a:ext cx="762000" cy="8382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3789363" y="4435475"/>
            <a:ext cx="762000" cy="8382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9892"/>
    </mc:Choice>
    <mc:Fallback xmlns="">
      <p:transition spd="slow" advTm="69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1"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anim calcmode="lin" valueType="num">
                                      <p:cBhvr>
                                        <p:cTn id="17" dur="1000" fill="hold"/>
                                        <p:tgtEl>
                                          <p:spTgt spid="28"/>
                                        </p:tgtEl>
                                        <p:attrNameLst>
                                          <p:attrName>ppt_x</p:attrName>
                                        </p:attrNameLst>
                                      </p:cBhvr>
                                      <p:tavLst>
                                        <p:tav tm="0">
                                          <p:val>
                                            <p:strVal val="#ppt_x"/>
                                          </p:val>
                                        </p:tav>
                                        <p:tav tm="100000">
                                          <p:val>
                                            <p:strVal val="#ppt_x"/>
                                          </p:val>
                                        </p:tav>
                                      </p:tavLst>
                                    </p:anim>
                                    <p:anim calcmode="lin" valueType="num">
                                      <p:cBhvr>
                                        <p:cTn id="18" dur="1000" fill="hold"/>
                                        <p:tgtEl>
                                          <p:spTgt spid="2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circle(in)">
                                      <p:cBhvr>
                                        <p:cTn id="33" dur="2000"/>
                                        <p:tgtEl>
                                          <p:spTgt spid="2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1" presetClass="entr" presetSubtype="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2"/>
                </p:tgtEl>
              </p:cMediaNode>
            </p:audio>
          </p:childTnLst>
        </p:cTn>
      </p:par>
    </p:tnLst>
    <p:bldLst>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2"/>
          <p:cNvSpPr txBox="1">
            <a:spLocks noChangeArrowheads="1"/>
          </p:cNvSpPr>
          <p:nvPr/>
        </p:nvSpPr>
        <p:spPr bwMode="auto">
          <a:xfrm>
            <a:off x="457200" y="30480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0"/>
              </a:spcBef>
              <a:buFont typeface="Wingdings" panose="05000000000000000000" pitchFamily="2" charset="2"/>
              <a:buChar char="q"/>
            </a:pPr>
            <a:r>
              <a:rPr lang="vi-VN" altLang="vi-VN" sz="2400" b="1">
                <a:solidFill>
                  <a:srgbClr val="FF0000"/>
                </a:solidFill>
                <a:latin typeface="Times New Roman" panose="02020603050405020304" pitchFamily="18" charset="0"/>
                <a:cs typeface="Times New Roman" panose="02020603050405020304" pitchFamily="18" charset="0"/>
              </a:rPr>
              <a:t>LUYỆN TẬP VÀ VẬN DỤNG:</a:t>
            </a:r>
            <a:endParaRPr lang="en-US" altLang="vi-VN" sz="2400" b="1">
              <a:solidFill>
                <a:srgbClr val="FF0000"/>
              </a:solidFill>
              <a:latin typeface="Times New Roman" panose="02020603050405020304" pitchFamily="18" charset="0"/>
              <a:cs typeface="Times New Roman" panose="02020603050405020304" pitchFamily="18" charset="0"/>
            </a:endParaRPr>
          </a:p>
        </p:txBody>
      </p:sp>
      <p:pic>
        <p:nvPicPr>
          <p:cNvPr id="6" name="Picture 5"/>
          <p:cNvPicPr/>
          <p:nvPr/>
        </p:nvPicPr>
        <p:blipFill rotWithShape="1">
          <a:blip r:embed="rId4"/>
          <a:srcRect t="15120" b="35739"/>
          <a:stretch/>
        </p:blipFill>
        <p:spPr bwMode="auto">
          <a:xfrm>
            <a:off x="914400" y="1600200"/>
            <a:ext cx="8001000"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39940" name="Hình ảnh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766763"/>
            <a:ext cx="876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49839">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0"/>
          <p:cNvSpPr txBox="1">
            <a:spLocks noChangeArrowheads="1"/>
          </p:cNvSpPr>
          <p:nvPr/>
        </p:nvSpPr>
        <p:spPr bwMode="auto">
          <a:xfrm>
            <a:off x="7146925" y="2124075"/>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endParaRPr lang="vi-VN" altLang="vi-VN">
              <a:latin typeface="Times New Roman" panose="02020603050405020304" pitchFamily="18" charset="0"/>
            </a:endParaRPr>
          </a:p>
        </p:txBody>
      </p:sp>
      <p:grpSp>
        <p:nvGrpSpPr>
          <p:cNvPr id="40963" name="Nhóm 3"/>
          <p:cNvGrpSpPr>
            <a:grpSpLocks/>
          </p:cNvGrpSpPr>
          <p:nvPr/>
        </p:nvGrpSpPr>
        <p:grpSpPr bwMode="auto">
          <a:xfrm>
            <a:off x="455613" y="285750"/>
            <a:ext cx="8126412" cy="2522538"/>
            <a:chOff x="455427" y="349102"/>
            <a:chExt cx="8126598" cy="2522461"/>
          </a:xfrm>
        </p:grpSpPr>
        <p:sp>
          <p:nvSpPr>
            <p:cNvPr id="7" name="Hình chữ nhật: Góc Tròn 6"/>
            <p:cNvSpPr/>
            <p:nvPr/>
          </p:nvSpPr>
          <p:spPr bwMode="auto">
            <a:xfrm>
              <a:off x="520515" y="349102"/>
              <a:ext cx="8061510" cy="2522461"/>
            </a:xfrm>
            <a:prstGeom prst="roundRect">
              <a:avLst/>
            </a:prstGeom>
            <a:solidFill>
              <a:srgbClr val="ECFFC8"/>
            </a:solidFill>
            <a:ln>
              <a:solidFill>
                <a:srgbClr val="ECFF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dirty="0"/>
            </a:p>
          </p:txBody>
        </p:sp>
        <p:pic>
          <p:nvPicPr>
            <p:cNvPr id="40969" name="Hình ảnh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427" y="356530"/>
              <a:ext cx="876368" cy="85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ộp Văn bản 7"/>
            <p:cNvSpPr txBox="1"/>
            <p:nvPr/>
          </p:nvSpPr>
          <p:spPr bwMode="auto">
            <a:xfrm>
              <a:off x="569730" y="1242838"/>
              <a:ext cx="7964669" cy="1569989"/>
            </a:xfrm>
            <a:prstGeom prst="rect">
              <a:avLst/>
            </a:prstGeom>
            <a:noFill/>
            <a:ln>
              <a:noFill/>
            </a:ln>
          </p:spPr>
          <p:txBody>
            <a:bodyPr>
              <a:spAutoFit/>
            </a:bodyPr>
            <a:lstStyle/>
            <a:p>
              <a:pPr algn="just">
                <a:tabLst>
                  <a:tab pos="180975" algn="l"/>
                </a:tabLst>
                <a:defRPr/>
              </a:pPr>
              <a:r>
                <a:rPr lang="vi-VN" sz="2400" i="1" dirty="0">
                  <a:solidFill>
                    <a:srgbClr val="00B050"/>
                  </a:solidFill>
                  <a:latin typeface="+mj-lt"/>
                </a:rPr>
                <a:t>Quan sát hình 3.</a:t>
              </a:r>
              <a:r>
                <a:rPr lang="en-US" sz="2400" i="1" dirty="0">
                  <a:solidFill>
                    <a:srgbClr val="00B050"/>
                  </a:solidFill>
                  <a:latin typeface="+mj-lt"/>
                </a:rPr>
                <a:t>4</a:t>
              </a:r>
              <a:r>
                <a:rPr lang="vi-VN" sz="2400" i="1" dirty="0">
                  <a:solidFill>
                    <a:srgbClr val="00B050"/>
                  </a:solidFill>
                  <a:latin typeface="+mj-lt"/>
                </a:rPr>
                <a:t>, em hãy thực hiện những nhiệm vụ sau để đo tính khoảng cách và tìm đường đi trên bản đồ:</a:t>
              </a:r>
            </a:p>
            <a:p>
              <a:pPr marL="360363" indent="-360363" algn="just">
                <a:buFont typeface="+mj-lt"/>
                <a:buAutoNum type="arabicPeriod"/>
                <a:tabLst>
                  <a:tab pos="444500" algn="l"/>
                </a:tabLst>
                <a:defRPr/>
              </a:pPr>
              <a:r>
                <a:rPr lang="vi-VN" sz="2400" i="1" dirty="0">
                  <a:solidFill>
                    <a:srgbClr val="00B050"/>
                  </a:solidFill>
                  <a:latin typeface="+mj-lt"/>
                </a:rPr>
                <a:t>Cho </a:t>
              </a:r>
              <a:r>
                <a:rPr lang="vi-VN" sz="2400" i="1" dirty="0" err="1">
                  <a:solidFill>
                    <a:srgbClr val="00B050"/>
                  </a:solidFill>
                  <a:latin typeface="+mj-lt"/>
                </a:rPr>
                <a:t>biết</a:t>
              </a:r>
              <a:r>
                <a:rPr lang="vi-VN" sz="2400" i="1" dirty="0">
                  <a:solidFill>
                    <a:srgbClr val="00B050"/>
                  </a:solidFill>
                  <a:latin typeface="+mj-lt"/>
                </a:rPr>
                <a:t> </a:t>
              </a:r>
              <a:r>
                <a:rPr lang="vi-VN" sz="2400" i="1" dirty="0" err="1">
                  <a:solidFill>
                    <a:srgbClr val="00B050"/>
                  </a:solidFill>
                  <a:latin typeface="+mj-lt"/>
                </a:rPr>
                <a:t>với</a:t>
              </a:r>
              <a:r>
                <a:rPr lang="vi-VN" sz="2400" i="1" dirty="0">
                  <a:solidFill>
                    <a:srgbClr val="00B050"/>
                  </a:solidFill>
                  <a:latin typeface="+mj-lt"/>
                </a:rPr>
                <a:t> </a:t>
              </a:r>
              <a:r>
                <a:rPr lang="vi-VN" sz="2400" i="1" dirty="0" err="1">
                  <a:solidFill>
                    <a:srgbClr val="00B050"/>
                  </a:solidFill>
                  <a:latin typeface="+mj-lt"/>
                </a:rPr>
                <a:t>tỉ</a:t>
              </a:r>
              <a:r>
                <a:rPr lang="vi-VN" sz="2400" i="1" dirty="0">
                  <a:solidFill>
                    <a:srgbClr val="00B050"/>
                  </a:solidFill>
                  <a:latin typeface="+mj-lt"/>
                </a:rPr>
                <a:t> </a:t>
              </a:r>
              <a:r>
                <a:rPr lang="vi-VN" sz="2400" i="1" dirty="0" err="1">
                  <a:solidFill>
                    <a:srgbClr val="00B050"/>
                  </a:solidFill>
                  <a:latin typeface="+mj-lt"/>
                </a:rPr>
                <a:t>lệ</a:t>
              </a:r>
              <a:r>
                <a:rPr lang="vi-VN" sz="2400" i="1" dirty="0">
                  <a:solidFill>
                    <a:srgbClr val="00B050"/>
                  </a:solidFill>
                  <a:latin typeface="+mj-lt"/>
                </a:rPr>
                <a:t> 1:10 000 </a:t>
              </a:r>
              <a:r>
                <a:rPr lang="vi-VN" sz="2400" i="1" dirty="0" err="1">
                  <a:solidFill>
                    <a:srgbClr val="00B050"/>
                  </a:solidFill>
                  <a:latin typeface="+mj-lt"/>
                </a:rPr>
                <a:t>thì</a:t>
              </a:r>
              <a:r>
                <a:rPr lang="vi-VN" sz="2400" i="1" dirty="0">
                  <a:solidFill>
                    <a:srgbClr val="00B050"/>
                  </a:solidFill>
                  <a:latin typeface="+mj-lt"/>
                </a:rPr>
                <a:t> 1cm trên </a:t>
              </a:r>
              <a:r>
                <a:rPr lang="vi-VN" sz="2400" i="1" dirty="0" err="1">
                  <a:solidFill>
                    <a:srgbClr val="00B050"/>
                  </a:solidFill>
                  <a:latin typeface="+mj-lt"/>
                </a:rPr>
                <a:t>bản</a:t>
              </a:r>
              <a:r>
                <a:rPr lang="vi-VN" sz="2400" i="1" dirty="0">
                  <a:solidFill>
                    <a:srgbClr val="00B050"/>
                  </a:solidFill>
                  <a:latin typeface="+mj-lt"/>
                </a:rPr>
                <a:t> </a:t>
              </a:r>
              <a:r>
                <a:rPr lang="vi-VN" sz="2400" i="1" dirty="0" err="1">
                  <a:solidFill>
                    <a:srgbClr val="00B050"/>
                  </a:solidFill>
                  <a:latin typeface="+mj-lt"/>
                </a:rPr>
                <a:t>đồ</a:t>
              </a:r>
              <a:r>
                <a:rPr lang="vi-VN" sz="2400" i="1" dirty="0">
                  <a:solidFill>
                    <a:srgbClr val="00B050"/>
                  </a:solidFill>
                  <a:latin typeface="+mj-lt"/>
                </a:rPr>
                <a:t> tương </a:t>
              </a:r>
              <a:r>
                <a:rPr lang="vi-VN" sz="2400" i="1" dirty="0" err="1">
                  <a:solidFill>
                    <a:srgbClr val="00B050"/>
                  </a:solidFill>
                  <a:latin typeface="+mj-lt"/>
                </a:rPr>
                <a:t>ứng</a:t>
              </a:r>
              <a:r>
                <a:rPr lang="vi-VN" sz="2400" i="1" dirty="0">
                  <a:solidFill>
                    <a:srgbClr val="00B050"/>
                  </a:solidFill>
                  <a:latin typeface="+mj-lt"/>
                </a:rPr>
                <a:t> </a:t>
              </a:r>
              <a:r>
                <a:rPr lang="vi-VN" sz="2400" i="1" dirty="0" err="1">
                  <a:solidFill>
                    <a:srgbClr val="00B050"/>
                  </a:solidFill>
                  <a:latin typeface="+mj-lt"/>
                </a:rPr>
                <a:t>với</a:t>
              </a:r>
              <a:r>
                <a:rPr lang="vi-VN" sz="2400" i="1" dirty="0">
                  <a:solidFill>
                    <a:srgbClr val="00B050"/>
                  </a:solidFill>
                  <a:latin typeface="+mj-lt"/>
                </a:rPr>
                <a:t> bao nhiêu m trên </a:t>
              </a:r>
              <a:r>
                <a:rPr lang="vi-VN" sz="2400" i="1" dirty="0" err="1">
                  <a:solidFill>
                    <a:srgbClr val="00B050"/>
                  </a:solidFill>
                  <a:latin typeface="+mj-lt"/>
                </a:rPr>
                <a:t>thực</a:t>
              </a:r>
              <a:r>
                <a:rPr lang="vi-VN" sz="2400" i="1" dirty="0">
                  <a:solidFill>
                    <a:srgbClr val="00B050"/>
                  </a:solidFill>
                  <a:latin typeface="+mj-lt"/>
                </a:rPr>
                <a:t> </a:t>
              </a:r>
              <a:r>
                <a:rPr lang="vi-VN" sz="2400" i="1" dirty="0" err="1">
                  <a:solidFill>
                    <a:srgbClr val="00B050"/>
                  </a:solidFill>
                  <a:latin typeface="+mj-lt"/>
                </a:rPr>
                <a:t>địa</a:t>
              </a:r>
              <a:r>
                <a:rPr lang="vi-VN" sz="2400" i="1" dirty="0">
                  <a:solidFill>
                    <a:srgbClr val="00B050"/>
                  </a:solidFill>
                  <a:latin typeface="+mj-lt"/>
                </a:rPr>
                <a:t>?</a:t>
              </a:r>
            </a:p>
          </p:txBody>
        </p:sp>
        <p:sp>
          <p:nvSpPr>
            <p:cNvPr id="40971" name="TextBox 12"/>
            <p:cNvSpPr txBox="1">
              <a:spLocks noChangeArrowheads="1"/>
            </p:cNvSpPr>
            <p:nvPr/>
          </p:nvSpPr>
          <p:spPr bwMode="auto">
            <a:xfrm>
              <a:off x="1331795" y="814613"/>
              <a:ext cx="5334412" cy="4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0"/>
                </a:spcBef>
                <a:buFont typeface="Arial" panose="020B0604020202020204" pitchFamily="34" charset="0"/>
                <a:buNone/>
              </a:pPr>
              <a:r>
                <a:rPr lang="vi-VN" altLang="vi-VN" sz="2400" b="1">
                  <a:solidFill>
                    <a:srgbClr val="FF0000"/>
                  </a:solidFill>
                  <a:latin typeface="Times New Roman" panose="02020603050405020304" pitchFamily="18" charset="0"/>
                  <a:cs typeface="Times New Roman" panose="02020603050405020304" pitchFamily="18" charset="0"/>
                </a:rPr>
                <a:t>LUYỆN TẬP</a:t>
              </a:r>
              <a:endParaRPr lang="en-US" altLang="vi-VN" sz="2400" b="1">
                <a:solidFill>
                  <a:srgbClr val="FF0000"/>
                </a:solidFill>
                <a:latin typeface="Times New Roman" panose="02020603050405020304" pitchFamily="18" charset="0"/>
                <a:cs typeface="Times New Roman" panose="02020603050405020304" pitchFamily="18" charset="0"/>
              </a:endParaRPr>
            </a:p>
          </p:txBody>
        </p:sp>
      </p:grpSp>
      <p:sp>
        <p:nvSpPr>
          <p:cNvPr id="15" name="TextBox 1"/>
          <p:cNvSpPr txBox="1">
            <a:spLocks noChangeArrowheads="1"/>
          </p:cNvSpPr>
          <p:nvPr/>
        </p:nvSpPr>
        <p:spPr bwMode="auto">
          <a:xfrm>
            <a:off x="685800" y="3176588"/>
            <a:ext cx="7896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lnSpc>
                <a:spcPct val="100000"/>
              </a:lnSpc>
              <a:spcBef>
                <a:spcPct val="0"/>
              </a:spcBef>
              <a:buFontTx/>
              <a:buNone/>
            </a:pPr>
            <a:r>
              <a:rPr lang="vi-VN" altLang="vi-VN" sz="2400">
                <a:latin typeface="Times New Roman" panose="02020603050405020304" pitchFamily="18" charset="0"/>
                <a:cs typeface="Times New Roman" panose="02020603050405020304" pitchFamily="18" charset="0"/>
              </a:rPr>
              <a:t>Tỉ lệ </a:t>
            </a:r>
            <a:r>
              <a:rPr lang="vi-VN" altLang="vi-VN" sz="2400" b="1">
                <a:latin typeface="Times New Roman" panose="02020603050405020304" pitchFamily="18" charset="0"/>
                <a:cs typeface="Times New Roman" panose="02020603050405020304" pitchFamily="18" charset="0"/>
              </a:rPr>
              <a:t>1:10 000</a:t>
            </a:r>
            <a:r>
              <a:rPr lang="vi-VN" altLang="vi-VN" sz="2400">
                <a:latin typeface="Times New Roman" panose="02020603050405020304" pitchFamily="18" charset="0"/>
                <a:cs typeface="Times New Roman" panose="02020603050405020304" pitchFamily="18" charset="0"/>
              </a:rPr>
              <a:t>, nghĩa là</a:t>
            </a:r>
            <a:endParaRPr lang="en-US" altLang="vi-VN" sz="2400">
              <a:latin typeface="Times New Roman" panose="02020603050405020304" pitchFamily="18" charset="0"/>
              <a:cs typeface="Times New Roman" panose="02020603050405020304" pitchFamily="18" charset="0"/>
            </a:endParaRPr>
          </a:p>
          <a:p>
            <a:pPr algn="just">
              <a:lnSpc>
                <a:spcPct val="100000"/>
              </a:lnSpc>
              <a:spcBef>
                <a:spcPct val="0"/>
              </a:spcBef>
              <a:buFontTx/>
              <a:buNone/>
            </a:pPr>
            <a:r>
              <a:rPr lang="en-US" altLang="vi-VN" sz="2400">
                <a:latin typeface="Times New Roman" panose="02020603050405020304" pitchFamily="18" charset="0"/>
                <a:cs typeface="Times New Roman" panose="02020603050405020304" pitchFamily="18" charset="0"/>
              </a:rPr>
              <a:t>1cm trên bản đồ = 10 000cm (hay </a:t>
            </a:r>
            <a:r>
              <a:rPr lang="en-US" altLang="vi-VN" sz="2400" b="1">
                <a:latin typeface="Times New Roman" panose="02020603050405020304" pitchFamily="18" charset="0"/>
                <a:cs typeface="Times New Roman" panose="02020603050405020304" pitchFamily="18" charset="0"/>
              </a:rPr>
              <a:t>100m</a:t>
            </a:r>
            <a:r>
              <a:rPr lang="en-US" altLang="vi-VN" sz="2400">
                <a:latin typeface="Times New Roman" panose="02020603050405020304" pitchFamily="18" charset="0"/>
                <a:cs typeface="Times New Roman" panose="02020603050405020304" pitchFamily="18" charset="0"/>
              </a:rPr>
              <a:t>) </a:t>
            </a:r>
            <a:r>
              <a:rPr lang="vi-VN" altLang="vi-VN" sz="2400">
                <a:latin typeface="Times New Roman" panose="02020603050405020304" pitchFamily="18" charset="0"/>
                <a:cs typeface="Times New Roman" panose="02020603050405020304" pitchFamily="18" charset="0"/>
              </a:rPr>
              <a:t>trên</a:t>
            </a:r>
            <a:r>
              <a:rPr lang="en-US" altLang="vi-VN" sz="2400">
                <a:latin typeface="Times New Roman" panose="02020603050405020304" pitchFamily="18" charset="0"/>
                <a:cs typeface="Times New Roman" panose="02020603050405020304" pitchFamily="18" charset="0"/>
              </a:rPr>
              <a:t> thực địa. </a:t>
            </a:r>
          </a:p>
        </p:txBody>
      </p:sp>
      <p:grpSp>
        <p:nvGrpSpPr>
          <p:cNvPr id="2" name="Nhóm 1"/>
          <p:cNvGrpSpPr>
            <a:grpSpLocks/>
          </p:cNvGrpSpPr>
          <p:nvPr/>
        </p:nvGrpSpPr>
        <p:grpSpPr bwMode="auto">
          <a:xfrm>
            <a:off x="5715000" y="4149725"/>
            <a:ext cx="2867025" cy="2359025"/>
            <a:chOff x="5715000" y="4150316"/>
            <a:chExt cx="2867025" cy="2358434"/>
          </a:xfrm>
        </p:grpSpPr>
        <p:pic>
          <p:nvPicPr>
            <p:cNvPr id="40966" name="图片 4101" descr="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4150316"/>
              <a:ext cx="2867025" cy="235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Box 1"/>
            <p:cNvSpPr txBox="1">
              <a:spLocks noChangeArrowheads="1"/>
            </p:cNvSpPr>
            <p:nvPr/>
          </p:nvSpPr>
          <p:spPr bwMode="auto">
            <a:xfrm>
              <a:off x="5867400" y="5181599"/>
              <a:ext cx="2209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lnSpc>
                  <a:spcPct val="100000"/>
                </a:lnSpc>
                <a:spcBef>
                  <a:spcPct val="0"/>
                </a:spcBef>
                <a:buFontTx/>
                <a:buNone/>
              </a:pPr>
              <a:r>
                <a:rPr lang="vi-VN" altLang="vi-VN" sz="2000" b="1">
                  <a:solidFill>
                    <a:srgbClr val="FF0000"/>
                  </a:solidFill>
                  <a:latin typeface="Times New Roman" panose="02020603050405020304" pitchFamily="18" charset="0"/>
                  <a:cs typeface="Times New Roman" panose="02020603050405020304" pitchFamily="18" charset="0"/>
                </a:rPr>
                <a:t>1m = 100cm</a:t>
              </a:r>
            </a:p>
            <a:p>
              <a:pPr algn="just">
                <a:lnSpc>
                  <a:spcPct val="100000"/>
                </a:lnSpc>
                <a:spcBef>
                  <a:spcPct val="0"/>
                </a:spcBef>
                <a:buFontTx/>
                <a:buNone/>
              </a:pPr>
              <a:r>
                <a:rPr lang="vi-VN" altLang="vi-VN" sz="2000" b="1">
                  <a:solidFill>
                    <a:srgbClr val="FF0000"/>
                  </a:solidFill>
                  <a:latin typeface="Times New Roman" panose="02020603050405020304" pitchFamily="18" charset="0"/>
                  <a:cs typeface="Times New Roman" panose="02020603050405020304" pitchFamily="18" charset="0"/>
                </a:rPr>
                <a:t>1km = 100 000cm</a:t>
              </a:r>
            </a:p>
          </p:txBody>
        </p:sp>
      </p:gr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slow" advTm="26844">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1000"/>
                                        <p:tgtEl>
                                          <p:spTgt spid="1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5"/>
          <a:srcRect b="3376"/>
          <a:stretch/>
        </p:blipFill>
        <p:spPr bwMode="auto">
          <a:xfrm>
            <a:off x="457200" y="793750"/>
            <a:ext cx="5486400" cy="5378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Hộp Văn bản 4"/>
          <p:cNvSpPr txBox="1"/>
          <p:nvPr/>
        </p:nvSpPr>
        <p:spPr bwMode="auto">
          <a:xfrm>
            <a:off x="6092825" y="809625"/>
            <a:ext cx="2822575" cy="4246563"/>
          </a:xfrm>
          <a:prstGeom prst="rect">
            <a:avLst/>
          </a:prstGeom>
          <a:noFill/>
          <a:ln>
            <a:noFill/>
          </a:ln>
        </p:spPr>
        <p:txBody>
          <a:bodyPr>
            <a:spAutoFit/>
          </a:bodyPr>
          <a:lstStyle/>
          <a:p>
            <a:pPr marL="265113" indent="-265113" algn="just">
              <a:buFont typeface="+mj-lt"/>
              <a:buAutoNum type="arabicPeriod" startAt="2"/>
              <a:tabLst>
                <a:tab pos="265113" algn="l"/>
              </a:tabLst>
              <a:defRPr/>
            </a:pPr>
            <a:r>
              <a:rPr lang="vi-VN" i="1" dirty="0" err="1">
                <a:solidFill>
                  <a:srgbClr val="00B050"/>
                </a:solidFill>
                <a:latin typeface="+mj-lt"/>
              </a:rPr>
              <a:t>Sử</a:t>
            </a:r>
            <a:r>
              <a:rPr lang="vi-VN" i="1" dirty="0">
                <a:solidFill>
                  <a:srgbClr val="00B050"/>
                </a:solidFill>
                <a:latin typeface="+mj-lt"/>
              </a:rPr>
              <a:t> </a:t>
            </a:r>
            <a:r>
              <a:rPr lang="vi-VN" i="1" dirty="0" err="1">
                <a:solidFill>
                  <a:srgbClr val="00B050"/>
                </a:solidFill>
                <a:latin typeface="+mj-lt"/>
              </a:rPr>
              <a:t>dụng</a:t>
            </a:r>
            <a:r>
              <a:rPr lang="vi-VN" i="1" dirty="0">
                <a:solidFill>
                  <a:srgbClr val="00B050"/>
                </a:solidFill>
                <a:latin typeface="+mj-lt"/>
              </a:rPr>
              <a:t> </a:t>
            </a:r>
            <a:r>
              <a:rPr lang="vi-VN" i="1" dirty="0" err="1">
                <a:solidFill>
                  <a:srgbClr val="00B050"/>
                </a:solidFill>
                <a:latin typeface="+mj-lt"/>
              </a:rPr>
              <a:t>tỉ</a:t>
            </a:r>
            <a:r>
              <a:rPr lang="vi-VN" i="1" dirty="0">
                <a:solidFill>
                  <a:srgbClr val="00B050"/>
                </a:solidFill>
                <a:latin typeface="+mj-lt"/>
              </a:rPr>
              <a:t> </a:t>
            </a:r>
            <a:r>
              <a:rPr lang="vi-VN" i="1" dirty="0" err="1">
                <a:solidFill>
                  <a:srgbClr val="00B050"/>
                </a:solidFill>
                <a:latin typeface="+mj-lt"/>
              </a:rPr>
              <a:t>lệ</a:t>
            </a:r>
            <a:r>
              <a:rPr lang="vi-VN" i="1" dirty="0">
                <a:solidFill>
                  <a:srgbClr val="00B050"/>
                </a:solidFill>
                <a:latin typeface="+mj-lt"/>
              </a:rPr>
              <a:t> </a:t>
            </a:r>
            <a:r>
              <a:rPr lang="vi-VN" i="1" dirty="0" err="1">
                <a:solidFill>
                  <a:srgbClr val="00B050"/>
                </a:solidFill>
                <a:latin typeface="+mj-lt"/>
              </a:rPr>
              <a:t>số</a:t>
            </a:r>
            <a:r>
              <a:rPr lang="vi-VN" i="1" dirty="0">
                <a:solidFill>
                  <a:srgbClr val="00B050"/>
                </a:solidFill>
                <a:latin typeface="+mj-lt"/>
              </a:rPr>
              <a:t> </a:t>
            </a:r>
            <a:r>
              <a:rPr lang="vi-VN" i="1" dirty="0" err="1">
                <a:solidFill>
                  <a:srgbClr val="00B050"/>
                </a:solidFill>
                <a:latin typeface="+mj-lt"/>
              </a:rPr>
              <a:t>hoặc</a:t>
            </a:r>
            <a:r>
              <a:rPr lang="vi-VN" i="1" dirty="0">
                <a:solidFill>
                  <a:srgbClr val="00B050"/>
                </a:solidFill>
                <a:latin typeface="+mj-lt"/>
              </a:rPr>
              <a:t> </a:t>
            </a:r>
            <a:r>
              <a:rPr lang="vi-VN" i="1" dirty="0" err="1">
                <a:solidFill>
                  <a:srgbClr val="00B050"/>
                </a:solidFill>
                <a:latin typeface="+mj-lt"/>
              </a:rPr>
              <a:t>tỉ</a:t>
            </a:r>
            <a:r>
              <a:rPr lang="vi-VN" i="1" dirty="0">
                <a:solidFill>
                  <a:srgbClr val="00B050"/>
                </a:solidFill>
                <a:latin typeface="+mj-lt"/>
              </a:rPr>
              <a:t> </a:t>
            </a:r>
            <a:r>
              <a:rPr lang="vi-VN" i="1" dirty="0" err="1">
                <a:solidFill>
                  <a:srgbClr val="00B050"/>
                </a:solidFill>
                <a:latin typeface="+mj-lt"/>
              </a:rPr>
              <a:t>lệ</a:t>
            </a:r>
            <a:r>
              <a:rPr lang="vi-VN" i="1" dirty="0">
                <a:solidFill>
                  <a:srgbClr val="00B050"/>
                </a:solidFill>
                <a:latin typeface="+mj-lt"/>
              </a:rPr>
              <a:t> </a:t>
            </a:r>
            <a:r>
              <a:rPr lang="vi-VN" i="1" dirty="0" err="1">
                <a:solidFill>
                  <a:srgbClr val="00B050"/>
                </a:solidFill>
                <a:latin typeface="+mj-lt"/>
              </a:rPr>
              <a:t>thước</a:t>
            </a:r>
            <a:r>
              <a:rPr lang="vi-VN" i="1" dirty="0">
                <a:solidFill>
                  <a:srgbClr val="00B050"/>
                </a:solidFill>
                <a:latin typeface="+mj-lt"/>
              </a:rPr>
              <a:t> </a:t>
            </a:r>
            <a:r>
              <a:rPr lang="vi-VN" i="1" dirty="0" err="1">
                <a:solidFill>
                  <a:srgbClr val="00B050"/>
                </a:solidFill>
                <a:latin typeface="+mj-lt"/>
              </a:rPr>
              <a:t>để</a:t>
            </a:r>
            <a:r>
              <a:rPr lang="vi-VN" i="1" dirty="0">
                <a:solidFill>
                  <a:srgbClr val="00B050"/>
                </a:solidFill>
                <a:latin typeface="+mj-lt"/>
              </a:rPr>
              <a:t> đo </a:t>
            </a:r>
            <a:r>
              <a:rPr lang="vi-VN" i="1" dirty="0" err="1">
                <a:solidFill>
                  <a:srgbClr val="00B050"/>
                </a:solidFill>
                <a:latin typeface="+mj-lt"/>
              </a:rPr>
              <a:t>và</a:t>
            </a:r>
            <a:r>
              <a:rPr lang="vi-VN" i="1" dirty="0">
                <a:solidFill>
                  <a:srgbClr val="00B050"/>
                </a:solidFill>
                <a:latin typeface="+mj-lt"/>
              </a:rPr>
              <a:t> </a:t>
            </a:r>
            <a:r>
              <a:rPr lang="vi-VN" i="1" dirty="0" err="1">
                <a:solidFill>
                  <a:srgbClr val="00B050"/>
                </a:solidFill>
                <a:latin typeface="+mj-lt"/>
              </a:rPr>
              <a:t>tính</a:t>
            </a:r>
            <a:r>
              <a:rPr lang="vi-VN" i="1" dirty="0">
                <a:solidFill>
                  <a:srgbClr val="00B050"/>
                </a:solidFill>
                <a:latin typeface="+mj-lt"/>
              </a:rPr>
              <a:t> </a:t>
            </a:r>
            <a:r>
              <a:rPr lang="vi-VN" i="1" dirty="0" err="1">
                <a:solidFill>
                  <a:srgbClr val="00B050"/>
                </a:solidFill>
                <a:latin typeface="+mj-lt"/>
              </a:rPr>
              <a:t>khoảng</a:t>
            </a:r>
            <a:r>
              <a:rPr lang="vi-VN" i="1" dirty="0">
                <a:solidFill>
                  <a:srgbClr val="00B050"/>
                </a:solidFill>
                <a:latin typeface="+mj-lt"/>
              </a:rPr>
              <a:t> </a:t>
            </a:r>
            <a:r>
              <a:rPr lang="vi-VN" i="1" dirty="0" err="1">
                <a:solidFill>
                  <a:srgbClr val="00B050"/>
                </a:solidFill>
                <a:latin typeface="+mj-lt"/>
              </a:rPr>
              <a:t>cách</a:t>
            </a:r>
            <a:r>
              <a:rPr lang="vi-VN" i="1" dirty="0">
                <a:solidFill>
                  <a:srgbClr val="00B050"/>
                </a:solidFill>
                <a:latin typeface="+mj-lt"/>
              </a:rPr>
              <a:t> trên </a:t>
            </a:r>
            <a:r>
              <a:rPr lang="vi-VN" i="1" dirty="0" err="1">
                <a:solidFill>
                  <a:srgbClr val="00B050"/>
                </a:solidFill>
                <a:latin typeface="+mj-lt"/>
              </a:rPr>
              <a:t>thực</a:t>
            </a:r>
            <a:r>
              <a:rPr lang="vi-VN" i="1" dirty="0">
                <a:solidFill>
                  <a:srgbClr val="00B050"/>
                </a:solidFill>
                <a:latin typeface="+mj-lt"/>
              </a:rPr>
              <a:t> </a:t>
            </a:r>
            <a:r>
              <a:rPr lang="vi-VN" i="1" dirty="0" err="1">
                <a:solidFill>
                  <a:srgbClr val="00B050"/>
                </a:solidFill>
                <a:latin typeface="+mj-lt"/>
              </a:rPr>
              <a:t>địa</a:t>
            </a:r>
            <a:r>
              <a:rPr lang="vi-VN" i="1" dirty="0">
                <a:solidFill>
                  <a:srgbClr val="00B050"/>
                </a:solidFill>
                <a:latin typeface="+mj-lt"/>
              </a:rPr>
              <a:t> theo </a:t>
            </a:r>
            <a:r>
              <a:rPr lang="vi-VN" i="1" dirty="0" err="1">
                <a:solidFill>
                  <a:srgbClr val="00B050"/>
                </a:solidFill>
                <a:latin typeface="+mj-lt"/>
              </a:rPr>
              <a:t>đường</a:t>
            </a:r>
            <a:r>
              <a:rPr lang="vi-VN" i="1" dirty="0">
                <a:solidFill>
                  <a:srgbClr val="00B050"/>
                </a:solidFill>
                <a:latin typeface="+mj-lt"/>
              </a:rPr>
              <a:t> chim bay </a:t>
            </a:r>
            <a:r>
              <a:rPr lang="vi-VN" i="1" dirty="0" err="1">
                <a:solidFill>
                  <a:srgbClr val="00B050"/>
                </a:solidFill>
                <a:latin typeface="+mj-lt"/>
              </a:rPr>
              <a:t>giữa</a:t>
            </a:r>
            <a:r>
              <a:rPr lang="vi-VN" i="1" dirty="0">
                <a:solidFill>
                  <a:srgbClr val="00B050"/>
                </a:solidFill>
                <a:latin typeface="+mj-lt"/>
              </a:rPr>
              <a:t> </a:t>
            </a:r>
            <a:r>
              <a:rPr lang="vi-VN" i="1" dirty="0" err="1">
                <a:solidFill>
                  <a:srgbClr val="00B050"/>
                </a:solidFill>
                <a:latin typeface="+mj-lt"/>
              </a:rPr>
              <a:t>các</a:t>
            </a:r>
            <a:r>
              <a:rPr lang="vi-VN" i="1" dirty="0">
                <a:solidFill>
                  <a:srgbClr val="00B050"/>
                </a:solidFill>
                <a:latin typeface="+mj-lt"/>
              </a:rPr>
              <a:t> </a:t>
            </a:r>
            <a:r>
              <a:rPr lang="vi-VN" i="1" dirty="0" err="1">
                <a:solidFill>
                  <a:srgbClr val="00B050"/>
                </a:solidFill>
                <a:latin typeface="+mj-lt"/>
              </a:rPr>
              <a:t>địa</a:t>
            </a:r>
            <a:r>
              <a:rPr lang="vi-VN" i="1" dirty="0">
                <a:solidFill>
                  <a:srgbClr val="00B050"/>
                </a:solidFill>
                <a:latin typeface="+mj-lt"/>
              </a:rPr>
              <a:t> </a:t>
            </a:r>
            <a:r>
              <a:rPr lang="vi-VN" i="1" dirty="0" err="1">
                <a:solidFill>
                  <a:srgbClr val="00B050"/>
                </a:solidFill>
                <a:latin typeface="+mj-lt"/>
              </a:rPr>
              <a:t>điểm</a:t>
            </a:r>
            <a:r>
              <a:rPr lang="vi-VN" i="1" dirty="0">
                <a:solidFill>
                  <a:srgbClr val="00B050"/>
                </a:solidFill>
                <a:latin typeface="+mj-lt"/>
              </a:rPr>
              <a:t> sau (đơn </a:t>
            </a:r>
            <a:r>
              <a:rPr lang="vi-VN" i="1" dirty="0" err="1">
                <a:solidFill>
                  <a:srgbClr val="00B050"/>
                </a:solidFill>
                <a:latin typeface="+mj-lt"/>
              </a:rPr>
              <a:t>vị</a:t>
            </a:r>
            <a:r>
              <a:rPr lang="vi-VN" i="1" dirty="0">
                <a:solidFill>
                  <a:srgbClr val="00B050"/>
                </a:solidFill>
                <a:latin typeface="+mj-lt"/>
              </a:rPr>
              <a:t>: m):</a:t>
            </a:r>
          </a:p>
          <a:p>
            <a:pPr marL="285750" indent="-285750" algn="just">
              <a:buFont typeface="Times New Roman" panose="02020603050405020304" pitchFamily="18" charset="0"/>
              <a:buChar char="-"/>
              <a:tabLst>
                <a:tab pos="265113" algn="l"/>
              </a:tabLst>
              <a:defRPr/>
            </a:pPr>
            <a:r>
              <a:rPr lang="vi-VN" i="1" dirty="0">
                <a:solidFill>
                  <a:srgbClr val="00B050"/>
                </a:solidFill>
                <a:latin typeface="+mj-lt"/>
              </a:rPr>
              <a:t>Khoảng cách từ Bảo tàng Chứng tích chiến tranh đến Ủy ban Nhân dân Thành phố HCM.</a:t>
            </a:r>
          </a:p>
          <a:p>
            <a:pPr marL="285750" indent="-285750" algn="just">
              <a:buFont typeface="Times New Roman" panose="02020603050405020304" pitchFamily="18" charset="0"/>
              <a:buChar char="-"/>
              <a:tabLst>
                <a:tab pos="265113" algn="l"/>
              </a:tabLst>
              <a:defRPr/>
            </a:pPr>
            <a:r>
              <a:rPr lang="vi-VN" i="1" dirty="0">
                <a:solidFill>
                  <a:srgbClr val="00B050"/>
                </a:solidFill>
                <a:latin typeface="+mj-lt"/>
              </a:rPr>
              <a:t>Chiều dài đường Nam Kì Khởi Nghĩa đoạn từ ngã tư với đường Nguyễn Đình Chiểu đến ngã tư với đường Lý Tự Trọng.</a:t>
            </a:r>
          </a:p>
        </p:txBody>
      </p:sp>
      <p:cxnSp>
        <p:nvCxnSpPr>
          <p:cNvPr id="7" name="Straight Connector 6"/>
          <p:cNvCxnSpPr/>
          <p:nvPr/>
        </p:nvCxnSpPr>
        <p:spPr>
          <a:xfrm>
            <a:off x="1600200" y="2057400"/>
            <a:ext cx="3276600" cy="83820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81200" y="1219200"/>
            <a:ext cx="2209800" cy="205740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2575"/>
    </mc:Choice>
    <mc:Fallback xmlns="">
      <p:transition spd="slow" advTm="62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0"/>
          <p:cNvSpPr txBox="1">
            <a:spLocks noChangeArrowheads="1"/>
          </p:cNvSpPr>
          <p:nvPr/>
        </p:nvSpPr>
        <p:spPr bwMode="auto">
          <a:xfrm>
            <a:off x="7146925" y="2124075"/>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endParaRPr lang="vi-VN" altLang="vi-VN">
              <a:solidFill>
                <a:srgbClr val="000000"/>
              </a:solidFill>
              <a:latin typeface="Times New Roman" panose="02020603050405020304" pitchFamily="18" charset="0"/>
            </a:endParaRPr>
          </a:p>
        </p:txBody>
      </p:sp>
      <p:grpSp>
        <p:nvGrpSpPr>
          <p:cNvPr id="43011" name="Nhóm 3"/>
          <p:cNvGrpSpPr>
            <a:grpSpLocks/>
          </p:cNvGrpSpPr>
          <p:nvPr/>
        </p:nvGrpSpPr>
        <p:grpSpPr bwMode="auto">
          <a:xfrm>
            <a:off x="509588" y="498475"/>
            <a:ext cx="3529012" cy="5861050"/>
            <a:chOff x="455427" y="349101"/>
            <a:chExt cx="3529886" cy="5860670"/>
          </a:xfrm>
        </p:grpSpPr>
        <p:sp>
          <p:nvSpPr>
            <p:cNvPr id="18" name="Hình chữ nhật: Góc Tròn 17"/>
            <p:cNvSpPr/>
            <p:nvPr/>
          </p:nvSpPr>
          <p:spPr bwMode="auto">
            <a:xfrm>
              <a:off x="520530" y="349101"/>
              <a:ext cx="3464783" cy="5860670"/>
            </a:xfrm>
            <a:prstGeom prst="roundRect">
              <a:avLst/>
            </a:prstGeom>
            <a:solidFill>
              <a:srgbClr val="ECFFC8"/>
            </a:solidFill>
            <a:ln>
              <a:solidFill>
                <a:srgbClr val="ECFF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dirty="0"/>
            </a:p>
          </p:txBody>
        </p:sp>
        <p:pic>
          <p:nvPicPr>
            <p:cNvPr id="43014" name="Hình ảnh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427" y="356530"/>
              <a:ext cx="876368" cy="85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Hộp Văn bản 19"/>
            <p:cNvSpPr txBox="1">
              <a:spLocks noChangeArrowheads="1"/>
            </p:cNvSpPr>
            <p:nvPr/>
          </p:nvSpPr>
          <p:spPr bwMode="auto">
            <a:xfrm>
              <a:off x="569730" y="1242838"/>
              <a:ext cx="3339382" cy="489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180975" algn="l"/>
                </a:tabLst>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tabLst>
                  <a:tab pos="180975" algn="l"/>
                </a:tabLst>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tabLst>
                  <a:tab pos="180975" algn="l"/>
                </a:tabLst>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tabLst>
                  <a:tab pos="180975" algn="l"/>
                </a:tabLst>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tabLst>
                  <a:tab pos="180975" algn="l"/>
                </a:tabLst>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Arial" panose="020B0604020202020204" pitchFamily="34" charset="0"/>
                </a:defRPr>
              </a:lvl9pPr>
            </a:lstStyle>
            <a:p>
              <a:pPr algn="just">
                <a:lnSpc>
                  <a:spcPct val="100000"/>
                </a:lnSpc>
                <a:spcBef>
                  <a:spcPct val="0"/>
                </a:spcBef>
                <a:buFontTx/>
                <a:buNone/>
              </a:pPr>
              <a:r>
                <a:rPr lang="vi-VN" altLang="vi-VN" sz="2400" i="1">
                  <a:solidFill>
                    <a:srgbClr val="00B050"/>
                  </a:solidFill>
                  <a:latin typeface="Times New Roman" panose="02020603050405020304" pitchFamily="18" charset="0"/>
                </a:rPr>
                <a:t>Sử dụng bản đồ du lịch Việt Nam để lên kế hoạch cho một chuyến </a:t>
              </a:r>
              <a:r>
                <a:rPr lang="en-US" altLang="vi-VN" sz="2400" i="1">
                  <a:solidFill>
                    <a:srgbClr val="00B050"/>
                  </a:solidFill>
                  <a:latin typeface="Times New Roman" panose="02020603050405020304" pitchFamily="18" charset="0"/>
                </a:rPr>
                <a:t>tham quan </a:t>
              </a:r>
              <a:r>
                <a:rPr lang="vi-VN" altLang="vi-VN" sz="2400" i="1">
                  <a:solidFill>
                    <a:srgbClr val="00B050"/>
                  </a:solidFill>
                  <a:latin typeface="Times New Roman" panose="02020603050405020304" pitchFamily="18" charset="0"/>
                </a:rPr>
                <a:t>trong ba ngày. Hãy chọn các địa điểm dừng chân và lên kế hoạch cụ thể cho chuyến đi</a:t>
              </a:r>
              <a:r>
                <a:rPr lang="en-US" altLang="vi-VN" sz="2400" i="1">
                  <a:solidFill>
                    <a:srgbClr val="00B050"/>
                  </a:solidFill>
                  <a:latin typeface="Times New Roman" panose="02020603050405020304" pitchFamily="18" charset="0"/>
                </a:rPr>
                <a:t>, </a:t>
              </a:r>
              <a:r>
                <a:rPr lang="vi-VN" altLang="vi-VN" sz="2400" i="1">
                  <a:solidFill>
                    <a:srgbClr val="00B050"/>
                  </a:solidFill>
                  <a:latin typeface="Times New Roman" panose="02020603050405020304" pitchFamily="18" charset="0"/>
                </a:rPr>
                <a:t>chọn phương tiện di chuyển, nơi em dự định tham quan, nghỉ đêm, món ăn sẽ thưởng thức,</a:t>
              </a:r>
              <a:r>
                <a:rPr lang="en-US" altLang="vi-VN" sz="2400" i="1">
                  <a:solidFill>
                    <a:srgbClr val="00B050"/>
                  </a:solidFill>
                  <a:latin typeface="Times New Roman" panose="02020603050405020304" pitchFamily="18" charset="0"/>
                </a:rPr>
                <a:t>…N</a:t>
              </a:r>
              <a:r>
                <a:rPr lang="vi-VN" altLang="vi-VN" sz="2400" i="1">
                  <a:solidFill>
                    <a:srgbClr val="00B050"/>
                  </a:solidFill>
                  <a:latin typeface="Times New Roman" panose="02020603050405020304" pitchFamily="18" charset="0"/>
                </a:rPr>
                <a:t>êu rõ những lí do lựa chọn của em.</a:t>
              </a:r>
            </a:p>
          </p:txBody>
        </p:sp>
        <p:sp>
          <p:nvSpPr>
            <p:cNvPr id="43016" name="TextBox 12"/>
            <p:cNvSpPr txBox="1">
              <a:spLocks noChangeArrowheads="1"/>
            </p:cNvSpPr>
            <p:nvPr/>
          </p:nvSpPr>
          <p:spPr bwMode="auto">
            <a:xfrm>
              <a:off x="1331795" y="814613"/>
              <a:ext cx="2424914" cy="4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0"/>
                </a:spcBef>
                <a:buFont typeface="Arial" panose="020B0604020202020204" pitchFamily="34" charset="0"/>
                <a:buNone/>
              </a:pPr>
              <a:r>
                <a:rPr lang="vi-VN" altLang="vi-VN" sz="2400" b="1">
                  <a:solidFill>
                    <a:srgbClr val="FF0000"/>
                  </a:solidFill>
                  <a:latin typeface="Times New Roman" panose="02020603050405020304" pitchFamily="18" charset="0"/>
                  <a:cs typeface="Times New Roman" panose="02020603050405020304" pitchFamily="18" charset="0"/>
                </a:rPr>
                <a:t>VẬN DỤNG</a:t>
              </a:r>
              <a:endParaRPr lang="en-US" altLang="vi-VN" sz="2400" b="1">
                <a:solidFill>
                  <a:srgbClr val="FF0000"/>
                </a:solidFill>
                <a:latin typeface="Times New Roman" panose="02020603050405020304" pitchFamily="18" charset="0"/>
                <a:cs typeface="Times New Roman" panose="02020603050405020304" pitchFamily="18" charset="0"/>
              </a:endParaRPr>
            </a:p>
          </p:txBody>
        </p:sp>
      </p:grpSp>
      <p:pic>
        <p:nvPicPr>
          <p:cNvPr id="43012" name="Picture 2" descr="Chú thích ả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8813" y="0"/>
            <a:ext cx="405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31064">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Nhóm 12"/>
          <p:cNvGrpSpPr>
            <a:grpSpLocks/>
          </p:cNvGrpSpPr>
          <p:nvPr/>
        </p:nvGrpSpPr>
        <p:grpSpPr bwMode="auto">
          <a:xfrm>
            <a:off x="658813" y="1295400"/>
            <a:ext cx="7896225" cy="5053013"/>
            <a:chOff x="838200" y="1235601"/>
            <a:chExt cx="7897327" cy="5052343"/>
          </a:xfrm>
        </p:grpSpPr>
        <p:grpSp>
          <p:nvGrpSpPr>
            <p:cNvPr id="45063" name="Nhóm 11"/>
            <p:cNvGrpSpPr>
              <a:grpSpLocks/>
            </p:cNvGrpSpPr>
            <p:nvPr/>
          </p:nvGrpSpPr>
          <p:grpSpPr bwMode="auto">
            <a:xfrm>
              <a:off x="838200" y="1235601"/>
              <a:ext cx="7467600" cy="4386798"/>
              <a:chOff x="762000" y="1709202"/>
              <a:chExt cx="5554661" cy="3057009"/>
            </a:xfrm>
          </p:grpSpPr>
          <p:sp>
            <p:nvSpPr>
              <p:cNvPr id="4" name="Rounded Rectangle 33"/>
              <p:cNvSpPr/>
              <p:nvPr/>
            </p:nvSpPr>
            <p:spPr bwMode="auto">
              <a:xfrm>
                <a:off x="832860" y="2085285"/>
                <a:ext cx="5483395" cy="2681253"/>
              </a:xfrm>
              <a:prstGeom prst="roundRect">
                <a:avLst>
                  <a:gd name="adj" fmla="val 13077"/>
                </a:avLst>
              </a:prstGeom>
              <a:solidFill>
                <a:srgbClr val="F0FCFC"/>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US"/>
              </a:p>
            </p:txBody>
          </p:sp>
          <p:grpSp>
            <p:nvGrpSpPr>
              <p:cNvPr id="45066" name="Group 41"/>
              <p:cNvGrpSpPr>
                <a:grpSpLocks/>
              </p:cNvGrpSpPr>
              <p:nvPr/>
            </p:nvGrpSpPr>
            <p:grpSpPr bwMode="auto">
              <a:xfrm>
                <a:off x="762000" y="2018214"/>
                <a:ext cx="1440384" cy="1454177"/>
                <a:chOff x="1719864" y="1280068"/>
                <a:chExt cx="2680686" cy="2706830"/>
              </a:xfrm>
            </p:grpSpPr>
            <p:sp>
              <p:nvSpPr>
                <p:cNvPr id="6" name="Freeform 6"/>
                <p:cNvSpPr>
                  <a:spLocks/>
                </p:cNvSpPr>
                <p:nvPr/>
              </p:nvSpPr>
              <p:spPr bwMode="auto">
                <a:xfrm>
                  <a:off x="3983756" y="1285496"/>
                  <a:ext cx="417611" cy="109126"/>
                </a:xfrm>
                <a:custGeom>
                  <a:avLst/>
                  <a:gdLst/>
                  <a:ahLst/>
                  <a:cxnLst>
                    <a:cxn ang="0">
                      <a:pos x="2270" y="597"/>
                    </a:cxn>
                    <a:cxn ang="0">
                      <a:pos x="0" y="597"/>
                    </a:cxn>
                    <a:cxn ang="0">
                      <a:pos x="1248" y="24"/>
                    </a:cxn>
                    <a:cxn ang="0">
                      <a:pos x="2270" y="597"/>
                    </a:cxn>
                  </a:cxnLst>
                  <a:rect l="0" t="0" r="r" b="b"/>
                  <a:pathLst>
                    <a:path w="2270" h="597">
                      <a:moveTo>
                        <a:pt x="2270" y="597"/>
                      </a:moveTo>
                      <a:cubicBezTo>
                        <a:pt x="0" y="597"/>
                        <a:pt x="0" y="597"/>
                        <a:pt x="0" y="597"/>
                      </a:cubicBezTo>
                      <a:cubicBezTo>
                        <a:pt x="0" y="597"/>
                        <a:pt x="416" y="0"/>
                        <a:pt x="1248" y="24"/>
                      </a:cubicBezTo>
                      <a:cubicBezTo>
                        <a:pt x="1248" y="24"/>
                        <a:pt x="1997" y="36"/>
                        <a:pt x="2270" y="597"/>
                      </a:cubicBezTo>
                      <a:close/>
                    </a:path>
                  </a:pathLst>
                </a:custGeom>
                <a:solidFill>
                  <a:schemeClr val="tx2">
                    <a:lumMod val="75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 name="Freeform 7"/>
                <p:cNvSpPr>
                  <a:spLocks/>
                </p:cNvSpPr>
                <p:nvPr/>
              </p:nvSpPr>
              <p:spPr bwMode="auto">
                <a:xfrm>
                  <a:off x="1735249" y="3560653"/>
                  <a:ext cx="107700" cy="426205"/>
                </a:xfrm>
                <a:custGeom>
                  <a:avLst/>
                  <a:gdLst/>
                  <a:ahLst/>
                  <a:cxnLst>
                    <a:cxn ang="0">
                      <a:pos x="594" y="0"/>
                    </a:cxn>
                    <a:cxn ang="0">
                      <a:pos x="594" y="2317"/>
                    </a:cxn>
                    <a:cxn ang="0">
                      <a:pos x="23" y="1003"/>
                    </a:cxn>
                    <a:cxn ang="0">
                      <a:pos x="594" y="0"/>
                    </a:cxn>
                  </a:cxnLst>
                  <a:rect l="0" t="0" r="r" b="b"/>
                  <a:pathLst>
                    <a:path w="594" h="2317">
                      <a:moveTo>
                        <a:pt x="594" y="0"/>
                      </a:moveTo>
                      <a:cubicBezTo>
                        <a:pt x="594" y="2317"/>
                        <a:pt x="594" y="2317"/>
                        <a:pt x="594" y="2317"/>
                      </a:cubicBezTo>
                      <a:cubicBezTo>
                        <a:pt x="594" y="2317"/>
                        <a:pt x="0" y="2018"/>
                        <a:pt x="23" y="1003"/>
                      </a:cubicBezTo>
                      <a:cubicBezTo>
                        <a:pt x="23" y="1003"/>
                        <a:pt x="83" y="430"/>
                        <a:pt x="594" y="0"/>
                      </a:cubicBezTo>
                      <a:close/>
                    </a:path>
                  </a:pathLst>
                </a:custGeom>
                <a:solidFill>
                  <a:schemeClr val="tx2">
                    <a:lumMod val="75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8" name="Freeform 8"/>
                <p:cNvSpPr>
                  <a:spLocks/>
                </p:cNvSpPr>
                <p:nvPr/>
              </p:nvSpPr>
              <p:spPr bwMode="auto">
                <a:xfrm>
                  <a:off x="1719864" y="1279320"/>
                  <a:ext cx="2492479" cy="2491347"/>
                </a:xfrm>
                <a:custGeom>
                  <a:avLst/>
                  <a:gdLst/>
                  <a:ahLst/>
                  <a:cxnLst>
                    <a:cxn ang="0">
                      <a:pos x="8213" y="514"/>
                    </a:cxn>
                    <a:cxn ang="0">
                      <a:pos x="404" y="8360"/>
                    </a:cxn>
                    <a:cxn ang="0">
                      <a:pos x="0" y="9065"/>
                    </a:cxn>
                    <a:cxn ang="0">
                      <a:pos x="0" y="13555"/>
                    </a:cxn>
                    <a:cxn ang="0">
                      <a:pos x="618" y="12337"/>
                    </a:cxn>
                    <a:cxn ang="0">
                      <a:pos x="7120" y="5816"/>
                    </a:cxn>
                    <a:cxn ang="0">
                      <a:pos x="12362" y="561"/>
                    </a:cxn>
                    <a:cxn ang="0">
                      <a:pos x="13301" y="72"/>
                    </a:cxn>
                    <a:cxn ang="0">
                      <a:pos x="13562" y="60"/>
                    </a:cxn>
                    <a:cxn ang="0">
                      <a:pos x="9022" y="60"/>
                    </a:cxn>
                    <a:cxn ang="0">
                      <a:pos x="8439" y="287"/>
                    </a:cxn>
                    <a:cxn ang="0">
                      <a:pos x="8213" y="514"/>
                    </a:cxn>
                  </a:cxnLst>
                  <a:rect l="0" t="0" r="r" b="b"/>
                  <a:pathLst>
                    <a:path w="13562" h="13555">
                      <a:moveTo>
                        <a:pt x="8213" y="514"/>
                      </a:moveTo>
                      <a:cubicBezTo>
                        <a:pt x="404" y="8360"/>
                        <a:pt x="404" y="8360"/>
                        <a:pt x="404" y="8360"/>
                      </a:cubicBezTo>
                      <a:cubicBezTo>
                        <a:pt x="404" y="8360"/>
                        <a:pt x="0" y="8742"/>
                        <a:pt x="0" y="9065"/>
                      </a:cubicBezTo>
                      <a:cubicBezTo>
                        <a:pt x="0" y="13555"/>
                        <a:pt x="0" y="13555"/>
                        <a:pt x="0" y="13555"/>
                      </a:cubicBezTo>
                      <a:cubicBezTo>
                        <a:pt x="0" y="13555"/>
                        <a:pt x="12" y="12934"/>
                        <a:pt x="618" y="12337"/>
                      </a:cubicBezTo>
                      <a:cubicBezTo>
                        <a:pt x="7120" y="5816"/>
                        <a:pt x="7120" y="5816"/>
                        <a:pt x="7120" y="5816"/>
                      </a:cubicBezTo>
                      <a:cubicBezTo>
                        <a:pt x="12362" y="561"/>
                        <a:pt x="12362" y="561"/>
                        <a:pt x="12362" y="561"/>
                      </a:cubicBezTo>
                      <a:cubicBezTo>
                        <a:pt x="12362" y="561"/>
                        <a:pt x="12778" y="107"/>
                        <a:pt x="13301" y="72"/>
                      </a:cubicBezTo>
                      <a:cubicBezTo>
                        <a:pt x="13301" y="72"/>
                        <a:pt x="13372" y="36"/>
                        <a:pt x="13562" y="60"/>
                      </a:cubicBezTo>
                      <a:cubicBezTo>
                        <a:pt x="9022" y="60"/>
                        <a:pt x="9022" y="60"/>
                        <a:pt x="9022" y="60"/>
                      </a:cubicBezTo>
                      <a:cubicBezTo>
                        <a:pt x="9022" y="60"/>
                        <a:pt x="8701" y="0"/>
                        <a:pt x="8439" y="287"/>
                      </a:cubicBezTo>
                      <a:lnTo>
                        <a:pt x="8213" y="514"/>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a:ln>
                  <a:noFill/>
                  <a:headEnd/>
                  <a:tailEnd/>
                </a:ln>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defRPr/>
                  </a:pPr>
                  <a:endParaRPr lang="en-US"/>
                </a:p>
              </p:txBody>
            </p:sp>
          </p:grpSp>
          <p:pic>
            <p:nvPicPr>
              <p:cNvPr id="45067" name="Picture 5" descr="shadow_1_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21767">
                <a:off x="474457" y="2587776"/>
                <a:ext cx="1876204" cy="11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064" name="Picture 6" descr="E:\09----------------Diagrams September\22\Png\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4273" y="4495800"/>
              <a:ext cx="2561254" cy="179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itle 1"/>
          <p:cNvSpPr txBox="1">
            <a:spLocks/>
          </p:cNvSpPr>
          <p:nvPr/>
        </p:nvSpPr>
        <p:spPr>
          <a:xfrm>
            <a:off x="1758950" y="2116138"/>
            <a:ext cx="5695950" cy="762000"/>
          </a:xfrm>
          <a:prstGeom prst="rect">
            <a:avLst/>
          </a:prstGeom>
        </p:spPr>
        <p:txBody>
          <a:bodyPr anchor="ctr"/>
          <a:lstStyle>
            <a:lvl1pPr algn="l" rtl="0" eaLnBrk="0" fontAlgn="base" hangingPunct="0">
              <a:spcBef>
                <a:spcPct val="0"/>
              </a:spcBef>
              <a:spcAft>
                <a:spcPct val="0"/>
              </a:spcAft>
              <a:defRPr lang="en-US" sz="4000" kern="1200" dirty="0">
                <a:gradFill>
                  <a:gsLst>
                    <a:gs pos="44000">
                      <a:srgbClr val="F7CA65"/>
                    </a:gs>
                    <a:gs pos="13000">
                      <a:srgbClr val="BD922A"/>
                    </a:gs>
                    <a:gs pos="21001">
                      <a:srgbClr val="BD922A"/>
                    </a:gs>
                    <a:gs pos="69000">
                      <a:srgbClr val="835E17"/>
                    </a:gs>
                    <a:gs pos="82001">
                      <a:srgbClr val="A28949"/>
                    </a:gs>
                    <a:gs pos="100000">
                      <a:srgbClr val="FAE3B7"/>
                    </a:gs>
                  </a:gsLst>
                  <a:lin ang="5400000" scaled="0"/>
                </a:gradFill>
                <a:effectLst>
                  <a:outerShdw blurRad="38100" dist="38100" dir="2700000" algn="tl">
                    <a:srgbClr val="000000">
                      <a:alpha val="43137"/>
                    </a:srgbClr>
                  </a:outerShdw>
                </a:effectLst>
                <a:latin typeface="Times New Roman" pitchFamily="18" charset="0"/>
                <a:ea typeface="+mj-ea"/>
                <a:cs typeface="Times New Roman" pitchFamily="18" charset="0"/>
              </a:defRPr>
            </a:lvl1pPr>
            <a:lvl2pPr algn="l" rtl="0" eaLnBrk="0" fontAlgn="base" hangingPunct="0">
              <a:spcBef>
                <a:spcPct val="0"/>
              </a:spcBef>
              <a:spcAft>
                <a:spcPct val="0"/>
              </a:spcAft>
              <a:defRPr sz="4000">
                <a:solidFill>
                  <a:schemeClr val="tx1"/>
                </a:solidFill>
                <a:latin typeface="Times New Roman" pitchFamily="18" charset="0"/>
                <a:cs typeface="Times New Roman" pitchFamily="18" charset="0"/>
              </a:defRPr>
            </a:lvl2pPr>
            <a:lvl3pPr algn="l" rtl="0" eaLnBrk="0" fontAlgn="base" hangingPunct="0">
              <a:spcBef>
                <a:spcPct val="0"/>
              </a:spcBef>
              <a:spcAft>
                <a:spcPct val="0"/>
              </a:spcAft>
              <a:defRPr sz="4000">
                <a:solidFill>
                  <a:schemeClr val="tx1"/>
                </a:solidFill>
                <a:latin typeface="Times New Roman" pitchFamily="18" charset="0"/>
                <a:cs typeface="Times New Roman" pitchFamily="18" charset="0"/>
              </a:defRPr>
            </a:lvl3pPr>
            <a:lvl4pPr algn="l" rtl="0" eaLnBrk="0" fontAlgn="base" hangingPunct="0">
              <a:spcBef>
                <a:spcPct val="0"/>
              </a:spcBef>
              <a:spcAft>
                <a:spcPct val="0"/>
              </a:spcAft>
              <a:defRPr sz="4000">
                <a:solidFill>
                  <a:schemeClr val="tx1"/>
                </a:solidFill>
                <a:latin typeface="Times New Roman" pitchFamily="18" charset="0"/>
                <a:cs typeface="Times New Roman" pitchFamily="18" charset="0"/>
              </a:defRPr>
            </a:lvl4pPr>
            <a:lvl5pPr algn="l" rtl="0" eaLnBrk="0" fontAlgn="base" hangingPunct="0">
              <a:spcBef>
                <a:spcPct val="0"/>
              </a:spcBef>
              <a:spcAft>
                <a:spcPct val="0"/>
              </a:spcAft>
              <a:defRPr sz="4000">
                <a:solidFill>
                  <a:schemeClr val="tx1"/>
                </a:solidFill>
                <a:latin typeface="Times New Roman" pitchFamily="18" charset="0"/>
                <a:cs typeface="Times New Roman" pitchFamily="18" charset="0"/>
              </a:defRPr>
            </a:lvl5pPr>
            <a:lvl6pPr marL="457200" algn="l" rtl="0" fontAlgn="base">
              <a:spcBef>
                <a:spcPct val="0"/>
              </a:spcBef>
              <a:spcAft>
                <a:spcPct val="0"/>
              </a:spcAft>
              <a:defRPr sz="4000">
                <a:solidFill>
                  <a:schemeClr val="tx1"/>
                </a:solidFill>
                <a:latin typeface="Times New Roman" pitchFamily="18" charset="0"/>
                <a:cs typeface="Times New Roman" pitchFamily="18" charset="0"/>
              </a:defRPr>
            </a:lvl6pPr>
            <a:lvl7pPr marL="914400" algn="l" rtl="0" fontAlgn="base">
              <a:spcBef>
                <a:spcPct val="0"/>
              </a:spcBef>
              <a:spcAft>
                <a:spcPct val="0"/>
              </a:spcAft>
              <a:defRPr sz="4000">
                <a:solidFill>
                  <a:schemeClr val="tx1"/>
                </a:solidFill>
                <a:latin typeface="Times New Roman" pitchFamily="18" charset="0"/>
                <a:cs typeface="Times New Roman" pitchFamily="18" charset="0"/>
              </a:defRPr>
            </a:lvl7pPr>
            <a:lvl8pPr marL="1371600" algn="l" rtl="0" fontAlgn="base">
              <a:spcBef>
                <a:spcPct val="0"/>
              </a:spcBef>
              <a:spcAft>
                <a:spcPct val="0"/>
              </a:spcAft>
              <a:defRPr sz="4000">
                <a:solidFill>
                  <a:schemeClr val="tx1"/>
                </a:solidFill>
                <a:latin typeface="Times New Roman" pitchFamily="18" charset="0"/>
                <a:cs typeface="Times New Roman" pitchFamily="18" charset="0"/>
              </a:defRPr>
            </a:lvl8pPr>
            <a:lvl9pPr marL="1828800" algn="l" rtl="0" fontAlgn="base">
              <a:spcBef>
                <a:spcPct val="0"/>
              </a:spcBef>
              <a:spcAft>
                <a:spcPct val="0"/>
              </a:spcAft>
              <a:defRPr sz="4000">
                <a:solidFill>
                  <a:schemeClr val="tx1"/>
                </a:solidFill>
                <a:latin typeface="Times New Roman" pitchFamily="18" charset="0"/>
                <a:cs typeface="Times New Roman" pitchFamily="18" charset="0"/>
              </a:defRPr>
            </a:lvl9pPr>
          </a:lstStyle>
          <a:p>
            <a:pPr algn="ctr" eaLnBrk="1" fontAlgn="auto" hangingPunct="1">
              <a:spcAft>
                <a:spcPts val="0"/>
              </a:spcAft>
              <a:defRPr/>
            </a:pPr>
            <a:endParaRPr lang="en-PH" sz="1800" b="1"/>
          </a:p>
        </p:txBody>
      </p:sp>
      <p:pic>
        <p:nvPicPr>
          <p:cNvPr id="45060" name="图片 71687" descr="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5288" y="477838"/>
            <a:ext cx="58832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Hộp Văn bản 25"/>
          <p:cNvSpPr txBox="1">
            <a:spLocks noChangeArrowheads="1"/>
          </p:cNvSpPr>
          <p:nvPr/>
        </p:nvSpPr>
        <p:spPr bwMode="auto">
          <a:xfrm>
            <a:off x="2282825" y="703263"/>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vi-VN" sz="2400" b="1">
                <a:solidFill>
                  <a:schemeClr val="bg1"/>
                </a:solidFill>
                <a:latin typeface="Times New Roman" panose="02020603050405020304" pitchFamily="18" charset="0"/>
                <a:cs typeface="Times New Roman" panose="02020603050405020304" pitchFamily="18" charset="0"/>
              </a:rPr>
              <a:t>Kế hoạch cụ thể cho chuyến đi</a:t>
            </a:r>
          </a:p>
        </p:txBody>
      </p:sp>
      <p:sp>
        <p:nvSpPr>
          <p:cNvPr id="27" name="TextBox 8"/>
          <p:cNvSpPr txBox="1"/>
          <p:nvPr/>
        </p:nvSpPr>
        <p:spPr>
          <a:xfrm>
            <a:off x="1852613" y="2235200"/>
            <a:ext cx="5695950" cy="3046413"/>
          </a:xfrm>
          <a:prstGeom prst="rect">
            <a:avLst/>
          </a:prstGeom>
          <a:noFill/>
        </p:spPr>
        <p:txBody>
          <a:bodyPr>
            <a:spAutoFit/>
          </a:bodyPr>
          <a:lstStyle/>
          <a:p>
            <a:pPr marL="342900" indent="-342900" algn="just">
              <a:buFont typeface="Times New Roman" panose="02020603050405020304" pitchFamily="18" charset="0"/>
              <a:buChar char="-"/>
              <a:defRPr/>
            </a:pPr>
            <a:r>
              <a:rPr lang="vi-VN" altLang="zh-CN" sz="2400" dirty="0" err="1">
                <a:solidFill>
                  <a:srgbClr val="0070C0"/>
                </a:solidFill>
                <a:latin typeface="Times New Roman" panose="02020603050405020304" pitchFamily="18" charset="0"/>
                <a:cs typeface="Times New Roman" panose="02020603050405020304" pitchFamily="18" charset="0"/>
              </a:rPr>
              <a:t>Địa</a:t>
            </a:r>
            <a:r>
              <a:rPr lang="vi-VN" altLang="zh-CN" sz="2400" dirty="0">
                <a:solidFill>
                  <a:srgbClr val="0070C0"/>
                </a:solidFill>
                <a:latin typeface="Times New Roman" panose="02020603050405020304" pitchFamily="18" charset="0"/>
                <a:cs typeface="Times New Roman" panose="02020603050405020304" pitchFamily="18" charset="0"/>
              </a:rPr>
              <a:t> </a:t>
            </a:r>
            <a:r>
              <a:rPr lang="vi-VN" altLang="zh-CN" sz="2400" dirty="0" err="1">
                <a:solidFill>
                  <a:srgbClr val="0070C0"/>
                </a:solidFill>
                <a:latin typeface="Times New Roman" panose="02020603050405020304" pitchFamily="18" charset="0"/>
                <a:cs typeface="Times New Roman" panose="02020603050405020304" pitchFamily="18" charset="0"/>
              </a:rPr>
              <a:t>điểm</a:t>
            </a:r>
            <a:r>
              <a:rPr lang="vi-VN" altLang="zh-CN" sz="2400" dirty="0">
                <a:solidFill>
                  <a:srgbClr val="0070C0"/>
                </a:solidFill>
                <a:latin typeface="Times New Roman" panose="02020603050405020304" pitchFamily="18" charset="0"/>
                <a:cs typeface="Times New Roman" panose="02020603050405020304" pitchFamily="18" charset="0"/>
              </a:rPr>
              <a:t> </a:t>
            </a:r>
            <a:r>
              <a:rPr lang="vi-VN" altLang="zh-CN" sz="2400" dirty="0" err="1">
                <a:solidFill>
                  <a:srgbClr val="0070C0"/>
                </a:solidFill>
                <a:latin typeface="Times New Roman" panose="02020603050405020304" pitchFamily="18" charset="0"/>
                <a:cs typeface="Times New Roman" panose="02020603050405020304" pitchFamily="18" charset="0"/>
              </a:rPr>
              <a:t>đến</a:t>
            </a:r>
            <a:r>
              <a:rPr lang="vi-VN" altLang="zh-CN" sz="2400" dirty="0">
                <a:solidFill>
                  <a:srgbClr val="0070C0"/>
                </a:solidFill>
                <a:latin typeface="Times New Roman" panose="02020603050405020304" pitchFamily="18" charset="0"/>
                <a:cs typeface="Times New Roman" panose="02020603050405020304" pitchFamily="18" charset="0"/>
              </a:rPr>
              <a:t>:</a:t>
            </a:r>
          </a:p>
          <a:p>
            <a:pPr marL="342900" indent="-342900" algn="just">
              <a:buFont typeface="Times New Roman" panose="02020603050405020304" pitchFamily="18" charset="0"/>
              <a:buChar char="-"/>
              <a:defRPr/>
            </a:pPr>
            <a:r>
              <a:rPr lang="vi-VN" altLang="zh-CN" sz="2400" dirty="0">
                <a:solidFill>
                  <a:srgbClr val="0070C0"/>
                </a:solidFill>
                <a:latin typeface="Times New Roman" panose="02020603050405020304" pitchFamily="18" charset="0"/>
                <a:cs typeface="Times New Roman" panose="02020603050405020304" pitchFamily="18" charset="0"/>
              </a:rPr>
              <a:t>Phương </a:t>
            </a:r>
            <a:r>
              <a:rPr lang="vi-VN" altLang="zh-CN" sz="2400" dirty="0" err="1">
                <a:solidFill>
                  <a:srgbClr val="0070C0"/>
                </a:solidFill>
                <a:latin typeface="Times New Roman" panose="02020603050405020304" pitchFamily="18" charset="0"/>
                <a:cs typeface="Times New Roman" panose="02020603050405020304" pitchFamily="18" charset="0"/>
              </a:rPr>
              <a:t>tiện</a:t>
            </a:r>
            <a:r>
              <a:rPr lang="vi-VN" altLang="zh-CN" sz="2400" dirty="0">
                <a:solidFill>
                  <a:srgbClr val="0070C0"/>
                </a:solidFill>
                <a:latin typeface="Times New Roman" panose="02020603050405020304" pitchFamily="18" charset="0"/>
                <a:cs typeface="Times New Roman" panose="02020603050405020304" pitchFamily="18" charset="0"/>
              </a:rPr>
              <a:t> di </a:t>
            </a:r>
            <a:r>
              <a:rPr lang="vi-VN" altLang="zh-CN" sz="2400" dirty="0" err="1">
                <a:solidFill>
                  <a:srgbClr val="0070C0"/>
                </a:solidFill>
                <a:latin typeface="Times New Roman" panose="02020603050405020304" pitchFamily="18" charset="0"/>
                <a:cs typeface="Times New Roman" panose="02020603050405020304" pitchFamily="18" charset="0"/>
              </a:rPr>
              <a:t>chuyển</a:t>
            </a:r>
            <a:r>
              <a:rPr lang="vi-VN" altLang="zh-CN" sz="2400" dirty="0">
                <a:solidFill>
                  <a:srgbClr val="0070C0"/>
                </a:solidFill>
                <a:latin typeface="Times New Roman" panose="02020603050405020304" pitchFamily="18" charset="0"/>
                <a:cs typeface="Times New Roman" panose="02020603050405020304" pitchFamily="18" charset="0"/>
              </a:rPr>
              <a:t>:</a:t>
            </a:r>
          </a:p>
          <a:p>
            <a:pPr marL="342900" indent="-342900" algn="just">
              <a:buFont typeface="Times New Roman" panose="02020603050405020304" pitchFamily="18" charset="0"/>
              <a:buChar char="-"/>
              <a:defRPr/>
            </a:pPr>
            <a:r>
              <a:rPr lang="vi-VN" altLang="zh-CN" sz="2400" dirty="0">
                <a:solidFill>
                  <a:srgbClr val="0070C0"/>
                </a:solidFill>
                <a:latin typeface="Times New Roman" panose="02020603050405020304" pitchFamily="18" charset="0"/>
                <a:cs typeface="Times New Roman" panose="02020603050405020304" pitchFamily="18" charset="0"/>
              </a:rPr>
              <a:t>Nơi lưu </a:t>
            </a:r>
            <a:r>
              <a:rPr lang="vi-VN" altLang="zh-CN" sz="2400" dirty="0" err="1">
                <a:solidFill>
                  <a:srgbClr val="0070C0"/>
                </a:solidFill>
                <a:latin typeface="Times New Roman" panose="02020603050405020304" pitchFamily="18" charset="0"/>
                <a:cs typeface="Times New Roman" panose="02020603050405020304" pitchFamily="18" charset="0"/>
              </a:rPr>
              <a:t>trú</a:t>
            </a:r>
            <a:r>
              <a:rPr lang="vi-VN" altLang="zh-CN" sz="2400" dirty="0">
                <a:solidFill>
                  <a:srgbClr val="0070C0"/>
                </a:solidFill>
                <a:latin typeface="Times New Roman" panose="02020603050405020304" pitchFamily="18" charset="0"/>
                <a:cs typeface="Times New Roman" panose="02020603050405020304" pitchFamily="18" charset="0"/>
              </a:rPr>
              <a:t>:</a:t>
            </a:r>
          </a:p>
          <a:p>
            <a:pPr marL="342900" indent="-342900" algn="just">
              <a:buFont typeface="Times New Roman" panose="02020603050405020304" pitchFamily="18" charset="0"/>
              <a:buChar char="-"/>
              <a:defRPr/>
            </a:pPr>
            <a:r>
              <a:rPr lang="vi-VN" altLang="zh-CN" sz="2400" dirty="0">
                <a:solidFill>
                  <a:srgbClr val="0070C0"/>
                </a:solidFill>
                <a:latin typeface="Times New Roman" panose="02020603050405020304" pitchFamily="18" charset="0"/>
                <a:cs typeface="Times New Roman" panose="02020603050405020304" pitchFamily="18" charset="0"/>
              </a:rPr>
              <a:t>Nơi em </a:t>
            </a:r>
            <a:r>
              <a:rPr lang="vi-VN" altLang="zh-CN" sz="2400" dirty="0" err="1">
                <a:solidFill>
                  <a:srgbClr val="0070C0"/>
                </a:solidFill>
                <a:latin typeface="Times New Roman" panose="02020603050405020304" pitchFamily="18" charset="0"/>
                <a:cs typeface="Times New Roman" panose="02020603050405020304" pitchFamily="18" charset="0"/>
              </a:rPr>
              <a:t>định</a:t>
            </a:r>
            <a:r>
              <a:rPr lang="vi-VN" altLang="zh-CN" sz="2400" dirty="0">
                <a:solidFill>
                  <a:srgbClr val="0070C0"/>
                </a:solidFill>
                <a:latin typeface="Times New Roman" panose="02020603050405020304" pitchFamily="18" charset="0"/>
                <a:cs typeface="Times New Roman" panose="02020603050405020304" pitchFamily="18" charset="0"/>
              </a:rPr>
              <a:t> tham quan:</a:t>
            </a:r>
          </a:p>
          <a:p>
            <a:pPr marL="712788" indent="-350838" algn="just">
              <a:buFont typeface="Times New Roman" panose="02020603050405020304" pitchFamily="18" charset="0"/>
              <a:buChar char="+"/>
              <a:tabLst>
                <a:tab pos="712788" algn="l"/>
              </a:tabLst>
              <a:defRPr/>
            </a:pPr>
            <a:r>
              <a:rPr lang="vi-VN" altLang="zh-CN" sz="2400" dirty="0" err="1">
                <a:solidFill>
                  <a:srgbClr val="0070C0"/>
                </a:solidFill>
                <a:latin typeface="Times New Roman" panose="02020603050405020304" pitchFamily="18" charset="0"/>
                <a:cs typeface="Times New Roman" panose="02020603050405020304" pitchFamily="18" charset="0"/>
              </a:rPr>
              <a:t>Ngày</a:t>
            </a:r>
            <a:r>
              <a:rPr lang="vi-VN" altLang="zh-CN" sz="2400" dirty="0">
                <a:solidFill>
                  <a:srgbClr val="0070C0"/>
                </a:solidFill>
                <a:latin typeface="Times New Roman" panose="02020603050405020304" pitchFamily="18" charset="0"/>
                <a:cs typeface="Times New Roman" panose="02020603050405020304" pitchFamily="18" charset="0"/>
              </a:rPr>
              <a:t> 1:</a:t>
            </a:r>
          </a:p>
          <a:p>
            <a:pPr marL="712788" indent="-350838" algn="just">
              <a:buFont typeface="Times New Roman" panose="02020603050405020304" pitchFamily="18" charset="0"/>
              <a:buChar char="+"/>
              <a:tabLst>
                <a:tab pos="712788" algn="l"/>
              </a:tabLst>
              <a:defRPr/>
            </a:pPr>
            <a:r>
              <a:rPr lang="vi-VN" altLang="zh-CN" sz="2400" dirty="0" err="1">
                <a:solidFill>
                  <a:srgbClr val="0070C0"/>
                </a:solidFill>
                <a:latin typeface="Times New Roman" panose="02020603050405020304" pitchFamily="18" charset="0"/>
                <a:cs typeface="Times New Roman" panose="02020603050405020304" pitchFamily="18" charset="0"/>
              </a:rPr>
              <a:t>Ngày</a:t>
            </a:r>
            <a:r>
              <a:rPr lang="vi-VN" altLang="zh-CN" sz="2400" dirty="0">
                <a:solidFill>
                  <a:srgbClr val="0070C0"/>
                </a:solidFill>
                <a:latin typeface="Times New Roman" panose="02020603050405020304" pitchFamily="18" charset="0"/>
                <a:cs typeface="Times New Roman" panose="02020603050405020304" pitchFamily="18" charset="0"/>
              </a:rPr>
              <a:t> 2:</a:t>
            </a:r>
          </a:p>
          <a:p>
            <a:pPr marL="712788" indent="-350838" algn="just">
              <a:buFont typeface="Times New Roman" panose="02020603050405020304" pitchFamily="18" charset="0"/>
              <a:buChar char="+"/>
              <a:tabLst>
                <a:tab pos="712788" algn="l"/>
              </a:tabLst>
              <a:defRPr/>
            </a:pPr>
            <a:r>
              <a:rPr lang="vi-VN" altLang="zh-CN" sz="2400" dirty="0" err="1">
                <a:solidFill>
                  <a:srgbClr val="0070C0"/>
                </a:solidFill>
                <a:latin typeface="Times New Roman" panose="02020603050405020304" pitchFamily="18" charset="0"/>
                <a:cs typeface="Times New Roman" panose="02020603050405020304" pitchFamily="18" charset="0"/>
              </a:rPr>
              <a:t>Ngày</a:t>
            </a:r>
            <a:r>
              <a:rPr lang="vi-VN" altLang="zh-CN" sz="2400" dirty="0">
                <a:solidFill>
                  <a:srgbClr val="0070C0"/>
                </a:solidFill>
                <a:latin typeface="Times New Roman" panose="02020603050405020304" pitchFamily="18" charset="0"/>
                <a:cs typeface="Times New Roman" panose="02020603050405020304" pitchFamily="18" charset="0"/>
              </a:rPr>
              <a:t> 3:</a:t>
            </a:r>
          </a:p>
          <a:p>
            <a:pPr marL="342900" indent="-342900" algn="just">
              <a:buFont typeface="Times New Roman" panose="02020603050405020304" pitchFamily="18" charset="0"/>
              <a:buChar char="-"/>
              <a:defRPr/>
            </a:pPr>
            <a:r>
              <a:rPr lang="vi-VN" altLang="zh-CN" sz="2400" dirty="0" err="1">
                <a:solidFill>
                  <a:srgbClr val="0070C0"/>
                </a:solidFill>
                <a:latin typeface="Times New Roman" panose="02020603050405020304" pitchFamily="18" charset="0"/>
                <a:cs typeface="Times New Roman" panose="02020603050405020304" pitchFamily="18" charset="0"/>
              </a:rPr>
              <a:t>Món</a:t>
            </a:r>
            <a:r>
              <a:rPr lang="vi-VN" altLang="zh-CN" sz="2400" dirty="0">
                <a:solidFill>
                  <a:srgbClr val="0070C0"/>
                </a:solidFill>
                <a:latin typeface="Times New Roman" panose="02020603050405020304" pitchFamily="18" charset="0"/>
                <a:cs typeface="Times New Roman" panose="02020603050405020304" pitchFamily="18" charset="0"/>
              </a:rPr>
              <a:t> ăn em </a:t>
            </a:r>
            <a:r>
              <a:rPr lang="vi-VN" altLang="zh-CN" sz="2400" dirty="0" err="1">
                <a:solidFill>
                  <a:srgbClr val="0070C0"/>
                </a:solidFill>
                <a:latin typeface="Times New Roman" panose="02020603050405020304" pitchFamily="18" charset="0"/>
                <a:cs typeface="Times New Roman" panose="02020603050405020304" pitchFamily="18" charset="0"/>
              </a:rPr>
              <a:t>sẽ</a:t>
            </a:r>
            <a:r>
              <a:rPr lang="vi-VN" altLang="zh-CN" sz="2400" dirty="0">
                <a:solidFill>
                  <a:srgbClr val="0070C0"/>
                </a:solidFill>
                <a:latin typeface="Times New Roman" panose="02020603050405020304" pitchFamily="18" charset="0"/>
                <a:cs typeface="Times New Roman" panose="02020603050405020304" pitchFamily="18" charset="0"/>
              </a:rPr>
              <a:t> </a:t>
            </a:r>
            <a:r>
              <a:rPr lang="vi-VN" altLang="zh-CN" sz="2400" dirty="0" err="1">
                <a:solidFill>
                  <a:srgbClr val="0070C0"/>
                </a:solidFill>
                <a:latin typeface="Times New Roman" panose="02020603050405020304" pitchFamily="18" charset="0"/>
                <a:cs typeface="Times New Roman" panose="02020603050405020304" pitchFamily="18" charset="0"/>
              </a:rPr>
              <a:t>thưởng</a:t>
            </a:r>
            <a:r>
              <a:rPr lang="vi-VN" altLang="zh-CN" sz="2400" dirty="0">
                <a:solidFill>
                  <a:srgbClr val="0070C0"/>
                </a:solidFill>
                <a:latin typeface="Times New Roman" panose="02020603050405020304" pitchFamily="18" charset="0"/>
                <a:cs typeface="Times New Roman" panose="02020603050405020304" pitchFamily="18" charset="0"/>
              </a:rPr>
              <a:t> </a:t>
            </a:r>
            <a:r>
              <a:rPr lang="vi-VN" altLang="zh-CN" sz="2400" dirty="0" err="1">
                <a:solidFill>
                  <a:srgbClr val="0070C0"/>
                </a:solidFill>
                <a:latin typeface="Times New Roman" panose="02020603050405020304" pitchFamily="18" charset="0"/>
                <a:cs typeface="Times New Roman" panose="02020603050405020304" pitchFamily="18" charset="0"/>
              </a:rPr>
              <a:t>thức</a:t>
            </a:r>
            <a:r>
              <a:rPr lang="vi-VN" altLang="zh-CN" sz="2400" dirty="0">
                <a:solidFill>
                  <a:srgbClr val="0070C0"/>
                </a:solidFill>
                <a:latin typeface="Times New Roman" panose="02020603050405020304" pitchFamily="18" charset="0"/>
                <a:cs typeface="Times New Roman" panose="02020603050405020304" pitchFamily="18" charset="0"/>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15982">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图片 47107" descr="1-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38" y="3911600"/>
            <a:ext cx="9202738"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图片 47110" descr="1-2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4213" y="2447925"/>
            <a:ext cx="3668712"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图片 47108" descr="1-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3388" y="3233738"/>
            <a:ext cx="2844800"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图片 47109" descr="1-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7735">
            <a:off x="0" y="600075"/>
            <a:ext cx="6369050" cy="541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50" name="文本框 47149"/>
          <p:cNvSpPr txBox="1"/>
          <p:nvPr/>
        </p:nvSpPr>
        <p:spPr>
          <a:xfrm>
            <a:off x="685800" y="2160588"/>
            <a:ext cx="3808413" cy="460375"/>
          </a:xfrm>
          <a:prstGeom prst="rect">
            <a:avLst/>
          </a:prstGeom>
          <a:noFill/>
          <a:ln w="9525">
            <a:noFill/>
          </a:ln>
        </p:spPr>
        <p:txBody>
          <a:bodyPr>
            <a:spAutoFit/>
          </a:bodyPr>
          <a:lstStyle/>
          <a:p>
            <a:pPr algn="ctr">
              <a:defRPr/>
            </a:pPr>
            <a:r>
              <a:rPr lang="en-US" altLang="zh-CN" sz="2398" b="1" dirty="0">
                <a:solidFill>
                  <a:srgbClr val="FF0066"/>
                </a:solidFill>
                <a:latin typeface="Times New Roman" panose="02020603050405020304" pitchFamily="18" charset="0"/>
                <a:cs typeface="Times New Roman" panose="02020603050405020304" pitchFamily="18" charset="0"/>
              </a:rPr>
              <a:t>LÍ DO</a:t>
            </a:r>
            <a:endParaRPr lang="zh-CN" altLang="en-US" sz="1962" dirty="0">
              <a:solidFill>
                <a:srgbClr val="FF0066"/>
              </a:solidFill>
              <a:latin typeface="Times New Roman" panose="02020603050405020304" pitchFamily="18" charset="0"/>
              <a:cs typeface="Times New Roman" panose="02020603050405020304" pitchFamily="18" charset="0"/>
            </a:endParaRPr>
          </a:p>
        </p:txBody>
      </p:sp>
      <p:grpSp>
        <p:nvGrpSpPr>
          <p:cNvPr id="46087" name="组合 47151"/>
          <p:cNvGrpSpPr>
            <a:grpSpLocks/>
          </p:cNvGrpSpPr>
          <p:nvPr/>
        </p:nvGrpSpPr>
        <p:grpSpPr bwMode="auto">
          <a:xfrm>
            <a:off x="1238250" y="4748213"/>
            <a:ext cx="234950" cy="242887"/>
            <a:chOff x="1205" y="3273"/>
            <a:chExt cx="272" cy="281"/>
          </a:xfrm>
        </p:grpSpPr>
        <p:sp>
          <p:nvSpPr>
            <p:cNvPr id="94" name="圆角矩形 93"/>
            <p:cNvSpPr>
              <a:spLocks noChangeAspect="1"/>
            </p:cNvSpPr>
            <p:nvPr/>
          </p:nvSpPr>
          <p:spPr bwMode="auto">
            <a:xfrm>
              <a:off x="1205" y="3273"/>
              <a:ext cx="272" cy="272"/>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00DFF6"/>
                  </a:gs>
                  <a:gs pos="100000">
                    <a:srgbClr val="002774"/>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lvl="2" algn="ctr" defTabSz="498348" fontAlgn="ctr">
                <a:spcBef>
                  <a:spcPts val="0"/>
                </a:spcBef>
                <a:spcAft>
                  <a:spcPts val="0"/>
                </a:spcAft>
                <a:buClr>
                  <a:srgbClr val="FF0000"/>
                </a:buClr>
                <a:buSzPct val="70000"/>
                <a:buFont typeface="Wingdings" panose="05000000000000000000" pitchFamily="2" charset="2"/>
                <a:buChar char="n"/>
                <a:tabLst>
                  <a:tab pos="74406" algn="l"/>
                </a:tabLst>
                <a:defRPr/>
              </a:pPr>
              <a:endParaRPr lang="zh-CN" altLang="en-US" sz="763">
                <a:solidFill>
                  <a:schemeClr val="tx1"/>
                </a:solidFill>
                <a:latin typeface="微软雅黑" panose="020B0503020204020204" pitchFamily="34" charset="-122"/>
                <a:ea typeface="微软雅黑" panose="020B0503020204020204" pitchFamily="34" charset="-122"/>
              </a:endParaRPr>
            </a:p>
          </p:txBody>
        </p:sp>
        <p:sp>
          <p:nvSpPr>
            <p:cNvPr id="47154" name="TextBox 61"/>
            <p:cNvSpPr txBox="1"/>
            <p:nvPr/>
          </p:nvSpPr>
          <p:spPr>
            <a:xfrm>
              <a:off x="1222" y="3312"/>
              <a:ext cx="239" cy="242"/>
            </a:xfrm>
            <a:prstGeom prst="rect">
              <a:avLst/>
            </a:prstGeom>
            <a:noFill/>
            <a:ln w="9525">
              <a:noFill/>
            </a:ln>
          </p:spPr>
          <p:txBody>
            <a:bodyPr>
              <a:spAutoFit/>
            </a:bodyPr>
            <a:lstStyle/>
            <a:p>
              <a:pPr algn="ctr">
                <a:defRPr/>
              </a:pPr>
              <a:r>
                <a:rPr lang="en-US" altLang="zh-CN" sz="763" b="1">
                  <a:solidFill>
                    <a:srgbClr val="000000"/>
                  </a:solidFill>
                  <a:latin typeface="Times New Roman" panose="02020603050405020304" pitchFamily="18" charset="0"/>
                  <a:ea typeface="Times New Roman" panose="02020603050405020304" pitchFamily="18" charset="0"/>
                </a:rPr>
                <a:t>5</a:t>
              </a:r>
            </a:p>
          </p:txBody>
        </p:sp>
      </p:grpSp>
      <p:pic>
        <p:nvPicPr>
          <p:cNvPr id="46088" name="图片 47155" descr="w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5525" y="5030788"/>
            <a:ext cx="3654425"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89" name="组合 47156"/>
          <p:cNvGrpSpPr>
            <a:grpSpLocks/>
          </p:cNvGrpSpPr>
          <p:nvPr/>
        </p:nvGrpSpPr>
        <p:grpSpPr bwMode="auto">
          <a:xfrm>
            <a:off x="1489075" y="4265613"/>
            <a:ext cx="236538" cy="242887"/>
            <a:chOff x="1496" y="2715"/>
            <a:chExt cx="272" cy="282"/>
          </a:xfrm>
        </p:grpSpPr>
        <p:sp>
          <p:nvSpPr>
            <p:cNvPr id="88" name="圆角矩形 87"/>
            <p:cNvSpPr>
              <a:spLocks noChangeAspect="1"/>
            </p:cNvSpPr>
            <p:nvPr/>
          </p:nvSpPr>
          <p:spPr bwMode="auto">
            <a:xfrm>
              <a:off x="1496" y="2715"/>
              <a:ext cx="272" cy="272"/>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F3219E"/>
                  </a:gs>
                  <a:gs pos="100000">
                    <a:srgbClr val="610348"/>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lvl="2" algn="ctr" defTabSz="498348" fontAlgn="ctr">
                <a:spcBef>
                  <a:spcPts val="0"/>
                </a:spcBef>
                <a:spcAft>
                  <a:spcPts val="0"/>
                </a:spcAft>
                <a:buClr>
                  <a:srgbClr val="FF0000"/>
                </a:buClr>
                <a:buSzPct val="70000"/>
                <a:buFont typeface="Wingdings" panose="05000000000000000000" pitchFamily="2" charset="2"/>
                <a:buChar char="n"/>
                <a:tabLst>
                  <a:tab pos="74406" algn="l"/>
                </a:tabLst>
                <a:defRPr/>
              </a:pPr>
              <a:endParaRPr lang="zh-CN" altLang="en-US" sz="763">
                <a:solidFill>
                  <a:schemeClr val="tx1"/>
                </a:solidFill>
                <a:latin typeface="微软雅黑" panose="020B0503020204020204" pitchFamily="34" charset="-122"/>
                <a:ea typeface="微软雅黑" panose="020B0503020204020204" pitchFamily="34" charset="-122"/>
              </a:endParaRPr>
            </a:p>
          </p:txBody>
        </p:sp>
        <p:sp>
          <p:nvSpPr>
            <p:cNvPr id="47159" name="TextBox 61"/>
            <p:cNvSpPr txBox="1"/>
            <p:nvPr/>
          </p:nvSpPr>
          <p:spPr>
            <a:xfrm>
              <a:off x="1512" y="2756"/>
              <a:ext cx="239" cy="241"/>
            </a:xfrm>
            <a:prstGeom prst="rect">
              <a:avLst/>
            </a:prstGeom>
            <a:noFill/>
            <a:ln w="9525">
              <a:noFill/>
            </a:ln>
          </p:spPr>
          <p:txBody>
            <a:bodyPr>
              <a:spAutoFit/>
            </a:bodyPr>
            <a:lstStyle/>
            <a:p>
              <a:pPr algn="ctr">
                <a:defRPr/>
              </a:pPr>
              <a:r>
                <a:rPr lang="en-US" altLang="zh-CN" sz="763" b="1">
                  <a:solidFill>
                    <a:srgbClr val="000000"/>
                  </a:solidFill>
                  <a:latin typeface="Times New Roman" panose="02020603050405020304" pitchFamily="18" charset="0"/>
                  <a:ea typeface="Times New Roman" panose="02020603050405020304" pitchFamily="18" charset="0"/>
                </a:rPr>
                <a:t>4</a:t>
              </a:r>
            </a:p>
          </p:txBody>
        </p:sp>
      </p:grpSp>
      <p:pic>
        <p:nvPicPr>
          <p:cNvPr id="46090" name="图片 47159" descr="w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6038" y="4532313"/>
            <a:ext cx="3363912"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91" name="组合 47161"/>
          <p:cNvGrpSpPr>
            <a:grpSpLocks/>
          </p:cNvGrpSpPr>
          <p:nvPr/>
        </p:nvGrpSpPr>
        <p:grpSpPr bwMode="auto">
          <a:xfrm>
            <a:off x="1781175" y="3776663"/>
            <a:ext cx="234950" cy="242887"/>
            <a:chOff x="1833" y="2150"/>
            <a:chExt cx="272" cy="281"/>
          </a:xfrm>
        </p:grpSpPr>
        <p:sp>
          <p:nvSpPr>
            <p:cNvPr id="82" name="圆角矩形 81"/>
            <p:cNvSpPr>
              <a:spLocks noChangeAspect="1"/>
            </p:cNvSpPr>
            <p:nvPr/>
          </p:nvSpPr>
          <p:spPr bwMode="auto">
            <a:xfrm>
              <a:off x="1833" y="2150"/>
              <a:ext cx="272" cy="272"/>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FF0000"/>
                  </a:gs>
                  <a:gs pos="100000">
                    <a:srgbClr val="860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lvl="2" algn="ctr" defTabSz="498348" fontAlgn="ctr">
                <a:spcBef>
                  <a:spcPts val="0"/>
                </a:spcBef>
                <a:spcAft>
                  <a:spcPts val="0"/>
                </a:spcAft>
                <a:buClr>
                  <a:srgbClr val="FF0000"/>
                </a:buClr>
                <a:buSzPct val="70000"/>
                <a:buFont typeface="Wingdings" panose="05000000000000000000" pitchFamily="2" charset="2"/>
                <a:buChar char="n"/>
                <a:tabLst>
                  <a:tab pos="74406" algn="l"/>
                </a:tabLst>
                <a:defRPr/>
              </a:pPr>
              <a:endParaRPr lang="zh-CN" altLang="en-US" sz="763">
                <a:solidFill>
                  <a:schemeClr val="tx1"/>
                </a:solidFill>
                <a:latin typeface="微软雅黑" panose="020B0503020204020204" pitchFamily="34" charset="-122"/>
                <a:ea typeface="微软雅黑" panose="020B0503020204020204" pitchFamily="34" charset="-122"/>
              </a:endParaRPr>
            </a:p>
          </p:txBody>
        </p:sp>
        <p:sp>
          <p:nvSpPr>
            <p:cNvPr id="47164" name="TextBox 61"/>
            <p:cNvSpPr txBox="1"/>
            <p:nvPr/>
          </p:nvSpPr>
          <p:spPr>
            <a:xfrm>
              <a:off x="1850" y="2189"/>
              <a:ext cx="239" cy="242"/>
            </a:xfrm>
            <a:prstGeom prst="rect">
              <a:avLst/>
            </a:prstGeom>
            <a:noFill/>
            <a:ln w="9525">
              <a:noFill/>
            </a:ln>
          </p:spPr>
          <p:txBody>
            <a:bodyPr>
              <a:spAutoFit/>
            </a:bodyPr>
            <a:lstStyle/>
            <a:p>
              <a:pPr algn="ctr">
                <a:defRPr/>
              </a:pPr>
              <a:r>
                <a:rPr lang="en-US" altLang="zh-CN" sz="763" b="1">
                  <a:solidFill>
                    <a:srgbClr val="000000"/>
                  </a:solidFill>
                  <a:latin typeface="Times New Roman" panose="02020603050405020304" pitchFamily="18" charset="0"/>
                  <a:ea typeface="Times New Roman" panose="02020603050405020304" pitchFamily="18" charset="0"/>
                </a:rPr>
                <a:t>3</a:t>
              </a:r>
            </a:p>
          </p:txBody>
        </p:sp>
      </p:grpSp>
      <p:pic>
        <p:nvPicPr>
          <p:cNvPr id="46092" name="图片 47164" descr="w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8138" y="4075113"/>
            <a:ext cx="3071812"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93" name="组合 47166"/>
          <p:cNvGrpSpPr>
            <a:grpSpLocks/>
          </p:cNvGrpSpPr>
          <p:nvPr/>
        </p:nvGrpSpPr>
        <p:grpSpPr bwMode="auto">
          <a:xfrm>
            <a:off x="2020888" y="3300413"/>
            <a:ext cx="234950" cy="242887"/>
            <a:chOff x="2109" y="1599"/>
            <a:chExt cx="272" cy="281"/>
          </a:xfrm>
        </p:grpSpPr>
        <p:sp>
          <p:nvSpPr>
            <p:cNvPr id="76" name="圆角矩形 75"/>
            <p:cNvSpPr>
              <a:spLocks noChangeAspect="1"/>
            </p:cNvSpPr>
            <p:nvPr/>
          </p:nvSpPr>
          <p:spPr bwMode="auto">
            <a:xfrm>
              <a:off x="2109" y="1599"/>
              <a:ext cx="272" cy="272"/>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FFCF01"/>
                  </a:gs>
                  <a:gs pos="100000">
                    <a:srgbClr val="E22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lvl="2" algn="ctr" defTabSz="498348" fontAlgn="ctr">
                <a:spcBef>
                  <a:spcPts val="0"/>
                </a:spcBef>
                <a:spcAft>
                  <a:spcPts val="0"/>
                </a:spcAft>
                <a:buClr>
                  <a:srgbClr val="FF0000"/>
                </a:buClr>
                <a:buSzPct val="70000"/>
                <a:buFont typeface="Wingdings" panose="05000000000000000000" pitchFamily="2" charset="2"/>
                <a:buChar char="n"/>
                <a:tabLst>
                  <a:tab pos="74406" algn="l"/>
                </a:tabLst>
                <a:defRPr/>
              </a:pPr>
              <a:endParaRPr lang="zh-CN" altLang="en-US" sz="763">
                <a:solidFill>
                  <a:schemeClr val="tx1"/>
                </a:solidFill>
                <a:latin typeface="微软雅黑" panose="020B0503020204020204" pitchFamily="34" charset="-122"/>
                <a:ea typeface="微软雅黑" panose="020B0503020204020204" pitchFamily="34" charset="-122"/>
              </a:endParaRPr>
            </a:p>
          </p:txBody>
        </p:sp>
        <p:sp>
          <p:nvSpPr>
            <p:cNvPr id="47169" name="TextBox 61"/>
            <p:cNvSpPr txBox="1"/>
            <p:nvPr/>
          </p:nvSpPr>
          <p:spPr>
            <a:xfrm>
              <a:off x="2126" y="1638"/>
              <a:ext cx="239" cy="242"/>
            </a:xfrm>
            <a:prstGeom prst="rect">
              <a:avLst/>
            </a:prstGeom>
            <a:noFill/>
            <a:ln w="9525">
              <a:noFill/>
            </a:ln>
          </p:spPr>
          <p:txBody>
            <a:bodyPr>
              <a:spAutoFit/>
            </a:bodyPr>
            <a:lstStyle/>
            <a:p>
              <a:pPr algn="ctr">
                <a:defRPr/>
              </a:pPr>
              <a:r>
                <a:rPr lang="en-US" altLang="zh-CN" sz="763" b="1">
                  <a:solidFill>
                    <a:srgbClr val="000000"/>
                  </a:solidFill>
                  <a:latin typeface="Times New Roman" panose="02020603050405020304" pitchFamily="18" charset="0"/>
                  <a:ea typeface="Times New Roman" panose="02020603050405020304" pitchFamily="18" charset="0"/>
                </a:rPr>
                <a:t>2</a:t>
              </a:r>
            </a:p>
          </p:txBody>
        </p:sp>
      </p:grpSp>
      <p:pic>
        <p:nvPicPr>
          <p:cNvPr id="46094" name="图片 47169" descr="w0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14513" y="3567113"/>
            <a:ext cx="2865437"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95" name="组合 47171"/>
          <p:cNvGrpSpPr>
            <a:grpSpLocks/>
          </p:cNvGrpSpPr>
          <p:nvPr/>
        </p:nvGrpSpPr>
        <p:grpSpPr bwMode="auto">
          <a:xfrm>
            <a:off x="2298700" y="2828925"/>
            <a:ext cx="234950" cy="252413"/>
            <a:chOff x="2431" y="1055"/>
            <a:chExt cx="272" cy="291"/>
          </a:xfrm>
        </p:grpSpPr>
        <p:sp>
          <p:nvSpPr>
            <p:cNvPr id="70" name="圆角矩形 69"/>
            <p:cNvSpPr>
              <a:spLocks noChangeAspect="1"/>
            </p:cNvSpPr>
            <p:nvPr/>
          </p:nvSpPr>
          <p:spPr bwMode="auto">
            <a:xfrm>
              <a:off x="2431" y="1055"/>
              <a:ext cx="272" cy="272"/>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6EFF01"/>
                  </a:gs>
                  <a:gs pos="100000">
                    <a:srgbClr val="0F5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lvl="2" algn="ctr" defTabSz="498348" fontAlgn="ctr">
                <a:spcBef>
                  <a:spcPts val="0"/>
                </a:spcBef>
                <a:spcAft>
                  <a:spcPts val="0"/>
                </a:spcAft>
                <a:buClr>
                  <a:srgbClr val="FF0000"/>
                </a:buClr>
                <a:buSzPct val="70000"/>
                <a:buFont typeface="Wingdings" panose="05000000000000000000" pitchFamily="2" charset="2"/>
                <a:buChar char="n"/>
                <a:tabLst>
                  <a:tab pos="74406" algn="l"/>
                </a:tabLst>
                <a:defRPr/>
              </a:pPr>
              <a:endParaRPr lang="zh-CN" altLang="en-US" sz="763">
                <a:solidFill>
                  <a:schemeClr val="tx1"/>
                </a:solidFill>
                <a:latin typeface="微软雅黑" panose="020B0503020204020204" pitchFamily="34" charset="-122"/>
                <a:ea typeface="微软雅黑" panose="020B0503020204020204" pitchFamily="34" charset="-122"/>
              </a:endParaRPr>
            </a:p>
          </p:txBody>
        </p:sp>
        <p:sp>
          <p:nvSpPr>
            <p:cNvPr id="47174" name="TextBox 61"/>
            <p:cNvSpPr txBox="1"/>
            <p:nvPr/>
          </p:nvSpPr>
          <p:spPr>
            <a:xfrm>
              <a:off x="2448" y="1104"/>
              <a:ext cx="239" cy="242"/>
            </a:xfrm>
            <a:prstGeom prst="rect">
              <a:avLst/>
            </a:prstGeom>
            <a:noFill/>
            <a:ln w="9525">
              <a:noFill/>
            </a:ln>
          </p:spPr>
          <p:txBody>
            <a:bodyPr>
              <a:spAutoFit/>
            </a:bodyPr>
            <a:lstStyle/>
            <a:p>
              <a:pPr algn="ctr">
                <a:defRPr/>
              </a:pPr>
              <a:r>
                <a:rPr lang="en-US" altLang="zh-CN" sz="763" b="1">
                  <a:solidFill>
                    <a:srgbClr val="000000"/>
                  </a:solidFill>
                  <a:latin typeface="Times New Roman" panose="02020603050405020304" pitchFamily="18" charset="0"/>
                  <a:ea typeface="Times New Roman" panose="02020603050405020304" pitchFamily="18" charset="0"/>
                </a:rPr>
                <a:t>1</a:t>
              </a:r>
            </a:p>
          </p:txBody>
        </p:sp>
      </p:grpSp>
      <p:pic>
        <p:nvPicPr>
          <p:cNvPr id="46096" name="图片 47174" descr="w0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47888" y="3114675"/>
            <a:ext cx="2532062"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7" name="TextBox 71"/>
          <p:cNvSpPr txBox="1">
            <a:spLocks noChangeArrowheads="1"/>
          </p:cNvSpPr>
          <p:nvPr/>
        </p:nvSpPr>
        <p:spPr bwMode="auto">
          <a:xfrm>
            <a:off x="2563813" y="2801938"/>
            <a:ext cx="2990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r>
              <a:rPr lang="en-US" altLang="zh-CN" sz="1800">
                <a:solidFill>
                  <a:srgbClr val="FF0066"/>
                </a:solidFill>
                <a:latin typeface="Times New Roman" panose="02020603050405020304" pitchFamily="18" charset="0"/>
                <a:cs typeface="Times New Roman" panose="02020603050405020304" pitchFamily="18" charset="0"/>
              </a:rPr>
              <a:t>Đi để khám phá.</a:t>
            </a:r>
            <a:endParaRPr lang="zh-CN" altLang="en-US" sz="1800">
              <a:solidFill>
                <a:srgbClr val="FF0066"/>
              </a:solidFill>
              <a:latin typeface="Times New Roman" panose="02020603050405020304" pitchFamily="18" charset="0"/>
              <a:cs typeface="Times New Roman" panose="02020603050405020304" pitchFamily="18" charset="0"/>
            </a:endParaRPr>
          </a:p>
        </p:txBody>
      </p:sp>
      <p:pic>
        <p:nvPicPr>
          <p:cNvPr id="46098" name="图片 48134" descr="1-5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4763" y="796925"/>
            <a:ext cx="2690812"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5130">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7"/>
          <p:cNvSpPr txBox="1">
            <a:spLocks noChangeArrowheads="1"/>
          </p:cNvSpPr>
          <p:nvPr/>
        </p:nvSpPr>
        <p:spPr bwMode="auto">
          <a:xfrm>
            <a:off x="228600" y="3048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1" hangingPunct="1"/>
            <a:r>
              <a:rPr lang="vi-VN" altLang="vi-VN" sz="2400" b="1" u="sng">
                <a:solidFill>
                  <a:srgbClr val="FF0000"/>
                </a:solidFill>
                <a:latin typeface="Times New Roman" panose="02020603050405020304" pitchFamily="18" charset="0"/>
              </a:rPr>
              <a:t>BÀI 3</a:t>
            </a:r>
            <a:r>
              <a:rPr lang="vi-VN" altLang="vi-VN" sz="2400" b="1">
                <a:solidFill>
                  <a:srgbClr val="FF0000"/>
                </a:solidFill>
                <a:latin typeface="Times New Roman" panose="02020603050405020304" pitchFamily="18" charset="0"/>
              </a:rPr>
              <a:t>: TÌM ĐƯỜNG ĐI TRÊN BẢN ĐỒ </a:t>
            </a:r>
            <a:endParaRPr lang="en-US" altLang="vi-VN" sz="2400" b="1">
              <a:solidFill>
                <a:srgbClr val="FF0000"/>
              </a:solidFill>
              <a:latin typeface="Times New Roman" panose="02020603050405020304" pitchFamily="18" charset="0"/>
            </a:endParaRPr>
          </a:p>
        </p:txBody>
      </p:sp>
      <p:sp>
        <p:nvSpPr>
          <p:cNvPr id="11" name="Text Box 7"/>
          <p:cNvSpPr txBox="1">
            <a:spLocks noChangeArrowheads="1"/>
          </p:cNvSpPr>
          <p:nvPr/>
        </p:nvSpPr>
        <p:spPr bwMode="auto">
          <a:xfrm>
            <a:off x="193675" y="914400"/>
            <a:ext cx="8686800" cy="5324475"/>
          </a:xfrm>
          <a:prstGeom prst="rect">
            <a:avLst/>
          </a:prstGeom>
          <a:noFill/>
          <a:ln>
            <a:noFill/>
          </a:ln>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61950" indent="-361950" algn="just" eaLnBrk="1" hangingPunct="1">
              <a:buFont typeface="+mj-lt"/>
              <a:buAutoNum type="romanUcPeriod"/>
              <a:defRPr/>
            </a:pPr>
            <a:r>
              <a:rPr lang="vi-VN" altLang="vi-VN" sz="2000" b="1" dirty="0">
                <a:solidFill>
                  <a:srgbClr val="FF0000"/>
                </a:solidFill>
                <a:latin typeface="Times New Roman" panose="02020603050405020304" pitchFamily="18" charset="0"/>
                <a:ea typeface="+mn-ea"/>
              </a:rPr>
              <a:t>Phương </a:t>
            </a:r>
            <a:r>
              <a:rPr lang="vi-VN" altLang="vi-VN" sz="2000" b="1" dirty="0" err="1">
                <a:solidFill>
                  <a:srgbClr val="FF0000"/>
                </a:solidFill>
                <a:latin typeface="Times New Roman" panose="02020603050405020304" pitchFamily="18" charset="0"/>
                <a:ea typeface="+mn-ea"/>
              </a:rPr>
              <a:t>hướng</a:t>
            </a:r>
            <a:r>
              <a:rPr lang="vi-VN" altLang="vi-VN" sz="2000" b="1" dirty="0">
                <a:solidFill>
                  <a:srgbClr val="FF0000"/>
                </a:solidFill>
                <a:latin typeface="Times New Roman" panose="02020603050405020304" pitchFamily="18" charset="0"/>
                <a:ea typeface="+mn-ea"/>
              </a:rPr>
              <a:t> trên </a:t>
            </a:r>
            <a:r>
              <a:rPr lang="vi-VN" altLang="vi-VN" sz="2000" b="1" dirty="0" err="1">
                <a:solidFill>
                  <a:srgbClr val="FF0000"/>
                </a:solidFill>
                <a:latin typeface="Times New Roman" panose="02020603050405020304" pitchFamily="18" charset="0"/>
                <a:ea typeface="+mn-ea"/>
              </a:rPr>
              <a:t>bản</a:t>
            </a:r>
            <a:r>
              <a:rPr lang="vi-VN" altLang="vi-VN" sz="2000" b="1" dirty="0">
                <a:solidFill>
                  <a:srgbClr val="FF0000"/>
                </a:solidFill>
                <a:latin typeface="Times New Roman" panose="02020603050405020304" pitchFamily="18" charset="0"/>
                <a:ea typeface="+mn-ea"/>
              </a:rPr>
              <a:t> </a:t>
            </a:r>
            <a:r>
              <a:rPr lang="vi-VN" altLang="vi-VN" sz="2000" b="1" dirty="0" err="1">
                <a:solidFill>
                  <a:srgbClr val="FF0000"/>
                </a:solidFill>
                <a:latin typeface="Times New Roman" panose="02020603050405020304" pitchFamily="18" charset="0"/>
                <a:ea typeface="+mn-ea"/>
              </a:rPr>
              <a:t>đồ</a:t>
            </a:r>
            <a:r>
              <a:rPr lang="vi-VN" altLang="vi-VN" sz="2000" b="1" dirty="0">
                <a:solidFill>
                  <a:srgbClr val="FF0000"/>
                </a:solidFill>
                <a:latin typeface="Times New Roman" panose="02020603050405020304" pitchFamily="18" charset="0"/>
                <a:ea typeface="+mn-ea"/>
              </a:rPr>
              <a:t>:</a:t>
            </a:r>
          </a:p>
          <a:p>
            <a:pPr algn="just" eaLnBrk="1" hangingPunct="1">
              <a:buFont typeface="Times New Roman" panose="02020603050405020304" pitchFamily="18" charset="0"/>
              <a:buChar char="-"/>
              <a:defRPr/>
            </a:pPr>
            <a:r>
              <a:rPr lang="vi-VN" altLang="vi-VN" sz="2000" dirty="0" err="1">
                <a:solidFill>
                  <a:schemeClr val="bg1"/>
                </a:solidFill>
                <a:latin typeface="Times New Roman" panose="02020603050405020304" pitchFamily="18" charset="0"/>
                <a:ea typeface="+mn-ea"/>
              </a:rPr>
              <a:t>Các</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hướng</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chính</a:t>
            </a:r>
            <a:r>
              <a:rPr lang="vi-VN" altLang="vi-VN" sz="2000" dirty="0">
                <a:solidFill>
                  <a:schemeClr val="bg1"/>
                </a:solidFill>
                <a:latin typeface="Times New Roman" panose="02020603050405020304" pitchFamily="18" charset="0"/>
                <a:ea typeface="+mn-ea"/>
              </a:rPr>
              <a:t> trên </a:t>
            </a:r>
            <a:r>
              <a:rPr lang="vi-VN" altLang="vi-VN" sz="2000" dirty="0" err="1">
                <a:solidFill>
                  <a:schemeClr val="bg1"/>
                </a:solidFill>
                <a:latin typeface="Times New Roman" panose="02020603050405020304" pitchFamily="18" charset="0"/>
                <a:ea typeface="+mn-ea"/>
              </a:rPr>
              <a:t>bản</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đồ</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Bắc</a:t>
            </a:r>
            <a:r>
              <a:rPr lang="vi-VN" altLang="vi-VN" sz="2000" dirty="0">
                <a:solidFill>
                  <a:schemeClr val="bg1"/>
                </a:solidFill>
                <a:latin typeface="Times New Roman" panose="02020603050405020304" pitchFamily="18" charset="0"/>
                <a:ea typeface="+mn-ea"/>
              </a:rPr>
              <a:t>, Nam, Đông, Tây</a:t>
            </a:r>
            <a:r>
              <a:rPr lang="vi-VN" altLang="vi-VN" sz="2000" dirty="0">
                <a:solidFill>
                  <a:schemeClr val="bg1"/>
                </a:solidFill>
                <a:latin typeface="Times New Roman" panose="02020603050405020304" pitchFamily="18" charset="0"/>
              </a:rPr>
              <a:t>.</a:t>
            </a:r>
          </a:p>
          <a:p>
            <a:pPr algn="just" eaLnBrk="1" hangingPunct="1">
              <a:buFont typeface="Times New Roman" panose="02020603050405020304" pitchFamily="18" charset="0"/>
              <a:buChar char="-"/>
              <a:defRPr/>
            </a:pPr>
            <a:r>
              <a:rPr lang="vi-VN" altLang="vi-VN" sz="2000" dirty="0" err="1">
                <a:solidFill>
                  <a:schemeClr val="bg1"/>
                </a:solidFill>
                <a:latin typeface="Times New Roman" panose="02020603050405020304" pitchFamily="18" charset="0"/>
              </a:rPr>
              <a:t>Xác</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định</a:t>
            </a:r>
            <a:r>
              <a:rPr lang="vi-VN" altLang="vi-VN" sz="2000" dirty="0">
                <a:solidFill>
                  <a:schemeClr val="bg1"/>
                </a:solidFill>
                <a:latin typeface="Times New Roman" panose="02020603050405020304" pitchFamily="18" charset="0"/>
              </a:rPr>
              <a:t> phương </a:t>
            </a:r>
            <a:r>
              <a:rPr lang="vi-VN" altLang="vi-VN" sz="2000" dirty="0" err="1">
                <a:solidFill>
                  <a:schemeClr val="bg1"/>
                </a:solidFill>
                <a:latin typeface="Times New Roman" panose="02020603050405020304" pitchFamily="18" charset="0"/>
              </a:rPr>
              <a:t>hướng</a:t>
            </a:r>
            <a:r>
              <a:rPr lang="vi-VN" altLang="vi-VN" sz="2000" dirty="0">
                <a:solidFill>
                  <a:schemeClr val="bg1"/>
                </a:solidFill>
                <a:latin typeface="Times New Roman" panose="02020603050405020304" pitchFamily="18" charset="0"/>
              </a:rPr>
              <a:t> trên </a:t>
            </a:r>
            <a:r>
              <a:rPr lang="vi-VN" altLang="vi-VN" sz="2000" dirty="0" err="1">
                <a:solidFill>
                  <a:schemeClr val="bg1"/>
                </a:solidFill>
                <a:latin typeface="Times New Roman" panose="02020603050405020304" pitchFamily="18" charset="0"/>
              </a:rPr>
              <a:t>bản</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đồ</a:t>
            </a:r>
            <a:r>
              <a:rPr lang="vi-VN" altLang="vi-VN" sz="2000" dirty="0">
                <a:solidFill>
                  <a:schemeClr val="bg1"/>
                </a:solidFill>
                <a:latin typeface="Times New Roman" panose="02020603050405020304" pitchFamily="18" charset="0"/>
              </a:rPr>
              <a:t>:</a:t>
            </a:r>
          </a:p>
          <a:p>
            <a:pPr marL="712788" indent="-350838" algn="just" eaLnBrk="1" hangingPunct="1">
              <a:buFont typeface="Times New Roman" panose="02020603050405020304" pitchFamily="18" charset="0"/>
              <a:buChar char="+"/>
              <a:tabLst>
                <a:tab pos="712788" algn="l"/>
              </a:tabLst>
              <a:defRPr/>
            </a:pPr>
            <a:r>
              <a:rPr lang="vi-VN" altLang="vi-VN" sz="2000" i="1" dirty="0" err="1">
                <a:solidFill>
                  <a:schemeClr val="bg1"/>
                </a:solidFill>
                <a:latin typeface="Times New Roman" panose="02020603050405020304" pitchFamily="18" charset="0"/>
              </a:rPr>
              <a:t>Bản</a:t>
            </a:r>
            <a:r>
              <a:rPr lang="vi-VN" altLang="vi-VN" sz="2000" i="1" dirty="0">
                <a:solidFill>
                  <a:schemeClr val="bg1"/>
                </a:solidFill>
                <a:latin typeface="Times New Roman" panose="02020603050405020304" pitchFamily="18" charset="0"/>
              </a:rPr>
              <a:t> </a:t>
            </a:r>
            <a:r>
              <a:rPr lang="vi-VN" altLang="vi-VN" sz="2000" i="1" dirty="0" err="1">
                <a:solidFill>
                  <a:schemeClr val="bg1"/>
                </a:solidFill>
                <a:latin typeface="Times New Roman" panose="02020603050405020304" pitchFamily="18" charset="0"/>
              </a:rPr>
              <a:t>đồ</a:t>
            </a:r>
            <a:r>
              <a:rPr lang="vi-VN" altLang="vi-VN" sz="2000" i="1" dirty="0">
                <a:solidFill>
                  <a:schemeClr val="bg1"/>
                </a:solidFill>
                <a:latin typeface="Times New Roman" panose="02020603050405020304" pitchFamily="18" charset="0"/>
              </a:rPr>
              <a:t> </a:t>
            </a:r>
            <a:r>
              <a:rPr lang="vi-VN" altLang="vi-VN" sz="2000" i="1" dirty="0" err="1">
                <a:solidFill>
                  <a:schemeClr val="bg1"/>
                </a:solidFill>
                <a:latin typeface="Times New Roman" panose="02020603050405020304" pitchFamily="18" charset="0"/>
              </a:rPr>
              <a:t>có</a:t>
            </a:r>
            <a:r>
              <a:rPr lang="vi-VN" altLang="vi-VN" sz="2000" i="1" dirty="0">
                <a:solidFill>
                  <a:schemeClr val="bg1"/>
                </a:solidFill>
                <a:latin typeface="Times New Roman" panose="02020603050405020304" pitchFamily="18" charset="0"/>
              </a:rPr>
              <a:t> </a:t>
            </a:r>
            <a:r>
              <a:rPr lang="vi-VN" altLang="vi-VN" sz="2000" i="1" dirty="0" err="1">
                <a:solidFill>
                  <a:schemeClr val="bg1"/>
                </a:solidFill>
                <a:latin typeface="Times New Roman" panose="02020603050405020304" pitchFamily="18" charset="0"/>
              </a:rPr>
              <a:t>hệ</a:t>
            </a:r>
            <a:r>
              <a:rPr lang="vi-VN" altLang="vi-VN" sz="2000" i="1" dirty="0">
                <a:solidFill>
                  <a:schemeClr val="bg1"/>
                </a:solidFill>
                <a:latin typeface="Times New Roman" panose="02020603050405020304" pitchFamily="18" charset="0"/>
              </a:rPr>
              <a:t> </a:t>
            </a:r>
            <a:r>
              <a:rPr lang="vi-VN" altLang="vi-VN" sz="2000" i="1" dirty="0" err="1">
                <a:solidFill>
                  <a:schemeClr val="bg1"/>
                </a:solidFill>
                <a:latin typeface="Times New Roman" panose="02020603050405020304" pitchFamily="18" charset="0"/>
              </a:rPr>
              <a:t>thống</a:t>
            </a:r>
            <a:r>
              <a:rPr lang="vi-VN" altLang="vi-VN" sz="2000" i="1" dirty="0">
                <a:solidFill>
                  <a:schemeClr val="bg1"/>
                </a:solidFill>
                <a:latin typeface="Times New Roman" panose="02020603050405020304" pitchFamily="18" charset="0"/>
              </a:rPr>
              <a:t> kinh, </a:t>
            </a:r>
            <a:r>
              <a:rPr lang="vi-VN" altLang="vi-VN" sz="2000" i="1" dirty="0" err="1">
                <a:solidFill>
                  <a:schemeClr val="bg1"/>
                </a:solidFill>
                <a:latin typeface="Times New Roman" panose="02020603050405020304" pitchFamily="18" charset="0"/>
              </a:rPr>
              <a:t>vĩ</a:t>
            </a:r>
            <a:r>
              <a:rPr lang="vi-VN" altLang="vi-VN" sz="2000" i="1" dirty="0">
                <a:solidFill>
                  <a:schemeClr val="bg1"/>
                </a:solidFill>
                <a:latin typeface="Times New Roman" panose="02020603050405020304" pitchFamily="18" charset="0"/>
              </a:rPr>
              <a:t> </a:t>
            </a:r>
            <a:r>
              <a:rPr lang="vi-VN" altLang="vi-VN" sz="2000" i="1" dirty="0" err="1">
                <a:solidFill>
                  <a:schemeClr val="bg1"/>
                </a:solidFill>
                <a:latin typeface="Times New Roman" panose="02020603050405020304" pitchFamily="18" charset="0"/>
              </a:rPr>
              <a:t>tuyến</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Phần</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chính</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giữa</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bản</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đồ</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là</a:t>
            </a:r>
            <a:r>
              <a:rPr lang="vi-VN" altLang="vi-VN" sz="2000" dirty="0">
                <a:solidFill>
                  <a:schemeClr val="bg1"/>
                </a:solidFill>
                <a:latin typeface="Times New Roman" panose="02020603050405020304" pitchFamily="18" charset="0"/>
              </a:rPr>
              <a:t> trung tâm, </a:t>
            </a:r>
            <a:r>
              <a:rPr lang="vi-VN" altLang="vi-VN" sz="2000" dirty="0" err="1">
                <a:solidFill>
                  <a:schemeClr val="bg1"/>
                </a:solidFill>
                <a:latin typeface="Times New Roman" panose="02020603050405020304" pitchFamily="18" charset="0"/>
              </a:rPr>
              <a:t>phía</a:t>
            </a:r>
            <a:r>
              <a:rPr lang="vi-VN" altLang="vi-VN" sz="2000" dirty="0">
                <a:solidFill>
                  <a:schemeClr val="bg1"/>
                </a:solidFill>
                <a:latin typeface="Times New Roman" panose="02020603050405020304" pitchFamily="18" charset="0"/>
              </a:rPr>
              <a:t> trên kinh </a:t>
            </a:r>
            <a:r>
              <a:rPr lang="vi-VN" altLang="vi-VN" sz="2000" dirty="0" err="1">
                <a:solidFill>
                  <a:schemeClr val="bg1"/>
                </a:solidFill>
                <a:latin typeface="Times New Roman" panose="02020603050405020304" pitchFamily="18" charset="0"/>
              </a:rPr>
              <a:t>tuyến</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chỉ</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hướng</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Bắc</a:t>
            </a:r>
            <a:r>
              <a:rPr lang="vi-VN" altLang="vi-VN" sz="2000" dirty="0">
                <a:solidFill>
                  <a:schemeClr val="bg1"/>
                </a:solidFill>
                <a:latin typeface="Times New Roman" panose="02020603050405020304" pitchFamily="18" charset="0"/>
              </a:rPr>
              <a:t>/</a:t>
            </a:r>
            <a:r>
              <a:rPr lang="vi-VN" altLang="vi-VN" sz="2000" dirty="0" err="1">
                <a:solidFill>
                  <a:schemeClr val="bg1"/>
                </a:solidFill>
                <a:latin typeface="Times New Roman" panose="02020603050405020304" pitchFamily="18" charset="0"/>
              </a:rPr>
              <a:t>phía</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dưới</a:t>
            </a:r>
            <a:r>
              <a:rPr lang="vi-VN" altLang="vi-VN" sz="2000" dirty="0">
                <a:solidFill>
                  <a:schemeClr val="bg1"/>
                </a:solidFill>
                <a:latin typeface="Times New Roman" panose="02020603050405020304" pitchFamily="18" charset="0"/>
              </a:rPr>
              <a:t> kinh </a:t>
            </a:r>
            <a:r>
              <a:rPr lang="vi-VN" altLang="vi-VN" sz="2000" dirty="0" err="1">
                <a:solidFill>
                  <a:schemeClr val="bg1"/>
                </a:solidFill>
                <a:latin typeface="Times New Roman" panose="02020603050405020304" pitchFamily="18" charset="0"/>
              </a:rPr>
              <a:t>tuyến</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chỉ</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hướng</a:t>
            </a:r>
            <a:r>
              <a:rPr lang="vi-VN" altLang="vi-VN" sz="2000" dirty="0">
                <a:solidFill>
                  <a:schemeClr val="bg1"/>
                </a:solidFill>
                <a:latin typeface="Times New Roman" panose="02020603050405020304" pitchFamily="18" charset="0"/>
              </a:rPr>
              <a:t> Nam, bên </a:t>
            </a:r>
            <a:r>
              <a:rPr lang="vi-VN" altLang="vi-VN" sz="2000" dirty="0" err="1">
                <a:solidFill>
                  <a:schemeClr val="bg1"/>
                </a:solidFill>
                <a:latin typeface="Times New Roman" panose="02020603050405020304" pitchFamily="18" charset="0"/>
              </a:rPr>
              <a:t>phải</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vĩ</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tuyến</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chỉ</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hướng</a:t>
            </a:r>
            <a:r>
              <a:rPr lang="vi-VN" altLang="vi-VN" sz="2000" dirty="0">
                <a:solidFill>
                  <a:schemeClr val="bg1"/>
                </a:solidFill>
                <a:latin typeface="Times New Roman" panose="02020603050405020304" pitchFamily="18" charset="0"/>
              </a:rPr>
              <a:t> Đông/bên </a:t>
            </a:r>
            <a:r>
              <a:rPr lang="vi-VN" altLang="vi-VN" sz="2000" dirty="0" err="1">
                <a:solidFill>
                  <a:schemeClr val="bg1"/>
                </a:solidFill>
                <a:latin typeface="Times New Roman" panose="02020603050405020304" pitchFamily="18" charset="0"/>
              </a:rPr>
              <a:t>trái</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vĩ</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tuyến</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chỉ</a:t>
            </a:r>
            <a:r>
              <a:rPr lang="vi-VN" altLang="vi-VN" sz="2000" dirty="0">
                <a:solidFill>
                  <a:schemeClr val="bg1"/>
                </a:solidFill>
                <a:latin typeface="Times New Roman" panose="02020603050405020304" pitchFamily="18" charset="0"/>
              </a:rPr>
              <a:t> </a:t>
            </a:r>
            <a:r>
              <a:rPr lang="vi-VN" altLang="vi-VN" sz="2000" dirty="0" err="1">
                <a:solidFill>
                  <a:schemeClr val="bg1"/>
                </a:solidFill>
                <a:latin typeface="Times New Roman" panose="02020603050405020304" pitchFamily="18" charset="0"/>
              </a:rPr>
              <a:t>hướng</a:t>
            </a:r>
            <a:r>
              <a:rPr lang="vi-VN" altLang="vi-VN" sz="2000" dirty="0">
                <a:solidFill>
                  <a:schemeClr val="bg1"/>
                </a:solidFill>
                <a:latin typeface="Times New Roman" panose="02020603050405020304" pitchFamily="18" charset="0"/>
              </a:rPr>
              <a:t> Tây.</a:t>
            </a:r>
          </a:p>
          <a:p>
            <a:pPr marL="712788" indent="-350838" algn="just" eaLnBrk="1" hangingPunct="1">
              <a:buFont typeface="Times New Roman" panose="02020603050405020304" pitchFamily="18" charset="0"/>
              <a:buChar char="+"/>
              <a:tabLst>
                <a:tab pos="712788" algn="l"/>
              </a:tabLst>
              <a:defRPr/>
            </a:pPr>
            <a:r>
              <a:rPr lang="vi-VN" altLang="vi-VN" sz="2000" i="1" dirty="0">
                <a:solidFill>
                  <a:schemeClr val="bg1"/>
                </a:solidFill>
                <a:latin typeface="Times New Roman" panose="02020603050405020304" pitchFamily="18" charset="0"/>
              </a:rPr>
              <a:t>Bản đồ không có hệ thống kinh, vĩ tuyến</a:t>
            </a:r>
            <a:r>
              <a:rPr lang="vi-VN" altLang="vi-VN" sz="2000" dirty="0">
                <a:solidFill>
                  <a:schemeClr val="bg1"/>
                </a:solidFill>
                <a:latin typeface="Times New Roman" panose="02020603050405020304" pitchFamily="18" charset="0"/>
              </a:rPr>
              <a:t>: </a:t>
            </a:r>
            <a:r>
              <a:rPr lang="vi-VN" altLang="vi-VN" sz="2000" dirty="0">
                <a:solidFill>
                  <a:schemeClr val="bg1"/>
                </a:solidFill>
                <a:latin typeface="Times New Roman" panose="02020603050405020304" pitchFamily="18" charset="0"/>
                <a:cs typeface="Times New Roman" panose="02020603050405020304" pitchFamily="18" charset="0"/>
              </a:rPr>
              <a:t>Dựa vào kim chỉ nam hoặc mũi tên chỉ hướng Bắc để xác định hướng </a:t>
            </a:r>
            <a:r>
              <a:rPr lang="en-US" altLang="vi-VN" sz="2000" dirty="0" err="1" smtClean="0">
                <a:solidFill>
                  <a:schemeClr val="bg1"/>
                </a:solidFill>
                <a:latin typeface="Times New Roman" panose="02020603050405020304" pitchFamily="18" charset="0"/>
                <a:cs typeface="Times New Roman" panose="02020603050405020304" pitchFamily="18" charset="0"/>
              </a:rPr>
              <a:t>B</a:t>
            </a:r>
            <a:r>
              <a:rPr lang="vi-VN" altLang="vi-VN" sz="2000" dirty="0" smtClean="0">
                <a:solidFill>
                  <a:schemeClr val="bg1"/>
                </a:solidFill>
                <a:latin typeface="Times New Roman" panose="02020603050405020304" pitchFamily="18" charset="0"/>
                <a:cs typeface="Times New Roman" panose="02020603050405020304" pitchFamily="18" charset="0"/>
              </a:rPr>
              <a:t>ắc</a:t>
            </a:r>
            <a:r>
              <a:rPr lang="vi-VN" altLang="vi-VN" sz="2000" dirty="0">
                <a:solidFill>
                  <a:schemeClr val="bg1"/>
                </a:solidFill>
                <a:latin typeface="Times New Roman" panose="02020603050405020304" pitchFamily="18" charset="0"/>
                <a:cs typeface="Times New Roman" panose="02020603050405020304" pitchFamily="18" charset="0"/>
              </a:rPr>
              <a:t>, sau đó tìm các hướng còn lại.</a:t>
            </a:r>
            <a:endParaRPr lang="vi-VN" altLang="vi-VN" sz="2000" dirty="0">
              <a:solidFill>
                <a:schemeClr val="bg1"/>
              </a:solidFill>
              <a:latin typeface="Times New Roman" panose="02020603050405020304" pitchFamily="18" charset="0"/>
            </a:endParaRPr>
          </a:p>
          <a:p>
            <a:pPr marL="361950" indent="-361950" algn="just" eaLnBrk="1" hangingPunct="1">
              <a:buFont typeface="+mj-lt"/>
              <a:buAutoNum type="romanUcPeriod" startAt="2"/>
              <a:defRPr/>
            </a:pPr>
            <a:r>
              <a:rPr lang="vi-VN" altLang="vi-VN" sz="2000" b="1" dirty="0" err="1">
                <a:solidFill>
                  <a:srgbClr val="FF0000"/>
                </a:solidFill>
                <a:latin typeface="Times New Roman" panose="02020603050405020304" pitchFamily="18" charset="0"/>
                <a:ea typeface="+mn-ea"/>
              </a:rPr>
              <a:t>Tỉ</a:t>
            </a:r>
            <a:r>
              <a:rPr lang="vi-VN" altLang="vi-VN" sz="2000" b="1" dirty="0">
                <a:solidFill>
                  <a:srgbClr val="FF0000"/>
                </a:solidFill>
                <a:latin typeface="Times New Roman" panose="02020603050405020304" pitchFamily="18" charset="0"/>
                <a:ea typeface="+mn-ea"/>
              </a:rPr>
              <a:t> </a:t>
            </a:r>
            <a:r>
              <a:rPr lang="vi-VN" altLang="vi-VN" sz="2000" b="1" dirty="0" err="1">
                <a:solidFill>
                  <a:srgbClr val="FF0000"/>
                </a:solidFill>
                <a:latin typeface="Times New Roman" panose="02020603050405020304" pitchFamily="18" charset="0"/>
                <a:ea typeface="+mn-ea"/>
              </a:rPr>
              <a:t>lệ</a:t>
            </a:r>
            <a:r>
              <a:rPr lang="vi-VN" altLang="vi-VN" sz="2000" b="1" dirty="0">
                <a:solidFill>
                  <a:srgbClr val="FF0000"/>
                </a:solidFill>
                <a:latin typeface="Times New Roman" panose="02020603050405020304" pitchFamily="18" charset="0"/>
                <a:ea typeface="+mn-ea"/>
              </a:rPr>
              <a:t> </a:t>
            </a:r>
            <a:r>
              <a:rPr lang="vi-VN" altLang="vi-VN" sz="2000" b="1" dirty="0" err="1">
                <a:solidFill>
                  <a:srgbClr val="FF0000"/>
                </a:solidFill>
                <a:latin typeface="Times New Roman" panose="02020603050405020304" pitchFamily="18" charset="0"/>
                <a:ea typeface="+mn-ea"/>
              </a:rPr>
              <a:t>bản</a:t>
            </a:r>
            <a:r>
              <a:rPr lang="vi-VN" altLang="vi-VN" sz="2000" b="1" dirty="0">
                <a:solidFill>
                  <a:srgbClr val="FF0000"/>
                </a:solidFill>
                <a:latin typeface="Times New Roman" panose="02020603050405020304" pitchFamily="18" charset="0"/>
                <a:ea typeface="+mn-ea"/>
              </a:rPr>
              <a:t> </a:t>
            </a:r>
            <a:r>
              <a:rPr lang="vi-VN" altLang="vi-VN" sz="2000" b="1" dirty="0" err="1">
                <a:solidFill>
                  <a:srgbClr val="FF0000"/>
                </a:solidFill>
                <a:latin typeface="Times New Roman" panose="02020603050405020304" pitchFamily="18" charset="0"/>
                <a:ea typeface="+mn-ea"/>
              </a:rPr>
              <a:t>đồ</a:t>
            </a:r>
            <a:r>
              <a:rPr lang="vi-VN" altLang="vi-VN" sz="2000" b="1" dirty="0">
                <a:solidFill>
                  <a:srgbClr val="FF0000"/>
                </a:solidFill>
                <a:latin typeface="Times New Roman" panose="02020603050405020304" pitchFamily="18" charset="0"/>
                <a:ea typeface="+mn-ea"/>
              </a:rPr>
              <a:t>: </a:t>
            </a:r>
          </a:p>
          <a:p>
            <a:pPr algn="just">
              <a:buFont typeface="Times New Roman" panose="02020603050405020304" pitchFamily="18" charset="0"/>
              <a:buChar char="-"/>
              <a:tabLst>
                <a:tab pos="180975" algn="l"/>
              </a:tabLst>
              <a:defRPr/>
            </a:pPr>
            <a:r>
              <a:rPr lang="vi-VN" sz="2000" dirty="0" err="1">
                <a:solidFill>
                  <a:schemeClr val="bg1"/>
                </a:solidFill>
                <a:latin typeface="Times New Roman" panose="02020603050405020304" pitchFamily="18" charset="0"/>
                <a:ea typeface="+mn-ea"/>
                <a:cs typeface="Times New Roman" panose="02020603050405020304" pitchFamily="18" charset="0"/>
              </a:rPr>
              <a:t>Tỉ</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lệ</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bản</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đồ</a:t>
            </a:r>
            <a:r>
              <a:rPr lang="vi-VN" sz="2000" dirty="0">
                <a:solidFill>
                  <a:schemeClr val="bg1"/>
                </a:solidFill>
                <a:latin typeface="Times New Roman" panose="02020603050405020304" pitchFamily="18" charset="0"/>
                <a:ea typeface="+mn-ea"/>
                <a:cs typeface="Times New Roman" panose="02020603050405020304" pitchFamily="18" charset="0"/>
              </a:rPr>
              <a:t> cho </a:t>
            </a:r>
            <a:r>
              <a:rPr lang="vi-VN" sz="2000" dirty="0" err="1">
                <a:solidFill>
                  <a:schemeClr val="bg1"/>
                </a:solidFill>
                <a:latin typeface="Times New Roman" panose="02020603050405020304" pitchFamily="18" charset="0"/>
                <a:ea typeface="+mn-ea"/>
                <a:cs typeface="Times New Roman" panose="02020603050405020304" pitchFamily="18" charset="0"/>
              </a:rPr>
              <a:t>biết</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mức</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độ</a:t>
            </a:r>
            <a:r>
              <a:rPr lang="vi-VN" sz="2000" dirty="0">
                <a:solidFill>
                  <a:schemeClr val="bg1"/>
                </a:solidFill>
                <a:latin typeface="Times New Roman" panose="02020603050405020304" pitchFamily="18" charset="0"/>
                <a:ea typeface="+mn-ea"/>
                <a:cs typeface="Times New Roman" panose="02020603050405020304" pitchFamily="18" charset="0"/>
              </a:rPr>
              <a:t> thu </a:t>
            </a:r>
            <a:r>
              <a:rPr lang="vi-VN" sz="2000" dirty="0" err="1">
                <a:solidFill>
                  <a:schemeClr val="bg1"/>
                </a:solidFill>
                <a:latin typeface="Times New Roman" panose="02020603050405020304" pitchFamily="18" charset="0"/>
                <a:ea typeface="+mn-ea"/>
                <a:cs typeface="Times New Roman" panose="02020603050405020304" pitchFamily="18" charset="0"/>
              </a:rPr>
              <a:t>nhỏ</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của</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khoảng</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cách</a:t>
            </a:r>
            <a:r>
              <a:rPr lang="vi-VN" sz="2000" dirty="0">
                <a:solidFill>
                  <a:schemeClr val="bg1"/>
                </a:solidFill>
                <a:latin typeface="Times New Roman" panose="02020603050405020304" pitchFamily="18" charset="0"/>
                <a:ea typeface="+mn-ea"/>
                <a:cs typeface="Times New Roman" panose="02020603050405020304" pitchFamily="18" charset="0"/>
              </a:rPr>
              <a:t> trên </a:t>
            </a:r>
            <a:r>
              <a:rPr lang="vi-VN" sz="2000" dirty="0" err="1">
                <a:solidFill>
                  <a:schemeClr val="bg1"/>
                </a:solidFill>
                <a:latin typeface="Times New Roman" panose="02020603050405020304" pitchFamily="18" charset="0"/>
                <a:ea typeface="+mn-ea"/>
                <a:cs typeface="Times New Roman" panose="02020603050405020304" pitchFamily="18" charset="0"/>
              </a:rPr>
              <a:t>bản</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đồ</a:t>
            </a:r>
            <a:r>
              <a:rPr lang="vi-VN" sz="2000" dirty="0">
                <a:solidFill>
                  <a:schemeClr val="bg1"/>
                </a:solidFill>
                <a:latin typeface="Times New Roman" panose="02020603050405020304" pitchFamily="18" charset="0"/>
                <a:ea typeface="+mn-ea"/>
                <a:cs typeface="Times New Roman" panose="02020603050405020304" pitchFamily="18" charset="0"/>
              </a:rPr>
              <a:t> so </a:t>
            </a:r>
            <a:r>
              <a:rPr lang="vi-VN" sz="2000" dirty="0" err="1">
                <a:solidFill>
                  <a:schemeClr val="bg1"/>
                </a:solidFill>
                <a:latin typeface="Times New Roman" panose="02020603050405020304" pitchFamily="18" charset="0"/>
                <a:ea typeface="+mn-ea"/>
                <a:cs typeface="Times New Roman" panose="02020603050405020304" pitchFamily="18" charset="0"/>
              </a:rPr>
              <a:t>với</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khoảng</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cách</a:t>
            </a:r>
            <a:r>
              <a:rPr lang="vi-VN" sz="2000" dirty="0">
                <a:solidFill>
                  <a:schemeClr val="bg1"/>
                </a:solidFill>
                <a:latin typeface="Times New Roman" panose="02020603050405020304" pitchFamily="18" charset="0"/>
                <a:ea typeface="+mn-ea"/>
                <a:cs typeface="Times New Roman" panose="02020603050405020304" pitchFamily="18" charset="0"/>
              </a:rPr>
              <a:t> trên </a:t>
            </a:r>
            <a:r>
              <a:rPr lang="vi-VN" sz="2000" dirty="0" err="1">
                <a:solidFill>
                  <a:schemeClr val="bg1"/>
                </a:solidFill>
                <a:latin typeface="Times New Roman" panose="02020603050405020304" pitchFamily="18" charset="0"/>
                <a:ea typeface="+mn-ea"/>
                <a:cs typeface="Times New Roman" panose="02020603050405020304" pitchFamily="18" charset="0"/>
              </a:rPr>
              <a:t>thực</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địa</a:t>
            </a:r>
            <a:r>
              <a:rPr lang="vi-VN" sz="2000" dirty="0">
                <a:solidFill>
                  <a:schemeClr val="bg1"/>
                </a:solidFill>
                <a:latin typeface="Times New Roman" panose="02020603050405020304" pitchFamily="18" charset="0"/>
                <a:ea typeface="+mn-ea"/>
                <a:cs typeface="Times New Roman" panose="02020603050405020304" pitchFamily="18" charset="0"/>
              </a:rPr>
              <a:t>.</a:t>
            </a:r>
          </a:p>
          <a:p>
            <a:pPr algn="just">
              <a:buFont typeface="Times New Roman" panose="02020603050405020304" pitchFamily="18" charset="0"/>
              <a:buChar char="-"/>
              <a:tabLst>
                <a:tab pos="180975" algn="l"/>
              </a:tabLst>
              <a:defRPr/>
            </a:pPr>
            <a:r>
              <a:rPr lang="vi-VN" sz="2000" dirty="0" err="1">
                <a:solidFill>
                  <a:schemeClr val="bg1"/>
                </a:solidFill>
                <a:latin typeface="Times New Roman" panose="02020603050405020304" pitchFamily="18" charset="0"/>
                <a:ea typeface="+mn-ea"/>
                <a:cs typeface="Times New Roman" panose="02020603050405020304" pitchFamily="18" charset="0"/>
              </a:rPr>
              <a:t>Để</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thể</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hiện</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tỉ</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lệ</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bản</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đồ</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người</a:t>
            </a:r>
            <a:r>
              <a:rPr lang="vi-VN" sz="2000" dirty="0">
                <a:solidFill>
                  <a:schemeClr val="bg1"/>
                </a:solidFill>
                <a:latin typeface="Times New Roman" panose="02020603050405020304" pitchFamily="18" charset="0"/>
                <a:ea typeface="+mn-ea"/>
                <a:cs typeface="Times New Roman" panose="02020603050405020304" pitchFamily="18" charset="0"/>
              </a:rPr>
              <a:t> ta </a:t>
            </a:r>
            <a:r>
              <a:rPr lang="vi-VN" sz="2000" dirty="0" err="1">
                <a:solidFill>
                  <a:schemeClr val="bg1"/>
                </a:solidFill>
                <a:latin typeface="Times New Roman" panose="02020603050405020304" pitchFamily="18" charset="0"/>
                <a:ea typeface="+mn-ea"/>
                <a:cs typeface="Times New Roman" panose="02020603050405020304" pitchFamily="18" charset="0"/>
              </a:rPr>
              <a:t>dùng</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tỉ</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lệ</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số</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và</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tỉ</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lệ</a:t>
            </a:r>
            <a:r>
              <a:rPr lang="vi-VN" sz="2000" dirty="0">
                <a:solidFill>
                  <a:schemeClr val="bg1"/>
                </a:solidFill>
                <a:latin typeface="Times New Roman" panose="02020603050405020304" pitchFamily="18" charset="0"/>
                <a:ea typeface="+mn-ea"/>
                <a:cs typeface="Times New Roman" panose="02020603050405020304" pitchFamily="18" charset="0"/>
              </a:rPr>
              <a:t> </a:t>
            </a:r>
            <a:r>
              <a:rPr lang="vi-VN" sz="2000" dirty="0" err="1">
                <a:solidFill>
                  <a:schemeClr val="bg1"/>
                </a:solidFill>
                <a:latin typeface="Times New Roman" panose="02020603050405020304" pitchFamily="18" charset="0"/>
                <a:ea typeface="+mn-ea"/>
                <a:cs typeface="Times New Roman" panose="02020603050405020304" pitchFamily="18" charset="0"/>
              </a:rPr>
              <a:t>thước</a:t>
            </a:r>
            <a:r>
              <a:rPr lang="vi-VN" sz="2000" dirty="0">
                <a:solidFill>
                  <a:schemeClr val="bg1"/>
                </a:solidFill>
                <a:latin typeface="Times New Roman" panose="02020603050405020304" pitchFamily="18" charset="0"/>
                <a:ea typeface="+mn-ea"/>
                <a:cs typeface="Times New Roman" panose="02020603050405020304" pitchFamily="18" charset="0"/>
              </a:rPr>
              <a:t>.</a:t>
            </a:r>
          </a:p>
          <a:p>
            <a:pPr marL="361950" indent="-361950" algn="just" eaLnBrk="1" hangingPunct="1">
              <a:buFont typeface="+mj-lt"/>
              <a:buAutoNum type="romanUcPeriod" startAt="3"/>
              <a:tabLst>
                <a:tab pos="361950" algn="l"/>
              </a:tabLst>
              <a:defRPr/>
            </a:pPr>
            <a:r>
              <a:rPr lang="vi-VN" altLang="vi-VN" sz="2000" b="1" dirty="0" err="1">
                <a:solidFill>
                  <a:srgbClr val="FF0000"/>
                </a:solidFill>
                <a:latin typeface="Times New Roman" panose="02020603050405020304" pitchFamily="18" charset="0"/>
                <a:ea typeface="+mn-ea"/>
              </a:rPr>
              <a:t>Tìm</a:t>
            </a:r>
            <a:r>
              <a:rPr lang="vi-VN" altLang="vi-VN" sz="2000" b="1" dirty="0">
                <a:solidFill>
                  <a:srgbClr val="FF0000"/>
                </a:solidFill>
                <a:latin typeface="Times New Roman" panose="02020603050405020304" pitchFamily="18" charset="0"/>
                <a:ea typeface="+mn-ea"/>
              </a:rPr>
              <a:t> </a:t>
            </a:r>
            <a:r>
              <a:rPr lang="vi-VN" altLang="vi-VN" sz="2000" b="1" dirty="0" err="1">
                <a:solidFill>
                  <a:srgbClr val="FF0000"/>
                </a:solidFill>
                <a:latin typeface="Times New Roman" panose="02020603050405020304" pitchFamily="18" charset="0"/>
                <a:ea typeface="+mn-ea"/>
              </a:rPr>
              <a:t>đường</a:t>
            </a:r>
            <a:r>
              <a:rPr lang="vi-VN" altLang="vi-VN" sz="2000" b="1" dirty="0">
                <a:solidFill>
                  <a:srgbClr val="FF0000"/>
                </a:solidFill>
                <a:latin typeface="Times New Roman" panose="02020603050405020304" pitchFamily="18" charset="0"/>
                <a:ea typeface="+mn-ea"/>
              </a:rPr>
              <a:t> đi trên </a:t>
            </a:r>
            <a:r>
              <a:rPr lang="vi-VN" altLang="vi-VN" sz="2000" b="1" dirty="0" err="1">
                <a:solidFill>
                  <a:srgbClr val="FF0000"/>
                </a:solidFill>
                <a:latin typeface="Times New Roman" panose="02020603050405020304" pitchFamily="18" charset="0"/>
                <a:ea typeface="+mn-ea"/>
              </a:rPr>
              <a:t>bản</a:t>
            </a:r>
            <a:r>
              <a:rPr lang="vi-VN" altLang="vi-VN" sz="2000" b="1" dirty="0">
                <a:solidFill>
                  <a:srgbClr val="FF0000"/>
                </a:solidFill>
                <a:latin typeface="Times New Roman" panose="02020603050405020304" pitchFamily="18" charset="0"/>
                <a:ea typeface="+mn-ea"/>
              </a:rPr>
              <a:t> </a:t>
            </a:r>
            <a:r>
              <a:rPr lang="vi-VN" altLang="vi-VN" sz="2000" b="1" dirty="0" err="1">
                <a:solidFill>
                  <a:srgbClr val="FF0000"/>
                </a:solidFill>
                <a:latin typeface="Times New Roman" panose="02020603050405020304" pitchFamily="18" charset="0"/>
                <a:ea typeface="+mn-ea"/>
              </a:rPr>
              <a:t>đồ</a:t>
            </a:r>
            <a:r>
              <a:rPr lang="vi-VN" altLang="vi-VN" sz="2000" b="1" dirty="0">
                <a:solidFill>
                  <a:srgbClr val="FF0000"/>
                </a:solidFill>
                <a:latin typeface="Times New Roman" panose="02020603050405020304" pitchFamily="18" charset="0"/>
                <a:ea typeface="+mn-ea"/>
              </a:rPr>
              <a:t>:</a:t>
            </a:r>
          </a:p>
          <a:p>
            <a:pPr algn="just" eaLnBrk="1" hangingPunct="1">
              <a:buFont typeface="Times New Roman" panose="02020603050405020304" pitchFamily="18" charset="0"/>
              <a:buChar char="-"/>
              <a:tabLst>
                <a:tab pos="361950" algn="l"/>
              </a:tabLst>
              <a:defRPr/>
            </a:pPr>
            <a:r>
              <a:rPr lang="vi-VN" altLang="vi-VN" sz="2000" dirty="0" err="1">
                <a:solidFill>
                  <a:schemeClr val="bg1"/>
                </a:solidFill>
                <a:latin typeface="Times New Roman" panose="02020603050405020304" pitchFamily="18" charset="0"/>
                <a:ea typeface="+mn-ea"/>
              </a:rPr>
              <a:t>Bản</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đồ</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rất</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hữu</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ích</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để</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chọn</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tuyến</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đường</a:t>
            </a:r>
            <a:r>
              <a:rPr lang="vi-VN" altLang="vi-VN" sz="2000" dirty="0">
                <a:solidFill>
                  <a:schemeClr val="bg1"/>
                </a:solidFill>
                <a:latin typeface="Times New Roman" panose="02020603050405020304" pitchFamily="18" charset="0"/>
                <a:ea typeface="+mn-ea"/>
              </a:rPr>
              <a:t> đi, </a:t>
            </a:r>
            <a:r>
              <a:rPr lang="vi-VN" altLang="vi-VN" sz="2000" dirty="0" err="1">
                <a:solidFill>
                  <a:schemeClr val="bg1"/>
                </a:solidFill>
                <a:latin typeface="Times New Roman" panose="02020603050405020304" pitchFamily="18" charset="0"/>
                <a:ea typeface="+mn-ea"/>
              </a:rPr>
              <a:t>tìm</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địa</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điểm</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và</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ước</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tính</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thời</a:t>
            </a:r>
            <a:r>
              <a:rPr lang="vi-VN" altLang="vi-VN" sz="2000" dirty="0">
                <a:solidFill>
                  <a:schemeClr val="bg1"/>
                </a:solidFill>
                <a:latin typeface="Times New Roman" panose="02020603050405020304" pitchFamily="18" charset="0"/>
                <a:ea typeface="+mn-ea"/>
              </a:rPr>
              <a:t> gian di </a:t>
            </a:r>
            <a:r>
              <a:rPr lang="vi-VN" altLang="vi-VN" sz="2000" dirty="0" err="1">
                <a:solidFill>
                  <a:schemeClr val="bg1"/>
                </a:solidFill>
                <a:latin typeface="Times New Roman" panose="02020603050405020304" pitchFamily="18" charset="0"/>
                <a:ea typeface="+mn-ea"/>
              </a:rPr>
              <a:t>chuyển</a:t>
            </a:r>
            <a:r>
              <a:rPr lang="vi-VN" altLang="vi-VN" sz="2000" dirty="0">
                <a:solidFill>
                  <a:schemeClr val="bg1"/>
                </a:solidFill>
                <a:latin typeface="Times New Roman" panose="02020603050405020304" pitchFamily="18" charset="0"/>
                <a:ea typeface="+mn-ea"/>
              </a:rPr>
              <a:t>.</a:t>
            </a:r>
          </a:p>
          <a:p>
            <a:pPr algn="just" eaLnBrk="1" hangingPunct="1">
              <a:buFont typeface="Times New Roman" panose="02020603050405020304" pitchFamily="18" charset="0"/>
              <a:buChar char="-"/>
              <a:tabLst>
                <a:tab pos="361950" algn="l"/>
              </a:tabLst>
              <a:defRPr/>
            </a:pPr>
            <a:r>
              <a:rPr lang="vi-VN" altLang="vi-VN" sz="2000" dirty="0" err="1">
                <a:solidFill>
                  <a:schemeClr val="bg1"/>
                </a:solidFill>
                <a:latin typeface="Times New Roman" panose="02020603050405020304" pitchFamily="18" charset="0"/>
                <a:ea typeface="+mn-ea"/>
              </a:rPr>
              <a:t>Đọc</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bản</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đồ</a:t>
            </a:r>
            <a:r>
              <a:rPr lang="vi-VN" altLang="vi-VN" sz="2000" dirty="0">
                <a:solidFill>
                  <a:schemeClr val="bg1"/>
                </a:solidFill>
                <a:latin typeface="Times New Roman" panose="02020603050405020304" pitchFamily="18" charset="0"/>
                <a:ea typeface="+mn-ea"/>
              </a:rPr>
              <a:t> ta </a:t>
            </a:r>
            <a:r>
              <a:rPr lang="vi-VN" altLang="vi-VN" sz="2000" dirty="0" err="1">
                <a:solidFill>
                  <a:schemeClr val="bg1"/>
                </a:solidFill>
                <a:latin typeface="Times New Roman" panose="02020603050405020304" pitchFamily="18" charset="0"/>
                <a:ea typeface="+mn-ea"/>
              </a:rPr>
              <a:t>cần</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có</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nhiều</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kĩ</a:t>
            </a:r>
            <a:r>
              <a:rPr lang="vi-VN" altLang="vi-VN" sz="2000" dirty="0">
                <a:solidFill>
                  <a:schemeClr val="bg1"/>
                </a:solidFill>
                <a:latin typeface="Times New Roman" panose="02020603050405020304" pitchFamily="18" charset="0"/>
                <a:ea typeface="+mn-ea"/>
              </a:rPr>
              <a:t> năng: </a:t>
            </a:r>
            <a:r>
              <a:rPr lang="vi-VN" altLang="vi-VN" sz="2000" dirty="0" err="1">
                <a:solidFill>
                  <a:schemeClr val="bg1"/>
                </a:solidFill>
                <a:latin typeface="Times New Roman" panose="02020603050405020304" pitchFamily="18" charset="0"/>
                <a:ea typeface="+mn-ea"/>
              </a:rPr>
              <a:t>Cách</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xác</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định</a:t>
            </a:r>
            <a:r>
              <a:rPr lang="vi-VN" altLang="vi-VN" sz="2000" dirty="0">
                <a:solidFill>
                  <a:schemeClr val="bg1"/>
                </a:solidFill>
                <a:latin typeface="Times New Roman" panose="02020603050405020304" pitchFamily="18" charset="0"/>
                <a:ea typeface="+mn-ea"/>
              </a:rPr>
              <a:t> phương </a:t>
            </a:r>
            <a:r>
              <a:rPr lang="vi-VN" altLang="vi-VN" sz="2000" dirty="0" err="1">
                <a:solidFill>
                  <a:schemeClr val="bg1"/>
                </a:solidFill>
                <a:latin typeface="Times New Roman" panose="02020603050405020304" pitchFamily="18" charset="0"/>
                <a:ea typeface="+mn-ea"/>
              </a:rPr>
              <a:t>hướng</a:t>
            </a:r>
            <a:r>
              <a:rPr lang="vi-VN" altLang="vi-VN" sz="2000" dirty="0">
                <a:solidFill>
                  <a:schemeClr val="bg1"/>
                </a:solidFill>
                <a:latin typeface="Times New Roman" panose="02020603050405020304" pitchFamily="18" charset="0"/>
                <a:ea typeface="+mn-ea"/>
              </a:rPr>
              <a:t>, đo </a:t>
            </a:r>
            <a:r>
              <a:rPr lang="vi-VN" altLang="vi-VN" sz="2000" dirty="0" err="1">
                <a:solidFill>
                  <a:schemeClr val="bg1"/>
                </a:solidFill>
                <a:latin typeface="Times New Roman" panose="02020603050405020304" pitchFamily="18" charset="0"/>
                <a:ea typeface="+mn-ea"/>
              </a:rPr>
              <a:t>tính</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khoảng</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cách</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sử</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dụng</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bảng</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chú</a:t>
            </a:r>
            <a:r>
              <a:rPr lang="vi-VN" altLang="vi-VN" sz="2000" dirty="0">
                <a:solidFill>
                  <a:schemeClr val="bg1"/>
                </a:solidFill>
                <a:latin typeface="Times New Roman" panose="02020603050405020304" pitchFamily="18" charset="0"/>
                <a:ea typeface="+mn-ea"/>
              </a:rPr>
              <a:t> </a:t>
            </a:r>
            <a:r>
              <a:rPr lang="vi-VN" altLang="vi-VN" sz="2000" dirty="0" err="1">
                <a:solidFill>
                  <a:schemeClr val="bg1"/>
                </a:solidFill>
                <a:latin typeface="Times New Roman" panose="02020603050405020304" pitchFamily="18" charset="0"/>
                <a:ea typeface="+mn-ea"/>
              </a:rPr>
              <a:t>giải</a:t>
            </a:r>
            <a:r>
              <a:rPr lang="vi-VN" altLang="vi-VN" sz="2000" dirty="0">
                <a:solidFill>
                  <a:schemeClr val="bg1"/>
                </a:solidFill>
                <a:latin typeface="Times New Roman" panose="02020603050405020304" pitchFamily="18" charset="0"/>
                <a:ea typeface="+mn-ea"/>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8699">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p:cNvSpPr/>
          <p:nvPr/>
        </p:nvSpPr>
        <p:spPr bwMode="auto">
          <a:xfrm>
            <a:off x="468313" y="3733800"/>
            <a:ext cx="8255000" cy="2514600"/>
          </a:xfrm>
          <a:prstGeom prst="roundRect">
            <a:avLst/>
          </a:prstGeom>
          <a:solidFill>
            <a:srgbClr val="F5FEFD"/>
          </a:solidFill>
          <a:ln>
            <a:prstDash val="sys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effectLst>
                <a:innerShdw blurRad="63500" dist="50800" dir="13500000">
                  <a:prstClr val="black">
                    <a:alpha val="50000"/>
                  </a:prstClr>
                </a:innerShdw>
              </a:effectLst>
            </a:endParaRPr>
          </a:p>
        </p:txBody>
      </p:sp>
      <p:grpSp>
        <p:nvGrpSpPr>
          <p:cNvPr id="25603" name="Nhóm 5"/>
          <p:cNvGrpSpPr>
            <a:grpSpLocks/>
          </p:cNvGrpSpPr>
          <p:nvPr/>
        </p:nvGrpSpPr>
        <p:grpSpPr bwMode="auto">
          <a:xfrm>
            <a:off x="0" y="-31750"/>
            <a:ext cx="9144000" cy="3611563"/>
            <a:chOff x="0" y="-31897"/>
            <a:chExt cx="9144001" cy="3611409"/>
          </a:xfrm>
        </p:grpSpPr>
        <p:pic>
          <p:nvPicPr>
            <p:cNvPr id="25609" name="Hình ảnh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683"/>
              <a:ext cx="9144001" cy="289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ình chữ nhật 4"/>
            <p:cNvSpPr/>
            <p:nvPr/>
          </p:nvSpPr>
          <p:spPr>
            <a:xfrm>
              <a:off x="0" y="-31897"/>
              <a:ext cx="9144001" cy="717519"/>
            </a:xfrm>
            <a:prstGeom prst="rect">
              <a:avLst/>
            </a:prstGeom>
            <a:solidFill>
              <a:srgbClr val="F0FCFC"/>
            </a:solidFill>
            <a:ln>
              <a:solidFill>
                <a:srgbClr val="F0FC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dirty="0"/>
            </a:p>
          </p:txBody>
        </p:sp>
      </p:grpSp>
      <p:grpSp>
        <p:nvGrpSpPr>
          <p:cNvPr id="25604" name="Nhóm 9"/>
          <p:cNvGrpSpPr>
            <a:grpSpLocks/>
          </p:cNvGrpSpPr>
          <p:nvPr/>
        </p:nvGrpSpPr>
        <p:grpSpPr bwMode="auto">
          <a:xfrm>
            <a:off x="1395413" y="4067175"/>
            <a:ext cx="7280275" cy="1847850"/>
            <a:chOff x="1361262" y="4256902"/>
            <a:chExt cx="7327605" cy="1847792"/>
          </a:xfrm>
        </p:grpSpPr>
        <p:sp>
          <p:nvSpPr>
            <p:cNvPr id="25605" name="TextBox 12"/>
            <p:cNvSpPr txBox="1">
              <a:spLocks noChangeArrowheads="1"/>
            </p:cNvSpPr>
            <p:nvPr/>
          </p:nvSpPr>
          <p:spPr bwMode="auto">
            <a:xfrm>
              <a:off x="1373667" y="4256902"/>
              <a:ext cx="7315200" cy="46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2925" indent="-542925">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0"/>
                </a:spcBef>
                <a:buFont typeface="Calibri Light" panose="020F0302020204030204" pitchFamily="34" charset="0"/>
                <a:buAutoNum type="romanUcPeriod"/>
              </a:pPr>
              <a:r>
                <a:rPr lang="vi-VN" altLang="vi-VN" sz="2400">
                  <a:solidFill>
                    <a:schemeClr val="accent2"/>
                  </a:solidFill>
                  <a:latin typeface="Times New Roman" panose="02020603050405020304" pitchFamily="18" charset="0"/>
                  <a:cs typeface="Times New Roman" panose="02020603050405020304" pitchFamily="18" charset="0"/>
                </a:rPr>
                <a:t>PHƯƠNG HƯỚNG TRÊN BẢN ĐỒ</a:t>
              </a:r>
              <a:endParaRPr lang="en-US" altLang="vi-VN" sz="2400">
                <a:solidFill>
                  <a:schemeClr val="accent2"/>
                </a:solidFill>
                <a:latin typeface="Times New Roman" panose="02020603050405020304" pitchFamily="18" charset="0"/>
                <a:cs typeface="Times New Roman" panose="02020603050405020304" pitchFamily="18" charset="0"/>
              </a:endParaRPr>
            </a:p>
          </p:txBody>
        </p:sp>
        <p:sp>
          <p:nvSpPr>
            <p:cNvPr id="25606" name="TextBox 12"/>
            <p:cNvSpPr txBox="1">
              <a:spLocks noChangeArrowheads="1"/>
            </p:cNvSpPr>
            <p:nvPr/>
          </p:nvSpPr>
          <p:spPr bwMode="auto">
            <a:xfrm>
              <a:off x="1373667" y="4718850"/>
              <a:ext cx="7315200" cy="46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2925" indent="-542925">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0"/>
                </a:spcBef>
                <a:buFont typeface="Calibri Light" panose="020F0302020204030204" pitchFamily="34" charset="0"/>
                <a:buAutoNum type="romanUcPeriod" startAt="2"/>
              </a:pPr>
              <a:r>
                <a:rPr lang="vi-VN" altLang="vi-VN" sz="2400">
                  <a:solidFill>
                    <a:schemeClr val="accent2"/>
                  </a:solidFill>
                  <a:latin typeface="Times New Roman" panose="02020603050405020304" pitchFamily="18" charset="0"/>
                  <a:cs typeface="Times New Roman" panose="02020603050405020304" pitchFamily="18" charset="0"/>
                </a:rPr>
                <a:t>TỈ LỆ BẢN ĐỒ</a:t>
              </a:r>
              <a:endParaRPr lang="en-US" altLang="vi-VN" sz="2400">
                <a:solidFill>
                  <a:schemeClr val="accent2"/>
                </a:solidFill>
                <a:latin typeface="Times New Roman" panose="02020603050405020304" pitchFamily="18" charset="0"/>
                <a:cs typeface="Times New Roman" panose="02020603050405020304" pitchFamily="18" charset="0"/>
              </a:endParaRPr>
            </a:p>
          </p:txBody>
        </p:sp>
        <p:sp>
          <p:nvSpPr>
            <p:cNvPr id="25607" name="TextBox 12"/>
            <p:cNvSpPr txBox="1">
              <a:spLocks noChangeArrowheads="1"/>
            </p:cNvSpPr>
            <p:nvPr/>
          </p:nvSpPr>
          <p:spPr bwMode="auto">
            <a:xfrm>
              <a:off x="1361262" y="5642746"/>
              <a:ext cx="7315200" cy="46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0"/>
                </a:spcBef>
                <a:buFont typeface="Wingdings" panose="05000000000000000000" pitchFamily="2" charset="2"/>
                <a:buChar char="q"/>
              </a:pPr>
              <a:r>
                <a:rPr lang="vi-VN" altLang="vi-VN" sz="2400">
                  <a:solidFill>
                    <a:schemeClr val="accent2"/>
                  </a:solidFill>
                  <a:latin typeface="Times New Roman" panose="02020603050405020304" pitchFamily="18" charset="0"/>
                  <a:cs typeface="Times New Roman" panose="02020603050405020304" pitchFamily="18" charset="0"/>
                </a:rPr>
                <a:t>LUYỆN TẬP VÀ VẬN DỤNG</a:t>
              </a:r>
              <a:endParaRPr lang="en-US" altLang="vi-VN" sz="2400">
                <a:solidFill>
                  <a:schemeClr val="accent2"/>
                </a:solidFill>
                <a:latin typeface="Times New Roman" panose="02020603050405020304" pitchFamily="18" charset="0"/>
                <a:cs typeface="Times New Roman" panose="02020603050405020304" pitchFamily="18" charset="0"/>
              </a:endParaRPr>
            </a:p>
          </p:txBody>
        </p:sp>
        <p:sp>
          <p:nvSpPr>
            <p:cNvPr id="25608" name="TextBox 12"/>
            <p:cNvSpPr txBox="1">
              <a:spLocks noChangeArrowheads="1"/>
            </p:cNvSpPr>
            <p:nvPr/>
          </p:nvSpPr>
          <p:spPr bwMode="auto">
            <a:xfrm>
              <a:off x="1373667" y="5180798"/>
              <a:ext cx="7315200" cy="46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0"/>
                </a:spcBef>
                <a:buFont typeface="Calibri Light" panose="020F0302020204030204" pitchFamily="34" charset="0"/>
                <a:buAutoNum type="romanUcPeriod" startAt="3"/>
              </a:pPr>
              <a:r>
                <a:rPr lang="vi-VN" altLang="vi-VN" sz="2400">
                  <a:solidFill>
                    <a:schemeClr val="accent2"/>
                  </a:solidFill>
                  <a:latin typeface="Times New Roman" panose="02020603050405020304" pitchFamily="18" charset="0"/>
                  <a:cs typeface="Times New Roman" panose="02020603050405020304" pitchFamily="18" charset="0"/>
                </a:rPr>
                <a:t>TÌM ĐƯỜNG ĐI TRÊN BẢN ĐỒ</a:t>
              </a:r>
              <a:endParaRPr lang="en-US" altLang="vi-VN" sz="2400">
                <a:solidFill>
                  <a:schemeClr val="accent2"/>
                </a:solidFill>
                <a:latin typeface="Times New Roman" panose="02020603050405020304" pitchFamily="18" charset="0"/>
                <a:cs typeface="Times New Roman" panose="02020603050405020304" pitchFamily="18" charset="0"/>
              </a:endParaRP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7713">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6"/>
          <p:cNvGrpSpPr>
            <a:grpSpLocks noChangeAspect="1"/>
          </p:cNvGrpSpPr>
          <p:nvPr/>
        </p:nvGrpSpPr>
        <p:grpSpPr bwMode="auto">
          <a:xfrm>
            <a:off x="8315325" y="857250"/>
            <a:ext cx="796925" cy="801688"/>
            <a:chOff x="3689" y="2008"/>
            <a:chExt cx="302" cy="304"/>
          </a:xfrm>
        </p:grpSpPr>
        <p:sp>
          <p:nvSpPr>
            <p:cNvPr id="50242" name="Freeform 5"/>
            <p:cNvSpPr>
              <a:spLocks noEditPoints="1"/>
            </p:cNvSpPr>
            <p:nvPr/>
          </p:nvSpPr>
          <p:spPr bwMode="auto">
            <a:xfrm>
              <a:off x="3689" y="2047"/>
              <a:ext cx="138" cy="130"/>
            </a:xfrm>
            <a:custGeom>
              <a:avLst/>
              <a:gdLst>
                <a:gd name="T0" fmla="*/ 9239 w 57"/>
                <a:gd name="T1" fmla="*/ 3895 h 54"/>
                <a:gd name="T2" fmla="*/ 7660 w 57"/>
                <a:gd name="T3" fmla="*/ 4295 h 54"/>
                <a:gd name="T4" fmla="*/ 8658 w 57"/>
                <a:gd name="T5" fmla="*/ 3154 h 54"/>
                <a:gd name="T6" fmla="*/ 8658 w 57"/>
                <a:gd name="T7" fmla="*/ 407 h 54"/>
                <a:gd name="T8" fmla="*/ 6261 w 57"/>
                <a:gd name="T9" fmla="*/ 1784 h 54"/>
                <a:gd name="T10" fmla="*/ 5803 w 57"/>
                <a:gd name="T11" fmla="*/ 3154 h 54"/>
                <a:gd name="T12" fmla="*/ 5251 w 57"/>
                <a:gd name="T13" fmla="*/ 1784 h 54"/>
                <a:gd name="T14" fmla="*/ 2825 w 57"/>
                <a:gd name="T15" fmla="*/ 407 h 54"/>
                <a:gd name="T16" fmla="*/ 2825 w 57"/>
                <a:gd name="T17" fmla="*/ 3154 h 54"/>
                <a:gd name="T18" fmla="*/ 3816 w 57"/>
                <a:gd name="T19" fmla="*/ 4295 h 54"/>
                <a:gd name="T20" fmla="*/ 2397 w 57"/>
                <a:gd name="T21" fmla="*/ 3895 h 54"/>
                <a:gd name="T22" fmla="*/ 0 w 57"/>
                <a:gd name="T23" fmla="*/ 5246 h 54"/>
                <a:gd name="T24" fmla="*/ 2397 w 57"/>
                <a:gd name="T25" fmla="*/ 6613 h 54"/>
                <a:gd name="T26" fmla="*/ 3816 w 57"/>
                <a:gd name="T27" fmla="*/ 6375 h 54"/>
                <a:gd name="T28" fmla="*/ 2825 w 57"/>
                <a:gd name="T29" fmla="*/ 7355 h 54"/>
                <a:gd name="T30" fmla="*/ 2825 w 57"/>
                <a:gd name="T31" fmla="*/ 10114 h 54"/>
                <a:gd name="T32" fmla="*/ 5251 w 57"/>
                <a:gd name="T33" fmla="*/ 8734 h 54"/>
                <a:gd name="T34" fmla="*/ 5803 w 57"/>
                <a:gd name="T35" fmla="*/ 7355 h 54"/>
                <a:gd name="T36" fmla="*/ 6261 w 57"/>
                <a:gd name="T37" fmla="*/ 8734 h 54"/>
                <a:gd name="T38" fmla="*/ 8658 w 57"/>
                <a:gd name="T39" fmla="*/ 10114 h 54"/>
                <a:gd name="T40" fmla="*/ 8658 w 57"/>
                <a:gd name="T41" fmla="*/ 7355 h 54"/>
                <a:gd name="T42" fmla="*/ 7660 w 57"/>
                <a:gd name="T43" fmla="*/ 6375 h 54"/>
                <a:gd name="T44" fmla="*/ 9239 w 57"/>
                <a:gd name="T45" fmla="*/ 6613 h 54"/>
                <a:gd name="T46" fmla="*/ 11483 w 57"/>
                <a:gd name="T47" fmla="*/ 5246 h 54"/>
                <a:gd name="T48" fmla="*/ 9239 w 57"/>
                <a:gd name="T49" fmla="*/ 3895 h 54"/>
                <a:gd name="T50" fmla="*/ 6384 w 57"/>
                <a:gd name="T51" fmla="*/ 6206 h 54"/>
                <a:gd name="T52" fmla="*/ 4813 w 57"/>
                <a:gd name="T53" fmla="*/ 5802 h 54"/>
                <a:gd name="T54" fmla="*/ 5251 w 57"/>
                <a:gd name="T55" fmla="*/ 4295 h 54"/>
                <a:gd name="T56" fmla="*/ 6839 w 57"/>
                <a:gd name="T57" fmla="*/ 4699 h 54"/>
                <a:gd name="T58" fmla="*/ 6384 w 57"/>
                <a:gd name="T59" fmla="*/ 6206 h 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7" h="54">
                  <a:moveTo>
                    <a:pt x="46" y="20"/>
                  </a:moveTo>
                  <a:cubicBezTo>
                    <a:pt x="43" y="20"/>
                    <a:pt x="41" y="21"/>
                    <a:pt x="38" y="22"/>
                  </a:cubicBezTo>
                  <a:cubicBezTo>
                    <a:pt x="40" y="20"/>
                    <a:pt x="42" y="18"/>
                    <a:pt x="43" y="16"/>
                  </a:cubicBezTo>
                  <a:cubicBezTo>
                    <a:pt x="47" y="9"/>
                    <a:pt x="46" y="4"/>
                    <a:pt x="43" y="2"/>
                  </a:cubicBezTo>
                  <a:cubicBezTo>
                    <a:pt x="40" y="0"/>
                    <a:pt x="35" y="2"/>
                    <a:pt x="31" y="9"/>
                  </a:cubicBezTo>
                  <a:cubicBezTo>
                    <a:pt x="30" y="11"/>
                    <a:pt x="29" y="14"/>
                    <a:pt x="29" y="16"/>
                  </a:cubicBezTo>
                  <a:cubicBezTo>
                    <a:pt x="28" y="14"/>
                    <a:pt x="28" y="11"/>
                    <a:pt x="26" y="9"/>
                  </a:cubicBezTo>
                  <a:cubicBezTo>
                    <a:pt x="22" y="2"/>
                    <a:pt x="18" y="0"/>
                    <a:pt x="14" y="2"/>
                  </a:cubicBezTo>
                  <a:cubicBezTo>
                    <a:pt x="11" y="4"/>
                    <a:pt x="10" y="9"/>
                    <a:pt x="14" y="16"/>
                  </a:cubicBezTo>
                  <a:cubicBezTo>
                    <a:pt x="15" y="18"/>
                    <a:pt x="17" y="20"/>
                    <a:pt x="19" y="22"/>
                  </a:cubicBezTo>
                  <a:cubicBezTo>
                    <a:pt x="17" y="21"/>
                    <a:pt x="14" y="20"/>
                    <a:pt x="12" y="20"/>
                  </a:cubicBezTo>
                  <a:cubicBezTo>
                    <a:pt x="4" y="20"/>
                    <a:pt x="0" y="23"/>
                    <a:pt x="0" y="27"/>
                  </a:cubicBezTo>
                  <a:cubicBezTo>
                    <a:pt x="0" y="31"/>
                    <a:pt x="4" y="34"/>
                    <a:pt x="12" y="34"/>
                  </a:cubicBezTo>
                  <a:cubicBezTo>
                    <a:pt x="14" y="34"/>
                    <a:pt x="17" y="34"/>
                    <a:pt x="19" y="33"/>
                  </a:cubicBezTo>
                  <a:cubicBezTo>
                    <a:pt x="17" y="34"/>
                    <a:pt x="15" y="36"/>
                    <a:pt x="14" y="38"/>
                  </a:cubicBezTo>
                  <a:cubicBezTo>
                    <a:pt x="10" y="45"/>
                    <a:pt x="11" y="50"/>
                    <a:pt x="14" y="52"/>
                  </a:cubicBezTo>
                  <a:cubicBezTo>
                    <a:pt x="18" y="54"/>
                    <a:pt x="22" y="52"/>
                    <a:pt x="26" y="45"/>
                  </a:cubicBezTo>
                  <a:cubicBezTo>
                    <a:pt x="28" y="43"/>
                    <a:pt x="28" y="41"/>
                    <a:pt x="29" y="38"/>
                  </a:cubicBezTo>
                  <a:cubicBezTo>
                    <a:pt x="29" y="41"/>
                    <a:pt x="30" y="43"/>
                    <a:pt x="31" y="45"/>
                  </a:cubicBezTo>
                  <a:cubicBezTo>
                    <a:pt x="35" y="52"/>
                    <a:pt x="40" y="54"/>
                    <a:pt x="43" y="52"/>
                  </a:cubicBezTo>
                  <a:cubicBezTo>
                    <a:pt x="46" y="50"/>
                    <a:pt x="47" y="45"/>
                    <a:pt x="43" y="38"/>
                  </a:cubicBezTo>
                  <a:cubicBezTo>
                    <a:pt x="42" y="36"/>
                    <a:pt x="40" y="34"/>
                    <a:pt x="38" y="33"/>
                  </a:cubicBezTo>
                  <a:cubicBezTo>
                    <a:pt x="41" y="34"/>
                    <a:pt x="43" y="34"/>
                    <a:pt x="46" y="34"/>
                  </a:cubicBezTo>
                  <a:cubicBezTo>
                    <a:pt x="53" y="34"/>
                    <a:pt x="57" y="31"/>
                    <a:pt x="57" y="27"/>
                  </a:cubicBezTo>
                  <a:cubicBezTo>
                    <a:pt x="57" y="23"/>
                    <a:pt x="53" y="20"/>
                    <a:pt x="46" y="20"/>
                  </a:cubicBezTo>
                  <a:close/>
                  <a:moveTo>
                    <a:pt x="32" y="32"/>
                  </a:moveTo>
                  <a:cubicBezTo>
                    <a:pt x="29" y="34"/>
                    <a:pt x="25" y="33"/>
                    <a:pt x="24" y="30"/>
                  </a:cubicBezTo>
                  <a:cubicBezTo>
                    <a:pt x="22" y="27"/>
                    <a:pt x="23" y="24"/>
                    <a:pt x="26" y="22"/>
                  </a:cubicBezTo>
                  <a:cubicBezTo>
                    <a:pt x="29" y="21"/>
                    <a:pt x="32" y="22"/>
                    <a:pt x="34" y="24"/>
                  </a:cubicBezTo>
                  <a:cubicBezTo>
                    <a:pt x="35" y="27"/>
                    <a:pt x="34" y="31"/>
                    <a:pt x="32" y="32"/>
                  </a:cubicBezTo>
                  <a:close/>
                </a:path>
              </a:pathLst>
            </a:custGeom>
            <a:solidFill>
              <a:srgbClr val="AFDB0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50243" name="Freeform 6"/>
            <p:cNvSpPr>
              <a:spLocks noEditPoints="1"/>
            </p:cNvSpPr>
            <p:nvPr/>
          </p:nvSpPr>
          <p:spPr bwMode="auto">
            <a:xfrm>
              <a:off x="3805" y="2126"/>
              <a:ext cx="186" cy="186"/>
            </a:xfrm>
            <a:custGeom>
              <a:avLst/>
              <a:gdLst>
                <a:gd name="T0" fmla="*/ 12505 w 77"/>
                <a:gd name="T1" fmla="*/ 6979 h 77"/>
                <a:gd name="T2" fmla="*/ 10515 w 77"/>
                <a:gd name="T3" fmla="*/ 6979 h 77"/>
                <a:gd name="T4" fmla="*/ 12097 w 77"/>
                <a:gd name="T5" fmla="*/ 5754 h 77"/>
                <a:gd name="T6" fmla="*/ 13083 w 77"/>
                <a:gd name="T7" fmla="*/ 2213 h 77"/>
                <a:gd name="T8" fmla="*/ 9529 w 77"/>
                <a:gd name="T9" fmla="*/ 3198 h 77"/>
                <a:gd name="T10" fmla="*/ 8542 w 77"/>
                <a:gd name="T11" fmla="*/ 4761 h 77"/>
                <a:gd name="T12" fmla="*/ 8302 w 77"/>
                <a:gd name="T13" fmla="*/ 2790 h 77"/>
                <a:gd name="T14" fmla="*/ 5754 w 77"/>
                <a:gd name="T15" fmla="*/ 169 h 77"/>
                <a:gd name="T16" fmla="*/ 4761 w 77"/>
                <a:gd name="T17" fmla="*/ 3776 h 77"/>
                <a:gd name="T18" fmla="*/ 5585 w 77"/>
                <a:gd name="T19" fmla="*/ 5585 h 77"/>
                <a:gd name="T20" fmla="*/ 3776 w 77"/>
                <a:gd name="T21" fmla="*/ 4592 h 77"/>
                <a:gd name="T22" fmla="*/ 408 w 77"/>
                <a:gd name="T23" fmla="*/ 5754 h 77"/>
                <a:gd name="T24" fmla="*/ 2790 w 77"/>
                <a:gd name="T25" fmla="*/ 8302 h 77"/>
                <a:gd name="T26" fmla="*/ 4761 w 77"/>
                <a:gd name="T27" fmla="*/ 8302 h 77"/>
                <a:gd name="T28" fmla="*/ 3198 w 77"/>
                <a:gd name="T29" fmla="*/ 9529 h 77"/>
                <a:gd name="T30" fmla="*/ 2382 w 77"/>
                <a:gd name="T31" fmla="*/ 13083 h 77"/>
                <a:gd name="T32" fmla="*/ 5754 w 77"/>
                <a:gd name="T33" fmla="*/ 12097 h 77"/>
                <a:gd name="T34" fmla="*/ 6979 w 77"/>
                <a:gd name="T35" fmla="*/ 10515 h 77"/>
                <a:gd name="T36" fmla="*/ 6979 w 77"/>
                <a:gd name="T37" fmla="*/ 12505 h 77"/>
                <a:gd name="T38" fmla="*/ 9699 w 77"/>
                <a:gd name="T39" fmla="*/ 15124 h 77"/>
                <a:gd name="T40" fmla="*/ 10684 w 77"/>
                <a:gd name="T41" fmla="*/ 11501 h 77"/>
                <a:gd name="T42" fmla="*/ 9699 w 77"/>
                <a:gd name="T43" fmla="*/ 9699 h 77"/>
                <a:gd name="T44" fmla="*/ 11501 w 77"/>
                <a:gd name="T45" fmla="*/ 10684 h 77"/>
                <a:gd name="T46" fmla="*/ 15124 w 77"/>
                <a:gd name="T47" fmla="*/ 9699 h 77"/>
                <a:gd name="T48" fmla="*/ 12505 w 77"/>
                <a:gd name="T49" fmla="*/ 6979 h 77"/>
                <a:gd name="T50" fmla="*/ 8133 w 77"/>
                <a:gd name="T51" fmla="*/ 9121 h 77"/>
                <a:gd name="T52" fmla="*/ 6162 w 77"/>
                <a:gd name="T53" fmla="*/ 8133 h 77"/>
                <a:gd name="T54" fmla="*/ 7317 w 77"/>
                <a:gd name="T55" fmla="*/ 6162 h 77"/>
                <a:gd name="T56" fmla="*/ 9121 w 77"/>
                <a:gd name="T57" fmla="*/ 7317 h 77"/>
                <a:gd name="T58" fmla="*/ 8133 w 77"/>
                <a:gd name="T59" fmla="*/ 9121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77">
                  <a:moveTo>
                    <a:pt x="63" y="35"/>
                  </a:moveTo>
                  <a:cubicBezTo>
                    <a:pt x="60" y="34"/>
                    <a:pt x="56" y="34"/>
                    <a:pt x="53" y="35"/>
                  </a:cubicBezTo>
                  <a:cubicBezTo>
                    <a:pt x="56" y="33"/>
                    <a:pt x="59" y="32"/>
                    <a:pt x="61" y="29"/>
                  </a:cubicBezTo>
                  <a:cubicBezTo>
                    <a:pt x="69" y="22"/>
                    <a:pt x="70" y="15"/>
                    <a:pt x="66" y="11"/>
                  </a:cubicBezTo>
                  <a:cubicBezTo>
                    <a:pt x="62" y="8"/>
                    <a:pt x="55" y="8"/>
                    <a:pt x="48" y="16"/>
                  </a:cubicBezTo>
                  <a:cubicBezTo>
                    <a:pt x="46" y="18"/>
                    <a:pt x="44" y="21"/>
                    <a:pt x="43" y="24"/>
                  </a:cubicBezTo>
                  <a:cubicBezTo>
                    <a:pt x="43" y="21"/>
                    <a:pt x="43" y="17"/>
                    <a:pt x="42" y="14"/>
                  </a:cubicBezTo>
                  <a:cubicBezTo>
                    <a:pt x="39" y="4"/>
                    <a:pt x="34" y="0"/>
                    <a:pt x="29" y="1"/>
                  </a:cubicBezTo>
                  <a:cubicBezTo>
                    <a:pt x="24" y="3"/>
                    <a:pt x="21" y="9"/>
                    <a:pt x="24" y="19"/>
                  </a:cubicBezTo>
                  <a:cubicBezTo>
                    <a:pt x="24" y="22"/>
                    <a:pt x="26" y="25"/>
                    <a:pt x="28" y="28"/>
                  </a:cubicBezTo>
                  <a:cubicBezTo>
                    <a:pt x="25" y="26"/>
                    <a:pt x="22" y="24"/>
                    <a:pt x="19" y="23"/>
                  </a:cubicBezTo>
                  <a:cubicBezTo>
                    <a:pt x="9" y="21"/>
                    <a:pt x="3" y="24"/>
                    <a:pt x="2" y="29"/>
                  </a:cubicBezTo>
                  <a:cubicBezTo>
                    <a:pt x="0" y="34"/>
                    <a:pt x="4" y="39"/>
                    <a:pt x="14" y="42"/>
                  </a:cubicBezTo>
                  <a:cubicBezTo>
                    <a:pt x="17" y="43"/>
                    <a:pt x="21" y="43"/>
                    <a:pt x="24" y="42"/>
                  </a:cubicBezTo>
                  <a:cubicBezTo>
                    <a:pt x="21" y="44"/>
                    <a:pt x="18" y="46"/>
                    <a:pt x="16" y="48"/>
                  </a:cubicBezTo>
                  <a:cubicBezTo>
                    <a:pt x="8" y="55"/>
                    <a:pt x="8" y="62"/>
                    <a:pt x="12" y="66"/>
                  </a:cubicBezTo>
                  <a:cubicBezTo>
                    <a:pt x="15" y="69"/>
                    <a:pt x="22" y="69"/>
                    <a:pt x="29" y="61"/>
                  </a:cubicBezTo>
                  <a:cubicBezTo>
                    <a:pt x="32" y="59"/>
                    <a:pt x="33" y="56"/>
                    <a:pt x="35" y="53"/>
                  </a:cubicBezTo>
                  <a:cubicBezTo>
                    <a:pt x="34" y="56"/>
                    <a:pt x="34" y="60"/>
                    <a:pt x="35" y="63"/>
                  </a:cubicBezTo>
                  <a:cubicBezTo>
                    <a:pt x="38" y="73"/>
                    <a:pt x="43" y="77"/>
                    <a:pt x="49" y="76"/>
                  </a:cubicBezTo>
                  <a:cubicBezTo>
                    <a:pt x="54" y="74"/>
                    <a:pt x="57" y="68"/>
                    <a:pt x="54" y="58"/>
                  </a:cubicBezTo>
                  <a:cubicBezTo>
                    <a:pt x="53" y="55"/>
                    <a:pt x="51" y="52"/>
                    <a:pt x="49" y="49"/>
                  </a:cubicBezTo>
                  <a:cubicBezTo>
                    <a:pt x="52" y="51"/>
                    <a:pt x="55" y="53"/>
                    <a:pt x="58" y="54"/>
                  </a:cubicBezTo>
                  <a:cubicBezTo>
                    <a:pt x="68" y="56"/>
                    <a:pt x="74" y="54"/>
                    <a:pt x="76" y="49"/>
                  </a:cubicBezTo>
                  <a:cubicBezTo>
                    <a:pt x="77" y="43"/>
                    <a:pt x="73" y="38"/>
                    <a:pt x="63" y="35"/>
                  </a:cubicBezTo>
                  <a:close/>
                  <a:moveTo>
                    <a:pt x="41" y="46"/>
                  </a:moveTo>
                  <a:cubicBezTo>
                    <a:pt x="37" y="47"/>
                    <a:pt x="32" y="45"/>
                    <a:pt x="31" y="41"/>
                  </a:cubicBezTo>
                  <a:cubicBezTo>
                    <a:pt x="30" y="36"/>
                    <a:pt x="33" y="32"/>
                    <a:pt x="37" y="31"/>
                  </a:cubicBezTo>
                  <a:cubicBezTo>
                    <a:pt x="41" y="30"/>
                    <a:pt x="45" y="32"/>
                    <a:pt x="46" y="37"/>
                  </a:cubicBezTo>
                  <a:cubicBezTo>
                    <a:pt x="47" y="41"/>
                    <a:pt x="45" y="45"/>
                    <a:pt x="41" y="46"/>
                  </a:cubicBezTo>
                  <a:close/>
                </a:path>
              </a:pathLst>
            </a:custGeom>
            <a:solidFill>
              <a:srgbClr val="EC707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50244" name="Freeform 7"/>
            <p:cNvSpPr>
              <a:spLocks noEditPoints="1"/>
            </p:cNvSpPr>
            <p:nvPr/>
          </p:nvSpPr>
          <p:spPr bwMode="auto">
            <a:xfrm>
              <a:off x="3863" y="2008"/>
              <a:ext cx="99" cy="97"/>
            </a:xfrm>
            <a:custGeom>
              <a:avLst/>
              <a:gdLst>
                <a:gd name="T0" fmla="*/ 4757 w 41"/>
                <a:gd name="T1" fmla="*/ 1600 h 40"/>
                <a:gd name="T2" fmla="*/ 4180 w 41"/>
                <a:gd name="T3" fmla="*/ 2423 h 40"/>
                <a:gd name="T4" fmla="*/ 4180 w 41"/>
                <a:gd name="T5" fmla="*/ 1411 h 40"/>
                <a:gd name="T6" fmla="*/ 2547 w 41"/>
                <a:gd name="T7" fmla="*/ 170 h 40"/>
                <a:gd name="T8" fmla="*/ 2209 w 41"/>
                <a:gd name="T9" fmla="*/ 2253 h 40"/>
                <a:gd name="T10" fmla="*/ 2786 w 41"/>
                <a:gd name="T11" fmla="*/ 3012 h 40"/>
                <a:gd name="T12" fmla="*/ 1801 w 41"/>
                <a:gd name="T13" fmla="*/ 2840 h 40"/>
                <a:gd name="T14" fmla="*/ 0 w 41"/>
                <a:gd name="T15" fmla="*/ 3422 h 40"/>
                <a:gd name="T16" fmla="*/ 1562 w 41"/>
                <a:gd name="T17" fmla="*/ 4874 h 40"/>
                <a:gd name="T18" fmla="*/ 2547 w 41"/>
                <a:gd name="T19" fmla="*/ 4705 h 40"/>
                <a:gd name="T20" fmla="*/ 1801 w 41"/>
                <a:gd name="T21" fmla="*/ 5294 h 40"/>
                <a:gd name="T22" fmla="*/ 1562 w 41"/>
                <a:gd name="T23" fmla="*/ 7304 h 40"/>
                <a:gd name="T24" fmla="*/ 3364 w 41"/>
                <a:gd name="T25" fmla="*/ 6705 h 40"/>
                <a:gd name="T26" fmla="*/ 3772 w 41"/>
                <a:gd name="T27" fmla="*/ 5704 h 40"/>
                <a:gd name="T28" fmla="*/ 3941 w 41"/>
                <a:gd name="T29" fmla="*/ 6705 h 40"/>
                <a:gd name="T30" fmla="*/ 5573 w 41"/>
                <a:gd name="T31" fmla="*/ 7956 h 40"/>
                <a:gd name="T32" fmla="*/ 5911 w 41"/>
                <a:gd name="T33" fmla="*/ 5876 h 40"/>
                <a:gd name="T34" fmla="*/ 5334 w 41"/>
                <a:gd name="T35" fmla="*/ 5122 h 40"/>
                <a:gd name="T36" fmla="*/ 6319 w 41"/>
                <a:gd name="T37" fmla="*/ 5464 h 40"/>
                <a:gd name="T38" fmla="*/ 7954 w 41"/>
                <a:gd name="T39" fmla="*/ 4705 h 40"/>
                <a:gd name="T40" fmla="*/ 6558 w 41"/>
                <a:gd name="T41" fmla="*/ 3422 h 40"/>
                <a:gd name="T42" fmla="*/ 5573 w 41"/>
                <a:gd name="T43" fmla="*/ 3422 h 40"/>
                <a:gd name="T44" fmla="*/ 6319 w 41"/>
                <a:gd name="T45" fmla="*/ 2840 h 40"/>
                <a:gd name="T46" fmla="*/ 6558 w 41"/>
                <a:gd name="T47" fmla="*/ 829 h 40"/>
                <a:gd name="T48" fmla="*/ 4757 w 41"/>
                <a:gd name="T49" fmla="*/ 1600 h 40"/>
                <a:gd name="T50" fmla="*/ 4757 w 41"/>
                <a:gd name="T51" fmla="*/ 4292 h 40"/>
                <a:gd name="T52" fmla="*/ 3941 w 41"/>
                <a:gd name="T53" fmla="*/ 4874 h 40"/>
                <a:gd name="T54" fmla="*/ 3195 w 41"/>
                <a:gd name="T55" fmla="*/ 4123 h 40"/>
                <a:gd name="T56" fmla="*/ 4180 w 41"/>
                <a:gd name="T57" fmla="*/ 3281 h 40"/>
                <a:gd name="T58" fmla="*/ 4757 w 41"/>
                <a:gd name="T59" fmla="*/ 4292 h 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1" h="40">
                  <a:moveTo>
                    <a:pt x="24" y="8"/>
                  </a:moveTo>
                  <a:cubicBezTo>
                    <a:pt x="23" y="9"/>
                    <a:pt x="22" y="11"/>
                    <a:pt x="21" y="12"/>
                  </a:cubicBezTo>
                  <a:cubicBezTo>
                    <a:pt x="21" y="11"/>
                    <a:pt x="21" y="9"/>
                    <a:pt x="21" y="7"/>
                  </a:cubicBezTo>
                  <a:cubicBezTo>
                    <a:pt x="19" y="2"/>
                    <a:pt x="15" y="0"/>
                    <a:pt x="13" y="1"/>
                  </a:cubicBezTo>
                  <a:cubicBezTo>
                    <a:pt x="10" y="2"/>
                    <a:pt x="9" y="6"/>
                    <a:pt x="11" y="11"/>
                  </a:cubicBezTo>
                  <a:cubicBezTo>
                    <a:pt x="12" y="13"/>
                    <a:pt x="13" y="14"/>
                    <a:pt x="14" y="15"/>
                  </a:cubicBezTo>
                  <a:cubicBezTo>
                    <a:pt x="13" y="14"/>
                    <a:pt x="11" y="14"/>
                    <a:pt x="9" y="14"/>
                  </a:cubicBezTo>
                  <a:cubicBezTo>
                    <a:pt x="4" y="13"/>
                    <a:pt x="1" y="15"/>
                    <a:pt x="0" y="17"/>
                  </a:cubicBezTo>
                  <a:cubicBezTo>
                    <a:pt x="0" y="20"/>
                    <a:pt x="2" y="23"/>
                    <a:pt x="8" y="24"/>
                  </a:cubicBezTo>
                  <a:cubicBezTo>
                    <a:pt x="10" y="24"/>
                    <a:pt x="11" y="24"/>
                    <a:pt x="13" y="23"/>
                  </a:cubicBezTo>
                  <a:cubicBezTo>
                    <a:pt x="12" y="24"/>
                    <a:pt x="10" y="25"/>
                    <a:pt x="9" y="26"/>
                  </a:cubicBezTo>
                  <a:cubicBezTo>
                    <a:pt x="6" y="31"/>
                    <a:pt x="6" y="34"/>
                    <a:pt x="8" y="36"/>
                  </a:cubicBezTo>
                  <a:cubicBezTo>
                    <a:pt x="10" y="38"/>
                    <a:pt x="14" y="37"/>
                    <a:pt x="17" y="33"/>
                  </a:cubicBezTo>
                  <a:cubicBezTo>
                    <a:pt x="18" y="31"/>
                    <a:pt x="19" y="30"/>
                    <a:pt x="19" y="28"/>
                  </a:cubicBezTo>
                  <a:cubicBezTo>
                    <a:pt x="19" y="30"/>
                    <a:pt x="20" y="32"/>
                    <a:pt x="20" y="33"/>
                  </a:cubicBezTo>
                  <a:cubicBezTo>
                    <a:pt x="22" y="38"/>
                    <a:pt x="25" y="40"/>
                    <a:pt x="28" y="39"/>
                  </a:cubicBezTo>
                  <a:cubicBezTo>
                    <a:pt x="31" y="38"/>
                    <a:pt x="32" y="35"/>
                    <a:pt x="30" y="29"/>
                  </a:cubicBezTo>
                  <a:cubicBezTo>
                    <a:pt x="29" y="28"/>
                    <a:pt x="28" y="26"/>
                    <a:pt x="27" y="25"/>
                  </a:cubicBezTo>
                  <a:cubicBezTo>
                    <a:pt x="28" y="26"/>
                    <a:pt x="30" y="27"/>
                    <a:pt x="32" y="27"/>
                  </a:cubicBezTo>
                  <a:cubicBezTo>
                    <a:pt x="37" y="28"/>
                    <a:pt x="40" y="26"/>
                    <a:pt x="40" y="23"/>
                  </a:cubicBezTo>
                  <a:cubicBezTo>
                    <a:pt x="41" y="20"/>
                    <a:pt x="38" y="18"/>
                    <a:pt x="33" y="17"/>
                  </a:cubicBezTo>
                  <a:cubicBezTo>
                    <a:pt x="31" y="17"/>
                    <a:pt x="29" y="17"/>
                    <a:pt x="28" y="17"/>
                  </a:cubicBezTo>
                  <a:cubicBezTo>
                    <a:pt x="29" y="16"/>
                    <a:pt x="31" y="15"/>
                    <a:pt x="32" y="14"/>
                  </a:cubicBezTo>
                  <a:cubicBezTo>
                    <a:pt x="35" y="9"/>
                    <a:pt x="35" y="6"/>
                    <a:pt x="33" y="4"/>
                  </a:cubicBezTo>
                  <a:cubicBezTo>
                    <a:pt x="31" y="2"/>
                    <a:pt x="27" y="3"/>
                    <a:pt x="24" y="8"/>
                  </a:cubicBezTo>
                  <a:close/>
                  <a:moveTo>
                    <a:pt x="24" y="21"/>
                  </a:moveTo>
                  <a:cubicBezTo>
                    <a:pt x="24" y="23"/>
                    <a:pt x="22" y="25"/>
                    <a:pt x="20" y="24"/>
                  </a:cubicBezTo>
                  <a:cubicBezTo>
                    <a:pt x="18" y="24"/>
                    <a:pt x="16" y="22"/>
                    <a:pt x="16" y="20"/>
                  </a:cubicBezTo>
                  <a:cubicBezTo>
                    <a:pt x="17" y="17"/>
                    <a:pt x="19" y="16"/>
                    <a:pt x="21" y="16"/>
                  </a:cubicBezTo>
                  <a:cubicBezTo>
                    <a:pt x="23" y="16"/>
                    <a:pt x="25" y="19"/>
                    <a:pt x="24" y="21"/>
                  </a:cubicBezTo>
                  <a:close/>
                </a:path>
              </a:pathLst>
            </a:custGeom>
            <a:solidFill>
              <a:srgbClr val="FFF70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grpSp>
      <p:pic>
        <p:nvPicPr>
          <p:cNvPr id="50179" name="图片 45"/>
          <p:cNvPicPr>
            <a:picLocks noChangeAspect="1" noChangeArrowheads="1"/>
          </p:cNvPicPr>
          <p:nvPr/>
        </p:nvPicPr>
        <p:blipFill>
          <a:blip r:embed="rId4">
            <a:extLst>
              <a:ext uri="{28A0092B-C50C-407E-A947-70E740481C1C}">
                <a14:useLocalDpi xmlns:a14="http://schemas.microsoft.com/office/drawing/2010/main" val="0"/>
              </a:ext>
            </a:extLst>
          </a:blip>
          <a:srcRect l="64790" t="54898" r="26118" b="28683"/>
          <a:stretch>
            <a:fillRect/>
          </a:stretch>
        </p:blipFill>
        <p:spPr bwMode="auto">
          <a:xfrm>
            <a:off x="860425" y="1016000"/>
            <a:ext cx="325438"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0" name="sao 46"/>
          <p:cNvGrpSpPr>
            <a:grpSpLocks/>
          </p:cNvGrpSpPr>
          <p:nvPr/>
        </p:nvGrpSpPr>
        <p:grpSpPr bwMode="auto">
          <a:xfrm rot="2224307">
            <a:off x="379413" y="1165225"/>
            <a:ext cx="415925" cy="409575"/>
            <a:chOff x="10646778" y="4753862"/>
            <a:chExt cx="751521" cy="737702"/>
          </a:xfrm>
        </p:grpSpPr>
        <p:sp>
          <p:nvSpPr>
            <p:cNvPr id="13" name="五角星 2"/>
            <p:cNvSpPr/>
            <p:nvPr/>
          </p:nvSpPr>
          <p:spPr>
            <a:xfrm rot="20227648" flipH="1">
              <a:off x="10633591" y="4760205"/>
              <a:ext cx="748652" cy="729123"/>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50236" name="组合 48"/>
            <p:cNvGrpSpPr>
              <a:grpSpLocks/>
            </p:cNvGrpSpPr>
            <p:nvPr/>
          </p:nvGrpSpPr>
          <p:grpSpPr bwMode="auto">
            <a:xfrm>
              <a:off x="10646778" y="4762829"/>
              <a:ext cx="749726" cy="728735"/>
              <a:chOff x="11012539" y="4493889"/>
              <a:chExt cx="749726" cy="728735"/>
            </a:xfrm>
          </p:grpSpPr>
          <p:sp>
            <p:nvSpPr>
              <p:cNvPr id="15"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五角星 2"/>
              <p:cNvSpPr/>
              <p:nvPr/>
            </p:nvSpPr>
            <p:spPr>
              <a:xfrm rot="20424262">
                <a:off x="11019392" y="4652979"/>
                <a:ext cx="289709" cy="223026"/>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五角星 2"/>
              <p:cNvSpPr/>
              <p:nvPr/>
            </p:nvSpPr>
            <p:spPr>
              <a:xfrm rot="6997346">
                <a:off x="11546134" y="4905375"/>
                <a:ext cx="128668" cy="146287"/>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grpSp>
        <p:nvGrpSpPr>
          <p:cNvPr id="50181" name="组合 42"/>
          <p:cNvGrpSpPr>
            <a:grpSpLocks/>
          </p:cNvGrpSpPr>
          <p:nvPr/>
        </p:nvGrpSpPr>
        <p:grpSpPr bwMode="auto">
          <a:xfrm>
            <a:off x="0" y="4303713"/>
            <a:ext cx="4760913" cy="1697037"/>
            <a:chOff x="0" y="4595446"/>
            <a:chExt cx="6346925" cy="2262554"/>
          </a:xfrm>
        </p:grpSpPr>
        <p:sp>
          <p:nvSpPr>
            <p:cNvPr id="19" name="任意多边形 43"/>
            <p:cNvSpPr/>
            <p:nvPr/>
          </p:nvSpPr>
          <p:spPr>
            <a:xfrm>
              <a:off x="0" y="4610261"/>
              <a:ext cx="6302481" cy="2247739"/>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outerShdw blurRad="203200" dist="63500" dir="18900000" algn="bl"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任意多边形 44"/>
            <p:cNvSpPr/>
            <p:nvPr/>
          </p:nvSpPr>
          <p:spPr>
            <a:xfrm>
              <a:off x="0" y="4595446"/>
              <a:ext cx="6346925" cy="2262554"/>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50182" name="Group 4"/>
          <p:cNvGrpSpPr>
            <a:grpSpLocks noChangeAspect="1"/>
          </p:cNvGrpSpPr>
          <p:nvPr/>
        </p:nvGrpSpPr>
        <p:grpSpPr bwMode="auto">
          <a:xfrm>
            <a:off x="-338138" y="5357813"/>
            <a:ext cx="796926" cy="801687"/>
            <a:chOff x="3689" y="2008"/>
            <a:chExt cx="302" cy="304"/>
          </a:xfrm>
        </p:grpSpPr>
        <p:sp>
          <p:nvSpPr>
            <p:cNvPr id="50228" name="Freeform 5"/>
            <p:cNvSpPr>
              <a:spLocks noEditPoints="1"/>
            </p:cNvSpPr>
            <p:nvPr/>
          </p:nvSpPr>
          <p:spPr bwMode="auto">
            <a:xfrm>
              <a:off x="3689" y="2047"/>
              <a:ext cx="138" cy="130"/>
            </a:xfrm>
            <a:custGeom>
              <a:avLst/>
              <a:gdLst>
                <a:gd name="T0" fmla="*/ 9239 w 57"/>
                <a:gd name="T1" fmla="*/ 3895 h 54"/>
                <a:gd name="T2" fmla="*/ 7660 w 57"/>
                <a:gd name="T3" fmla="*/ 4295 h 54"/>
                <a:gd name="T4" fmla="*/ 8658 w 57"/>
                <a:gd name="T5" fmla="*/ 3154 h 54"/>
                <a:gd name="T6" fmla="*/ 8658 w 57"/>
                <a:gd name="T7" fmla="*/ 407 h 54"/>
                <a:gd name="T8" fmla="*/ 6261 w 57"/>
                <a:gd name="T9" fmla="*/ 1784 h 54"/>
                <a:gd name="T10" fmla="*/ 5803 w 57"/>
                <a:gd name="T11" fmla="*/ 3154 h 54"/>
                <a:gd name="T12" fmla="*/ 5251 w 57"/>
                <a:gd name="T13" fmla="*/ 1784 h 54"/>
                <a:gd name="T14" fmla="*/ 2825 w 57"/>
                <a:gd name="T15" fmla="*/ 407 h 54"/>
                <a:gd name="T16" fmla="*/ 2825 w 57"/>
                <a:gd name="T17" fmla="*/ 3154 h 54"/>
                <a:gd name="T18" fmla="*/ 3816 w 57"/>
                <a:gd name="T19" fmla="*/ 4295 h 54"/>
                <a:gd name="T20" fmla="*/ 2397 w 57"/>
                <a:gd name="T21" fmla="*/ 3895 h 54"/>
                <a:gd name="T22" fmla="*/ 0 w 57"/>
                <a:gd name="T23" fmla="*/ 5246 h 54"/>
                <a:gd name="T24" fmla="*/ 2397 w 57"/>
                <a:gd name="T25" fmla="*/ 6613 h 54"/>
                <a:gd name="T26" fmla="*/ 3816 w 57"/>
                <a:gd name="T27" fmla="*/ 6375 h 54"/>
                <a:gd name="T28" fmla="*/ 2825 w 57"/>
                <a:gd name="T29" fmla="*/ 7355 h 54"/>
                <a:gd name="T30" fmla="*/ 2825 w 57"/>
                <a:gd name="T31" fmla="*/ 10114 h 54"/>
                <a:gd name="T32" fmla="*/ 5251 w 57"/>
                <a:gd name="T33" fmla="*/ 8734 h 54"/>
                <a:gd name="T34" fmla="*/ 5803 w 57"/>
                <a:gd name="T35" fmla="*/ 7355 h 54"/>
                <a:gd name="T36" fmla="*/ 6261 w 57"/>
                <a:gd name="T37" fmla="*/ 8734 h 54"/>
                <a:gd name="T38" fmla="*/ 8658 w 57"/>
                <a:gd name="T39" fmla="*/ 10114 h 54"/>
                <a:gd name="T40" fmla="*/ 8658 w 57"/>
                <a:gd name="T41" fmla="*/ 7355 h 54"/>
                <a:gd name="T42" fmla="*/ 7660 w 57"/>
                <a:gd name="T43" fmla="*/ 6375 h 54"/>
                <a:gd name="T44" fmla="*/ 9239 w 57"/>
                <a:gd name="T45" fmla="*/ 6613 h 54"/>
                <a:gd name="T46" fmla="*/ 11483 w 57"/>
                <a:gd name="T47" fmla="*/ 5246 h 54"/>
                <a:gd name="T48" fmla="*/ 9239 w 57"/>
                <a:gd name="T49" fmla="*/ 3895 h 54"/>
                <a:gd name="T50" fmla="*/ 6384 w 57"/>
                <a:gd name="T51" fmla="*/ 6206 h 54"/>
                <a:gd name="T52" fmla="*/ 4813 w 57"/>
                <a:gd name="T53" fmla="*/ 5802 h 54"/>
                <a:gd name="T54" fmla="*/ 5251 w 57"/>
                <a:gd name="T55" fmla="*/ 4295 h 54"/>
                <a:gd name="T56" fmla="*/ 6839 w 57"/>
                <a:gd name="T57" fmla="*/ 4699 h 54"/>
                <a:gd name="T58" fmla="*/ 6384 w 57"/>
                <a:gd name="T59" fmla="*/ 6206 h 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7" h="54">
                  <a:moveTo>
                    <a:pt x="46" y="20"/>
                  </a:moveTo>
                  <a:cubicBezTo>
                    <a:pt x="43" y="20"/>
                    <a:pt x="41" y="21"/>
                    <a:pt x="38" y="22"/>
                  </a:cubicBezTo>
                  <a:cubicBezTo>
                    <a:pt x="40" y="20"/>
                    <a:pt x="42" y="18"/>
                    <a:pt x="43" y="16"/>
                  </a:cubicBezTo>
                  <a:cubicBezTo>
                    <a:pt x="47" y="9"/>
                    <a:pt x="46" y="4"/>
                    <a:pt x="43" y="2"/>
                  </a:cubicBezTo>
                  <a:cubicBezTo>
                    <a:pt x="40" y="0"/>
                    <a:pt x="35" y="2"/>
                    <a:pt x="31" y="9"/>
                  </a:cubicBezTo>
                  <a:cubicBezTo>
                    <a:pt x="30" y="11"/>
                    <a:pt x="29" y="14"/>
                    <a:pt x="29" y="16"/>
                  </a:cubicBezTo>
                  <a:cubicBezTo>
                    <a:pt x="28" y="14"/>
                    <a:pt x="28" y="11"/>
                    <a:pt x="26" y="9"/>
                  </a:cubicBezTo>
                  <a:cubicBezTo>
                    <a:pt x="22" y="2"/>
                    <a:pt x="18" y="0"/>
                    <a:pt x="14" y="2"/>
                  </a:cubicBezTo>
                  <a:cubicBezTo>
                    <a:pt x="11" y="4"/>
                    <a:pt x="10" y="9"/>
                    <a:pt x="14" y="16"/>
                  </a:cubicBezTo>
                  <a:cubicBezTo>
                    <a:pt x="15" y="18"/>
                    <a:pt x="17" y="20"/>
                    <a:pt x="19" y="22"/>
                  </a:cubicBezTo>
                  <a:cubicBezTo>
                    <a:pt x="17" y="21"/>
                    <a:pt x="14" y="20"/>
                    <a:pt x="12" y="20"/>
                  </a:cubicBezTo>
                  <a:cubicBezTo>
                    <a:pt x="4" y="20"/>
                    <a:pt x="0" y="23"/>
                    <a:pt x="0" y="27"/>
                  </a:cubicBezTo>
                  <a:cubicBezTo>
                    <a:pt x="0" y="31"/>
                    <a:pt x="4" y="34"/>
                    <a:pt x="12" y="34"/>
                  </a:cubicBezTo>
                  <a:cubicBezTo>
                    <a:pt x="14" y="34"/>
                    <a:pt x="17" y="34"/>
                    <a:pt x="19" y="33"/>
                  </a:cubicBezTo>
                  <a:cubicBezTo>
                    <a:pt x="17" y="34"/>
                    <a:pt x="15" y="36"/>
                    <a:pt x="14" y="38"/>
                  </a:cubicBezTo>
                  <a:cubicBezTo>
                    <a:pt x="10" y="45"/>
                    <a:pt x="11" y="50"/>
                    <a:pt x="14" y="52"/>
                  </a:cubicBezTo>
                  <a:cubicBezTo>
                    <a:pt x="18" y="54"/>
                    <a:pt x="22" y="52"/>
                    <a:pt x="26" y="45"/>
                  </a:cubicBezTo>
                  <a:cubicBezTo>
                    <a:pt x="28" y="43"/>
                    <a:pt x="28" y="41"/>
                    <a:pt x="29" y="38"/>
                  </a:cubicBezTo>
                  <a:cubicBezTo>
                    <a:pt x="29" y="41"/>
                    <a:pt x="30" y="43"/>
                    <a:pt x="31" y="45"/>
                  </a:cubicBezTo>
                  <a:cubicBezTo>
                    <a:pt x="35" y="52"/>
                    <a:pt x="40" y="54"/>
                    <a:pt x="43" y="52"/>
                  </a:cubicBezTo>
                  <a:cubicBezTo>
                    <a:pt x="46" y="50"/>
                    <a:pt x="47" y="45"/>
                    <a:pt x="43" y="38"/>
                  </a:cubicBezTo>
                  <a:cubicBezTo>
                    <a:pt x="42" y="36"/>
                    <a:pt x="40" y="34"/>
                    <a:pt x="38" y="33"/>
                  </a:cubicBezTo>
                  <a:cubicBezTo>
                    <a:pt x="41" y="34"/>
                    <a:pt x="43" y="34"/>
                    <a:pt x="46" y="34"/>
                  </a:cubicBezTo>
                  <a:cubicBezTo>
                    <a:pt x="53" y="34"/>
                    <a:pt x="57" y="31"/>
                    <a:pt x="57" y="27"/>
                  </a:cubicBezTo>
                  <a:cubicBezTo>
                    <a:pt x="57" y="23"/>
                    <a:pt x="53" y="20"/>
                    <a:pt x="46" y="20"/>
                  </a:cubicBezTo>
                  <a:close/>
                  <a:moveTo>
                    <a:pt x="32" y="32"/>
                  </a:moveTo>
                  <a:cubicBezTo>
                    <a:pt x="29" y="34"/>
                    <a:pt x="25" y="33"/>
                    <a:pt x="24" y="30"/>
                  </a:cubicBezTo>
                  <a:cubicBezTo>
                    <a:pt x="22" y="27"/>
                    <a:pt x="23" y="24"/>
                    <a:pt x="26" y="22"/>
                  </a:cubicBezTo>
                  <a:cubicBezTo>
                    <a:pt x="29" y="21"/>
                    <a:pt x="32" y="22"/>
                    <a:pt x="34" y="24"/>
                  </a:cubicBezTo>
                  <a:cubicBezTo>
                    <a:pt x="35" y="27"/>
                    <a:pt x="34" y="31"/>
                    <a:pt x="32" y="32"/>
                  </a:cubicBezTo>
                  <a:close/>
                </a:path>
              </a:pathLst>
            </a:custGeom>
            <a:solidFill>
              <a:srgbClr val="AFDB0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50229" name="Freeform 6"/>
            <p:cNvSpPr>
              <a:spLocks noEditPoints="1"/>
            </p:cNvSpPr>
            <p:nvPr/>
          </p:nvSpPr>
          <p:spPr bwMode="auto">
            <a:xfrm>
              <a:off x="3805" y="2126"/>
              <a:ext cx="186" cy="186"/>
            </a:xfrm>
            <a:custGeom>
              <a:avLst/>
              <a:gdLst>
                <a:gd name="T0" fmla="*/ 12505 w 77"/>
                <a:gd name="T1" fmla="*/ 6979 h 77"/>
                <a:gd name="T2" fmla="*/ 10515 w 77"/>
                <a:gd name="T3" fmla="*/ 6979 h 77"/>
                <a:gd name="T4" fmla="*/ 12097 w 77"/>
                <a:gd name="T5" fmla="*/ 5754 h 77"/>
                <a:gd name="T6" fmla="*/ 13083 w 77"/>
                <a:gd name="T7" fmla="*/ 2213 h 77"/>
                <a:gd name="T8" fmla="*/ 9529 w 77"/>
                <a:gd name="T9" fmla="*/ 3198 h 77"/>
                <a:gd name="T10" fmla="*/ 8542 w 77"/>
                <a:gd name="T11" fmla="*/ 4761 h 77"/>
                <a:gd name="T12" fmla="*/ 8302 w 77"/>
                <a:gd name="T13" fmla="*/ 2790 h 77"/>
                <a:gd name="T14" fmla="*/ 5754 w 77"/>
                <a:gd name="T15" fmla="*/ 169 h 77"/>
                <a:gd name="T16" fmla="*/ 4761 w 77"/>
                <a:gd name="T17" fmla="*/ 3776 h 77"/>
                <a:gd name="T18" fmla="*/ 5585 w 77"/>
                <a:gd name="T19" fmla="*/ 5585 h 77"/>
                <a:gd name="T20" fmla="*/ 3776 w 77"/>
                <a:gd name="T21" fmla="*/ 4592 h 77"/>
                <a:gd name="T22" fmla="*/ 408 w 77"/>
                <a:gd name="T23" fmla="*/ 5754 h 77"/>
                <a:gd name="T24" fmla="*/ 2790 w 77"/>
                <a:gd name="T25" fmla="*/ 8302 h 77"/>
                <a:gd name="T26" fmla="*/ 4761 w 77"/>
                <a:gd name="T27" fmla="*/ 8302 h 77"/>
                <a:gd name="T28" fmla="*/ 3198 w 77"/>
                <a:gd name="T29" fmla="*/ 9529 h 77"/>
                <a:gd name="T30" fmla="*/ 2382 w 77"/>
                <a:gd name="T31" fmla="*/ 13083 h 77"/>
                <a:gd name="T32" fmla="*/ 5754 w 77"/>
                <a:gd name="T33" fmla="*/ 12097 h 77"/>
                <a:gd name="T34" fmla="*/ 6979 w 77"/>
                <a:gd name="T35" fmla="*/ 10515 h 77"/>
                <a:gd name="T36" fmla="*/ 6979 w 77"/>
                <a:gd name="T37" fmla="*/ 12505 h 77"/>
                <a:gd name="T38" fmla="*/ 9699 w 77"/>
                <a:gd name="T39" fmla="*/ 15124 h 77"/>
                <a:gd name="T40" fmla="*/ 10684 w 77"/>
                <a:gd name="T41" fmla="*/ 11501 h 77"/>
                <a:gd name="T42" fmla="*/ 9699 w 77"/>
                <a:gd name="T43" fmla="*/ 9699 h 77"/>
                <a:gd name="T44" fmla="*/ 11501 w 77"/>
                <a:gd name="T45" fmla="*/ 10684 h 77"/>
                <a:gd name="T46" fmla="*/ 15124 w 77"/>
                <a:gd name="T47" fmla="*/ 9699 h 77"/>
                <a:gd name="T48" fmla="*/ 12505 w 77"/>
                <a:gd name="T49" fmla="*/ 6979 h 77"/>
                <a:gd name="T50" fmla="*/ 8133 w 77"/>
                <a:gd name="T51" fmla="*/ 9121 h 77"/>
                <a:gd name="T52" fmla="*/ 6162 w 77"/>
                <a:gd name="T53" fmla="*/ 8133 h 77"/>
                <a:gd name="T54" fmla="*/ 7317 w 77"/>
                <a:gd name="T55" fmla="*/ 6162 h 77"/>
                <a:gd name="T56" fmla="*/ 9121 w 77"/>
                <a:gd name="T57" fmla="*/ 7317 h 77"/>
                <a:gd name="T58" fmla="*/ 8133 w 77"/>
                <a:gd name="T59" fmla="*/ 9121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77">
                  <a:moveTo>
                    <a:pt x="63" y="35"/>
                  </a:moveTo>
                  <a:cubicBezTo>
                    <a:pt x="60" y="34"/>
                    <a:pt x="56" y="34"/>
                    <a:pt x="53" y="35"/>
                  </a:cubicBezTo>
                  <a:cubicBezTo>
                    <a:pt x="56" y="33"/>
                    <a:pt x="59" y="32"/>
                    <a:pt x="61" y="29"/>
                  </a:cubicBezTo>
                  <a:cubicBezTo>
                    <a:pt x="69" y="22"/>
                    <a:pt x="70" y="15"/>
                    <a:pt x="66" y="11"/>
                  </a:cubicBezTo>
                  <a:cubicBezTo>
                    <a:pt x="62" y="8"/>
                    <a:pt x="55" y="8"/>
                    <a:pt x="48" y="16"/>
                  </a:cubicBezTo>
                  <a:cubicBezTo>
                    <a:pt x="46" y="18"/>
                    <a:pt x="44" y="21"/>
                    <a:pt x="43" y="24"/>
                  </a:cubicBezTo>
                  <a:cubicBezTo>
                    <a:pt x="43" y="21"/>
                    <a:pt x="43" y="17"/>
                    <a:pt x="42" y="14"/>
                  </a:cubicBezTo>
                  <a:cubicBezTo>
                    <a:pt x="39" y="4"/>
                    <a:pt x="34" y="0"/>
                    <a:pt x="29" y="1"/>
                  </a:cubicBezTo>
                  <a:cubicBezTo>
                    <a:pt x="24" y="3"/>
                    <a:pt x="21" y="9"/>
                    <a:pt x="24" y="19"/>
                  </a:cubicBezTo>
                  <a:cubicBezTo>
                    <a:pt x="24" y="22"/>
                    <a:pt x="26" y="25"/>
                    <a:pt x="28" y="28"/>
                  </a:cubicBezTo>
                  <a:cubicBezTo>
                    <a:pt x="25" y="26"/>
                    <a:pt x="22" y="24"/>
                    <a:pt x="19" y="23"/>
                  </a:cubicBezTo>
                  <a:cubicBezTo>
                    <a:pt x="9" y="21"/>
                    <a:pt x="3" y="24"/>
                    <a:pt x="2" y="29"/>
                  </a:cubicBezTo>
                  <a:cubicBezTo>
                    <a:pt x="0" y="34"/>
                    <a:pt x="4" y="39"/>
                    <a:pt x="14" y="42"/>
                  </a:cubicBezTo>
                  <a:cubicBezTo>
                    <a:pt x="17" y="43"/>
                    <a:pt x="21" y="43"/>
                    <a:pt x="24" y="42"/>
                  </a:cubicBezTo>
                  <a:cubicBezTo>
                    <a:pt x="21" y="44"/>
                    <a:pt x="18" y="46"/>
                    <a:pt x="16" y="48"/>
                  </a:cubicBezTo>
                  <a:cubicBezTo>
                    <a:pt x="8" y="55"/>
                    <a:pt x="8" y="62"/>
                    <a:pt x="12" y="66"/>
                  </a:cubicBezTo>
                  <a:cubicBezTo>
                    <a:pt x="15" y="69"/>
                    <a:pt x="22" y="69"/>
                    <a:pt x="29" y="61"/>
                  </a:cubicBezTo>
                  <a:cubicBezTo>
                    <a:pt x="32" y="59"/>
                    <a:pt x="33" y="56"/>
                    <a:pt x="35" y="53"/>
                  </a:cubicBezTo>
                  <a:cubicBezTo>
                    <a:pt x="34" y="56"/>
                    <a:pt x="34" y="60"/>
                    <a:pt x="35" y="63"/>
                  </a:cubicBezTo>
                  <a:cubicBezTo>
                    <a:pt x="38" y="73"/>
                    <a:pt x="43" y="77"/>
                    <a:pt x="49" y="76"/>
                  </a:cubicBezTo>
                  <a:cubicBezTo>
                    <a:pt x="54" y="74"/>
                    <a:pt x="57" y="68"/>
                    <a:pt x="54" y="58"/>
                  </a:cubicBezTo>
                  <a:cubicBezTo>
                    <a:pt x="53" y="55"/>
                    <a:pt x="51" y="52"/>
                    <a:pt x="49" y="49"/>
                  </a:cubicBezTo>
                  <a:cubicBezTo>
                    <a:pt x="52" y="51"/>
                    <a:pt x="55" y="53"/>
                    <a:pt x="58" y="54"/>
                  </a:cubicBezTo>
                  <a:cubicBezTo>
                    <a:pt x="68" y="56"/>
                    <a:pt x="74" y="54"/>
                    <a:pt x="76" y="49"/>
                  </a:cubicBezTo>
                  <a:cubicBezTo>
                    <a:pt x="77" y="43"/>
                    <a:pt x="73" y="38"/>
                    <a:pt x="63" y="35"/>
                  </a:cubicBezTo>
                  <a:close/>
                  <a:moveTo>
                    <a:pt x="41" y="46"/>
                  </a:moveTo>
                  <a:cubicBezTo>
                    <a:pt x="37" y="47"/>
                    <a:pt x="32" y="45"/>
                    <a:pt x="31" y="41"/>
                  </a:cubicBezTo>
                  <a:cubicBezTo>
                    <a:pt x="30" y="36"/>
                    <a:pt x="33" y="32"/>
                    <a:pt x="37" y="31"/>
                  </a:cubicBezTo>
                  <a:cubicBezTo>
                    <a:pt x="41" y="30"/>
                    <a:pt x="45" y="32"/>
                    <a:pt x="46" y="37"/>
                  </a:cubicBezTo>
                  <a:cubicBezTo>
                    <a:pt x="47" y="41"/>
                    <a:pt x="45" y="45"/>
                    <a:pt x="41" y="46"/>
                  </a:cubicBezTo>
                  <a:close/>
                </a:path>
              </a:pathLst>
            </a:custGeom>
            <a:solidFill>
              <a:srgbClr val="EC707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sp>
          <p:nvSpPr>
            <p:cNvPr id="50230" name="Freeform 7"/>
            <p:cNvSpPr>
              <a:spLocks noEditPoints="1"/>
            </p:cNvSpPr>
            <p:nvPr/>
          </p:nvSpPr>
          <p:spPr bwMode="auto">
            <a:xfrm>
              <a:off x="3863" y="2008"/>
              <a:ext cx="99" cy="97"/>
            </a:xfrm>
            <a:custGeom>
              <a:avLst/>
              <a:gdLst>
                <a:gd name="T0" fmla="*/ 4757 w 41"/>
                <a:gd name="T1" fmla="*/ 1600 h 40"/>
                <a:gd name="T2" fmla="*/ 4180 w 41"/>
                <a:gd name="T3" fmla="*/ 2423 h 40"/>
                <a:gd name="T4" fmla="*/ 4180 w 41"/>
                <a:gd name="T5" fmla="*/ 1411 h 40"/>
                <a:gd name="T6" fmla="*/ 2547 w 41"/>
                <a:gd name="T7" fmla="*/ 170 h 40"/>
                <a:gd name="T8" fmla="*/ 2209 w 41"/>
                <a:gd name="T9" fmla="*/ 2253 h 40"/>
                <a:gd name="T10" fmla="*/ 2786 w 41"/>
                <a:gd name="T11" fmla="*/ 3012 h 40"/>
                <a:gd name="T12" fmla="*/ 1801 w 41"/>
                <a:gd name="T13" fmla="*/ 2840 h 40"/>
                <a:gd name="T14" fmla="*/ 0 w 41"/>
                <a:gd name="T15" fmla="*/ 3422 h 40"/>
                <a:gd name="T16" fmla="*/ 1562 w 41"/>
                <a:gd name="T17" fmla="*/ 4874 h 40"/>
                <a:gd name="T18" fmla="*/ 2547 w 41"/>
                <a:gd name="T19" fmla="*/ 4705 h 40"/>
                <a:gd name="T20" fmla="*/ 1801 w 41"/>
                <a:gd name="T21" fmla="*/ 5294 h 40"/>
                <a:gd name="T22" fmla="*/ 1562 w 41"/>
                <a:gd name="T23" fmla="*/ 7304 h 40"/>
                <a:gd name="T24" fmla="*/ 3364 w 41"/>
                <a:gd name="T25" fmla="*/ 6705 h 40"/>
                <a:gd name="T26" fmla="*/ 3772 w 41"/>
                <a:gd name="T27" fmla="*/ 5704 h 40"/>
                <a:gd name="T28" fmla="*/ 3941 w 41"/>
                <a:gd name="T29" fmla="*/ 6705 h 40"/>
                <a:gd name="T30" fmla="*/ 5573 w 41"/>
                <a:gd name="T31" fmla="*/ 7956 h 40"/>
                <a:gd name="T32" fmla="*/ 5911 w 41"/>
                <a:gd name="T33" fmla="*/ 5876 h 40"/>
                <a:gd name="T34" fmla="*/ 5334 w 41"/>
                <a:gd name="T35" fmla="*/ 5122 h 40"/>
                <a:gd name="T36" fmla="*/ 6319 w 41"/>
                <a:gd name="T37" fmla="*/ 5464 h 40"/>
                <a:gd name="T38" fmla="*/ 7954 w 41"/>
                <a:gd name="T39" fmla="*/ 4705 h 40"/>
                <a:gd name="T40" fmla="*/ 6558 w 41"/>
                <a:gd name="T41" fmla="*/ 3422 h 40"/>
                <a:gd name="T42" fmla="*/ 5573 w 41"/>
                <a:gd name="T43" fmla="*/ 3422 h 40"/>
                <a:gd name="T44" fmla="*/ 6319 w 41"/>
                <a:gd name="T45" fmla="*/ 2840 h 40"/>
                <a:gd name="T46" fmla="*/ 6558 w 41"/>
                <a:gd name="T47" fmla="*/ 829 h 40"/>
                <a:gd name="T48" fmla="*/ 4757 w 41"/>
                <a:gd name="T49" fmla="*/ 1600 h 40"/>
                <a:gd name="T50" fmla="*/ 4757 w 41"/>
                <a:gd name="T51" fmla="*/ 4292 h 40"/>
                <a:gd name="T52" fmla="*/ 3941 w 41"/>
                <a:gd name="T53" fmla="*/ 4874 h 40"/>
                <a:gd name="T54" fmla="*/ 3195 w 41"/>
                <a:gd name="T55" fmla="*/ 4123 h 40"/>
                <a:gd name="T56" fmla="*/ 4180 w 41"/>
                <a:gd name="T57" fmla="*/ 3281 h 40"/>
                <a:gd name="T58" fmla="*/ 4757 w 41"/>
                <a:gd name="T59" fmla="*/ 4292 h 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1" h="40">
                  <a:moveTo>
                    <a:pt x="24" y="8"/>
                  </a:moveTo>
                  <a:cubicBezTo>
                    <a:pt x="23" y="9"/>
                    <a:pt x="22" y="11"/>
                    <a:pt x="21" y="12"/>
                  </a:cubicBezTo>
                  <a:cubicBezTo>
                    <a:pt x="21" y="11"/>
                    <a:pt x="21" y="9"/>
                    <a:pt x="21" y="7"/>
                  </a:cubicBezTo>
                  <a:cubicBezTo>
                    <a:pt x="19" y="2"/>
                    <a:pt x="15" y="0"/>
                    <a:pt x="13" y="1"/>
                  </a:cubicBezTo>
                  <a:cubicBezTo>
                    <a:pt x="10" y="2"/>
                    <a:pt x="9" y="6"/>
                    <a:pt x="11" y="11"/>
                  </a:cubicBezTo>
                  <a:cubicBezTo>
                    <a:pt x="12" y="13"/>
                    <a:pt x="13" y="14"/>
                    <a:pt x="14" y="15"/>
                  </a:cubicBezTo>
                  <a:cubicBezTo>
                    <a:pt x="13" y="14"/>
                    <a:pt x="11" y="14"/>
                    <a:pt x="9" y="14"/>
                  </a:cubicBezTo>
                  <a:cubicBezTo>
                    <a:pt x="4" y="13"/>
                    <a:pt x="1" y="15"/>
                    <a:pt x="0" y="17"/>
                  </a:cubicBezTo>
                  <a:cubicBezTo>
                    <a:pt x="0" y="20"/>
                    <a:pt x="2" y="23"/>
                    <a:pt x="8" y="24"/>
                  </a:cubicBezTo>
                  <a:cubicBezTo>
                    <a:pt x="10" y="24"/>
                    <a:pt x="11" y="24"/>
                    <a:pt x="13" y="23"/>
                  </a:cubicBezTo>
                  <a:cubicBezTo>
                    <a:pt x="12" y="24"/>
                    <a:pt x="10" y="25"/>
                    <a:pt x="9" y="26"/>
                  </a:cubicBezTo>
                  <a:cubicBezTo>
                    <a:pt x="6" y="31"/>
                    <a:pt x="6" y="34"/>
                    <a:pt x="8" y="36"/>
                  </a:cubicBezTo>
                  <a:cubicBezTo>
                    <a:pt x="10" y="38"/>
                    <a:pt x="14" y="37"/>
                    <a:pt x="17" y="33"/>
                  </a:cubicBezTo>
                  <a:cubicBezTo>
                    <a:pt x="18" y="31"/>
                    <a:pt x="19" y="30"/>
                    <a:pt x="19" y="28"/>
                  </a:cubicBezTo>
                  <a:cubicBezTo>
                    <a:pt x="19" y="30"/>
                    <a:pt x="20" y="32"/>
                    <a:pt x="20" y="33"/>
                  </a:cubicBezTo>
                  <a:cubicBezTo>
                    <a:pt x="22" y="38"/>
                    <a:pt x="25" y="40"/>
                    <a:pt x="28" y="39"/>
                  </a:cubicBezTo>
                  <a:cubicBezTo>
                    <a:pt x="31" y="38"/>
                    <a:pt x="32" y="35"/>
                    <a:pt x="30" y="29"/>
                  </a:cubicBezTo>
                  <a:cubicBezTo>
                    <a:pt x="29" y="28"/>
                    <a:pt x="28" y="26"/>
                    <a:pt x="27" y="25"/>
                  </a:cubicBezTo>
                  <a:cubicBezTo>
                    <a:pt x="28" y="26"/>
                    <a:pt x="30" y="27"/>
                    <a:pt x="32" y="27"/>
                  </a:cubicBezTo>
                  <a:cubicBezTo>
                    <a:pt x="37" y="28"/>
                    <a:pt x="40" y="26"/>
                    <a:pt x="40" y="23"/>
                  </a:cubicBezTo>
                  <a:cubicBezTo>
                    <a:pt x="41" y="20"/>
                    <a:pt x="38" y="18"/>
                    <a:pt x="33" y="17"/>
                  </a:cubicBezTo>
                  <a:cubicBezTo>
                    <a:pt x="31" y="17"/>
                    <a:pt x="29" y="17"/>
                    <a:pt x="28" y="17"/>
                  </a:cubicBezTo>
                  <a:cubicBezTo>
                    <a:pt x="29" y="16"/>
                    <a:pt x="31" y="15"/>
                    <a:pt x="32" y="14"/>
                  </a:cubicBezTo>
                  <a:cubicBezTo>
                    <a:pt x="35" y="9"/>
                    <a:pt x="35" y="6"/>
                    <a:pt x="33" y="4"/>
                  </a:cubicBezTo>
                  <a:cubicBezTo>
                    <a:pt x="31" y="2"/>
                    <a:pt x="27" y="3"/>
                    <a:pt x="24" y="8"/>
                  </a:cubicBezTo>
                  <a:close/>
                  <a:moveTo>
                    <a:pt x="24" y="21"/>
                  </a:moveTo>
                  <a:cubicBezTo>
                    <a:pt x="24" y="23"/>
                    <a:pt x="22" y="25"/>
                    <a:pt x="20" y="24"/>
                  </a:cubicBezTo>
                  <a:cubicBezTo>
                    <a:pt x="18" y="24"/>
                    <a:pt x="16" y="22"/>
                    <a:pt x="16" y="20"/>
                  </a:cubicBezTo>
                  <a:cubicBezTo>
                    <a:pt x="17" y="17"/>
                    <a:pt x="19" y="16"/>
                    <a:pt x="21" y="16"/>
                  </a:cubicBezTo>
                  <a:cubicBezTo>
                    <a:pt x="23" y="16"/>
                    <a:pt x="25" y="19"/>
                    <a:pt x="24" y="21"/>
                  </a:cubicBezTo>
                  <a:close/>
                </a:path>
              </a:pathLst>
            </a:custGeom>
            <a:solidFill>
              <a:srgbClr val="FFF70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US"/>
            </a:p>
          </p:txBody>
        </p:sp>
      </p:grpSp>
      <p:pic>
        <p:nvPicPr>
          <p:cNvPr id="50183" name="图片 45"/>
          <p:cNvPicPr>
            <a:picLocks noChangeAspect="1" noChangeArrowheads="1"/>
          </p:cNvPicPr>
          <p:nvPr/>
        </p:nvPicPr>
        <p:blipFill>
          <a:blip r:embed="rId4">
            <a:extLst>
              <a:ext uri="{28A0092B-C50C-407E-A947-70E740481C1C}">
                <a14:useLocalDpi xmlns:a14="http://schemas.microsoft.com/office/drawing/2010/main" val="0"/>
              </a:ext>
            </a:extLst>
          </a:blip>
          <a:srcRect l="64790" t="54898" r="26118" b="28683"/>
          <a:stretch>
            <a:fillRect/>
          </a:stretch>
        </p:blipFill>
        <p:spPr bwMode="auto">
          <a:xfrm>
            <a:off x="8334375" y="3871913"/>
            <a:ext cx="32543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4" name="sao 46"/>
          <p:cNvGrpSpPr>
            <a:grpSpLocks/>
          </p:cNvGrpSpPr>
          <p:nvPr/>
        </p:nvGrpSpPr>
        <p:grpSpPr bwMode="auto">
          <a:xfrm rot="2224307">
            <a:off x="8404225" y="4351338"/>
            <a:ext cx="415925" cy="407987"/>
            <a:chOff x="10646778" y="4753862"/>
            <a:chExt cx="751521" cy="737702"/>
          </a:xfrm>
        </p:grpSpPr>
        <p:sp>
          <p:nvSpPr>
            <p:cNvPr id="27" name="五角星 2"/>
            <p:cNvSpPr/>
            <p:nvPr/>
          </p:nvSpPr>
          <p:spPr>
            <a:xfrm rot="20227648" flipH="1">
              <a:off x="10650780" y="4754426"/>
              <a:ext cx="748654" cy="72909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50222" name="组合 48"/>
            <p:cNvGrpSpPr>
              <a:grpSpLocks/>
            </p:cNvGrpSpPr>
            <p:nvPr/>
          </p:nvGrpSpPr>
          <p:grpSpPr bwMode="auto">
            <a:xfrm>
              <a:off x="10646778" y="4762829"/>
              <a:ext cx="749726" cy="728735"/>
              <a:chOff x="11012539" y="4493889"/>
              <a:chExt cx="749726" cy="728735"/>
            </a:xfrm>
          </p:grpSpPr>
          <p:sp>
            <p:nvSpPr>
              <p:cNvPr id="2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五角星 2"/>
              <p:cNvSpPr/>
              <p:nvPr/>
            </p:nvSpPr>
            <p:spPr>
              <a:xfrm rot="20424262">
                <a:off x="11029412" y="4646420"/>
                <a:ext cx="289707" cy="223894"/>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五角星 2"/>
              <p:cNvSpPr/>
              <p:nvPr/>
            </p:nvSpPr>
            <p:spPr>
              <a:xfrm rot="6997346">
                <a:off x="11553563" y="4887460"/>
                <a:ext cx="129171" cy="146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grpSp>
        <p:nvGrpSpPr>
          <p:cNvPr id="50185" name="mây tự tạo 77"/>
          <p:cNvGrpSpPr>
            <a:grpSpLocks/>
          </p:cNvGrpSpPr>
          <p:nvPr/>
        </p:nvGrpSpPr>
        <p:grpSpPr bwMode="auto">
          <a:xfrm flipH="1">
            <a:off x="7407275" y="4935538"/>
            <a:ext cx="1671638" cy="1049337"/>
            <a:chOff x="594424" y="1153191"/>
            <a:chExt cx="2605976" cy="1634460"/>
          </a:xfrm>
        </p:grpSpPr>
        <p:sp>
          <p:nvSpPr>
            <p:cNvPr id="58" name="任意多边形 78"/>
            <p:cNvSpPr/>
            <p:nvPr/>
          </p:nvSpPr>
          <p:spPr>
            <a:xfrm>
              <a:off x="616698" y="1175445"/>
              <a:ext cx="2583702" cy="161220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9" name="任意多边形 79"/>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50186" name="Nhóm 1"/>
          <p:cNvGrpSpPr>
            <a:grpSpLocks/>
          </p:cNvGrpSpPr>
          <p:nvPr/>
        </p:nvGrpSpPr>
        <p:grpSpPr bwMode="auto">
          <a:xfrm>
            <a:off x="1336675" y="1962150"/>
            <a:ext cx="6423025" cy="2932113"/>
            <a:chOff x="1327150" y="2152650"/>
            <a:chExt cx="6423025" cy="2932113"/>
          </a:xfrm>
        </p:grpSpPr>
        <p:grpSp>
          <p:nvGrpSpPr>
            <p:cNvPr id="50212" name="Google Shape;1933;p41"/>
            <p:cNvGrpSpPr>
              <a:grpSpLocks/>
            </p:cNvGrpSpPr>
            <p:nvPr/>
          </p:nvGrpSpPr>
          <p:grpSpPr bwMode="auto">
            <a:xfrm>
              <a:off x="1327150" y="2270125"/>
              <a:ext cx="6423025" cy="2814638"/>
              <a:chOff x="1453903" y="1165075"/>
              <a:chExt cx="6253425" cy="2814287"/>
            </a:xfrm>
          </p:grpSpPr>
          <p:sp>
            <p:nvSpPr>
              <p:cNvPr id="64" name="Google Shape;1934;p41"/>
              <p:cNvSpPr/>
              <p:nvPr/>
            </p:nvSpPr>
            <p:spPr>
              <a:xfrm>
                <a:off x="1529637" y="1241265"/>
                <a:ext cx="6177691" cy="2738097"/>
              </a:xfrm>
              <a:prstGeom prst="roundRect">
                <a:avLst>
                  <a:gd name="adj" fmla="val 11620"/>
                </a:avLst>
              </a:prstGeom>
              <a:solidFill>
                <a:srgbClr val="119B9B"/>
              </a:solidFill>
              <a:ln w="19050" cap="flat" cmpd="sng">
                <a:solidFill>
                  <a:srgbClr val="000000"/>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kern="0">
                  <a:solidFill>
                    <a:sysClr val="windowText" lastClr="000000"/>
                  </a:solidFill>
                  <a:latin typeface="Arial"/>
                  <a:cs typeface="Arial"/>
                  <a:sym typeface="Arial"/>
                </a:endParaRPr>
              </a:p>
            </p:txBody>
          </p:sp>
          <p:sp>
            <p:nvSpPr>
              <p:cNvPr id="65" name="Google Shape;1935;p41"/>
              <p:cNvSpPr/>
              <p:nvPr/>
            </p:nvSpPr>
            <p:spPr>
              <a:xfrm>
                <a:off x="1453903" y="1165075"/>
                <a:ext cx="6177692" cy="2738097"/>
              </a:xfrm>
              <a:prstGeom prst="roundRect">
                <a:avLst>
                  <a:gd name="adj" fmla="val 11620"/>
                </a:avLst>
              </a:prstGeom>
              <a:solidFill>
                <a:srgbClr val="FFE8DE"/>
              </a:solidFill>
              <a:ln w="19050" cap="flat" cmpd="sng">
                <a:solidFill>
                  <a:srgbClr val="000000"/>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kern="0">
                  <a:solidFill>
                    <a:sysClr val="windowText" lastClr="000000"/>
                  </a:solidFill>
                  <a:latin typeface="Arial"/>
                  <a:cs typeface="Arial"/>
                  <a:sym typeface="Arial"/>
                </a:endParaRPr>
              </a:p>
            </p:txBody>
          </p:sp>
        </p:grpSp>
        <p:sp>
          <p:nvSpPr>
            <p:cNvPr id="66" name="Google Shape;2777;p73"/>
            <p:cNvSpPr txBox="1">
              <a:spLocks/>
            </p:cNvSpPr>
            <p:nvPr/>
          </p:nvSpPr>
          <p:spPr>
            <a:xfrm>
              <a:off x="1909763" y="2152650"/>
              <a:ext cx="5461000" cy="1225550"/>
            </a:xfrm>
            <a:prstGeom prst="rect">
              <a:avLst/>
            </a:prstGeom>
            <a:noFill/>
            <a:ln>
              <a:noFill/>
            </a:ln>
          </p:spPr>
          <p:txBody>
            <a:bodyPr spcFirstLastPara="1" lIns="91425" tIns="91425" rIns="91425" bIns="91425" anchor="ct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2800"/>
                <a:buFont typeface="Raleway"/>
                <a:buNone/>
                <a:defRPr sz="1500" b="1" i="0" u="none" strike="noStrike" cap="none">
                  <a:solidFill>
                    <a:schemeClr val="lt2"/>
                  </a:solidFill>
                  <a:latin typeface="Josefin Sans"/>
                  <a:ea typeface="Josefin Sans"/>
                  <a:cs typeface="Josefin Sans"/>
                  <a:sym typeface="Josefin Sans"/>
                </a:defRPr>
              </a:lvl1pPr>
              <a:lvl2pPr marL="914400" marR="0" lvl="1" indent="-317500" algn="ctr" rtl="0">
                <a:lnSpc>
                  <a:spcPct val="100000"/>
                </a:lnSpc>
                <a:spcBef>
                  <a:spcPts val="0"/>
                </a:spcBef>
                <a:spcAft>
                  <a:spcPts val="0"/>
                </a:spcAft>
                <a:buClr>
                  <a:schemeClr val="lt2"/>
                </a:buClr>
                <a:buSzPts val="2800"/>
                <a:buFont typeface="Raleway"/>
                <a:buNone/>
                <a:defRPr sz="2800" b="0" i="0" u="none" strike="noStrike" cap="none">
                  <a:solidFill>
                    <a:schemeClr val="lt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lt2"/>
                </a:buClr>
                <a:buSzPts val="2800"/>
                <a:buFont typeface="Raleway"/>
                <a:buNone/>
                <a:defRPr sz="2800" b="0" i="0" u="none" strike="noStrike" cap="none">
                  <a:solidFill>
                    <a:schemeClr val="lt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lt2"/>
                </a:buClr>
                <a:buSzPts val="2800"/>
                <a:buFont typeface="Raleway"/>
                <a:buNone/>
                <a:defRPr sz="2800" b="0" i="0" u="none" strike="noStrike" cap="none">
                  <a:solidFill>
                    <a:schemeClr val="lt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lt2"/>
                </a:buClr>
                <a:buSzPts val="2800"/>
                <a:buFont typeface="Raleway"/>
                <a:buNone/>
                <a:defRPr sz="2800" b="0" i="0" u="none" strike="noStrike" cap="none">
                  <a:solidFill>
                    <a:schemeClr val="lt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lt2"/>
                </a:buClr>
                <a:buSzPts val="2800"/>
                <a:buFont typeface="Raleway"/>
                <a:buNone/>
                <a:defRPr sz="2800" b="0" i="0" u="none" strike="noStrike" cap="none">
                  <a:solidFill>
                    <a:schemeClr val="lt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lt2"/>
                </a:buClr>
                <a:buSzPts val="2800"/>
                <a:buFont typeface="Raleway"/>
                <a:buNone/>
                <a:defRPr sz="2800" b="0" i="0" u="none" strike="noStrike" cap="none">
                  <a:solidFill>
                    <a:schemeClr val="lt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lt2"/>
                </a:buClr>
                <a:buSzPts val="2800"/>
                <a:buFont typeface="Raleway"/>
                <a:buNone/>
                <a:defRPr sz="2800" b="0" i="0" u="none" strike="noStrike" cap="none">
                  <a:solidFill>
                    <a:schemeClr val="lt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lt2"/>
                </a:buClr>
                <a:buSzPts val="2800"/>
                <a:buFont typeface="Raleway"/>
                <a:buNone/>
                <a:defRPr sz="2800" b="0" i="0" u="none" strike="noStrike" cap="none">
                  <a:solidFill>
                    <a:schemeClr val="lt2"/>
                  </a:solidFill>
                  <a:latin typeface="Raleway"/>
                  <a:ea typeface="Raleway"/>
                  <a:cs typeface="Raleway"/>
                  <a:sym typeface="Raleway"/>
                </a:defRPr>
              </a:lvl9pPr>
            </a:lstStyle>
            <a:p>
              <a:pPr marL="0" indent="0" eaLnBrk="1" fontAlgn="auto" hangingPunct="1">
                <a:buClr>
                  <a:srgbClr val="000000"/>
                </a:buClr>
                <a:buSzPts val="1100"/>
                <a:defRPr/>
              </a:pPr>
              <a:endParaRPr lang="en-US" sz="2400" kern="0" dirty="0">
                <a:solidFill>
                  <a:srgbClr val="119B9B"/>
                </a:solidFill>
              </a:endParaRPr>
            </a:p>
          </p:txBody>
        </p:sp>
        <p:sp>
          <p:nvSpPr>
            <p:cNvPr id="50214" name="WordArt 7"/>
            <p:cNvSpPr>
              <a:spLocks noChangeArrowheads="1" noChangeShapeType="1" noTextEdit="1"/>
            </p:cNvSpPr>
            <p:nvPr/>
          </p:nvSpPr>
          <p:spPr bwMode="auto">
            <a:xfrm>
              <a:off x="1436688" y="2851150"/>
              <a:ext cx="6242050" cy="2173288"/>
            </a:xfrm>
            <a:prstGeom prst="rect">
              <a:avLst/>
            </a:prstGeom>
          </p:spPr>
          <p:txBody>
            <a:bodyPr wrap="none" fromWordArt="1">
              <a:prstTxWarp prst="textPlain">
                <a:avLst>
                  <a:gd name="adj" fmla="val 50477"/>
                </a:avLst>
              </a:prstTxWarp>
            </a:bodyPr>
            <a:lstStyle/>
            <a:p>
              <a:pPr algn="ctr"/>
              <a:r>
                <a:rPr lang="en-US" sz="3600" b="1" kern="10">
                  <a:ln w="9525">
                    <a:solidFill>
                      <a:srgbClr val="FFFF00"/>
                    </a:solidFill>
                    <a:round/>
                    <a:headEnd/>
                    <a:tailEnd/>
                  </a:ln>
                  <a:solidFill>
                    <a:srgbClr val="C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HỌC KẾT THÚC</a:t>
              </a:r>
            </a:p>
            <a:p>
              <a:pPr algn="ctr"/>
              <a:r>
                <a:rPr lang="en-US" sz="3600" b="1" kern="10">
                  <a:ln w="9525">
                    <a:solidFill>
                      <a:srgbClr val="FFFF00"/>
                    </a:solidFill>
                    <a:round/>
                    <a:headEnd/>
                    <a:tailEnd/>
                  </a:ln>
                  <a:solidFill>
                    <a:srgbClr val="C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CHÚC CÁC EM HỌC TỐT </a:t>
              </a:r>
            </a:p>
            <a:p>
              <a:pPr algn="ctr"/>
              <a:endParaRPr lang="en-US" sz="3600" b="1" kern="10">
                <a:ln w="9525">
                  <a:solidFill>
                    <a:srgbClr val="FFFF00"/>
                  </a:solidFill>
                  <a:round/>
                  <a:headEnd/>
                  <a:tailEnd/>
                </a:ln>
                <a:solidFill>
                  <a:srgbClr val="C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grpSp>
        <p:nvGrpSpPr>
          <p:cNvPr id="50187" name="group bút 52"/>
          <p:cNvGrpSpPr>
            <a:grpSpLocks/>
          </p:cNvGrpSpPr>
          <p:nvPr/>
        </p:nvGrpSpPr>
        <p:grpSpPr bwMode="auto">
          <a:xfrm>
            <a:off x="7551738" y="4302125"/>
            <a:ext cx="860425" cy="1111250"/>
            <a:chOff x="0" y="0"/>
            <a:chExt cx="3604899" cy="4899660"/>
          </a:xfrm>
        </p:grpSpPr>
        <p:grpSp>
          <p:nvGrpSpPr>
            <p:cNvPr id="50188" name="组合 53"/>
            <p:cNvGrpSpPr>
              <a:grpSpLocks/>
            </p:cNvGrpSpPr>
            <p:nvPr/>
          </p:nvGrpSpPr>
          <p:grpSpPr bwMode="auto">
            <a:xfrm>
              <a:off x="0" y="0"/>
              <a:ext cx="1007745" cy="4896486"/>
              <a:chOff x="0" y="0"/>
              <a:chExt cx="1008112" cy="4752528"/>
            </a:xfrm>
          </p:grpSpPr>
          <p:sp>
            <p:nvSpPr>
              <p:cNvPr id="50" name="矩形 70"/>
              <p:cNvSpPr/>
              <p:nvPr/>
            </p:nvSpPr>
            <p:spPr>
              <a:xfrm>
                <a:off x="0" y="1005472"/>
                <a:ext cx="405863" cy="3315339"/>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51" name="矩形 71"/>
              <p:cNvSpPr/>
              <p:nvPr/>
            </p:nvSpPr>
            <p:spPr>
              <a:xfrm>
                <a:off x="326020" y="1005472"/>
                <a:ext cx="645394" cy="3315339"/>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52" name="矩形 72"/>
              <p:cNvSpPr/>
              <p:nvPr/>
            </p:nvSpPr>
            <p:spPr>
              <a:xfrm>
                <a:off x="725232" y="1005472"/>
                <a:ext cx="286103" cy="331533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53" name="梯形 73"/>
              <p:cNvSpPr/>
              <p:nvPr/>
            </p:nvSpPr>
            <p:spPr>
              <a:xfrm>
                <a:off x="0" y="434799"/>
                <a:ext cx="1011335" cy="570673"/>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54" name="等腰三角形 74"/>
              <p:cNvSpPr/>
              <p:nvPr/>
            </p:nvSpPr>
            <p:spPr>
              <a:xfrm>
                <a:off x="286099" y="0"/>
                <a:ext cx="439132" cy="434799"/>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55" name="矩形 75"/>
              <p:cNvSpPr/>
              <p:nvPr/>
            </p:nvSpPr>
            <p:spPr>
              <a:xfrm>
                <a:off x="0" y="4320811"/>
                <a:ext cx="1011335" cy="217399"/>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56" name="同侧圆角矩形 76"/>
              <p:cNvSpPr/>
              <p:nvPr/>
            </p:nvSpPr>
            <p:spPr>
              <a:xfrm flipV="1">
                <a:off x="0" y="4538210"/>
                <a:ext cx="1011335" cy="217399"/>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grpSp>
        <p:grpSp>
          <p:nvGrpSpPr>
            <p:cNvPr id="50189" name="组合 54"/>
            <p:cNvGrpSpPr>
              <a:grpSpLocks/>
            </p:cNvGrpSpPr>
            <p:nvPr/>
          </p:nvGrpSpPr>
          <p:grpSpPr bwMode="auto">
            <a:xfrm>
              <a:off x="1162050" y="1371600"/>
              <a:ext cx="1007745" cy="3528060"/>
              <a:chOff x="1152128" y="1368152"/>
              <a:chExt cx="1008112" cy="4752528"/>
            </a:xfrm>
          </p:grpSpPr>
          <p:sp>
            <p:nvSpPr>
              <p:cNvPr id="43" name="矩形 63"/>
              <p:cNvSpPr/>
              <p:nvPr/>
            </p:nvSpPr>
            <p:spPr>
              <a:xfrm>
                <a:off x="1154018" y="2377447"/>
                <a:ext cx="286103" cy="330950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44" name="矩形 64"/>
              <p:cNvSpPr/>
              <p:nvPr/>
            </p:nvSpPr>
            <p:spPr>
              <a:xfrm>
                <a:off x="1360279" y="2377447"/>
                <a:ext cx="512319" cy="3309508"/>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45" name="矩形 65"/>
              <p:cNvSpPr/>
              <p:nvPr/>
            </p:nvSpPr>
            <p:spPr>
              <a:xfrm>
                <a:off x="1872598" y="2377447"/>
                <a:ext cx="286103" cy="330950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46" name="梯形 66"/>
              <p:cNvSpPr/>
              <p:nvPr/>
            </p:nvSpPr>
            <p:spPr>
              <a:xfrm>
                <a:off x="1154018" y="1802287"/>
                <a:ext cx="1004684" cy="575160"/>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47" name="等腰三角形 67"/>
              <p:cNvSpPr/>
              <p:nvPr/>
            </p:nvSpPr>
            <p:spPr>
              <a:xfrm>
                <a:off x="1440122" y="1368562"/>
                <a:ext cx="432477" cy="433725"/>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48" name="矩形 68"/>
              <p:cNvSpPr/>
              <p:nvPr/>
            </p:nvSpPr>
            <p:spPr>
              <a:xfrm>
                <a:off x="1154018" y="5686955"/>
                <a:ext cx="1004684" cy="216866"/>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49" name="同侧圆角矩形 69"/>
              <p:cNvSpPr/>
              <p:nvPr/>
            </p:nvSpPr>
            <p:spPr>
              <a:xfrm flipV="1">
                <a:off x="1154018" y="5903820"/>
                <a:ext cx="1004684" cy="216860"/>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grpSp>
        <p:grpSp>
          <p:nvGrpSpPr>
            <p:cNvPr id="50190" name="组合 55"/>
            <p:cNvGrpSpPr>
              <a:grpSpLocks/>
            </p:cNvGrpSpPr>
            <p:nvPr/>
          </p:nvGrpSpPr>
          <p:grpSpPr bwMode="auto">
            <a:xfrm>
              <a:off x="2381253" y="152400"/>
              <a:ext cx="1223646" cy="4738370"/>
              <a:chOff x="2376264" y="157967"/>
              <a:chExt cx="1008112" cy="4964224"/>
            </a:xfrm>
          </p:grpSpPr>
          <p:sp>
            <p:nvSpPr>
              <p:cNvPr id="36" name="矩形 56"/>
              <p:cNvSpPr/>
              <p:nvPr/>
            </p:nvSpPr>
            <p:spPr>
              <a:xfrm>
                <a:off x="2376133" y="1376932"/>
                <a:ext cx="290416" cy="3314582"/>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37" name="矩形 57"/>
              <p:cNvSpPr/>
              <p:nvPr/>
            </p:nvSpPr>
            <p:spPr>
              <a:xfrm>
                <a:off x="2666549" y="1376932"/>
                <a:ext cx="531521" cy="3314582"/>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38" name="矩形 58"/>
              <p:cNvSpPr/>
              <p:nvPr/>
            </p:nvSpPr>
            <p:spPr>
              <a:xfrm>
                <a:off x="3093956" y="1376932"/>
                <a:ext cx="290420" cy="3314582"/>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39" name="梯形 59"/>
              <p:cNvSpPr/>
              <p:nvPr/>
            </p:nvSpPr>
            <p:spPr>
              <a:xfrm>
                <a:off x="2376133" y="672950"/>
                <a:ext cx="1008243" cy="703982"/>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40" name="等腰三角形 60"/>
              <p:cNvSpPr/>
              <p:nvPr/>
            </p:nvSpPr>
            <p:spPr>
              <a:xfrm>
                <a:off x="2639153" y="159630"/>
                <a:ext cx="471244" cy="527987"/>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41" name="矩形 61"/>
              <p:cNvSpPr/>
              <p:nvPr/>
            </p:nvSpPr>
            <p:spPr>
              <a:xfrm>
                <a:off x="2376133" y="4691515"/>
                <a:ext cx="1008243" cy="21999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sp>
            <p:nvSpPr>
              <p:cNvPr id="42" name="同侧圆角矩形 62"/>
              <p:cNvSpPr/>
              <p:nvPr/>
            </p:nvSpPr>
            <p:spPr>
              <a:xfrm flipV="1">
                <a:off x="2376133" y="4911509"/>
                <a:ext cx="1008243" cy="21266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zh-CN" altLang="en-US"/>
              </a:p>
            </p:txBody>
          </p:sp>
        </p:gr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579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图片 71696" descr="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90738"/>
            <a:ext cx="9142413"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7" name="Nhóm 1"/>
          <p:cNvGrpSpPr>
            <a:grpSpLocks/>
          </p:cNvGrpSpPr>
          <p:nvPr/>
        </p:nvGrpSpPr>
        <p:grpSpPr bwMode="auto">
          <a:xfrm>
            <a:off x="430213" y="217488"/>
            <a:ext cx="4141787" cy="2389187"/>
            <a:chOff x="533400" y="1447800"/>
            <a:chExt cx="4141992" cy="2389610"/>
          </a:xfrm>
        </p:grpSpPr>
        <p:pic>
          <p:nvPicPr>
            <p:cNvPr id="26630" name="图片 71695" desc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447800"/>
              <a:ext cx="4141992" cy="238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 Box 7"/>
            <p:cNvSpPr txBox="1">
              <a:spLocks noChangeArrowheads="1"/>
            </p:cNvSpPr>
            <p:nvPr/>
          </p:nvSpPr>
          <p:spPr bwMode="auto">
            <a:xfrm>
              <a:off x="878517" y="2389610"/>
              <a:ext cx="3581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vi-VN" altLang="vi-VN" sz="3600" b="1">
                  <a:solidFill>
                    <a:srgbClr val="0070C0"/>
                  </a:solidFill>
                  <a:latin typeface="Times New Roman" panose="02020603050405020304" pitchFamily="18" charset="0"/>
                </a:rPr>
                <a:t>KHỞI ĐỘNG</a:t>
              </a:r>
              <a:endParaRPr lang="en-US" altLang="vi-VN" sz="3600" b="1">
                <a:solidFill>
                  <a:srgbClr val="0070C0"/>
                </a:solidFill>
                <a:latin typeface="Times New Roman" panose="02020603050405020304" pitchFamily="18" charset="0"/>
              </a:endParaRPr>
            </a:p>
          </p:txBody>
        </p:sp>
      </p:grpSp>
      <p:sp>
        <p:nvSpPr>
          <p:cNvPr id="26628" name="Hộp Văn bản 19"/>
          <p:cNvSpPr txBox="1">
            <a:spLocks noChangeArrowheads="1"/>
          </p:cNvSpPr>
          <p:nvPr/>
        </p:nvSpPr>
        <p:spPr bwMode="auto">
          <a:xfrm>
            <a:off x="2498725" y="2960688"/>
            <a:ext cx="61722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lnSpc>
                <a:spcPct val="100000"/>
              </a:lnSpc>
              <a:spcBef>
                <a:spcPct val="0"/>
              </a:spcBef>
              <a:buFontTx/>
              <a:buNone/>
            </a:pPr>
            <a:r>
              <a:rPr lang="en-US" altLang="vi-VN" sz="2400" dirty="0" err="1">
                <a:solidFill>
                  <a:srgbClr val="0070C0"/>
                </a:solidFill>
                <a:latin typeface="Times New Roman" panose="02020603050405020304" pitchFamily="18" charset="0"/>
                <a:cs typeface="Times New Roman" panose="02020603050405020304" pitchFamily="18" charset="0"/>
              </a:rPr>
              <a:t>Lớp</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bạn</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Lan</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đang</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có</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dự</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định</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đi</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tham</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quan</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một</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số</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địa</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điểm</a:t>
            </a:r>
            <a:r>
              <a:rPr lang="en-US" altLang="vi-VN" sz="2400" dirty="0">
                <a:solidFill>
                  <a:srgbClr val="0070C0"/>
                </a:solidFill>
                <a:latin typeface="Times New Roman" panose="02020603050405020304" pitchFamily="18" charset="0"/>
                <a:cs typeface="Times New Roman" panose="02020603050405020304" pitchFamily="18" charset="0"/>
              </a:rPr>
              <a:t> ở </a:t>
            </a:r>
            <a:r>
              <a:rPr lang="en-US" altLang="vi-VN" sz="2400" dirty="0" err="1">
                <a:solidFill>
                  <a:srgbClr val="0070C0"/>
                </a:solidFill>
                <a:latin typeface="Times New Roman" panose="02020603050405020304" pitchFamily="18" charset="0"/>
                <a:cs typeface="Times New Roman" panose="02020603050405020304" pitchFamily="18" charset="0"/>
              </a:rPr>
              <a:t>Quận</a:t>
            </a:r>
            <a:r>
              <a:rPr lang="en-US" altLang="vi-VN" sz="2400" dirty="0">
                <a:solidFill>
                  <a:srgbClr val="0070C0"/>
                </a:solidFill>
                <a:latin typeface="Times New Roman" panose="02020603050405020304" pitchFamily="18" charset="0"/>
                <a:cs typeface="Times New Roman" panose="02020603050405020304" pitchFamily="18" charset="0"/>
              </a:rPr>
              <a:t> 1 (</a:t>
            </a:r>
            <a:r>
              <a:rPr lang="en-US" altLang="vi-VN" sz="2400" dirty="0" err="1">
                <a:solidFill>
                  <a:srgbClr val="0070C0"/>
                </a:solidFill>
                <a:latin typeface="Times New Roman" panose="02020603050405020304" pitchFamily="18" charset="0"/>
                <a:cs typeface="Times New Roman" panose="02020603050405020304" pitchFamily="18" charset="0"/>
              </a:rPr>
              <a:t>Thành</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phố</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Hồ</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Chí</a:t>
            </a:r>
            <a:r>
              <a:rPr lang="en-US" altLang="vi-VN" sz="2400" dirty="0">
                <a:solidFill>
                  <a:srgbClr val="0070C0"/>
                </a:solidFill>
                <a:latin typeface="Times New Roman" panose="02020603050405020304" pitchFamily="18" charset="0"/>
                <a:cs typeface="Times New Roman" panose="02020603050405020304" pitchFamily="18" charset="0"/>
              </a:rPr>
              <a:t> Minh). </a:t>
            </a:r>
            <a:r>
              <a:rPr lang="en-US" altLang="vi-VN" sz="2400" dirty="0" err="1">
                <a:solidFill>
                  <a:srgbClr val="0070C0"/>
                </a:solidFill>
                <a:latin typeface="Times New Roman" panose="02020603050405020304" pitchFamily="18" charset="0"/>
                <a:cs typeface="Times New Roman" panose="02020603050405020304" pitchFamily="18" charset="0"/>
              </a:rPr>
              <a:t>Địa</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điểm</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xuất</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phát</a:t>
            </a:r>
            <a:r>
              <a:rPr lang="en-US" altLang="vi-VN" sz="2400" dirty="0">
                <a:solidFill>
                  <a:srgbClr val="0070C0"/>
                </a:solidFill>
                <a:latin typeface="Times New Roman" panose="02020603050405020304" pitchFamily="18" charset="0"/>
                <a:cs typeface="Times New Roman" panose="02020603050405020304" pitchFamily="18" charset="0"/>
              </a:rPr>
              <a:t> </a:t>
            </a:r>
            <a:r>
              <a:rPr lang="vi-VN" altLang="vi-VN" sz="2400" dirty="0">
                <a:solidFill>
                  <a:srgbClr val="0070C0"/>
                </a:solidFill>
                <a:latin typeface="Times New Roman" panose="02020603050405020304" pitchFamily="18" charset="0"/>
                <a:cs typeface="Times New Roman" panose="02020603050405020304" pitchFamily="18" charset="0"/>
              </a:rPr>
              <a:t>từ</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Trường</a:t>
            </a:r>
            <a:r>
              <a:rPr lang="en-US" altLang="vi-VN" sz="2400" dirty="0">
                <a:solidFill>
                  <a:srgbClr val="0070C0"/>
                </a:solidFill>
                <a:latin typeface="Times New Roman" panose="02020603050405020304" pitchFamily="18" charset="0"/>
                <a:cs typeface="Times New Roman" panose="02020603050405020304" pitchFamily="18" charset="0"/>
              </a:rPr>
              <a:t> THCS …….,</a:t>
            </a:r>
            <a:r>
              <a:rPr lang="en-US" altLang="vi-VN" sz="2400" dirty="0" err="1">
                <a:solidFill>
                  <a:srgbClr val="0070C0"/>
                </a:solidFill>
                <a:latin typeface="Times New Roman" panose="02020603050405020304" pitchFamily="18" charset="0"/>
                <a:cs typeface="Times New Roman" panose="02020603050405020304" pitchFamily="18" charset="0"/>
              </a:rPr>
              <a:t>Quận</a:t>
            </a:r>
            <a:r>
              <a:rPr lang="en-US" altLang="vi-VN" sz="2400" dirty="0">
                <a:solidFill>
                  <a:srgbClr val="0070C0"/>
                </a:solidFill>
                <a:latin typeface="Times New Roman" panose="02020603050405020304" pitchFamily="18" charset="0"/>
                <a:cs typeface="Times New Roman" panose="02020603050405020304" pitchFamily="18" charset="0"/>
              </a:rPr>
              <a:t> 12. </a:t>
            </a:r>
            <a:r>
              <a:rPr lang="en-US" altLang="vi-VN" sz="2400" dirty="0" err="1">
                <a:solidFill>
                  <a:srgbClr val="0070C0"/>
                </a:solidFill>
                <a:latin typeface="Times New Roman" panose="02020603050405020304" pitchFamily="18" charset="0"/>
                <a:cs typeface="Times New Roman" panose="02020603050405020304" pitchFamily="18" charset="0"/>
              </a:rPr>
              <a:t>Lớp</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bạn</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Lan</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đang</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loay</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hoay</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không</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biết</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đường</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đi</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như</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thế</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nào</a:t>
            </a:r>
            <a:r>
              <a:rPr lang="en-US" altLang="vi-VN" sz="2400" dirty="0">
                <a:solidFill>
                  <a:srgbClr val="0070C0"/>
                </a:solidFill>
                <a:latin typeface="Times New Roman" panose="02020603050405020304" pitchFamily="18" charset="0"/>
                <a:cs typeface="Times New Roman" panose="02020603050405020304" pitchFamily="18" charset="0"/>
              </a:rPr>
              <a:t>! Theo </a:t>
            </a:r>
            <a:r>
              <a:rPr lang="en-US" altLang="vi-VN" sz="2400" dirty="0" err="1">
                <a:solidFill>
                  <a:srgbClr val="0070C0"/>
                </a:solidFill>
                <a:latin typeface="Times New Roman" panose="02020603050405020304" pitchFamily="18" charset="0"/>
                <a:cs typeface="Times New Roman" panose="02020603050405020304" pitchFamily="18" charset="0"/>
              </a:rPr>
              <a:t>em</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lớp</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của</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bạn</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smtClean="0">
                <a:solidFill>
                  <a:srgbClr val="0070C0"/>
                </a:solidFill>
                <a:latin typeface="Times New Roman" panose="02020603050405020304" pitchFamily="18" charset="0"/>
                <a:cs typeface="Times New Roman" panose="02020603050405020304" pitchFamily="18" charset="0"/>
              </a:rPr>
              <a:t>Lan</a:t>
            </a:r>
            <a:r>
              <a:rPr lang="en-US" altLang="vi-VN" sz="2400" dirty="0" smtClean="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có</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thể</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sử</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dụng</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phương</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tiện</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gì</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để</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tìm</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được</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đường</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đi</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đến</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đến</a:t>
            </a:r>
            <a:r>
              <a:rPr lang="en-US" altLang="vi-VN" sz="2400" dirty="0">
                <a:solidFill>
                  <a:srgbClr val="0070C0"/>
                </a:solidFill>
                <a:latin typeface="Times New Roman" panose="02020603050405020304" pitchFamily="18" charset="0"/>
                <a:cs typeface="Times New Roman" panose="02020603050405020304" pitchFamily="18" charset="0"/>
              </a:rPr>
              <a:t> </a:t>
            </a:r>
            <a:r>
              <a:rPr lang="en-US" altLang="vi-VN" sz="2400" dirty="0" err="1">
                <a:solidFill>
                  <a:srgbClr val="0070C0"/>
                </a:solidFill>
                <a:latin typeface="Times New Roman" panose="02020603050405020304" pitchFamily="18" charset="0"/>
                <a:cs typeface="Times New Roman" panose="02020603050405020304" pitchFamily="18" charset="0"/>
              </a:rPr>
              <a:t>Quận</a:t>
            </a:r>
            <a:r>
              <a:rPr lang="en-US" altLang="vi-VN" sz="2400" dirty="0">
                <a:solidFill>
                  <a:srgbClr val="0070C0"/>
                </a:solidFill>
                <a:latin typeface="Times New Roman" panose="02020603050405020304" pitchFamily="18" charset="0"/>
                <a:cs typeface="Times New Roman" panose="02020603050405020304" pitchFamily="18" charset="0"/>
              </a:rPr>
              <a:t> 1?</a:t>
            </a:r>
          </a:p>
        </p:txBody>
      </p:sp>
      <p:pic>
        <p:nvPicPr>
          <p:cNvPr id="5" name="Hình ảnh 4"/>
          <p:cNvPicPr>
            <a:picLocks noChangeAspect="1"/>
          </p:cNvPicPr>
          <p:nvPr/>
        </p:nvPicPr>
        <p:blipFill>
          <a:blip r:embed="rId7"/>
          <a:stretch>
            <a:fillRect/>
          </a:stretch>
        </p:blipFill>
        <p:spPr>
          <a:xfrm>
            <a:off x="5791200" y="1223861"/>
            <a:ext cx="1320800" cy="1181100"/>
          </a:xfrm>
          <a:prstGeom prst="rect">
            <a:avLst/>
          </a:prstGeom>
          <a:ln>
            <a:noFill/>
          </a:ln>
          <a:effectLst>
            <a:softEdge rad="112500"/>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spd="slow" advTm="30638">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2"/>
          <p:cNvSpPr txBox="1">
            <a:spLocks noChangeArrowheads="1"/>
          </p:cNvSpPr>
          <p:nvPr/>
        </p:nvSpPr>
        <p:spPr bwMode="auto">
          <a:xfrm>
            <a:off x="457200" y="24130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vi-VN" sz="2400" b="1">
                <a:solidFill>
                  <a:srgbClr val="FF0000"/>
                </a:solidFill>
                <a:latin typeface="Times New Roman" panose="02020603050405020304" pitchFamily="18" charset="0"/>
                <a:cs typeface="Times New Roman" panose="02020603050405020304" pitchFamily="18" charset="0"/>
              </a:rPr>
              <a:t>I. </a:t>
            </a:r>
            <a:r>
              <a:rPr lang="vi-VN" altLang="vi-VN" sz="2400" b="1">
                <a:solidFill>
                  <a:srgbClr val="FF0000"/>
                </a:solidFill>
                <a:latin typeface="Times New Roman" panose="02020603050405020304" pitchFamily="18" charset="0"/>
                <a:cs typeface="Times New Roman" panose="02020603050405020304" pitchFamily="18" charset="0"/>
              </a:rPr>
              <a:t>PHƯƠNG HƯỚNG TRÊN BẢN ĐỒ:</a:t>
            </a:r>
            <a:endParaRPr lang="en-US" altLang="vi-VN" sz="2400" b="1">
              <a:solidFill>
                <a:srgbClr val="FF0000"/>
              </a:solidFill>
              <a:latin typeface="Times New Roman" panose="02020603050405020304" pitchFamily="18" charset="0"/>
              <a:cs typeface="Times New Roman" panose="02020603050405020304" pitchFamily="18" charset="0"/>
            </a:endParaRPr>
          </a:p>
        </p:txBody>
      </p:sp>
      <p:pic>
        <p:nvPicPr>
          <p:cNvPr id="28675"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66800"/>
            <a:ext cx="45720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6" name="Nhóm 13"/>
          <p:cNvGrpSpPr>
            <a:grpSpLocks/>
          </p:cNvGrpSpPr>
          <p:nvPr/>
        </p:nvGrpSpPr>
        <p:grpSpPr bwMode="auto">
          <a:xfrm>
            <a:off x="5105400" y="1709738"/>
            <a:ext cx="3581400" cy="1600200"/>
            <a:chOff x="5105400" y="1066800"/>
            <a:chExt cx="3581400" cy="1600201"/>
          </a:xfrm>
        </p:grpSpPr>
        <p:grpSp>
          <p:nvGrpSpPr>
            <p:cNvPr id="28686" name="Nhóm 11"/>
            <p:cNvGrpSpPr>
              <a:grpSpLocks/>
            </p:cNvGrpSpPr>
            <p:nvPr/>
          </p:nvGrpSpPr>
          <p:grpSpPr bwMode="auto">
            <a:xfrm>
              <a:off x="5105400" y="1066800"/>
              <a:ext cx="3581400" cy="1600201"/>
              <a:chOff x="5029200" y="1061483"/>
              <a:chExt cx="3657600" cy="1600201"/>
            </a:xfrm>
          </p:grpSpPr>
          <p:sp>
            <p:nvSpPr>
              <p:cNvPr id="11" name="Cloud 19"/>
              <p:cNvSpPr/>
              <p:nvPr/>
            </p:nvSpPr>
            <p:spPr>
              <a:xfrm>
                <a:off x="5029200" y="1061483"/>
                <a:ext cx="3657600" cy="1528763"/>
              </a:xfrm>
              <a:prstGeom prst="cloud">
                <a:avLst/>
              </a:prstGeom>
              <a:ln>
                <a:solidFill>
                  <a:srgbClr val="C00000"/>
                </a:solidFill>
                <a:prstDash val="sysDot"/>
              </a:ln>
            </p:spPr>
            <p:style>
              <a:lnRef idx="2">
                <a:schemeClr val="accent5"/>
              </a:lnRef>
              <a:fillRef idx="1">
                <a:schemeClr val="lt1"/>
              </a:fillRef>
              <a:effectRef idx="0">
                <a:schemeClr val="accent5"/>
              </a:effectRef>
              <a:fontRef idx="minor">
                <a:schemeClr val="dk1"/>
              </a:fontRef>
            </p:style>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defRPr/>
                </a:pPr>
                <a:endParaRPr lang="en-US" sz="2400" dirty="0">
                  <a:latin typeface="Times New Roman" panose="02020603050405020304" pitchFamily="18" charset="0"/>
                  <a:cs typeface="Times New Roman" panose="02020603050405020304" pitchFamily="18" charset="0"/>
                </a:endParaRPr>
              </a:p>
            </p:txBody>
          </p:sp>
          <p:sp>
            <p:nvSpPr>
              <p:cNvPr id="9" name="Cloud 13"/>
              <p:cNvSpPr/>
              <p:nvPr/>
            </p:nvSpPr>
            <p:spPr>
              <a:xfrm>
                <a:off x="5181600" y="1061483"/>
                <a:ext cx="3505200" cy="1600201"/>
              </a:xfrm>
              <a:prstGeom prst="cloud">
                <a:avLst/>
              </a:prstGeom>
              <a:ln>
                <a:solidFill>
                  <a:srgbClr val="C00000"/>
                </a:solidFill>
                <a:prstDash val="sysDot"/>
              </a:ln>
            </p:spPr>
            <p:style>
              <a:lnRef idx="2">
                <a:schemeClr val="accent5"/>
              </a:lnRef>
              <a:fillRef idx="1">
                <a:schemeClr val="lt1"/>
              </a:fillRef>
              <a:effectRef idx="0">
                <a:schemeClr val="accent5"/>
              </a:effectRef>
              <a:fontRef idx="minor">
                <a:schemeClr val="dk1"/>
              </a:fontRef>
            </p:style>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defRPr/>
                </a:pPr>
                <a:endParaRPr lang="en-US" sz="2400" b="1" i="1" dirty="0">
                  <a:solidFill>
                    <a:srgbClr val="0070C0"/>
                  </a:solidFill>
                  <a:latin typeface="Times New Roman" panose="02020603050405020304" pitchFamily="18" charset="0"/>
                  <a:cs typeface="Times New Roman" panose="02020603050405020304" pitchFamily="18" charset="0"/>
                </a:endParaRPr>
              </a:p>
            </p:txBody>
          </p:sp>
        </p:grpSp>
        <p:sp>
          <p:nvSpPr>
            <p:cNvPr id="28687" name="Text Box 7"/>
            <p:cNvSpPr txBox="1">
              <a:spLocks noChangeArrowheads="1"/>
            </p:cNvSpPr>
            <p:nvPr/>
          </p:nvSpPr>
          <p:spPr bwMode="auto">
            <a:xfrm>
              <a:off x="5542786" y="1322136"/>
              <a:ext cx="2706628"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buFontTx/>
                <a:buNone/>
              </a:pPr>
              <a:r>
                <a:rPr lang="en-US" altLang="vi-VN" sz="2400" i="1">
                  <a:solidFill>
                    <a:srgbClr val="C00000"/>
                  </a:solidFill>
                  <a:latin typeface="Times New Roman" panose="02020603050405020304" pitchFamily="18" charset="0"/>
                  <a:cs typeface="Times New Roman" panose="02020603050405020304" pitchFamily="18" charset="0"/>
                </a:rPr>
                <a:t>Các hướng chính trên bản đồ là hướng nào? </a:t>
              </a:r>
            </a:p>
          </p:txBody>
        </p:sp>
      </p:grpSp>
      <p:sp>
        <p:nvSpPr>
          <p:cNvPr id="15" name="Oval 47"/>
          <p:cNvSpPr/>
          <p:nvPr/>
        </p:nvSpPr>
        <p:spPr>
          <a:xfrm>
            <a:off x="3878263" y="2298700"/>
            <a:ext cx="788987" cy="368300"/>
          </a:xfrm>
          <a:prstGeom prst="ellipse">
            <a:avLst/>
          </a:prstGeom>
          <a:noFill/>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7" name="Oval 47"/>
          <p:cNvSpPr/>
          <p:nvPr/>
        </p:nvSpPr>
        <p:spPr>
          <a:xfrm>
            <a:off x="2133600" y="1138238"/>
            <a:ext cx="790575" cy="368300"/>
          </a:xfrm>
          <a:prstGeom prst="ellipse">
            <a:avLst/>
          </a:prstGeom>
          <a:noFill/>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8" name="Oval 47"/>
          <p:cNvSpPr/>
          <p:nvPr/>
        </p:nvSpPr>
        <p:spPr>
          <a:xfrm>
            <a:off x="609600" y="2325688"/>
            <a:ext cx="790575" cy="368300"/>
          </a:xfrm>
          <a:prstGeom prst="ellipse">
            <a:avLst/>
          </a:prstGeom>
          <a:noFill/>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9" name="Oval 47"/>
          <p:cNvSpPr/>
          <p:nvPr/>
        </p:nvSpPr>
        <p:spPr>
          <a:xfrm>
            <a:off x="2133600" y="3505200"/>
            <a:ext cx="790575" cy="368300"/>
          </a:xfrm>
          <a:prstGeom prst="ellipse">
            <a:avLst/>
          </a:prstGeom>
          <a:noFill/>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nvGrpSpPr>
          <p:cNvPr id="24" name="Nhóm 23"/>
          <p:cNvGrpSpPr>
            <a:grpSpLocks/>
          </p:cNvGrpSpPr>
          <p:nvPr/>
        </p:nvGrpSpPr>
        <p:grpSpPr bwMode="auto">
          <a:xfrm>
            <a:off x="420688" y="4795838"/>
            <a:ext cx="8302625" cy="1446212"/>
            <a:chOff x="419952" y="4795611"/>
            <a:chExt cx="8304096" cy="1446293"/>
          </a:xfrm>
        </p:grpSpPr>
        <p:grpSp>
          <p:nvGrpSpPr>
            <p:cNvPr id="28682" name="Nhóm 22"/>
            <p:cNvGrpSpPr>
              <a:grpSpLocks/>
            </p:cNvGrpSpPr>
            <p:nvPr/>
          </p:nvGrpSpPr>
          <p:grpSpPr bwMode="auto">
            <a:xfrm>
              <a:off x="419952" y="4795611"/>
              <a:ext cx="8304096" cy="838200"/>
              <a:chOff x="419952" y="4795611"/>
              <a:chExt cx="8304096" cy="838200"/>
            </a:xfrm>
          </p:grpSpPr>
          <p:sp>
            <p:nvSpPr>
              <p:cNvPr id="20" name="Hộp Văn bản 19"/>
              <p:cNvSpPr txBox="1"/>
              <p:nvPr/>
            </p:nvSpPr>
            <p:spPr bwMode="auto">
              <a:xfrm>
                <a:off x="1309110" y="4984534"/>
                <a:ext cx="7414938" cy="460401"/>
              </a:xfrm>
              <a:prstGeom prst="rect">
                <a:avLst/>
              </a:prstGeom>
              <a:noFill/>
              <a:ln>
                <a:noFill/>
              </a:ln>
            </p:spPr>
            <p:txBody>
              <a:bodyPr>
                <a:spAutoFit/>
              </a:bodyPr>
              <a:lstStyle/>
              <a:p>
                <a:pPr algn="just">
                  <a:tabLst>
                    <a:tab pos="180975" algn="l"/>
                  </a:tabLst>
                  <a:defRPr/>
                </a:pPr>
                <a:r>
                  <a:rPr lang="vi-VN" sz="2400" b="1" i="1" dirty="0" err="1">
                    <a:solidFill>
                      <a:srgbClr val="0070C0"/>
                    </a:solidFill>
                    <a:latin typeface="+mj-lt"/>
                    <a:ea typeface="+mn-ea"/>
                  </a:rPr>
                  <a:t>Cách</a:t>
                </a:r>
                <a:r>
                  <a:rPr lang="vi-VN" sz="2400" b="1" i="1" dirty="0">
                    <a:solidFill>
                      <a:srgbClr val="0070C0"/>
                    </a:solidFill>
                    <a:latin typeface="+mj-lt"/>
                    <a:ea typeface="+mn-ea"/>
                  </a:rPr>
                  <a:t> </a:t>
                </a:r>
                <a:r>
                  <a:rPr lang="vi-VN" sz="2400" b="1" i="1" dirty="0" err="1">
                    <a:solidFill>
                      <a:srgbClr val="0070C0"/>
                    </a:solidFill>
                    <a:latin typeface="+mj-lt"/>
                    <a:ea typeface="+mn-ea"/>
                  </a:rPr>
                  <a:t>xác</a:t>
                </a:r>
                <a:r>
                  <a:rPr lang="vi-VN" sz="2400" b="1" i="1" dirty="0">
                    <a:solidFill>
                      <a:srgbClr val="0070C0"/>
                    </a:solidFill>
                    <a:latin typeface="+mj-lt"/>
                    <a:ea typeface="+mn-ea"/>
                  </a:rPr>
                  <a:t> </a:t>
                </a:r>
                <a:r>
                  <a:rPr lang="vi-VN" sz="2400" b="1" i="1" dirty="0" err="1">
                    <a:solidFill>
                      <a:srgbClr val="0070C0"/>
                    </a:solidFill>
                    <a:latin typeface="+mj-lt"/>
                    <a:ea typeface="+mn-ea"/>
                  </a:rPr>
                  <a:t>định</a:t>
                </a:r>
                <a:r>
                  <a:rPr lang="vi-VN" sz="2400" b="1" i="1" dirty="0">
                    <a:solidFill>
                      <a:srgbClr val="0070C0"/>
                    </a:solidFill>
                    <a:latin typeface="+mj-lt"/>
                    <a:ea typeface="+mn-ea"/>
                  </a:rPr>
                  <a:t> phương </a:t>
                </a:r>
                <a:r>
                  <a:rPr lang="vi-VN" sz="2400" b="1" i="1" dirty="0" err="1">
                    <a:solidFill>
                      <a:srgbClr val="0070C0"/>
                    </a:solidFill>
                    <a:latin typeface="+mj-lt"/>
                    <a:ea typeface="+mn-ea"/>
                  </a:rPr>
                  <a:t>hướng</a:t>
                </a:r>
                <a:r>
                  <a:rPr lang="vi-VN" sz="2400" b="1" i="1" dirty="0">
                    <a:solidFill>
                      <a:srgbClr val="0070C0"/>
                    </a:solidFill>
                    <a:latin typeface="+mj-lt"/>
                    <a:ea typeface="+mn-ea"/>
                  </a:rPr>
                  <a:t> trên </a:t>
                </a:r>
                <a:r>
                  <a:rPr lang="vi-VN" sz="2400" b="1" i="1" dirty="0" err="1">
                    <a:solidFill>
                      <a:srgbClr val="0070C0"/>
                    </a:solidFill>
                    <a:latin typeface="+mj-lt"/>
                    <a:ea typeface="+mn-ea"/>
                  </a:rPr>
                  <a:t>bản</a:t>
                </a:r>
                <a:r>
                  <a:rPr lang="vi-VN" sz="2400" b="1" i="1" dirty="0">
                    <a:solidFill>
                      <a:srgbClr val="0070C0"/>
                    </a:solidFill>
                    <a:latin typeface="+mj-lt"/>
                    <a:ea typeface="+mn-ea"/>
                  </a:rPr>
                  <a:t> </a:t>
                </a:r>
                <a:r>
                  <a:rPr lang="vi-VN" sz="2400" b="1" i="1" dirty="0" err="1">
                    <a:solidFill>
                      <a:srgbClr val="0070C0"/>
                    </a:solidFill>
                    <a:latin typeface="+mj-lt"/>
                    <a:ea typeface="+mn-ea"/>
                  </a:rPr>
                  <a:t>đồ</a:t>
                </a:r>
                <a:r>
                  <a:rPr lang="vi-VN" sz="2400" b="1" i="1" dirty="0">
                    <a:solidFill>
                      <a:srgbClr val="0070C0"/>
                    </a:solidFill>
                    <a:latin typeface="+mj-lt"/>
                    <a:ea typeface="+mn-ea"/>
                  </a:rPr>
                  <a:t>:</a:t>
                </a:r>
              </a:p>
            </p:txBody>
          </p:sp>
          <p:pic>
            <p:nvPicPr>
              <p:cNvPr id="28685" name="Picture 2" descr="Hình ảnh Văn Phòng Kính Lúp Minh Họa Thông Tin, Quan Sát., Nghiên Cứu,  Nghiên Cứu Văn Phòng miễn phí tải tập tin PNG PSDComment và Vector"/>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19952" y="4795611"/>
                <a:ext cx="92182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Hộp Văn bản 24"/>
            <p:cNvSpPr txBox="1"/>
            <p:nvPr/>
          </p:nvSpPr>
          <p:spPr bwMode="auto">
            <a:xfrm>
              <a:off x="1266239" y="5411595"/>
              <a:ext cx="7413351" cy="830309"/>
            </a:xfrm>
            <a:prstGeom prst="rect">
              <a:avLst/>
            </a:prstGeom>
            <a:noFill/>
            <a:ln>
              <a:noFill/>
            </a:ln>
          </p:spPr>
          <p:txBody>
            <a:bodyPr>
              <a:spAutoFit/>
            </a:bodyPr>
            <a:lstStyle/>
            <a:p>
              <a:pPr marL="361950" indent="-361950" algn="just">
                <a:buFont typeface="+mj-lt"/>
                <a:buAutoNum type="arabicPeriod"/>
                <a:tabLst>
                  <a:tab pos="361950" algn="l"/>
                </a:tabLst>
                <a:defRPr/>
              </a:pPr>
              <a:r>
                <a:rPr lang="vi-VN" sz="2400" dirty="0" err="1">
                  <a:solidFill>
                    <a:srgbClr val="0070C0"/>
                  </a:solidFill>
                  <a:latin typeface="+mj-lt"/>
                  <a:ea typeface="+mn-ea"/>
                </a:rPr>
                <a:t>Dựa</a:t>
              </a:r>
              <a:r>
                <a:rPr lang="vi-VN" sz="2400" dirty="0">
                  <a:solidFill>
                    <a:srgbClr val="0070C0"/>
                  </a:solidFill>
                  <a:latin typeface="+mj-lt"/>
                  <a:ea typeface="+mn-ea"/>
                </a:rPr>
                <a:t> </a:t>
              </a:r>
              <a:r>
                <a:rPr lang="vi-VN" sz="2400" dirty="0" err="1">
                  <a:solidFill>
                    <a:srgbClr val="0070C0"/>
                  </a:solidFill>
                  <a:latin typeface="+mj-lt"/>
                  <a:ea typeface="+mn-ea"/>
                </a:rPr>
                <a:t>vào</a:t>
              </a:r>
              <a:r>
                <a:rPr lang="vi-VN" sz="2400" dirty="0">
                  <a:solidFill>
                    <a:srgbClr val="0070C0"/>
                  </a:solidFill>
                  <a:latin typeface="+mj-lt"/>
                  <a:ea typeface="+mn-ea"/>
                </a:rPr>
                <a:t> </a:t>
              </a:r>
              <a:r>
                <a:rPr lang="vi-VN" sz="2400" dirty="0" err="1">
                  <a:solidFill>
                    <a:srgbClr val="0070C0"/>
                  </a:solidFill>
                  <a:latin typeface="+mj-lt"/>
                  <a:ea typeface="+mn-ea"/>
                </a:rPr>
                <a:t>hệ</a:t>
              </a:r>
              <a:r>
                <a:rPr lang="vi-VN" sz="2400" dirty="0">
                  <a:solidFill>
                    <a:srgbClr val="0070C0"/>
                  </a:solidFill>
                  <a:latin typeface="+mj-lt"/>
                  <a:ea typeface="+mn-ea"/>
                </a:rPr>
                <a:t> </a:t>
              </a:r>
              <a:r>
                <a:rPr lang="vi-VN" sz="2400" dirty="0" err="1">
                  <a:solidFill>
                    <a:srgbClr val="0070C0"/>
                  </a:solidFill>
                  <a:latin typeface="+mj-lt"/>
                  <a:ea typeface="+mn-ea"/>
                </a:rPr>
                <a:t>thống</a:t>
              </a:r>
              <a:r>
                <a:rPr lang="vi-VN" sz="2400" dirty="0">
                  <a:solidFill>
                    <a:srgbClr val="0070C0"/>
                  </a:solidFill>
                  <a:latin typeface="+mj-lt"/>
                  <a:ea typeface="+mn-ea"/>
                </a:rPr>
                <a:t> kinh, </a:t>
              </a:r>
              <a:r>
                <a:rPr lang="vi-VN" sz="2400" dirty="0" err="1">
                  <a:solidFill>
                    <a:srgbClr val="0070C0"/>
                  </a:solidFill>
                  <a:latin typeface="+mj-lt"/>
                  <a:ea typeface="+mn-ea"/>
                </a:rPr>
                <a:t>vĩ</a:t>
              </a:r>
              <a:r>
                <a:rPr lang="vi-VN" sz="2400" dirty="0">
                  <a:solidFill>
                    <a:srgbClr val="0070C0"/>
                  </a:solidFill>
                  <a:latin typeface="+mj-lt"/>
                  <a:ea typeface="+mn-ea"/>
                </a:rPr>
                <a:t> </a:t>
              </a:r>
              <a:r>
                <a:rPr lang="vi-VN" sz="2400" dirty="0" err="1">
                  <a:solidFill>
                    <a:srgbClr val="0070C0"/>
                  </a:solidFill>
                  <a:latin typeface="+mj-lt"/>
                  <a:ea typeface="+mn-ea"/>
                </a:rPr>
                <a:t>tuyến</a:t>
              </a:r>
              <a:r>
                <a:rPr lang="vi-VN" sz="2400" dirty="0">
                  <a:solidFill>
                    <a:srgbClr val="0070C0"/>
                  </a:solidFill>
                  <a:latin typeface="+mj-lt"/>
                  <a:ea typeface="+mn-ea"/>
                </a:rPr>
                <a:t>.</a:t>
              </a:r>
            </a:p>
            <a:p>
              <a:pPr marL="361950" indent="-361950" algn="just">
                <a:buFont typeface="+mj-lt"/>
                <a:buAutoNum type="arabicPeriod"/>
                <a:tabLst>
                  <a:tab pos="361950" algn="l"/>
                </a:tabLst>
                <a:defRPr/>
              </a:pPr>
              <a:r>
                <a:rPr lang="vi-VN" sz="2400" dirty="0" err="1">
                  <a:solidFill>
                    <a:srgbClr val="0070C0"/>
                  </a:solidFill>
                  <a:latin typeface="+mj-lt"/>
                  <a:ea typeface="+mn-ea"/>
                </a:rPr>
                <a:t>Dựa</a:t>
              </a:r>
              <a:r>
                <a:rPr lang="vi-VN" sz="2400" dirty="0">
                  <a:solidFill>
                    <a:srgbClr val="0070C0"/>
                  </a:solidFill>
                  <a:latin typeface="+mj-lt"/>
                  <a:ea typeface="+mn-ea"/>
                </a:rPr>
                <a:t> </a:t>
              </a:r>
              <a:r>
                <a:rPr lang="vi-VN" sz="2400" dirty="0" err="1">
                  <a:solidFill>
                    <a:srgbClr val="0070C0"/>
                  </a:solidFill>
                  <a:latin typeface="+mj-lt"/>
                  <a:ea typeface="+mn-ea"/>
                </a:rPr>
                <a:t>vào</a:t>
              </a:r>
              <a:r>
                <a:rPr lang="vi-VN" sz="2400" dirty="0">
                  <a:solidFill>
                    <a:srgbClr val="0070C0"/>
                  </a:solidFill>
                  <a:latin typeface="+mj-lt"/>
                  <a:ea typeface="+mn-ea"/>
                </a:rPr>
                <a:t> kim </a:t>
              </a:r>
              <a:r>
                <a:rPr lang="vi-VN" sz="2400" dirty="0" err="1">
                  <a:solidFill>
                    <a:srgbClr val="0070C0"/>
                  </a:solidFill>
                  <a:latin typeface="+mj-lt"/>
                  <a:ea typeface="+mn-ea"/>
                </a:rPr>
                <a:t>chỉ</a:t>
              </a:r>
              <a:r>
                <a:rPr lang="vi-VN" sz="2400" dirty="0">
                  <a:solidFill>
                    <a:srgbClr val="0070C0"/>
                  </a:solidFill>
                  <a:latin typeface="+mj-lt"/>
                  <a:ea typeface="+mn-ea"/>
                </a:rPr>
                <a:t> nam </a:t>
              </a:r>
              <a:r>
                <a:rPr lang="vi-VN" sz="2400" dirty="0" err="1">
                  <a:solidFill>
                    <a:srgbClr val="0070C0"/>
                  </a:solidFill>
                  <a:latin typeface="+mj-lt"/>
                  <a:ea typeface="+mn-ea"/>
                </a:rPr>
                <a:t>hoặc</a:t>
              </a:r>
              <a:r>
                <a:rPr lang="vi-VN" sz="2400" dirty="0">
                  <a:solidFill>
                    <a:srgbClr val="0070C0"/>
                  </a:solidFill>
                  <a:latin typeface="+mj-lt"/>
                  <a:ea typeface="+mn-ea"/>
                </a:rPr>
                <a:t> </a:t>
              </a:r>
              <a:r>
                <a:rPr lang="vi-VN" sz="2400" dirty="0" err="1">
                  <a:solidFill>
                    <a:srgbClr val="0070C0"/>
                  </a:solidFill>
                  <a:latin typeface="+mj-lt"/>
                  <a:ea typeface="+mn-ea"/>
                </a:rPr>
                <a:t>mũi</a:t>
              </a:r>
              <a:r>
                <a:rPr lang="vi-VN" sz="2400" dirty="0">
                  <a:solidFill>
                    <a:srgbClr val="0070C0"/>
                  </a:solidFill>
                  <a:latin typeface="+mj-lt"/>
                  <a:ea typeface="+mn-ea"/>
                </a:rPr>
                <a:t> tên </a:t>
              </a:r>
              <a:r>
                <a:rPr lang="vi-VN" sz="2400" dirty="0" err="1">
                  <a:solidFill>
                    <a:srgbClr val="0070C0"/>
                  </a:solidFill>
                  <a:latin typeface="+mj-lt"/>
                  <a:ea typeface="+mn-ea"/>
                </a:rPr>
                <a:t>chỉ</a:t>
              </a:r>
              <a:r>
                <a:rPr lang="vi-VN" sz="2400" dirty="0">
                  <a:solidFill>
                    <a:srgbClr val="0070C0"/>
                  </a:solidFill>
                  <a:latin typeface="+mj-lt"/>
                  <a:ea typeface="+mn-ea"/>
                </a:rPr>
                <a:t> </a:t>
              </a:r>
              <a:r>
                <a:rPr lang="vi-VN" sz="2400" dirty="0" err="1">
                  <a:solidFill>
                    <a:srgbClr val="0070C0"/>
                  </a:solidFill>
                  <a:latin typeface="+mj-lt"/>
                  <a:ea typeface="+mn-ea"/>
                </a:rPr>
                <a:t>hướng</a:t>
              </a:r>
              <a:r>
                <a:rPr lang="vi-VN" sz="2400" dirty="0">
                  <a:solidFill>
                    <a:srgbClr val="0070C0"/>
                  </a:solidFill>
                  <a:latin typeface="+mj-lt"/>
                  <a:ea typeface="+mn-ea"/>
                </a:rPr>
                <a:t> </a:t>
              </a:r>
              <a:r>
                <a:rPr lang="vi-VN" sz="2400" dirty="0" err="1">
                  <a:solidFill>
                    <a:srgbClr val="0070C0"/>
                  </a:solidFill>
                  <a:latin typeface="+mj-lt"/>
                  <a:ea typeface="+mn-ea"/>
                </a:rPr>
                <a:t>Bắc</a:t>
              </a:r>
              <a:r>
                <a:rPr lang="vi-VN" sz="2400" dirty="0">
                  <a:solidFill>
                    <a:srgbClr val="0070C0"/>
                  </a:solidFill>
                  <a:latin typeface="+mj-lt"/>
                  <a:ea typeface="+mn-ea"/>
                </a:rPr>
                <a:t>.</a:t>
              </a:r>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slow" advTm="698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1000"/>
                                        <p:tgtEl>
                                          <p:spTgt spid="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1000"/>
                                        <p:tgtEl>
                                          <p:spTgt spid="1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1000"/>
                                        <p:tgtEl>
                                          <p:spTgt spid="1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P spid="15"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73732" descr="PPT素材-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585788"/>
            <a:ext cx="45275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5"/>
          <p:cNvSpPr txBox="1"/>
          <p:nvPr/>
        </p:nvSpPr>
        <p:spPr>
          <a:xfrm>
            <a:off x="990600" y="1285875"/>
            <a:ext cx="3489325" cy="1570038"/>
          </a:xfrm>
          <a:prstGeom prst="rect">
            <a:avLst/>
          </a:prstGeom>
          <a:noFill/>
        </p:spPr>
        <p:txBody>
          <a:bodyPr>
            <a:spAutoFit/>
          </a:bodyPr>
          <a:lstStyle/>
          <a:p>
            <a:pPr algn="ctr">
              <a:defRPr/>
            </a:pPr>
            <a:r>
              <a:rPr lang="en-US" altLang="zh-CN" sz="2400" dirty="0" err="1">
                <a:solidFill>
                  <a:srgbClr val="0070C0"/>
                </a:solidFill>
                <a:latin typeface="Times New Roman" panose="02020603050405020304" pitchFamily="18" charset="0"/>
                <a:cs typeface="Times New Roman" panose="02020603050405020304" pitchFamily="18" charset="0"/>
              </a:rPr>
              <a:t>Cách</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xác</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định</a:t>
            </a:r>
            <a:r>
              <a:rPr lang="en-US" altLang="zh-CN" sz="2400" dirty="0">
                <a:solidFill>
                  <a:srgbClr val="0070C0"/>
                </a:solidFill>
                <a:latin typeface="Times New Roman" panose="02020603050405020304" pitchFamily="18" charset="0"/>
                <a:cs typeface="Times New Roman" panose="02020603050405020304" pitchFamily="18" charset="0"/>
              </a:rPr>
              <a:t> </a:t>
            </a:r>
            <a:br>
              <a:rPr lang="en-US" altLang="zh-CN" sz="2400" dirty="0">
                <a:solidFill>
                  <a:srgbClr val="0070C0"/>
                </a:solidFill>
                <a:latin typeface="Times New Roman" panose="02020603050405020304" pitchFamily="18" charset="0"/>
                <a:cs typeface="Times New Roman" panose="02020603050405020304" pitchFamily="18" charset="0"/>
              </a:rPr>
            </a:br>
            <a:r>
              <a:rPr lang="en-US" altLang="zh-CN" sz="2400" dirty="0" err="1">
                <a:solidFill>
                  <a:srgbClr val="0070C0"/>
                </a:solidFill>
                <a:latin typeface="Times New Roman" panose="02020603050405020304" pitchFamily="18" charset="0"/>
                <a:cs typeface="Times New Roman" panose="02020603050405020304" pitchFamily="18" charset="0"/>
              </a:rPr>
              <a:t>phương</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hướng</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trên</a:t>
            </a:r>
            <a:r>
              <a:rPr lang="en-US" altLang="zh-CN" sz="2400" dirty="0">
                <a:solidFill>
                  <a:srgbClr val="0070C0"/>
                </a:solidFill>
                <a:latin typeface="Times New Roman" panose="02020603050405020304" pitchFamily="18" charset="0"/>
                <a:cs typeface="Times New Roman" panose="02020603050405020304" pitchFamily="18" charset="0"/>
              </a:rPr>
              <a:t> </a:t>
            </a:r>
            <a:br>
              <a:rPr lang="en-US" altLang="zh-CN" sz="2400" dirty="0">
                <a:solidFill>
                  <a:srgbClr val="0070C0"/>
                </a:solidFill>
                <a:latin typeface="Times New Roman" panose="02020603050405020304" pitchFamily="18" charset="0"/>
                <a:cs typeface="Times New Roman" panose="02020603050405020304" pitchFamily="18" charset="0"/>
              </a:rPr>
            </a:br>
            <a:r>
              <a:rPr lang="en-US" altLang="zh-CN" sz="2400" dirty="0" err="1">
                <a:solidFill>
                  <a:srgbClr val="0070C0"/>
                </a:solidFill>
                <a:latin typeface="Times New Roman" panose="02020603050405020304" pitchFamily="18" charset="0"/>
                <a:cs typeface="Times New Roman" panose="02020603050405020304" pitchFamily="18" charset="0"/>
              </a:rPr>
              <a:t>những</a:t>
            </a:r>
            <a:r>
              <a:rPr lang="en-US" altLang="zh-CN" sz="2400" b="1"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bản</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đồ</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b="1" dirty="0" err="1">
                <a:solidFill>
                  <a:srgbClr val="FF0000"/>
                </a:solidFill>
                <a:latin typeface="Times New Roman" panose="02020603050405020304" pitchFamily="18" charset="0"/>
                <a:cs typeface="Times New Roman" panose="02020603050405020304" pitchFamily="18" charset="0"/>
              </a:rPr>
              <a:t>có</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i="1" dirty="0" err="1">
                <a:solidFill>
                  <a:srgbClr val="0070C0"/>
                </a:solidFill>
                <a:latin typeface="Times New Roman" panose="02020603050405020304" pitchFamily="18" charset="0"/>
                <a:cs typeface="Times New Roman" panose="02020603050405020304" pitchFamily="18" charset="0"/>
              </a:rPr>
              <a:t>hệ</a:t>
            </a:r>
            <a:r>
              <a:rPr lang="en-US" altLang="zh-CN" sz="2400" i="1" dirty="0">
                <a:solidFill>
                  <a:srgbClr val="0070C0"/>
                </a:solidFill>
                <a:latin typeface="Times New Roman" panose="02020603050405020304" pitchFamily="18" charset="0"/>
                <a:cs typeface="Times New Roman" panose="02020603050405020304" pitchFamily="18" charset="0"/>
              </a:rPr>
              <a:t> </a:t>
            </a:r>
            <a:r>
              <a:rPr lang="en-US" altLang="zh-CN" sz="2400" i="1" dirty="0" err="1">
                <a:solidFill>
                  <a:srgbClr val="0070C0"/>
                </a:solidFill>
                <a:latin typeface="Times New Roman" panose="02020603050405020304" pitchFamily="18" charset="0"/>
                <a:cs typeface="Times New Roman" panose="02020603050405020304" pitchFamily="18" charset="0"/>
              </a:rPr>
              <a:t>thống</a:t>
            </a:r>
            <a:r>
              <a:rPr lang="en-US" altLang="zh-CN" sz="2400" i="1" dirty="0">
                <a:solidFill>
                  <a:srgbClr val="0070C0"/>
                </a:solidFill>
                <a:latin typeface="Times New Roman" panose="02020603050405020304" pitchFamily="18" charset="0"/>
                <a:cs typeface="Times New Roman" panose="02020603050405020304" pitchFamily="18" charset="0"/>
              </a:rPr>
              <a:t> </a:t>
            </a:r>
            <a:r>
              <a:rPr lang="en-US" altLang="zh-CN" sz="2400" i="1" dirty="0" err="1">
                <a:solidFill>
                  <a:srgbClr val="0070C0"/>
                </a:solidFill>
                <a:latin typeface="Times New Roman" panose="02020603050405020304" pitchFamily="18" charset="0"/>
                <a:cs typeface="Times New Roman" panose="02020603050405020304" pitchFamily="18" charset="0"/>
              </a:rPr>
              <a:t>kinh</a:t>
            </a:r>
            <a:r>
              <a:rPr lang="en-US" altLang="zh-CN" sz="2400" i="1" dirty="0">
                <a:solidFill>
                  <a:srgbClr val="0070C0"/>
                </a:solidFill>
                <a:latin typeface="Times New Roman" panose="02020603050405020304" pitchFamily="18" charset="0"/>
                <a:cs typeface="Times New Roman" panose="02020603050405020304" pitchFamily="18" charset="0"/>
              </a:rPr>
              <a:t>, </a:t>
            </a:r>
            <a:r>
              <a:rPr lang="en-US" altLang="zh-CN" sz="2400" i="1" dirty="0" err="1">
                <a:solidFill>
                  <a:srgbClr val="0070C0"/>
                </a:solidFill>
                <a:latin typeface="Times New Roman" panose="02020603050405020304" pitchFamily="18" charset="0"/>
                <a:cs typeface="Times New Roman" panose="02020603050405020304" pitchFamily="18" charset="0"/>
              </a:rPr>
              <a:t>vĩ</a:t>
            </a:r>
            <a:r>
              <a:rPr lang="en-US" altLang="zh-CN" sz="2400" i="1" dirty="0">
                <a:solidFill>
                  <a:srgbClr val="0070C0"/>
                </a:solidFill>
                <a:latin typeface="Times New Roman" panose="02020603050405020304" pitchFamily="18" charset="0"/>
                <a:cs typeface="Times New Roman" panose="02020603050405020304" pitchFamily="18" charset="0"/>
              </a:rPr>
              <a:t> </a:t>
            </a:r>
            <a:r>
              <a:rPr lang="en-US" altLang="zh-CN" sz="2400" i="1" dirty="0" err="1">
                <a:solidFill>
                  <a:srgbClr val="0070C0"/>
                </a:solidFill>
                <a:latin typeface="Times New Roman" panose="02020603050405020304" pitchFamily="18" charset="0"/>
                <a:cs typeface="Times New Roman" panose="02020603050405020304" pitchFamily="18" charset="0"/>
              </a:rPr>
              <a:t>tuyến</a:t>
            </a:r>
            <a:endParaRPr lang="zh-CN" altLang="en-US" sz="1962" i="1" dirty="0">
              <a:solidFill>
                <a:srgbClr val="0070C0"/>
              </a:solidFill>
              <a:latin typeface="Times New Roman" panose="02020603050405020304" pitchFamily="18" charset="0"/>
              <a:cs typeface="Times New Roman" panose="02020603050405020304" pitchFamily="18" charset="0"/>
            </a:endParaRPr>
          </a:p>
        </p:txBody>
      </p:sp>
      <p:grpSp>
        <p:nvGrpSpPr>
          <p:cNvPr id="29700" name="Nhóm 2"/>
          <p:cNvGrpSpPr>
            <a:grpSpLocks/>
          </p:cNvGrpSpPr>
          <p:nvPr/>
        </p:nvGrpSpPr>
        <p:grpSpPr bwMode="auto">
          <a:xfrm>
            <a:off x="5118100" y="842963"/>
            <a:ext cx="3708400" cy="5164137"/>
            <a:chOff x="5117415" y="843185"/>
            <a:chExt cx="3708552" cy="5164210"/>
          </a:xfrm>
        </p:grpSpPr>
        <p:grpSp>
          <p:nvGrpSpPr>
            <p:cNvPr id="29704" name="Nhóm 1"/>
            <p:cNvGrpSpPr>
              <a:grpSpLocks/>
            </p:cNvGrpSpPr>
            <p:nvPr/>
          </p:nvGrpSpPr>
          <p:grpSpPr bwMode="auto">
            <a:xfrm>
              <a:off x="5117415" y="843185"/>
              <a:ext cx="3650791" cy="5164210"/>
              <a:chOff x="5496852" y="846895"/>
              <a:chExt cx="3650791" cy="5164210"/>
            </a:xfrm>
          </p:grpSpPr>
          <p:pic>
            <p:nvPicPr>
              <p:cNvPr id="2970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6852" y="846895"/>
                <a:ext cx="3650791" cy="516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7"/>
              <p:cNvSpPr>
                <a:spLocks noChangeShapeType="1"/>
              </p:cNvSpPr>
              <p:nvPr/>
            </p:nvSpPr>
            <p:spPr bwMode="auto">
              <a:xfrm flipV="1">
                <a:off x="6216020" y="3428206"/>
                <a:ext cx="2173376" cy="0"/>
              </a:xfrm>
              <a:prstGeom prst="line">
                <a:avLst/>
              </a:prstGeom>
              <a:noFill/>
              <a:ln w="28575">
                <a:solidFill>
                  <a:srgbClr val="FF0000"/>
                </a:solidFill>
                <a:round/>
                <a:headEnd type="triangle" w="med" len="med"/>
                <a:tailEnd type="triangle" w="med" len="med"/>
              </a:ln>
              <a:effectLst/>
            </p:spPr>
            <p:txBody>
              <a:bodyPr/>
              <a:lstStyle/>
              <a:p>
                <a:pPr algn="ctr" fontAlgn="auto">
                  <a:spcBef>
                    <a:spcPts val="0"/>
                  </a:spcBef>
                  <a:spcAft>
                    <a:spcPts val="0"/>
                  </a:spcAft>
                  <a:defRPr/>
                </a:pPr>
                <a:endParaRPr lang="vi-VN" sz="981">
                  <a:solidFill>
                    <a:prstClr val="black"/>
                  </a:solidFill>
                  <a:latin typeface="Times New Roman" panose="02020603050405020304" pitchFamily="18" charset="0"/>
                  <a:ea typeface="+mn-ea"/>
                  <a:cs typeface="Times New Roman" panose="02020603050405020304" pitchFamily="18" charset="0"/>
                </a:endParaRPr>
              </a:p>
            </p:txBody>
          </p:sp>
          <p:sp>
            <p:nvSpPr>
              <p:cNvPr id="21" name="Line 8"/>
              <p:cNvSpPr>
                <a:spLocks noChangeShapeType="1"/>
              </p:cNvSpPr>
              <p:nvPr/>
            </p:nvSpPr>
            <p:spPr bwMode="auto">
              <a:xfrm flipH="1">
                <a:off x="7379704" y="1680344"/>
                <a:ext cx="0" cy="3514775"/>
              </a:xfrm>
              <a:prstGeom prst="line">
                <a:avLst/>
              </a:prstGeom>
              <a:noFill/>
              <a:ln w="28575">
                <a:solidFill>
                  <a:srgbClr val="FF0000"/>
                </a:solidFill>
                <a:round/>
                <a:headEnd type="triangle" w="med" len="med"/>
                <a:tailEnd type="triangle" w="med" len="med"/>
              </a:ln>
              <a:effectLst/>
            </p:spPr>
            <p:txBody>
              <a:bodyPr/>
              <a:lstStyle/>
              <a:p>
                <a:pPr algn="ctr" fontAlgn="auto">
                  <a:spcBef>
                    <a:spcPts val="0"/>
                  </a:spcBef>
                  <a:spcAft>
                    <a:spcPts val="0"/>
                  </a:spcAft>
                  <a:defRPr/>
                </a:pPr>
                <a:endParaRPr lang="vi-VN" sz="981">
                  <a:solidFill>
                    <a:prstClr val="black"/>
                  </a:solidFill>
                  <a:latin typeface="Times New Roman" panose="02020603050405020304" pitchFamily="18" charset="0"/>
                  <a:ea typeface="+mn-ea"/>
                  <a:cs typeface="Times New Roman" panose="02020603050405020304" pitchFamily="18" charset="0"/>
                </a:endParaRPr>
              </a:p>
            </p:txBody>
          </p:sp>
          <p:sp>
            <p:nvSpPr>
              <p:cNvPr id="26" name="AutoShape 9"/>
              <p:cNvSpPr>
                <a:spLocks noChangeArrowheads="1"/>
              </p:cNvSpPr>
              <p:nvPr/>
            </p:nvSpPr>
            <p:spPr bwMode="auto">
              <a:xfrm>
                <a:off x="7214598" y="3264691"/>
                <a:ext cx="331802" cy="331793"/>
              </a:xfrm>
              <a:prstGeom prst="star4">
                <a:avLst>
                  <a:gd name="adj" fmla="val 15477"/>
                </a:avLst>
              </a:prstGeom>
              <a:solidFill>
                <a:srgbClr val="FF0000"/>
              </a:solidFill>
              <a:ln w="9525">
                <a:solidFill>
                  <a:sysClr val="windowText" lastClr="000000"/>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498348" eaLnBrk="1" fontAlgn="auto" hangingPunct="1">
                  <a:spcBef>
                    <a:spcPct val="0"/>
                  </a:spcBef>
                  <a:spcAft>
                    <a:spcPts val="0"/>
                  </a:spcAft>
                  <a:buFontTx/>
                  <a:buNone/>
                  <a:defRPr/>
                </a:pPr>
                <a:endParaRPr lang="vi-VN" altLang="vi-VN" sz="981" kern="0">
                  <a:solidFill>
                    <a:prstClr val="black"/>
                  </a:solidFill>
                  <a:latin typeface="Times New Roman" panose="02020603050405020304" pitchFamily="18" charset="0"/>
                  <a:ea typeface="+mn-ea"/>
                  <a:cs typeface="Times New Roman" panose="02020603050405020304" pitchFamily="18" charset="0"/>
                </a:endParaRPr>
              </a:p>
            </p:txBody>
          </p:sp>
        </p:grpSp>
        <p:sp>
          <p:nvSpPr>
            <p:cNvPr id="29705" name="TextBox 5"/>
            <p:cNvSpPr txBox="1">
              <a:spLocks noChangeArrowheads="1"/>
            </p:cNvSpPr>
            <p:nvPr/>
          </p:nvSpPr>
          <p:spPr bwMode="auto">
            <a:xfrm>
              <a:off x="5250991" y="3265005"/>
              <a:ext cx="7587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vi-VN" sz="1600" b="1">
                  <a:latin typeface="Times New Roman" panose="02020603050405020304" pitchFamily="18" charset="0"/>
                  <a:cs typeface="Times New Roman" panose="02020603050405020304" pitchFamily="18" charset="0"/>
                </a:rPr>
                <a:t>TÂY</a:t>
              </a:r>
            </a:p>
          </p:txBody>
        </p:sp>
        <p:sp>
          <p:nvSpPr>
            <p:cNvPr id="29706" name="TextBox 29"/>
            <p:cNvSpPr txBox="1">
              <a:spLocks noChangeArrowheads="1"/>
            </p:cNvSpPr>
            <p:nvPr/>
          </p:nvSpPr>
          <p:spPr bwMode="auto">
            <a:xfrm>
              <a:off x="7951437" y="3261340"/>
              <a:ext cx="8745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vi-VN" sz="1600" b="1">
                  <a:latin typeface="Times New Roman" panose="02020603050405020304" pitchFamily="18" charset="0"/>
                  <a:cs typeface="Times New Roman" panose="02020603050405020304" pitchFamily="18" charset="0"/>
                </a:rPr>
                <a:t>ĐÔNG</a:t>
              </a:r>
            </a:p>
          </p:txBody>
        </p:sp>
        <p:sp>
          <p:nvSpPr>
            <p:cNvPr id="29707" name="TextBox 30"/>
            <p:cNvSpPr txBox="1">
              <a:spLocks noChangeArrowheads="1"/>
            </p:cNvSpPr>
            <p:nvPr/>
          </p:nvSpPr>
          <p:spPr bwMode="auto">
            <a:xfrm>
              <a:off x="6621369" y="5091150"/>
              <a:ext cx="758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vi-VN" sz="1600" b="1">
                  <a:latin typeface="Times New Roman" panose="02020603050405020304" pitchFamily="18" charset="0"/>
                  <a:cs typeface="Times New Roman" panose="02020603050405020304" pitchFamily="18" charset="0"/>
                </a:rPr>
                <a:t>NAM</a:t>
              </a:r>
              <a:r>
                <a:rPr lang="en-US" altLang="vi-VN" sz="1800" b="1">
                  <a:latin typeface="Times New Roman" panose="02020603050405020304" pitchFamily="18" charset="0"/>
                  <a:cs typeface="Times New Roman" panose="02020603050405020304" pitchFamily="18" charset="0"/>
                </a:rPr>
                <a:t> </a:t>
              </a:r>
            </a:p>
          </p:txBody>
        </p:sp>
        <p:sp>
          <p:nvSpPr>
            <p:cNvPr id="29708" name="TextBox 31"/>
            <p:cNvSpPr txBox="1">
              <a:spLocks noChangeArrowheads="1"/>
            </p:cNvSpPr>
            <p:nvPr/>
          </p:nvSpPr>
          <p:spPr bwMode="auto">
            <a:xfrm>
              <a:off x="6621369" y="1397518"/>
              <a:ext cx="7587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vi-VN" sz="1600" b="1">
                  <a:latin typeface="Times New Roman" panose="02020603050405020304" pitchFamily="18" charset="0"/>
                  <a:cs typeface="Times New Roman" panose="02020603050405020304" pitchFamily="18" charset="0"/>
                </a:rPr>
                <a:t>BẮC </a:t>
              </a:r>
            </a:p>
          </p:txBody>
        </p:sp>
      </p:grpSp>
      <p:sp>
        <p:nvSpPr>
          <p:cNvPr id="29701" name="TextBox 35"/>
          <p:cNvSpPr txBox="1">
            <a:spLocks noChangeArrowheads="1"/>
          </p:cNvSpPr>
          <p:nvPr/>
        </p:nvSpPr>
        <p:spPr bwMode="auto">
          <a:xfrm>
            <a:off x="369888" y="3797300"/>
            <a:ext cx="45989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lnSpc>
                <a:spcPct val="100000"/>
              </a:lnSpc>
              <a:spcBef>
                <a:spcPct val="0"/>
              </a:spcBef>
              <a:buFontTx/>
              <a:buNone/>
            </a:pPr>
            <a:r>
              <a:rPr lang="en-US" altLang="vi-VN" sz="2400">
                <a:solidFill>
                  <a:srgbClr val="0070C0"/>
                </a:solidFill>
                <a:latin typeface="Times New Roman" panose="02020603050405020304" pitchFamily="18" charset="0"/>
                <a:cs typeface="Times New Roman" panose="02020603050405020304" pitchFamily="18" charset="0"/>
              </a:rPr>
              <a:t>Phần chính giữa bản đồ là trung tâm, phía trên của kinh tuyến chỉ hướng Bắc, phía dưới của kinh tuyến chỉ hướng Nam, bên phải của vĩ tuyến chỉ hướng </a:t>
            </a:r>
            <a:r>
              <a:rPr lang="vi-VN" altLang="vi-VN" sz="2400">
                <a:solidFill>
                  <a:srgbClr val="0070C0"/>
                </a:solidFill>
                <a:latin typeface="Times New Roman" panose="02020603050405020304" pitchFamily="18" charset="0"/>
                <a:cs typeface="Times New Roman" panose="02020603050405020304" pitchFamily="18" charset="0"/>
              </a:rPr>
              <a:t>Đ</a:t>
            </a:r>
            <a:r>
              <a:rPr lang="en-US" altLang="vi-VN" sz="2400">
                <a:solidFill>
                  <a:srgbClr val="0070C0"/>
                </a:solidFill>
                <a:latin typeface="Times New Roman" panose="02020603050405020304" pitchFamily="18" charset="0"/>
                <a:cs typeface="Times New Roman" panose="02020603050405020304" pitchFamily="18" charset="0"/>
              </a:rPr>
              <a:t>ông, bên trái của của vĩ tuyến chỉ hướng Tây.</a:t>
            </a:r>
          </a:p>
        </p:txBody>
      </p:sp>
      <p:sp>
        <p:nvSpPr>
          <p:cNvPr id="29702" name="TextBox 30"/>
          <p:cNvSpPr txBox="1">
            <a:spLocks noChangeArrowheads="1"/>
          </p:cNvSpPr>
          <p:nvPr/>
        </p:nvSpPr>
        <p:spPr bwMode="auto">
          <a:xfrm>
            <a:off x="762000" y="1255713"/>
            <a:ext cx="75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vi-VN" sz="2400" b="1">
                <a:solidFill>
                  <a:srgbClr val="0070C0"/>
                </a:solidFill>
                <a:latin typeface="Times New Roman" panose="02020603050405020304" pitchFamily="18" charset="0"/>
                <a:cs typeface="Times New Roman" panose="02020603050405020304" pitchFamily="18" charset="0"/>
              </a:rPr>
              <a:t>1</a:t>
            </a:r>
          </a:p>
        </p:txBody>
      </p:sp>
      <p:cxnSp>
        <p:nvCxnSpPr>
          <p:cNvPr id="13" name="Đường nối Thẳng 12"/>
          <p:cNvCxnSpPr/>
          <p:nvPr/>
        </p:nvCxnSpPr>
        <p:spPr>
          <a:xfrm>
            <a:off x="2143125" y="3797300"/>
            <a:ext cx="15875" cy="61913"/>
          </a:xfrm>
          <a:prstGeom prst="line">
            <a:avLst/>
          </a:prstGeom>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spd="slow" advTm="32403">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图片 73732" descr="PPT素材-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585788"/>
            <a:ext cx="45275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5"/>
          <p:cNvSpPr txBox="1"/>
          <p:nvPr/>
        </p:nvSpPr>
        <p:spPr>
          <a:xfrm>
            <a:off x="1157288" y="1284288"/>
            <a:ext cx="3114675" cy="1570037"/>
          </a:xfrm>
          <a:prstGeom prst="rect">
            <a:avLst/>
          </a:prstGeom>
          <a:noFill/>
        </p:spPr>
        <p:txBody>
          <a:bodyPr>
            <a:spAutoFit/>
          </a:bodyPr>
          <a:lstStyle/>
          <a:p>
            <a:pPr algn="ctr">
              <a:defRPr/>
            </a:pPr>
            <a:r>
              <a:rPr lang="en-US" altLang="zh-CN" sz="2400" dirty="0" err="1">
                <a:solidFill>
                  <a:srgbClr val="0070C0"/>
                </a:solidFill>
                <a:latin typeface="Times New Roman" panose="02020603050405020304" pitchFamily="18" charset="0"/>
                <a:cs typeface="Times New Roman" panose="02020603050405020304" pitchFamily="18" charset="0"/>
              </a:rPr>
              <a:t>Cách</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xác</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định</a:t>
            </a:r>
            <a:r>
              <a:rPr lang="en-US" altLang="zh-CN" sz="2400" dirty="0">
                <a:solidFill>
                  <a:srgbClr val="0070C0"/>
                </a:solidFill>
                <a:latin typeface="Times New Roman" panose="02020603050405020304" pitchFamily="18" charset="0"/>
                <a:cs typeface="Times New Roman" panose="02020603050405020304" pitchFamily="18" charset="0"/>
              </a:rPr>
              <a:t> </a:t>
            </a:r>
            <a:br>
              <a:rPr lang="en-US" altLang="zh-CN" sz="2400" dirty="0">
                <a:solidFill>
                  <a:srgbClr val="0070C0"/>
                </a:solidFill>
                <a:latin typeface="Times New Roman" panose="02020603050405020304" pitchFamily="18" charset="0"/>
                <a:cs typeface="Times New Roman" panose="02020603050405020304" pitchFamily="18" charset="0"/>
              </a:rPr>
            </a:br>
            <a:r>
              <a:rPr lang="en-US" altLang="zh-CN" sz="2400" dirty="0" err="1">
                <a:solidFill>
                  <a:srgbClr val="0070C0"/>
                </a:solidFill>
                <a:latin typeface="Times New Roman" panose="02020603050405020304" pitchFamily="18" charset="0"/>
                <a:cs typeface="Times New Roman" panose="02020603050405020304" pitchFamily="18" charset="0"/>
              </a:rPr>
              <a:t>phương</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hướng</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trên</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những</a:t>
            </a:r>
            <a:r>
              <a:rPr lang="en-US" altLang="zh-CN" sz="2400" b="1"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bản</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đồ</a:t>
            </a:r>
            <a:r>
              <a:rPr lang="en-US" altLang="zh-CN" sz="2400" dirty="0">
                <a:solidFill>
                  <a:srgbClr val="0070C0"/>
                </a:solidFill>
                <a:latin typeface="Times New Roman" panose="02020603050405020304" pitchFamily="18" charset="0"/>
                <a:cs typeface="Times New Roman" panose="02020603050405020304" pitchFamily="18" charset="0"/>
              </a:rPr>
              <a:t> </a:t>
            </a:r>
            <a:r>
              <a:rPr lang="vi-VN" altLang="zh-CN" sz="2400" b="1" i="1" dirty="0">
                <a:solidFill>
                  <a:srgbClr val="FF0000"/>
                </a:solidFill>
                <a:latin typeface="Times New Roman" panose="02020603050405020304" pitchFamily="18" charset="0"/>
                <a:cs typeface="Times New Roman" panose="02020603050405020304" pitchFamily="18" charset="0"/>
              </a:rPr>
              <a:t>không </a:t>
            </a:r>
            <a:r>
              <a:rPr lang="en-US" altLang="zh-CN" sz="2400" b="1" i="1" dirty="0" err="1">
                <a:solidFill>
                  <a:srgbClr val="FF0000"/>
                </a:solidFill>
                <a:latin typeface="Times New Roman" panose="02020603050405020304" pitchFamily="18" charset="0"/>
                <a:cs typeface="Times New Roman" panose="02020603050405020304" pitchFamily="18" charset="0"/>
              </a:rPr>
              <a:t>có</a:t>
            </a:r>
            <a:r>
              <a:rPr lang="en-US" altLang="zh-CN" sz="2400" b="1" i="1" dirty="0">
                <a:solidFill>
                  <a:srgbClr val="FF0000"/>
                </a:solidFill>
                <a:latin typeface="Times New Roman" panose="02020603050405020304" pitchFamily="18" charset="0"/>
                <a:cs typeface="Times New Roman" panose="02020603050405020304" pitchFamily="18" charset="0"/>
              </a:rPr>
              <a:t> </a:t>
            </a:r>
            <a:r>
              <a:rPr lang="en-US" altLang="zh-CN" sz="2400" i="1" dirty="0" err="1">
                <a:solidFill>
                  <a:srgbClr val="0070C0"/>
                </a:solidFill>
                <a:latin typeface="Times New Roman" panose="02020603050405020304" pitchFamily="18" charset="0"/>
                <a:cs typeface="Times New Roman" panose="02020603050405020304" pitchFamily="18" charset="0"/>
              </a:rPr>
              <a:t>hệ</a:t>
            </a:r>
            <a:r>
              <a:rPr lang="en-US" altLang="zh-CN" sz="2400" i="1" dirty="0">
                <a:solidFill>
                  <a:srgbClr val="0070C0"/>
                </a:solidFill>
                <a:latin typeface="Times New Roman" panose="02020603050405020304" pitchFamily="18" charset="0"/>
                <a:cs typeface="Times New Roman" panose="02020603050405020304" pitchFamily="18" charset="0"/>
              </a:rPr>
              <a:t> </a:t>
            </a:r>
            <a:r>
              <a:rPr lang="en-US" altLang="zh-CN" sz="2400" i="1" dirty="0" err="1">
                <a:solidFill>
                  <a:srgbClr val="0070C0"/>
                </a:solidFill>
                <a:latin typeface="Times New Roman" panose="02020603050405020304" pitchFamily="18" charset="0"/>
                <a:cs typeface="Times New Roman" panose="02020603050405020304" pitchFamily="18" charset="0"/>
              </a:rPr>
              <a:t>thống</a:t>
            </a:r>
            <a:r>
              <a:rPr lang="en-US" altLang="zh-CN" sz="2400" i="1" dirty="0">
                <a:solidFill>
                  <a:srgbClr val="0070C0"/>
                </a:solidFill>
                <a:latin typeface="Times New Roman" panose="02020603050405020304" pitchFamily="18" charset="0"/>
                <a:cs typeface="Times New Roman" panose="02020603050405020304" pitchFamily="18" charset="0"/>
              </a:rPr>
              <a:t> </a:t>
            </a:r>
            <a:r>
              <a:rPr lang="en-US" altLang="zh-CN" sz="2400" i="1" dirty="0" err="1">
                <a:solidFill>
                  <a:srgbClr val="0070C0"/>
                </a:solidFill>
                <a:latin typeface="Times New Roman" panose="02020603050405020304" pitchFamily="18" charset="0"/>
                <a:cs typeface="Times New Roman" panose="02020603050405020304" pitchFamily="18" charset="0"/>
              </a:rPr>
              <a:t>kinh</a:t>
            </a:r>
            <a:r>
              <a:rPr lang="en-US" altLang="zh-CN" sz="2400" i="1" dirty="0">
                <a:solidFill>
                  <a:srgbClr val="0070C0"/>
                </a:solidFill>
                <a:latin typeface="Times New Roman" panose="02020603050405020304" pitchFamily="18" charset="0"/>
                <a:cs typeface="Times New Roman" panose="02020603050405020304" pitchFamily="18" charset="0"/>
              </a:rPr>
              <a:t>, </a:t>
            </a:r>
            <a:r>
              <a:rPr lang="en-US" altLang="zh-CN" sz="2400" i="1" dirty="0" err="1">
                <a:solidFill>
                  <a:srgbClr val="0070C0"/>
                </a:solidFill>
                <a:latin typeface="Times New Roman" panose="02020603050405020304" pitchFamily="18" charset="0"/>
                <a:cs typeface="Times New Roman" panose="02020603050405020304" pitchFamily="18" charset="0"/>
              </a:rPr>
              <a:t>vĩ</a:t>
            </a:r>
            <a:r>
              <a:rPr lang="en-US" altLang="zh-CN" sz="2400" i="1" dirty="0">
                <a:solidFill>
                  <a:srgbClr val="0070C0"/>
                </a:solidFill>
                <a:latin typeface="Times New Roman" panose="02020603050405020304" pitchFamily="18" charset="0"/>
                <a:cs typeface="Times New Roman" panose="02020603050405020304" pitchFamily="18" charset="0"/>
              </a:rPr>
              <a:t> </a:t>
            </a:r>
            <a:r>
              <a:rPr lang="en-US" altLang="zh-CN" sz="2400" i="1" dirty="0" err="1">
                <a:solidFill>
                  <a:srgbClr val="0070C0"/>
                </a:solidFill>
                <a:latin typeface="Times New Roman" panose="02020603050405020304" pitchFamily="18" charset="0"/>
                <a:cs typeface="Times New Roman" panose="02020603050405020304" pitchFamily="18" charset="0"/>
              </a:rPr>
              <a:t>tuyến</a:t>
            </a:r>
            <a:endParaRPr lang="zh-CN" altLang="en-US" sz="1962" i="1" dirty="0">
              <a:solidFill>
                <a:srgbClr val="0070C0"/>
              </a:solidFill>
              <a:latin typeface="Times New Roman" panose="02020603050405020304" pitchFamily="18" charset="0"/>
              <a:cs typeface="Times New Roman" panose="02020603050405020304" pitchFamily="18" charset="0"/>
            </a:endParaRPr>
          </a:p>
        </p:txBody>
      </p:sp>
      <p:sp>
        <p:nvSpPr>
          <p:cNvPr id="31748" name="TextBox 35"/>
          <p:cNvSpPr txBox="1">
            <a:spLocks noChangeArrowheads="1"/>
          </p:cNvSpPr>
          <p:nvPr/>
        </p:nvSpPr>
        <p:spPr bwMode="auto">
          <a:xfrm>
            <a:off x="358775" y="3429000"/>
            <a:ext cx="45989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lnSpc>
                <a:spcPct val="100000"/>
              </a:lnSpc>
              <a:spcBef>
                <a:spcPct val="0"/>
              </a:spcBef>
              <a:buFontTx/>
              <a:buNone/>
            </a:pPr>
            <a:r>
              <a:rPr lang="vi-VN" altLang="vi-VN" sz="2400">
                <a:solidFill>
                  <a:srgbClr val="0070C0"/>
                </a:solidFill>
                <a:latin typeface="Times New Roman" panose="02020603050405020304" pitchFamily="18" charset="0"/>
                <a:cs typeface="Times New Roman" panose="02020603050405020304" pitchFamily="18" charset="0"/>
              </a:rPr>
              <a:t>Dựa vào kim chỉ nam hoặc mũi tên chỉ hướng Bắc để xác định hướng </a:t>
            </a:r>
            <a:r>
              <a:rPr lang="en-US" altLang="vi-VN" sz="2400">
                <a:solidFill>
                  <a:srgbClr val="0070C0"/>
                </a:solidFill>
                <a:latin typeface="Times New Roman" panose="02020603050405020304" pitchFamily="18" charset="0"/>
                <a:cs typeface="Times New Roman" panose="02020603050405020304" pitchFamily="18" charset="0"/>
              </a:rPr>
              <a:t>B</a:t>
            </a:r>
            <a:r>
              <a:rPr lang="vi-VN" altLang="vi-VN" sz="2400">
                <a:solidFill>
                  <a:srgbClr val="0070C0"/>
                </a:solidFill>
                <a:latin typeface="Times New Roman" panose="02020603050405020304" pitchFamily="18" charset="0"/>
                <a:cs typeface="Times New Roman" panose="02020603050405020304" pitchFamily="18" charset="0"/>
              </a:rPr>
              <a:t>ắc, sau đó tìm các hướng còn lại.</a:t>
            </a:r>
            <a:endParaRPr lang="en-US" altLang="vi-VN" sz="2400">
              <a:solidFill>
                <a:srgbClr val="0070C0"/>
              </a:solidFill>
              <a:latin typeface="Times New Roman" panose="02020603050405020304" pitchFamily="18" charset="0"/>
              <a:cs typeface="Times New Roman" panose="02020603050405020304" pitchFamily="18" charset="0"/>
            </a:endParaRPr>
          </a:p>
        </p:txBody>
      </p:sp>
      <p:sp>
        <p:nvSpPr>
          <p:cNvPr id="31749" name="TextBox 30"/>
          <p:cNvSpPr txBox="1">
            <a:spLocks noChangeArrowheads="1"/>
          </p:cNvSpPr>
          <p:nvPr/>
        </p:nvSpPr>
        <p:spPr bwMode="auto">
          <a:xfrm>
            <a:off x="762000" y="1255713"/>
            <a:ext cx="75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vi-VN" sz="2400" b="1">
                <a:solidFill>
                  <a:srgbClr val="0070C0"/>
                </a:solidFill>
                <a:latin typeface="Times New Roman" panose="02020603050405020304" pitchFamily="18" charset="0"/>
                <a:cs typeface="Times New Roman" panose="02020603050405020304" pitchFamily="18" charset="0"/>
              </a:rPr>
              <a:t>2</a:t>
            </a:r>
          </a:p>
        </p:txBody>
      </p:sp>
      <p:cxnSp>
        <p:nvCxnSpPr>
          <p:cNvPr id="13" name="Đường nối Thẳng 12"/>
          <p:cNvCxnSpPr/>
          <p:nvPr/>
        </p:nvCxnSpPr>
        <p:spPr>
          <a:xfrm>
            <a:off x="2143125" y="3797300"/>
            <a:ext cx="15875" cy="61913"/>
          </a:xfrm>
          <a:prstGeom prst="line">
            <a:avLst/>
          </a:prstGeom>
        </p:spPr>
        <p:style>
          <a:lnRef idx="1">
            <a:schemeClr val="accent1"/>
          </a:lnRef>
          <a:fillRef idx="0">
            <a:schemeClr val="accent1"/>
          </a:fillRef>
          <a:effectRef idx="0">
            <a:schemeClr val="accent1"/>
          </a:effectRef>
          <a:fontRef idx="minor">
            <a:schemeClr val="tx1"/>
          </a:fontRef>
        </p:style>
      </p:cxnSp>
      <p:pic>
        <p:nvPicPr>
          <p:cNvPr id="31751" name="Hình ảnh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6875" y="4806950"/>
            <a:ext cx="103505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Hình ảnh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5525" y="4692650"/>
            <a:ext cx="1117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val 20"/>
          <p:cNvSpPr/>
          <p:nvPr/>
        </p:nvSpPr>
        <p:spPr>
          <a:xfrm>
            <a:off x="5118100" y="842963"/>
            <a:ext cx="471488" cy="68421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1754" name="Nhóm 24"/>
          <p:cNvGrpSpPr>
            <a:grpSpLocks/>
          </p:cNvGrpSpPr>
          <p:nvPr/>
        </p:nvGrpSpPr>
        <p:grpSpPr bwMode="auto">
          <a:xfrm>
            <a:off x="5118100" y="842963"/>
            <a:ext cx="3649663" cy="5378450"/>
            <a:chOff x="5117414" y="843184"/>
            <a:chExt cx="3650792" cy="5378680"/>
          </a:xfrm>
        </p:grpSpPr>
        <p:pic>
          <p:nvPicPr>
            <p:cNvPr id="31755" name="Graphic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7414" y="843184"/>
              <a:ext cx="3650792" cy="510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6" name="TextBox 7"/>
            <p:cNvSpPr txBox="1">
              <a:spLocks noChangeArrowheads="1"/>
            </p:cNvSpPr>
            <p:nvPr/>
          </p:nvSpPr>
          <p:spPr bwMode="auto">
            <a:xfrm>
              <a:off x="5117415" y="5944865"/>
              <a:ext cx="36507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vi-VN" sz="1200" b="1">
                  <a:latin typeface="Times New Roman" panose="02020603050405020304" pitchFamily="18" charset="0"/>
                  <a:cs typeface="Times New Roman" panose="02020603050405020304" pitchFamily="18" charset="0"/>
                </a:rPr>
                <a:t>Bản đồ 63 tỉnh thành Việt Nam</a:t>
              </a:r>
            </a:p>
          </p:txBody>
        </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cSld>
  <p:clrMapOvr>
    <a:masterClrMapping/>
  </p:clrMapOvr>
  <p:transition spd="slow" advTm="43569">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Trả lời câu hỏi 1 Bài 47 Trang 140 SGK Địa lí lớp 7 - BAIVIET.COM"/>
          <p:cNvPicPr>
            <a:picLocks noChangeAspect="1" noChangeArrowheads="1"/>
          </p:cNvPicPr>
          <p:nvPr/>
        </p:nvPicPr>
        <p:blipFill>
          <a:blip r:embed="rId5"/>
          <a:srcRect/>
          <a:stretch>
            <a:fillRect/>
          </a:stretch>
        </p:blipFill>
        <p:spPr bwMode="auto">
          <a:xfrm>
            <a:off x="716520" y="1233727"/>
            <a:ext cx="7710960" cy="5624273"/>
          </a:xfrm>
          <a:prstGeom prst="rect">
            <a:avLst/>
          </a:prstGeom>
          <a:ln>
            <a:noFill/>
          </a:ln>
          <a:effectLst>
            <a:softEdge rad="112500"/>
          </a:effectLst>
        </p:spPr>
      </p:pic>
      <p:grpSp>
        <p:nvGrpSpPr>
          <p:cNvPr id="33795" name="Nhóm 3"/>
          <p:cNvGrpSpPr>
            <a:grpSpLocks/>
          </p:cNvGrpSpPr>
          <p:nvPr/>
        </p:nvGrpSpPr>
        <p:grpSpPr bwMode="auto">
          <a:xfrm>
            <a:off x="565150" y="315913"/>
            <a:ext cx="4098925" cy="1025525"/>
            <a:chOff x="565011" y="316200"/>
            <a:chExt cx="4099389" cy="1025419"/>
          </a:xfrm>
        </p:grpSpPr>
        <p:grpSp>
          <p:nvGrpSpPr>
            <p:cNvPr id="33804" name="组合 3"/>
            <p:cNvGrpSpPr>
              <a:grpSpLocks/>
            </p:cNvGrpSpPr>
            <p:nvPr/>
          </p:nvGrpSpPr>
          <p:grpSpPr bwMode="auto">
            <a:xfrm>
              <a:off x="565011" y="414032"/>
              <a:ext cx="3867150" cy="927587"/>
              <a:chOff x="5879462" y="287200"/>
              <a:chExt cx="3545784" cy="790365"/>
            </a:xfrm>
          </p:grpSpPr>
          <p:pic>
            <p:nvPicPr>
              <p:cNvPr id="33807" name="图片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07485" y="296365"/>
                <a:ext cx="2680840" cy="7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08" name="组合 5"/>
              <p:cNvGrpSpPr>
                <a:grpSpLocks/>
              </p:cNvGrpSpPr>
              <p:nvPr/>
            </p:nvGrpSpPr>
            <p:grpSpPr bwMode="auto">
              <a:xfrm flipH="1">
                <a:off x="5879462" y="287200"/>
                <a:ext cx="3545784" cy="558112"/>
                <a:chOff x="7995986" y="760883"/>
                <a:chExt cx="3436053" cy="540840"/>
              </a:xfrm>
            </p:grpSpPr>
            <p:sp>
              <p:nvSpPr>
                <p:cNvPr id="23" name="Freeform 56"/>
                <p:cNvSpPr>
                  <a:spLocks/>
                </p:cNvSpPr>
                <p:nvPr/>
              </p:nvSpPr>
              <p:spPr bwMode="auto">
                <a:xfrm>
                  <a:off x="9009883" y="761364"/>
                  <a:ext cx="2422156" cy="429896"/>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2"/>
                </a:solidFill>
                <a:ln>
                  <a:noFill/>
                </a:ln>
              </p:spPr>
              <p:txBody>
                <a:bodyPr lIns="68589" tIns="34294" rIns="68589" bIns="34294"/>
                <a:lstStyle/>
                <a:p>
                  <a:pPr defTabSz="685891" eaLnBrk="1" fontAlgn="auto" hangingPunct="1">
                    <a:spcBef>
                      <a:spcPts val="0"/>
                    </a:spcBef>
                    <a:spcAft>
                      <a:spcPts val="0"/>
                    </a:spcAft>
                    <a:defRPr/>
                  </a:pPr>
                  <a:endParaRPr lang="zh-CN" altLang="en-US" sz="1350" kern="0">
                    <a:solidFill>
                      <a:sysClr val="windowText" lastClr="000000"/>
                    </a:solidFill>
                    <a:latin typeface="微软雅黑"/>
                    <a:ea typeface="微软雅黑"/>
                    <a:cs typeface="+mn-ea"/>
                    <a:sym typeface="+mn-lt"/>
                  </a:endParaRPr>
                </a:p>
              </p:txBody>
            </p:sp>
            <p:sp>
              <p:nvSpPr>
                <p:cNvPr id="24" name="Freeform 57"/>
                <p:cNvSpPr>
                  <a:spLocks/>
                </p:cNvSpPr>
                <p:nvPr/>
              </p:nvSpPr>
              <p:spPr bwMode="auto">
                <a:xfrm>
                  <a:off x="7995597" y="761364"/>
                  <a:ext cx="1014286" cy="429896"/>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rgbClr val="FFFFFF">
                    <a:lumMod val="85000"/>
                  </a:srgbClr>
                </a:solidFill>
                <a:ln>
                  <a:noFill/>
                </a:ln>
              </p:spPr>
              <p:txBody>
                <a:bodyPr lIns="68589" tIns="34294" rIns="68589" bIns="34294"/>
                <a:lstStyle/>
                <a:p>
                  <a:pPr defTabSz="685891" eaLnBrk="1" fontAlgn="auto" hangingPunct="1">
                    <a:spcBef>
                      <a:spcPts val="0"/>
                    </a:spcBef>
                    <a:spcAft>
                      <a:spcPts val="0"/>
                    </a:spcAft>
                    <a:defRPr/>
                  </a:pPr>
                  <a:endParaRPr lang="zh-CN" altLang="en-US" sz="1350" kern="0">
                    <a:solidFill>
                      <a:sysClr val="windowText" lastClr="000000"/>
                    </a:solidFill>
                    <a:latin typeface="微软雅黑"/>
                    <a:ea typeface="微软雅黑"/>
                    <a:cs typeface="+mn-ea"/>
                    <a:sym typeface="+mn-lt"/>
                  </a:endParaRPr>
                </a:p>
              </p:txBody>
            </p:sp>
            <p:sp>
              <p:nvSpPr>
                <p:cNvPr id="25" name="Freeform 58"/>
                <p:cNvSpPr>
                  <a:spLocks/>
                </p:cNvSpPr>
                <p:nvPr/>
              </p:nvSpPr>
              <p:spPr bwMode="auto">
                <a:xfrm>
                  <a:off x="8336984" y="1044467"/>
                  <a:ext cx="255335" cy="256889"/>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rgbClr val="FFFFFF">
                    <a:lumMod val="85000"/>
                  </a:srgbClr>
                </a:solidFill>
                <a:ln>
                  <a:noFill/>
                </a:ln>
              </p:spPr>
              <p:txBody>
                <a:bodyPr lIns="68589" tIns="34294" rIns="68589" bIns="34294"/>
                <a:lstStyle/>
                <a:p>
                  <a:pPr defTabSz="685891" eaLnBrk="1" fontAlgn="auto" hangingPunct="1">
                    <a:spcBef>
                      <a:spcPts val="0"/>
                    </a:spcBef>
                    <a:spcAft>
                      <a:spcPts val="0"/>
                    </a:spcAft>
                    <a:defRPr/>
                  </a:pPr>
                  <a:endParaRPr lang="zh-CN" altLang="en-US" sz="1350" kern="0">
                    <a:solidFill>
                      <a:sysClr val="windowText" lastClr="000000"/>
                    </a:solidFill>
                    <a:latin typeface="微软雅黑"/>
                    <a:ea typeface="微软雅黑"/>
                    <a:cs typeface="+mn-ea"/>
                    <a:sym typeface="+mn-lt"/>
                  </a:endParaRPr>
                </a:p>
              </p:txBody>
            </p:sp>
          </p:grpSp>
        </p:grpSp>
        <p:sp>
          <p:nvSpPr>
            <p:cNvPr id="2" name="Hình chữ nhật 1"/>
            <p:cNvSpPr/>
            <p:nvPr/>
          </p:nvSpPr>
          <p:spPr>
            <a:xfrm>
              <a:off x="3291058" y="316200"/>
              <a:ext cx="1373342" cy="795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33806" name="Text Box 7"/>
            <p:cNvSpPr txBox="1">
              <a:spLocks noChangeArrowheads="1"/>
            </p:cNvSpPr>
            <p:nvPr/>
          </p:nvSpPr>
          <p:spPr bwMode="auto">
            <a:xfrm>
              <a:off x="565012" y="455741"/>
              <a:ext cx="26333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vi-VN" altLang="vi-VN" sz="2400" b="1">
                  <a:solidFill>
                    <a:srgbClr val="FF0000"/>
                  </a:solidFill>
                  <a:latin typeface="Times New Roman" panose="02020603050405020304" pitchFamily="18" charset="0"/>
                </a:rPr>
                <a:t>LƯU Ý</a:t>
              </a:r>
              <a:endParaRPr lang="en-US" altLang="vi-VN" sz="2400" b="1">
                <a:solidFill>
                  <a:srgbClr val="FF0000"/>
                </a:solidFill>
                <a:latin typeface="Times New Roman" panose="02020603050405020304" pitchFamily="18" charset="0"/>
              </a:endParaRPr>
            </a:p>
          </p:txBody>
        </p:sp>
      </p:grpSp>
      <p:cxnSp>
        <p:nvCxnSpPr>
          <p:cNvPr id="26" name="Straight Arrow Connector 25"/>
          <p:cNvCxnSpPr>
            <a:cxnSpLocks/>
          </p:cNvCxnSpPr>
          <p:nvPr/>
        </p:nvCxnSpPr>
        <p:spPr>
          <a:xfrm flipV="1">
            <a:off x="2601913" y="3736975"/>
            <a:ext cx="4160837" cy="69850"/>
          </a:xfrm>
          <a:prstGeom prst="straightConnector1">
            <a:avLst/>
          </a:prstGeom>
          <a:ln w="63500">
            <a:solidFill>
              <a:srgbClr val="FF0000"/>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p:cNvCxnSpPr>
            <a:cxnSpLocks/>
          </p:cNvCxnSpPr>
          <p:nvPr/>
        </p:nvCxnSpPr>
        <p:spPr>
          <a:xfrm>
            <a:off x="4643438" y="1682750"/>
            <a:ext cx="0" cy="4181475"/>
          </a:xfrm>
          <a:prstGeom prst="straightConnector1">
            <a:avLst/>
          </a:prstGeom>
          <a:ln w="63500">
            <a:solidFill>
              <a:srgbClr val="FF0000"/>
            </a:solidFill>
            <a:headEnd type="triangle"/>
            <a:tailEnd type="triangle"/>
          </a:ln>
        </p:spPr>
        <p:style>
          <a:lnRef idx="3">
            <a:schemeClr val="dk1"/>
          </a:lnRef>
          <a:fillRef idx="0">
            <a:schemeClr val="dk1"/>
          </a:fillRef>
          <a:effectRef idx="2">
            <a:schemeClr val="dk1"/>
          </a:effectRef>
          <a:fontRef idx="minor">
            <a:schemeClr val="tx1"/>
          </a:fontRef>
        </p:style>
      </p:cxnSp>
      <p:sp>
        <p:nvSpPr>
          <p:cNvPr id="28" name="AutoShape 18"/>
          <p:cNvSpPr>
            <a:spLocks noChangeArrowheads="1"/>
          </p:cNvSpPr>
          <p:nvPr/>
        </p:nvSpPr>
        <p:spPr bwMode="auto">
          <a:xfrm>
            <a:off x="4414838" y="3548063"/>
            <a:ext cx="457200" cy="457200"/>
          </a:xfrm>
          <a:prstGeom prst="star4">
            <a:avLst>
              <a:gd name="adj" fmla="val 15477"/>
            </a:avLst>
          </a:prstGeom>
          <a:solidFill>
            <a:srgbClr val="FF0000"/>
          </a:solidFill>
          <a:ln w="9525">
            <a:solidFill>
              <a:schemeClr val="tx1"/>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26" fontAlgn="auto">
              <a:spcBef>
                <a:spcPct val="0"/>
              </a:spcBef>
              <a:spcAft>
                <a:spcPts val="0"/>
              </a:spcAft>
              <a:buFontTx/>
              <a:buNone/>
              <a:defRPr/>
            </a:pPr>
            <a:endParaRPr lang="vi-VN" altLang="vi-VN" sz="1350">
              <a:solidFill>
                <a:prstClr val="black"/>
              </a:solidFill>
              <a:latin typeface="Times New Roman" panose="02020603050405020304" pitchFamily="18" charset="0"/>
              <a:ea typeface="+mn-ea"/>
            </a:endParaRPr>
          </a:p>
        </p:txBody>
      </p:sp>
      <p:sp>
        <p:nvSpPr>
          <p:cNvPr id="32" name="Text Box 27"/>
          <p:cNvSpPr txBox="1">
            <a:spLocks noChangeArrowheads="1"/>
          </p:cNvSpPr>
          <p:nvPr/>
        </p:nvSpPr>
        <p:spPr bwMode="auto">
          <a:xfrm>
            <a:off x="3978275" y="3841750"/>
            <a:ext cx="1438275" cy="461963"/>
          </a:xfrm>
          <a:prstGeom prst="rect">
            <a:avLst/>
          </a:prstGeom>
          <a:noFill/>
          <a:ln>
            <a:noFill/>
          </a:ln>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26" fontAlgn="auto">
              <a:spcBef>
                <a:spcPct val="0"/>
              </a:spcBef>
              <a:spcAft>
                <a:spcPts val="0"/>
              </a:spcAft>
              <a:buFontTx/>
              <a:buNone/>
              <a:defRPr/>
            </a:pPr>
            <a:r>
              <a:rPr lang="en-US" altLang="vi-VN" sz="2400" b="1"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Cực</a:t>
            </a:r>
            <a:r>
              <a:rPr lang="en-US" altLang="vi-V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rPr>
              <a:t> Nam</a:t>
            </a:r>
          </a:p>
        </p:txBody>
      </p:sp>
      <p:sp>
        <p:nvSpPr>
          <p:cNvPr id="33" name="Text Box 23"/>
          <p:cNvSpPr txBox="1">
            <a:spLocks noChangeArrowheads="1"/>
          </p:cNvSpPr>
          <p:nvPr/>
        </p:nvSpPr>
        <p:spPr bwMode="auto">
          <a:xfrm>
            <a:off x="4075113" y="5756275"/>
            <a:ext cx="1135062" cy="461963"/>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26" fontAlgn="auto">
              <a:spcBef>
                <a:spcPct val="50000"/>
              </a:spcBef>
              <a:spcAft>
                <a:spcPts val="0"/>
              </a:spcAft>
              <a:buFontTx/>
              <a:buNone/>
              <a:defRPr/>
            </a:pPr>
            <a:r>
              <a:rPr lang="vi-VN" altLang="vi-VN" sz="2400" b="1" dirty="0" err="1">
                <a:solidFill>
                  <a:srgbClr val="0000CC"/>
                </a:solidFill>
                <a:latin typeface="Times New Roman" panose="02020603050405020304" pitchFamily="18" charset="0"/>
                <a:ea typeface="+mn-ea"/>
                <a:cs typeface="Times New Roman" panose="02020603050405020304" pitchFamily="18" charset="0"/>
              </a:rPr>
              <a:t>Bắc</a:t>
            </a:r>
            <a:endParaRPr lang="en-US" altLang="vi-VN" sz="2400" b="1" dirty="0">
              <a:solidFill>
                <a:srgbClr val="0000CC"/>
              </a:solidFill>
              <a:latin typeface="Times New Roman" panose="02020603050405020304" pitchFamily="18" charset="0"/>
              <a:ea typeface="+mn-ea"/>
              <a:cs typeface="Times New Roman" panose="02020603050405020304" pitchFamily="18" charset="0"/>
            </a:endParaRPr>
          </a:p>
        </p:txBody>
      </p:sp>
      <p:sp>
        <p:nvSpPr>
          <p:cNvPr id="34" name="Text Box 24"/>
          <p:cNvSpPr txBox="1">
            <a:spLocks noChangeArrowheads="1"/>
          </p:cNvSpPr>
          <p:nvPr/>
        </p:nvSpPr>
        <p:spPr bwMode="auto">
          <a:xfrm>
            <a:off x="3783013" y="1277938"/>
            <a:ext cx="1720850" cy="461962"/>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26" fontAlgn="auto">
              <a:spcBef>
                <a:spcPct val="50000"/>
              </a:spcBef>
              <a:spcAft>
                <a:spcPts val="0"/>
              </a:spcAft>
              <a:buFontTx/>
              <a:buNone/>
              <a:defRPr/>
            </a:pPr>
            <a:r>
              <a:rPr lang="vi-VN" altLang="vi-VN" sz="2400" b="1" dirty="0" err="1">
                <a:solidFill>
                  <a:srgbClr val="0000CC"/>
                </a:solidFill>
                <a:latin typeface="Times New Roman" panose="02020603050405020304" pitchFamily="18" charset="0"/>
                <a:ea typeface="+mn-ea"/>
                <a:cs typeface="Times New Roman" panose="02020603050405020304" pitchFamily="18" charset="0"/>
              </a:rPr>
              <a:t>Bắc</a:t>
            </a:r>
            <a:endParaRPr lang="en-US" altLang="vi-VN" sz="2400" b="1" dirty="0">
              <a:solidFill>
                <a:srgbClr val="0000CC"/>
              </a:solidFill>
              <a:latin typeface="Times New Roman" panose="02020603050405020304" pitchFamily="18" charset="0"/>
              <a:ea typeface="+mn-ea"/>
              <a:cs typeface="Times New Roman" panose="02020603050405020304" pitchFamily="18" charset="0"/>
            </a:endParaRPr>
          </a:p>
        </p:txBody>
      </p:sp>
      <p:sp>
        <p:nvSpPr>
          <p:cNvPr id="35" name="Text Box 25"/>
          <p:cNvSpPr txBox="1">
            <a:spLocks noChangeArrowheads="1"/>
          </p:cNvSpPr>
          <p:nvPr/>
        </p:nvSpPr>
        <p:spPr bwMode="auto">
          <a:xfrm>
            <a:off x="1828800" y="3540125"/>
            <a:ext cx="857250" cy="461963"/>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26" fontAlgn="auto">
              <a:spcBef>
                <a:spcPct val="50000"/>
              </a:spcBef>
              <a:spcAft>
                <a:spcPts val="0"/>
              </a:spcAft>
              <a:buFontTx/>
              <a:buNone/>
              <a:defRPr/>
            </a:pPr>
            <a:r>
              <a:rPr lang="vi-VN" altLang="vi-VN" sz="2400" b="1" dirty="0" err="1">
                <a:solidFill>
                  <a:srgbClr val="0000CC"/>
                </a:solidFill>
                <a:latin typeface="Times New Roman" panose="02020603050405020304" pitchFamily="18" charset="0"/>
                <a:ea typeface="+mn-ea"/>
                <a:cs typeface="Times New Roman" panose="02020603050405020304" pitchFamily="18" charset="0"/>
              </a:rPr>
              <a:t>Bắc</a:t>
            </a:r>
            <a:endParaRPr lang="en-US" altLang="vi-VN" sz="2400" b="1" dirty="0">
              <a:solidFill>
                <a:srgbClr val="0000CC"/>
              </a:solidFill>
              <a:latin typeface="Times New Roman" panose="02020603050405020304" pitchFamily="18" charset="0"/>
              <a:ea typeface="+mn-ea"/>
              <a:cs typeface="Times New Roman" panose="02020603050405020304" pitchFamily="18" charset="0"/>
            </a:endParaRPr>
          </a:p>
        </p:txBody>
      </p:sp>
      <p:sp>
        <p:nvSpPr>
          <p:cNvPr id="36" name="Text Box 26"/>
          <p:cNvSpPr txBox="1">
            <a:spLocks noChangeArrowheads="1"/>
          </p:cNvSpPr>
          <p:nvPr/>
        </p:nvSpPr>
        <p:spPr bwMode="auto">
          <a:xfrm>
            <a:off x="6699250" y="3505200"/>
            <a:ext cx="906463" cy="461963"/>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26" fontAlgn="auto">
              <a:spcBef>
                <a:spcPct val="50000"/>
              </a:spcBef>
              <a:spcAft>
                <a:spcPts val="0"/>
              </a:spcAft>
              <a:buFontTx/>
              <a:buNone/>
              <a:defRPr/>
            </a:pPr>
            <a:r>
              <a:rPr lang="vi-VN" altLang="vi-VN" sz="2400" b="1" dirty="0" err="1">
                <a:solidFill>
                  <a:srgbClr val="0000CC"/>
                </a:solidFill>
                <a:latin typeface="Times New Roman" panose="02020603050405020304" pitchFamily="18" charset="0"/>
                <a:ea typeface="+mn-ea"/>
                <a:cs typeface="Times New Roman" panose="02020603050405020304" pitchFamily="18" charset="0"/>
              </a:rPr>
              <a:t>Bắc</a:t>
            </a:r>
            <a:endParaRPr lang="en-US" altLang="vi-VN" sz="2400" b="1" dirty="0">
              <a:solidFill>
                <a:srgbClr val="0000CC"/>
              </a:solidFill>
              <a:latin typeface="Times New Roman" panose="02020603050405020304" pitchFamily="18" charset="0"/>
              <a:ea typeface="+mn-ea"/>
              <a:cs typeface="Times New Roman" panose="02020603050405020304" pitchFamily="18" charset="0"/>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slow" advTm="35195">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circle(in)">
                                      <p:cBhvr>
                                        <p:cTn id="11" dur="1000"/>
                                        <p:tgtEl>
                                          <p:spTgt spid="28"/>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circle(in)">
                                      <p:cBhvr>
                                        <p:cTn id="14" dur="1000"/>
                                        <p:tgtEl>
                                          <p:spTgt spid="3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1000" fill="hold"/>
                                        <p:tgtEl>
                                          <p:spTgt spid="26"/>
                                        </p:tgtEl>
                                        <p:attrNameLst>
                                          <p:attrName>ppt_w</p:attrName>
                                        </p:attrNameLst>
                                      </p:cBhvr>
                                      <p:tavLst>
                                        <p:tav tm="0">
                                          <p:val>
                                            <p:strVal val="#ppt_w*0.70"/>
                                          </p:val>
                                        </p:tav>
                                        <p:tav tm="100000">
                                          <p:val>
                                            <p:strVal val="#ppt_w"/>
                                          </p:val>
                                        </p:tav>
                                      </p:tavLst>
                                    </p:anim>
                                    <p:anim calcmode="lin" valueType="num">
                                      <p:cBhvr>
                                        <p:cTn id="20" dur="1000" fill="hold"/>
                                        <p:tgtEl>
                                          <p:spTgt spid="26"/>
                                        </p:tgtEl>
                                        <p:attrNameLst>
                                          <p:attrName>ppt_h</p:attrName>
                                        </p:attrNameLst>
                                      </p:cBhvr>
                                      <p:tavLst>
                                        <p:tav tm="0">
                                          <p:val>
                                            <p:strVal val="#ppt_h"/>
                                          </p:val>
                                        </p:tav>
                                        <p:tav tm="100000">
                                          <p:val>
                                            <p:strVal val="#ppt_h"/>
                                          </p:val>
                                        </p:tav>
                                      </p:tavLst>
                                    </p:anim>
                                    <p:animEffect transition="in" filter="fade">
                                      <p:cBhvr>
                                        <p:cTn id="21" dur="1000"/>
                                        <p:tgtEl>
                                          <p:spTgt spid="26"/>
                                        </p:tgtEl>
                                      </p:cBhvr>
                                    </p:animEffect>
                                  </p:childTnLst>
                                </p:cTn>
                              </p:par>
                              <p:par>
                                <p:cTn id="22" presetID="55"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1000" fill="hold"/>
                                        <p:tgtEl>
                                          <p:spTgt spid="27"/>
                                        </p:tgtEl>
                                        <p:attrNameLst>
                                          <p:attrName>ppt_w</p:attrName>
                                        </p:attrNameLst>
                                      </p:cBhvr>
                                      <p:tavLst>
                                        <p:tav tm="0">
                                          <p:val>
                                            <p:strVal val="#ppt_w*0.70"/>
                                          </p:val>
                                        </p:tav>
                                        <p:tav tm="100000">
                                          <p:val>
                                            <p:strVal val="#ppt_w"/>
                                          </p:val>
                                        </p:tav>
                                      </p:tavLst>
                                    </p:anim>
                                    <p:anim calcmode="lin" valueType="num">
                                      <p:cBhvr>
                                        <p:cTn id="25" dur="1000" fill="hold"/>
                                        <p:tgtEl>
                                          <p:spTgt spid="27"/>
                                        </p:tgtEl>
                                        <p:attrNameLst>
                                          <p:attrName>ppt_h</p:attrName>
                                        </p:attrNameLst>
                                      </p:cBhvr>
                                      <p:tavLst>
                                        <p:tav tm="0">
                                          <p:val>
                                            <p:strVal val="#ppt_h"/>
                                          </p:val>
                                        </p:tav>
                                        <p:tav tm="100000">
                                          <p:val>
                                            <p:strVal val="#ppt_h"/>
                                          </p:val>
                                        </p:tav>
                                      </p:tavLst>
                                    </p:anim>
                                    <p:animEffect transition="in" filter="fade">
                                      <p:cBhvr>
                                        <p:cTn id="26" dur="1000"/>
                                        <p:tgtEl>
                                          <p:spTgt spid="2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1000"/>
                                        <p:tgtEl>
                                          <p:spTgt spid="3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1000"/>
                                        <p:tgtEl>
                                          <p:spTgt spid="3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1000"/>
                                        <p:tgtEl>
                                          <p:spTgt spid="3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3"/>
                </p:tgtEl>
              </p:cMediaNode>
            </p:audio>
          </p:childTnLst>
        </p:cTn>
      </p:par>
    </p:tnLst>
    <p:bldLst>
      <p:bldP spid="28" grpId="0" animBg="1"/>
      <p:bldP spid="32" grpId="0"/>
      <p:bldP spid="33" grpId="0"/>
      <p:bldP spid="34"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8"/>
          <p:cNvSpPr txBox="1"/>
          <p:nvPr/>
        </p:nvSpPr>
        <p:spPr bwMode="auto">
          <a:xfrm>
            <a:off x="304800" y="304800"/>
            <a:ext cx="8686800" cy="1784350"/>
          </a:xfrm>
          <a:prstGeom prst="rect">
            <a:avLst/>
          </a:prstGeom>
          <a:noFill/>
          <a:ln>
            <a:noFill/>
          </a:ln>
        </p:spPr>
        <p:txBody>
          <a:bodyPr>
            <a:spAutoFit/>
          </a:bodyPr>
          <a:lstStyle/>
          <a:p>
            <a:pPr algn="just">
              <a:tabLst>
                <a:tab pos="180975" algn="l"/>
              </a:tabLst>
              <a:defRPr/>
            </a:pPr>
            <a:r>
              <a:rPr lang="en-US" sz="2200" i="1" dirty="0" err="1">
                <a:solidFill>
                  <a:srgbClr val="00B050"/>
                </a:solidFill>
                <a:latin typeface="Times New Roman" panose="02020603050405020304" pitchFamily="18" charset="0"/>
                <a:ea typeface="+mn-ea"/>
                <a:cs typeface="Times New Roman" panose="02020603050405020304" pitchFamily="18" charset="0"/>
              </a:rPr>
              <a:t>Quan</a:t>
            </a:r>
            <a:r>
              <a:rPr lang="en-US" sz="2200" i="1" dirty="0">
                <a:solidFill>
                  <a:srgbClr val="00B050"/>
                </a:solidFill>
                <a:latin typeface="Times New Roman" panose="02020603050405020304" pitchFamily="18" charset="0"/>
                <a:ea typeface="+mn-ea"/>
                <a:cs typeface="Times New Roman" panose="02020603050405020304" pitchFamily="18" charset="0"/>
              </a:rPr>
              <a:t> </a:t>
            </a:r>
            <a:r>
              <a:rPr lang="en-US" sz="2200" i="1" dirty="0" err="1">
                <a:solidFill>
                  <a:srgbClr val="00B050"/>
                </a:solidFill>
                <a:latin typeface="Times New Roman" panose="02020603050405020304" pitchFamily="18" charset="0"/>
                <a:ea typeface="+mn-ea"/>
                <a:cs typeface="Times New Roman" panose="02020603050405020304" pitchFamily="18" charset="0"/>
              </a:rPr>
              <a:t>sát</a:t>
            </a:r>
            <a:r>
              <a:rPr lang="en-US" sz="2200" i="1" dirty="0">
                <a:solidFill>
                  <a:srgbClr val="00B050"/>
                </a:solidFill>
                <a:latin typeface="Times New Roman" panose="02020603050405020304" pitchFamily="18" charset="0"/>
                <a:ea typeface="+mn-ea"/>
                <a:cs typeface="Times New Roman" panose="02020603050405020304" pitchFamily="18" charset="0"/>
              </a:rPr>
              <a:t> </a:t>
            </a:r>
            <a:r>
              <a:rPr lang="en-US" sz="2200" i="1" dirty="0" err="1">
                <a:solidFill>
                  <a:srgbClr val="00B050"/>
                </a:solidFill>
                <a:latin typeface="Times New Roman" panose="02020603050405020304" pitchFamily="18" charset="0"/>
                <a:ea typeface="+mn-ea"/>
                <a:cs typeface="Times New Roman" panose="02020603050405020304" pitchFamily="18" charset="0"/>
              </a:rPr>
              <a:t>hình</a:t>
            </a:r>
            <a:r>
              <a:rPr lang="en-US" sz="2200" i="1" dirty="0">
                <a:solidFill>
                  <a:srgbClr val="00B050"/>
                </a:solidFill>
                <a:latin typeface="Times New Roman" panose="02020603050405020304" pitchFamily="18" charset="0"/>
                <a:ea typeface="+mn-ea"/>
                <a:cs typeface="Times New Roman" panose="02020603050405020304" pitchFamily="18" charset="0"/>
              </a:rPr>
              <a:t> 3.4, </a:t>
            </a:r>
            <a:r>
              <a:rPr lang="en-US" sz="2200" i="1" dirty="0" err="1">
                <a:solidFill>
                  <a:srgbClr val="00B050"/>
                </a:solidFill>
                <a:latin typeface="Times New Roman" panose="02020603050405020304" pitchFamily="18" charset="0"/>
                <a:ea typeface="+mn-ea"/>
                <a:cs typeface="Times New Roman" panose="02020603050405020304" pitchFamily="18" charset="0"/>
              </a:rPr>
              <a:t>em</a:t>
            </a:r>
            <a:r>
              <a:rPr lang="en-US" sz="2200" i="1" dirty="0">
                <a:solidFill>
                  <a:srgbClr val="00B050"/>
                </a:solidFill>
                <a:latin typeface="Times New Roman" panose="02020603050405020304" pitchFamily="18" charset="0"/>
                <a:ea typeface="+mn-ea"/>
                <a:cs typeface="Times New Roman" panose="02020603050405020304" pitchFamily="18" charset="0"/>
              </a:rPr>
              <a:t> </a:t>
            </a:r>
            <a:r>
              <a:rPr lang="en-US" sz="2200" i="1" dirty="0" err="1">
                <a:solidFill>
                  <a:srgbClr val="00B050"/>
                </a:solidFill>
                <a:latin typeface="Times New Roman" panose="02020603050405020304" pitchFamily="18" charset="0"/>
                <a:ea typeface="+mn-ea"/>
                <a:cs typeface="Times New Roman" panose="02020603050405020304" pitchFamily="18" charset="0"/>
              </a:rPr>
              <a:t>hãy</a:t>
            </a:r>
            <a:r>
              <a:rPr lang="en-US" sz="2200" i="1" dirty="0">
                <a:solidFill>
                  <a:srgbClr val="00B050"/>
                </a:solidFill>
                <a:latin typeface="Times New Roman" panose="02020603050405020304" pitchFamily="18" charset="0"/>
                <a:ea typeface="+mn-ea"/>
                <a:cs typeface="Times New Roman" panose="02020603050405020304" pitchFamily="18" charset="0"/>
              </a:rPr>
              <a:t>:</a:t>
            </a:r>
          </a:p>
          <a:p>
            <a:pPr marL="180975" indent="-180975" algn="just">
              <a:buFont typeface="Times New Roman" panose="02020603050405020304" pitchFamily="18" charset="0"/>
              <a:buChar char="-"/>
              <a:tabLst>
                <a:tab pos="180975" algn="l"/>
              </a:tabLst>
              <a:defRPr/>
            </a:pPr>
            <a:r>
              <a:rPr lang="vi-VN" sz="2200" i="1" dirty="0">
                <a:solidFill>
                  <a:srgbClr val="00B050"/>
                </a:solidFill>
                <a:latin typeface="Times New Roman" panose="02020603050405020304" pitchFamily="18" charset="0"/>
                <a:ea typeface="+mn-ea"/>
                <a:cs typeface="Times New Roman" panose="02020603050405020304" pitchFamily="18" charset="0"/>
              </a:rPr>
              <a:t>Xác định vị trí của Hội trường Thống Nhất (Dinh Độc Lập), chợ Bến Thành, Nhà hát Thành phố và nhà thờ Đức Bà.</a:t>
            </a:r>
          </a:p>
          <a:p>
            <a:pPr marL="180975" indent="-180975" algn="just">
              <a:buFont typeface="Times New Roman" panose="02020603050405020304" pitchFamily="18" charset="0"/>
              <a:buChar char="-"/>
              <a:tabLst>
                <a:tab pos="180975" algn="l"/>
              </a:tabLst>
              <a:defRPr/>
            </a:pPr>
            <a:r>
              <a:rPr lang="vi-VN" sz="2200" i="1" dirty="0">
                <a:solidFill>
                  <a:srgbClr val="00B050"/>
                </a:solidFill>
                <a:latin typeface="Times New Roman" panose="02020603050405020304" pitchFamily="18" charset="0"/>
                <a:ea typeface="+mn-ea"/>
                <a:cs typeface="Times New Roman" panose="02020603050405020304" pitchFamily="18" charset="0"/>
              </a:rPr>
              <a:t>Cho </a:t>
            </a:r>
            <a:r>
              <a:rPr lang="vi-VN" sz="2200" i="1" dirty="0" err="1">
                <a:solidFill>
                  <a:srgbClr val="00B050"/>
                </a:solidFill>
                <a:latin typeface="Times New Roman" panose="02020603050405020304" pitchFamily="18" charset="0"/>
                <a:ea typeface="+mn-ea"/>
                <a:cs typeface="Times New Roman" panose="02020603050405020304" pitchFamily="18" charset="0"/>
              </a:rPr>
              <a:t>biết</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Bảo</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tàng</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Thành</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phố</a:t>
            </a:r>
            <a:r>
              <a:rPr lang="vi-VN" sz="2200" i="1" dirty="0">
                <a:solidFill>
                  <a:srgbClr val="00B050"/>
                </a:solidFill>
                <a:latin typeface="Times New Roman" panose="02020603050405020304" pitchFamily="18" charset="0"/>
                <a:ea typeface="+mn-ea"/>
                <a:cs typeface="Times New Roman" panose="02020603050405020304" pitchFamily="18" charset="0"/>
              </a:rPr>
              <a:t> HCM ở </a:t>
            </a:r>
            <a:r>
              <a:rPr lang="vi-VN" sz="2200" i="1" dirty="0" err="1">
                <a:solidFill>
                  <a:srgbClr val="00B050"/>
                </a:solidFill>
                <a:latin typeface="Times New Roman" panose="02020603050405020304" pitchFamily="18" charset="0"/>
                <a:ea typeface="+mn-ea"/>
                <a:cs typeface="Times New Roman" panose="02020603050405020304" pitchFamily="18" charset="0"/>
              </a:rPr>
              <a:t>phía</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nào</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của</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Hội</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trường</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Thống</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Nhất</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Bảo</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tàng</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Thành</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phố</a:t>
            </a:r>
            <a:r>
              <a:rPr lang="vi-VN" sz="2200" i="1" dirty="0">
                <a:solidFill>
                  <a:srgbClr val="00B050"/>
                </a:solidFill>
                <a:latin typeface="Times New Roman" panose="02020603050405020304" pitchFamily="18" charset="0"/>
                <a:ea typeface="+mn-ea"/>
                <a:cs typeface="Times New Roman" panose="02020603050405020304" pitchFamily="18" charset="0"/>
              </a:rPr>
              <a:t> HCM ở </a:t>
            </a:r>
            <a:r>
              <a:rPr lang="vi-VN" sz="2200" i="1" dirty="0" err="1">
                <a:solidFill>
                  <a:srgbClr val="00B050"/>
                </a:solidFill>
                <a:latin typeface="Times New Roman" panose="02020603050405020304" pitchFamily="18" charset="0"/>
                <a:ea typeface="+mn-ea"/>
                <a:cs typeface="Times New Roman" panose="02020603050405020304" pitchFamily="18" charset="0"/>
              </a:rPr>
              <a:t>phía</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nào</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của</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chợ</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Bến</a:t>
            </a:r>
            <a:r>
              <a:rPr lang="vi-VN" sz="2200" i="1" dirty="0">
                <a:solidFill>
                  <a:srgbClr val="00B050"/>
                </a:solidFill>
                <a:latin typeface="Times New Roman" panose="02020603050405020304" pitchFamily="18" charset="0"/>
                <a:ea typeface="+mn-ea"/>
                <a:cs typeface="Times New Roman" panose="02020603050405020304" pitchFamily="18" charset="0"/>
              </a:rPr>
              <a:t> </a:t>
            </a:r>
            <a:r>
              <a:rPr lang="vi-VN" sz="2200" i="1" dirty="0" err="1">
                <a:solidFill>
                  <a:srgbClr val="00B050"/>
                </a:solidFill>
                <a:latin typeface="Times New Roman" panose="02020603050405020304" pitchFamily="18" charset="0"/>
                <a:ea typeface="+mn-ea"/>
                <a:cs typeface="Times New Roman" panose="02020603050405020304" pitchFamily="18" charset="0"/>
              </a:rPr>
              <a:t>Thành</a:t>
            </a:r>
            <a:r>
              <a:rPr lang="vi-VN" sz="2200" i="1" dirty="0">
                <a:solidFill>
                  <a:srgbClr val="00B050"/>
                </a:solidFill>
                <a:latin typeface="Times New Roman" panose="02020603050405020304" pitchFamily="18" charset="0"/>
                <a:ea typeface="+mn-ea"/>
                <a:cs typeface="Times New Roman" panose="02020603050405020304" pitchFamily="18" charset="0"/>
              </a:rPr>
              <a:t>?</a:t>
            </a:r>
          </a:p>
        </p:txBody>
      </p:sp>
      <p:pic>
        <p:nvPicPr>
          <p:cNvPr id="14" name="Picture 13"/>
          <p:cNvPicPr/>
          <p:nvPr/>
        </p:nvPicPr>
        <p:blipFill rotWithShape="1">
          <a:blip r:embed="rId5"/>
          <a:srcRect b="3376"/>
          <a:stretch/>
        </p:blipFill>
        <p:spPr bwMode="auto">
          <a:xfrm>
            <a:off x="457200" y="2093913"/>
            <a:ext cx="4724400" cy="4595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5" name="Hình ảnh 2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4213" y="3294063"/>
            <a:ext cx="12954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Hình ảnh 2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7813" y="4722813"/>
            <a:ext cx="10160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6"/>
          <p:cNvSpPr/>
          <p:nvPr/>
        </p:nvSpPr>
        <p:spPr>
          <a:xfrm>
            <a:off x="4492625" y="3733800"/>
            <a:ext cx="688975" cy="685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6"/>
          <p:cNvSpPr/>
          <p:nvPr/>
        </p:nvSpPr>
        <p:spPr>
          <a:xfrm>
            <a:off x="3325813" y="2770188"/>
            <a:ext cx="688975" cy="685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a:spLocks noChangeArrowheads="1"/>
          </p:cNvSpPr>
          <p:nvPr/>
        </p:nvSpPr>
        <p:spPr bwMode="auto">
          <a:xfrm>
            <a:off x="5486400" y="2744788"/>
            <a:ext cx="35814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50000"/>
              </a:lnSpc>
              <a:spcBef>
                <a:spcPct val="0"/>
              </a:spcBef>
              <a:buFontTx/>
              <a:buNone/>
            </a:pPr>
            <a:r>
              <a:rPr lang="en-US" altLang="en-US" sz="2000">
                <a:solidFill>
                  <a:srgbClr val="0E3755"/>
                </a:solidFill>
                <a:latin typeface="Times New Roman" panose="02020603050405020304" pitchFamily="18" charset="0"/>
                <a:cs typeface="Times New Roman" panose="02020603050405020304" pitchFamily="18" charset="0"/>
              </a:rPr>
              <a:t>- </a:t>
            </a:r>
            <a:r>
              <a:rPr lang="vi-VN" altLang="en-US" sz="2000">
                <a:solidFill>
                  <a:srgbClr val="0E3755"/>
                </a:solidFill>
                <a:latin typeface="Times New Roman" panose="02020603050405020304" pitchFamily="18" charset="0"/>
                <a:cs typeface="Times New Roman" panose="02020603050405020304" pitchFamily="18" charset="0"/>
              </a:rPr>
              <a:t>Bảo tàng Thành phố Hồ Chí Minh nằm phía bên phải Hội trường Thống Nhất</a:t>
            </a:r>
            <a:r>
              <a:rPr lang="en-US" altLang="en-US" sz="2000">
                <a:solidFill>
                  <a:srgbClr val="0E3755"/>
                </a:solidFill>
                <a:latin typeface="Times New Roman" panose="02020603050405020304" pitchFamily="18" charset="0"/>
                <a:cs typeface="Times New Roman" panose="02020603050405020304" pitchFamily="18" charset="0"/>
              </a:rPr>
              <a:t> (hướng Đông)</a:t>
            </a:r>
            <a:endParaRPr lang="en-US" altLang="en-US" sz="2000">
              <a:solidFill>
                <a:srgbClr val="0E3755"/>
              </a:solidFill>
              <a:cs typeface="Times New Roman" panose="02020603050405020304" pitchFamily="18" charset="0"/>
            </a:endParaRPr>
          </a:p>
          <a:p>
            <a:pPr>
              <a:lnSpc>
                <a:spcPct val="150000"/>
              </a:lnSpc>
              <a:spcBef>
                <a:spcPct val="0"/>
              </a:spcBef>
              <a:buFontTx/>
              <a:buNone/>
            </a:pPr>
            <a:r>
              <a:rPr lang="en-US" altLang="en-US" sz="2000">
                <a:solidFill>
                  <a:srgbClr val="0E3755"/>
                </a:solidFill>
                <a:latin typeface="Times New Roman" panose="02020603050405020304" pitchFamily="18" charset="0"/>
                <a:cs typeface="Times New Roman" panose="02020603050405020304" pitchFamily="18" charset="0"/>
              </a:rPr>
              <a:t>- </a:t>
            </a:r>
            <a:r>
              <a:rPr lang="vi-VN" altLang="en-US" sz="2000">
                <a:solidFill>
                  <a:srgbClr val="0E3755"/>
                </a:solidFill>
                <a:latin typeface="Times New Roman" panose="02020603050405020304" pitchFamily="18" charset="0"/>
                <a:cs typeface="Times New Roman" panose="02020603050405020304" pitchFamily="18" charset="0"/>
              </a:rPr>
              <a:t>Bảo tàng Thành phố Hồ Chí Minh nằm phía tr</a:t>
            </a:r>
            <a:r>
              <a:rPr lang="en-US" altLang="en-US" sz="2000">
                <a:solidFill>
                  <a:srgbClr val="0E3755"/>
                </a:solidFill>
                <a:latin typeface="Times New Roman" panose="02020603050405020304" pitchFamily="18" charset="0"/>
                <a:cs typeface="Times New Roman" panose="02020603050405020304" pitchFamily="18" charset="0"/>
              </a:rPr>
              <a:t>ên</a:t>
            </a:r>
            <a:r>
              <a:rPr lang="vi-VN" altLang="en-US" sz="2000">
                <a:solidFill>
                  <a:srgbClr val="0E3755"/>
                </a:solidFill>
                <a:latin typeface="Times New Roman" panose="02020603050405020304" pitchFamily="18" charset="0"/>
                <a:cs typeface="Times New Roman" panose="02020603050405020304" pitchFamily="18" charset="0"/>
              </a:rPr>
              <a:t>, bên phải chợ Bến </a:t>
            </a:r>
            <a:r>
              <a:rPr lang="en-US" altLang="en-US" sz="2000">
                <a:solidFill>
                  <a:srgbClr val="0E3755"/>
                </a:solidFill>
                <a:latin typeface="Times New Roman" panose="02020603050405020304" pitchFamily="18" charset="0"/>
                <a:cs typeface="Times New Roman" panose="02020603050405020304" pitchFamily="18" charset="0"/>
              </a:rPr>
              <a:t>Thành (hướng Đông Bắc)</a:t>
            </a:r>
            <a:endParaRPr lang="en-US" altLang="en-US" sz="2000">
              <a:solidFill>
                <a:srgbClr val="0E3755"/>
              </a:solidFill>
              <a:cs typeface="Arial" panose="020B0604020202020204" pitchFamily="34" charset="0"/>
            </a:endParaRPr>
          </a:p>
        </p:txBody>
      </p:sp>
      <p:sp>
        <p:nvSpPr>
          <p:cNvPr id="21" name="Oval 6"/>
          <p:cNvSpPr/>
          <p:nvPr/>
        </p:nvSpPr>
        <p:spPr>
          <a:xfrm>
            <a:off x="3467100" y="3733800"/>
            <a:ext cx="688975" cy="7572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0706"/>
    </mc:Choice>
    <mc:Fallback xmlns="">
      <p:transition spd="slow" advTm="7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strVal val="#ppt_w*0.70"/>
                                          </p:val>
                                        </p:tav>
                                        <p:tav tm="100000">
                                          <p:val>
                                            <p:strVal val="#ppt_w"/>
                                          </p:val>
                                        </p:tav>
                                      </p:tavLst>
                                    </p:anim>
                                    <p:anim calcmode="lin" valueType="num">
                                      <p:cBhvr>
                                        <p:cTn id="12" dur="1000" fill="hold"/>
                                        <p:tgtEl>
                                          <p:spTgt spid="15"/>
                                        </p:tgtEl>
                                        <p:attrNameLst>
                                          <p:attrName>ppt_h</p:attrName>
                                        </p:attrNameLst>
                                      </p:cBhvr>
                                      <p:tavLst>
                                        <p:tav tm="0">
                                          <p:val>
                                            <p:strVal val="#ppt_h"/>
                                          </p:val>
                                        </p:tav>
                                        <p:tav tm="100000">
                                          <p:val>
                                            <p:strVal val="#ppt_h"/>
                                          </p:val>
                                        </p:tav>
                                      </p:tavLst>
                                    </p:anim>
                                    <p:animEffect transition="in" filter="fade">
                                      <p:cBhvr>
                                        <p:cTn id="13" dur="1000"/>
                                        <p:tgtEl>
                                          <p:spTgt spid="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5"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strVal val="#ppt_w*0.70"/>
                                          </p:val>
                                        </p:tav>
                                        <p:tav tm="100000">
                                          <p:val>
                                            <p:strVal val="#ppt_w"/>
                                          </p:val>
                                        </p:tav>
                                      </p:tavLst>
                                    </p:anim>
                                    <p:anim calcmode="lin" valueType="num">
                                      <p:cBhvr>
                                        <p:cTn id="19" dur="1000" fill="hold"/>
                                        <p:tgtEl>
                                          <p:spTgt spid="16"/>
                                        </p:tgtEl>
                                        <p:attrNameLst>
                                          <p:attrName>ppt_h</p:attrName>
                                        </p:attrNameLst>
                                      </p:cBhvr>
                                      <p:tavLst>
                                        <p:tav tm="0">
                                          <p:val>
                                            <p:strVal val="#ppt_h"/>
                                          </p:val>
                                        </p:tav>
                                        <p:tav tm="100000">
                                          <p:val>
                                            <p:strVal val="#ppt_h"/>
                                          </p:val>
                                        </p:tav>
                                      </p:tavLst>
                                    </p:anim>
                                    <p:animEffect transition="in" filter="fade">
                                      <p:cBhvr>
                                        <p:cTn id="20" dur="10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10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10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1000"/>
                                        <p:tgtEl>
                                          <p:spTgt spid="2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17" grpId="0" animBg="1"/>
      <p:bldP spid="18" grpId="0" animBg="1"/>
      <p:bldP spid="20" grpId="0"/>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0"/>
          <p:cNvSpPr txBox="1">
            <a:spLocks noChangeArrowheads="1"/>
          </p:cNvSpPr>
          <p:nvPr/>
        </p:nvSpPr>
        <p:spPr bwMode="auto">
          <a:xfrm>
            <a:off x="7146925" y="2124075"/>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endParaRPr lang="vi-VN" altLang="vi-VN">
              <a:latin typeface="Times New Roman" panose="02020603050405020304" pitchFamily="18" charset="0"/>
            </a:endParaRPr>
          </a:p>
        </p:txBody>
      </p:sp>
      <p:sp>
        <p:nvSpPr>
          <p:cNvPr id="35843" name="TextBox 12"/>
          <p:cNvSpPr txBox="1">
            <a:spLocks noChangeArrowheads="1"/>
          </p:cNvSpPr>
          <p:nvPr/>
        </p:nvSpPr>
        <p:spPr bwMode="auto">
          <a:xfrm>
            <a:off x="457200" y="30480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vi-VN" sz="2400" b="1">
                <a:solidFill>
                  <a:srgbClr val="FF0000"/>
                </a:solidFill>
                <a:latin typeface="Times New Roman" panose="02020603050405020304" pitchFamily="18" charset="0"/>
                <a:cs typeface="Times New Roman" panose="02020603050405020304" pitchFamily="18" charset="0"/>
              </a:rPr>
              <a:t>II. </a:t>
            </a:r>
            <a:r>
              <a:rPr lang="vi-VN" altLang="vi-VN" sz="2400" b="1">
                <a:solidFill>
                  <a:srgbClr val="FF0000"/>
                </a:solidFill>
                <a:latin typeface="Times New Roman" panose="02020603050405020304" pitchFamily="18" charset="0"/>
                <a:cs typeface="Times New Roman" panose="02020603050405020304" pitchFamily="18" charset="0"/>
              </a:rPr>
              <a:t>TỈ LỆ BẢN ĐỒ:</a:t>
            </a:r>
            <a:endParaRPr lang="en-US" altLang="vi-VN" sz="2400" b="1">
              <a:solidFill>
                <a:srgbClr val="FF0000"/>
              </a:solidFill>
              <a:latin typeface="Times New Roman" panose="02020603050405020304" pitchFamily="18" charset="0"/>
              <a:cs typeface="Times New Roman" panose="02020603050405020304" pitchFamily="18" charset="0"/>
            </a:endParaRPr>
          </a:p>
        </p:txBody>
      </p:sp>
      <p:sp>
        <p:nvSpPr>
          <p:cNvPr id="12" name="Hộp Văn bản 11"/>
          <p:cNvSpPr txBox="1"/>
          <p:nvPr/>
        </p:nvSpPr>
        <p:spPr bwMode="auto">
          <a:xfrm>
            <a:off x="457200" y="766763"/>
            <a:ext cx="8229600" cy="1570037"/>
          </a:xfrm>
          <a:prstGeom prst="rect">
            <a:avLst/>
          </a:prstGeom>
          <a:noFill/>
          <a:ln>
            <a:noFill/>
          </a:ln>
        </p:spPr>
        <p:txBody>
          <a:bodyPr>
            <a:spAutoFit/>
          </a:bodyPr>
          <a:lstStyle/>
          <a:p>
            <a:pPr marL="342900" indent="-342900" algn="just">
              <a:buFont typeface="Times New Roman" panose="02020603050405020304" pitchFamily="18" charset="0"/>
              <a:buChar char="-"/>
              <a:tabLst>
                <a:tab pos="180975" algn="l"/>
              </a:tabLst>
              <a:defRPr/>
            </a:pPr>
            <a:r>
              <a:rPr lang="vi-VN" sz="2400" b="1" dirty="0" err="1">
                <a:solidFill>
                  <a:srgbClr val="0070C0"/>
                </a:solidFill>
                <a:latin typeface="+mj-lt"/>
                <a:ea typeface="+mn-ea"/>
              </a:rPr>
              <a:t>Bản</a:t>
            </a:r>
            <a:r>
              <a:rPr lang="vi-VN" sz="2400" b="1" dirty="0">
                <a:solidFill>
                  <a:srgbClr val="0070C0"/>
                </a:solidFill>
                <a:latin typeface="+mj-lt"/>
                <a:ea typeface="+mn-ea"/>
              </a:rPr>
              <a:t> </a:t>
            </a:r>
            <a:r>
              <a:rPr lang="vi-VN" sz="2400" b="1" dirty="0" err="1">
                <a:solidFill>
                  <a:srgbClr val="0070C0"/>
                </a:solidFill>
                <a:latin typeface="+mj-lt"/>
                <a:ea typeface="+mn-ea"/>
              </a:rPr>
              <a:t>đồ</a:t>
            </a:r>
            <a:r>
              <a:rPr lang="vi-VN" sz="2400" dirty="0">
                <a:solidFill>
                  <a:srgbClr val="0070C0"/>
                </a:solidFill>
                <a:latin typeface="+mj-lt"/>
                <a:ea typeface="+mn-ea"/>
              </a:rPr>
              <a:t> </a:t>
            </a:r>
            <a:r>
              <a:rPr lang="vi-VN" sz="2400" dirty="0" err="1">
                <a:solidFill>
                  <a:srgbClr val="0070C0"/>
                </a:solidFill>
                <a:latin typeface="+mj-lt"/>
                <a:ea typeface="+mn-ea"/>
              </a:rPr>
              <a:t>là</a:t>
            </a:r>
            <a:r>
              <a:rPr lang="vi-VN" sz="2400" dirty="0">
                <a:solidFill>
                  <a:srgbClr val="0070C0"/>
                </a:solidFill>
                <a:latin typeface="+mj-lt"/>
                <a:ea typeface="+mn-ea"/>
              </a:rPr>
              <a:t> </a:t>
            </a:r>
            <a:r>
              <a:rPr lang="vi-VN" sz="2400" dirty="0" err="1">
                <a:solidFill>
                  <a:srgbClr val="0070C0"/>
                </a:solidFill>
                <a:latin typeface="+mj-lt"/>
                <a:ea typeface="+mn-ea"/>
              </a:rPr>
              <a:t>hình</a:t>
            </a:r>
            <a:r>
              <a:rPr lang="vi-VN" sz="2400" dirty="0">
                <a:solidFill>
                  <a:srgbClr val="0070C0"/>
                </a:solidFill>
                <a:latin typeface="+mj-lt"/>
                <a:ea typeface="+mn-ea"/>
              </a:rPr>
              <a:t> </a:t>
            </a:r>
            <a:r>
              <a:rPr lang="vi-VN" sz="2400" dirty="0" err="1">
                <a:solidFill>
                  <a:srgbClr val="0070C0"/>
                </a:solidFill>
                <a:latin typeface="+mj-lt"/>
                <a:ea typeface="+mn-ea"/>
              </a:rPr>
              <a:t>vẽ</a:t>
            </a:r>
            <a:r>
              <a:rPr lang="vi-VN" sz="2400" dirty="0">
                <a:solidFill>
                  <a:srgbClr val="0070C0"/>
                </a:solidFill>
                <a:latin typeface="+mj-lt"/>
                <a:ea typeface="+mn-ea"/>
              </a:rPr>
              <a:t> thu </a:t>
            </a:r>
            <a:r>
              <a:rPr lang="vi-VN" sz="2400" dirty="0" err="1">
                <a:solidFill>
                  <a:srgbClr val="0070C0"/>
                </a:solidFill>
                <a:latin typeface="+mj-lt"/>
                <a:ea typeface="+mn-ea"/>
              </a:rPr>
              <a:t>nhỏ</a:t>
            </a:r>
            <a:r>
              <a:rPr lang="vi-VN" sz="2400" dirty="0">
                <a:solidFill>
                  <a:srgbClr val="0070C0"/>
                </a:solidFill>
                <a:latin typeface="+mj-lt"/>
                <a:ea typeface="+mn-ea"/>
              </a:rPr>
              <a:t> trên </a:t>
            </a:r>
            <a:r>
              <a:rPr lang="vi-VN" sz="2400" dirty="0" err="1">
                <a:solidFill>
                  <a:srgbClr val="0070C0"/>
                </a:solidFill>
                <a:latin typeface="+mj-lt"/>
                <a:ea typeface="+mn-ea"/>
              </a:rPr>
              <a:t>mặt</a:t>
            </a:r>
            <a:r>
              <a:rPr lang="vi-VN" sz="2400" dirty="0">
                <a:solidFill>
                  <a:srgbClr val="0070C0"/>
                </a:solidFill>
                <a:latin typeface="+mj-lt"/>
                <a:ea typeface="+mn-ea"/>
              </a:rPr>
              <a:t> </a:t>
            </a:r>
            <a:r>
              <a:rPr lang="vi-VN" sz="2400" dirty="0" err="1">
                <a:solidFill>
                  <a:srgbClr val="0070C0"/>
                </a:solidFill>
                <a:latin typeface="+mj-lt"/>
                <a:ea typeface="+mn-ea"/>
              </a:rPr>
              <a:t>phẳng</a:t>
            </a:r>
            <a:r>
              <a:rPr lang="vi-VN" sz="2400" dirty="0">
                <a:solidFill>
                  <a:srgbClr val="0070C0"/>
                </a:solidFill>
                <a:latin typeface="+mj-lt"/>
                <a:ea typeface="+mn-ea"/>
              </a:rPr>
              <a:t> </a:t>
            </a:r>
            <a:r>
              <a:rPr lang="vi-VN" sz="2400" dirty="0" err="1">
                <a:solidFill>
                  <a:srgbClr val="0070C0"/>
                </a:solidFill>
                <a:latin typeface="+mj-lt"/>
                <a:ea typeface="+mn-ea"/>
              </a:rPr>
              <a:t>của</a:t>
            </a:r>
            <a:r>
              <a:rPr lang="vi-VN" sz="2400" dirty="0">
                <a:solidFill>
                  <a:srgbClr val="0070C0"/>
                </a:solidFill>
                <a:latin typeface="+mj-lt"/>
                <a:ea typeface="+mn-ea"/>
              </a:rPr>
              <a:t> </a:t>
            </a:r>
            <a:r>
              <a:rPr lang="vi-VN" sz="2400" dirty="0" err="1">
                <a:solidFill>
                  <a:srgbClr val="0070C0"/>
                </a:solidFill>
                <a:latin typeface="+mj-lt"/>
                <a:ea typeface="+mn-ea"/>
              </a:rPr>
              <a:t>giấy</a:t>
            </a:r>
            <a:r>
              <a:rPr lang="vi-VN" sz="2400" dirty="0">
                <a:solidFill>
                  <a:srgbClr val="0070C0"/>
                </a:solidFill>
                <a:latin typeface="+mj-lt"/>
                <a:ea typeface="+mn-ea"/>
              </a:rPr>
              <a:t> tương </a:t>
            </a:r>
            <a:r>
              <a:rPr lang="vi-VN" sz="2400" dirty="0" err="1">
                <a:solidFill>
                  <a:srgbClr val="0070C0"/>
                </a:solidFill>
                <a:latin typeface="+mj-lt"/>
                <a:ea typeface="+mn-ea"/>
              </a:rPr>
              <a:t>đối</a:t>
            </a:r>
            <a:r>
              <a:rPr lang="vi-VN" sz="2400" dirty="0">
                <a:solidFill>
                  <a:srgbClr val="0070C0"/>
                </a:solidFill>
                <a:latin typeface="+mj-lt"/>
                <a:ea typeface="+mn-ea"/>
              </a:rPr>
              <a:t> </a:t>
            </a:r>
            <a:r>
              <a:rPr lang="vi-VN" sz="2400" dirty="0" err="1">
                <a:solidFill>
                  <a:srgbClr val="0070C0"/>
                </a:solidFill>
                <a:latin typeface="+mj-lt"/>
                <a:ea typeface="+mn-ea"/>
              </a:rPr>
              <a:t>chính</a:t>
            </a:r>
            <a:r>
              <a:rPr lang="vi-VN" sz="2400" dirty="0">
                <a:solidFill>
                  <a:srgbClr val="0070C0"/>
                </a:solidFill>
                <a:latin typeface="+mj-lt"/>
                <a:ea typeface="+mn-ea"/>
              </a:rPr>
              <a:t> </a:t>
            </a:r>
            <a:r>
              <a:rPr lang="vi-VN" sz="2400" dirty="0" err="1">
                <a:solidFill>
                  <a:srgbClr val="0070C0"/>
                </a:solidFill>
                <a:latin typeface="+mj-lt"/>
                <a:ea typeface="+mn-ea"/>
              </a:rPr>
              <a:t>xác</a:t>
            </a:r>
            <a:r>
              <a:rPr lang="vi-VN" sz="2400" dirty="0">
                <a:solidFill>
                  <a:srgbClr val="0070C0"/>
                </a:solidFill>
                <a:latin typeface="+mj-lt"/>
                <a:ea typeface="+mn-ea"/>
              </a:rPr>
              <a:t> </a:t>
            </a:r>
            <a:r>
              <a:rPr lang="vi-VN" sz="2400" dirty="0" err="1">
                <a:solidFill>
                  <a:srgbClr val="0070C0"/>
                </a:solidFill>
                <a:latin typeface="+mj-lt"/>
                <a:ea typeface="+mn-ea"/>
              </a:rPr>
              <a:t>về</a:t>
            </a:r>
            <a:r>
              <a:rPr lang="vi-VN" sz="2400" dirty="0">
                <a:solidFill>
                  <a:srgbClr val="0070C0"/>
                </a:solidFill>
                <a:latin typeface="+mj-lt"/>
                <a:ea typeface="+mn-ea"/>
              </a:rPr>
              <a:t> </a:t>
            </a:r>
            <a:r>
              <a:rPr lang="vi-VN" sz="2400" dirty="0" err="1">
                <a:solidFill>
                  <a:srgbClr val="0070C0"/>
                </a:solidFill>
                <a:latin typeface="+mj-lt"/>
                <a:ea typeface="+mn-ea"/>
              </a:rPr>
              <a:t>một</a:t>
            </a:r>
            <a:r>
              <a:rPr lang="vi-VN" sz="2400" dirty="0">
                <a:solidFill>
                  <a:srgbClr val="0070C0"/>
                </a:solidFill>
                <a:latin typeface="+mj-lt"/>
                <a:ea typeface="+mn-ea"/>
              </a:rPr>
              <a:t> khu </a:t>
            </a:r>
            <a:r>
              <a:rPr lang="vi-VN" sz="2400" dirty="0" err="1">
                <a:solidFill>
                  <a:srgbClr val="0070C0"/>
                </a:solidFill>
                <a:latin typeface="+mj-lt"/>
                <a:ea typeface="+mn-ea"/>
              </a:rPr>
              <a:t>vực</a:t>
            </a:r>
            <a:r>
              <a:rPr lang="vi-VN" sz="2400" dirty="0">
                <a:solidFill>
                  <a:srgbClr val="0070C0"/>
                </a:solidFill>
                <a:latin typeface="+mj-lt"/>
                <a:ea typeface="+mn-ea"/>
              </a:rPr>
              <a:t> hay </a:t>
            </a:r>
            <a:r>
              <a:rPr lang="vi-VN" sz="2400" dirty="0" err="1">
                <a:solidFill>
                  <a:srgbClr val="0070C0"/>
                </a:solidFill>
                <a:latin typeface="+mj-lt"/>
                <a:ea typeface="+mn-ea"/>
              </a:rPr>
              <a:t>toàn</a:t>
            </a:r>
            <a:r>
              <a:rPr lang="vi-VN" sz="2400" dirty="0">
                <a:solidFill>
                  <a:srgbClr val="0070C0"/>
                </a:solidFill>
                <a:latin typeface="+mj-lt"/>
                <a:ea typeface="+mn-ea"/>
              </a:rPr>
              <a:t> </a:t>
            </a:r>
            <a:r>
              <a:rPr lang="vi-VN" sz="2400" dirty="0" err="1">
                <a:solidFill>
                  <a:srgbClr val="0070C0"/>
                </a:solidFill>
                <a:latin typeface="+mj-lt"/>
                <a:ea typeface="+mn-ea"/>
              </a:rPr>
              <a:t>bộ</a:t>
            </a:r>
            <a:r>
              <a:rPr lang="vi-VN" sz="2400" dirty="0">
                <a:solidFill>
                  <a:srgbClr val="0070C0"/>
                </a:solidFill>
                <a:latin typeface="+mj-lt"/>
                <a:ea typeface="+mn-ea"/>
              </a:rPr>
              <a:t> </a:t>
            </a:r>
            <a:r>
              <a:rPr lang="vi-VN" sz="2400" dirty="0" err="1">
                <a:solidFill>
                  <a:srgbClr val="0070C0"/>
                </a:solidFill>
                <a:latin typeface="+mj-lt"/>
                <a:ea typeface="+mn-ea"/>
              </a:rPr>
              <a:t>bề</a:t>
            </a:r>
            <a:r>
              <a:rPr lang="vi-VN" sz="2400" dirty="0">
                <a:solidFill>
                  <a:srgbClr val="0070C0"/>
                </a:solidFill>
                <a:latin typeface="+mj-lt"/>
                <a:ea typeface="+mn-ea"/>
              </a:rPr>
              <a:t> </a:t>
            </a:r>
            <a:r>
              <a:rPr lang="vi-VN" sz="2400" dirty="0" err="1">
                <a:solidFill>
                  <a:srgbClr val="0070C0"/>
                </a:solidFill>
                <a:latin typeface="+mj-lt"/>
                <a:ea typeface="+mn-ea"/>
              </a:rPr>
              <a:t>mặt</a:t>
            </a:r>
            <a:r>
              <a:rPr lang="vi-VN" sz="2400" dirty="0">
                <a:solidFill>
                  <a:srgbClr val="0070C0"/>
                </a:solidFill>
                <a:latin typeface="+mj-lt"/>
                <a:ea typeface="+mn-ea"/>
              </a:rPr>
              <a:t> </a:t>
            </a:r>
            <a:r>
              <a:rPr lang="vi-VN" sz="2400" dirty="0" err="1">
                <a:solidFill>
                  <a:srgbClr val="0070C0"/>
                </a:solidFill>
                <a:latin typeface="+mj-lt"/>
                <a:ea typeface="+mn-ea"/>
              </a:rPr>
              <a:t>Trái</a:t>
            </a:r>
            <a:r>
              <a:rPr lang="vi-VN" sz="2400" dirty="0">
                <a:solidFill>
                  <a:srgbClr val="0070C0"/>
                </a:solidFill>
                <a:latin typeface="+mj-lt"/>
                <a:ea typeface="+mn-ea"/>
              </a:rPr>
              <a:t> </a:t>
            </a:r>
            <a:r>
              <a:rPr lang="vi-VN" sz="2400" dirty="0" err="1">
                <a:solidFill>
                  <a:srgbClr val="0070C0"/>
                </a:solidFill>
                <a:latin typeface="+mj-lt"/>
                <a:ea typeface="+mn-ea"/>
              </a:rPr>
              <a:t>Đất</a:t>
            </a:r>
            <a:r>
              <a:rPr lang="vi-VN" sz="2400" dirty="0">
                <a:solidFill>
                  <a:srgbClr val="0070C0"/>
                </a:solidFill>
                <a:latin typeface="+mj-lt"/>
                <a:ea typeface="+mn-ea"/>
              </a:rPr>
              <a:t>.</a:t>
            </a:r>
          </a:p>
          <a:p>
            <a:pPr marL="342900" indent="-342900" algn="just">
              <a:buFont typeface="Times New Roman" panose="02020603050405020304" pitchFamily="18" charset="0"/>
              <a:buChar char="-"/>
              <a:tabLst>
                <a:tab pos="180975" algn="l"/>
              </a:tabLst>
              <a:defRPr/>
            </a:pPr>
            <a:r>
              <a:rPr lang="vi-VN" sz="2400" b="1" dirty="0" err="1">
                <a:solidFill>
                  <a:srgbClr val="0070C0"/>
                </a:solidFill>
                <a:latin typeface="+mj-lt"/>
                <a:ea typeface="+mn-ea"/>
              </a:rPr>
              <a:t>Tỉ</a:t>
            </a:r>
            <a:r>
              <a:rPr lang="vi-VN" sz="2400" b="1" dirty="0">
                <a:solidFill>
                  <a:srgbClr val="0070C0"/>
                </a:solidFill>
                <a:latin typeface="+mj-lt"/>
                <a:ea typeface="+mn-ea"/>
              </a:rPr>
              <a:t> </a:t>
            </a:r>
            <a:r>
              <a:rPr lang="vi-VN" sz="2400" b="1" dirty="0" err="1">
                <a:solidFill>
                  <a:srgbClr val="0070C0"/>
                </a:solidFill>
                <a:latin typeface="+mj-lt"/>
                <a:ea typeface="+mn-ea"/>
              </a:rPr>
              <a:t>lệ</a:t>
            </a:r>
            <a:r>
              <a:rPr lang="vi-VN" sz="2400" b="1" dirty="0">
                <a:solidFill>
                  <a:srgbClr val="0070C0"/>
                </a:solidFill>
                <a:latin typeface="+mj-lt"/>
                <a:ea typeface="+mn-ea"/>
              </a:rPr>
              <a:t> </a:t>
            </a:r>
            <a:r>
              <a:rPr lang="vi-VN" sz="2400" b="1" dirty="0" err="1">
                <a:solidFill>
                  <a:srgbClr val="0070C0"/>
                </a:solidFill>
                <a:latin typeface="+mj-lt"/>
                <a:ea typeface="+mn-ea"/>
              </a:rPr>
              <a:t>bản</a:t>
            </a:r>
            <a:r>
              <a:rPr lang="vi-VN" sz="2400" b="1" dirty="0">
                <a:solidFill>
                  <a:srgbClr val="0070C0"/>
                </a:solidFill>
                <a:latin typeface="+mj-lt"/>
                <a:ea typeface="+mn-ea"/>
              </a:rPr>
              <a:t> </a:t>
            </a:r>
            <a:r>
              <a:rPr lang="vi-VN" sz="2400" b="1" dirty="0" err="1">
                <a:solidFill>
                  <a:srgbClr val="0070C0"/>
                </a:solidFill>
                <a:latin typeface="+mj-lt"/>
                <a:ea typeface="+mn-ea"/>
              </a:rPr>
              <a:t>đồ</a:t>
            </a:r>
            <a:r>
              <a:rPr lang="vi-VN" sz="2400" b="1" dirty="0">
                <a:solidFill>
                  <a:srgbClr val="0070C0"/>
                </a:solidFill>
                <a:latin typeface="+mj-lt"/>
                <a:ea typeface="+mn-ea"/>
              </a:rPr>
              <a:t> </a:t>
            </a:r>
            <a:r>
              <a:rPr lang="vi-VN" sz="2400" dirty="0">
                <a:solidFill>
                  <a:srgbClr val="0070C0"/>
                </a:solidFill>
                <a:latin typeface="+mj-lt"/>
                <a:ea typeface="+mn-ea"/>
              </a:rPr>
              <a:t>cho </a:t>
            </a:r>
            <a:r>
              <a:rPr lang="vi-VN" sz="2400" dirty="0" err="1">
                <a:solidFill>
                  <a:srgbClr val="0070C0"/>
                </a:solidFill>
                <a:latin typeface="+mj-lt"/>
                <a:ea typeface="+mn-ea"/>
              </a:rPr>
              <a:t>biết</a:t>
            </a:r>
            <a:r>
              <a:rPr lang="vi-VN" sz="2400" dirty="0">
                <a:solidFill>
                  <a:srgbClr val="0070C0"/>
                </a:solidFill>
                <a:latin typeface="+mj-lt"/>
                <a:ea typeface="+mn-ea"/>
              </a:rPr>
              <a:t> </a:t>
            </a:r>
            <a:r>
              <a:rPr lang="vi-VN" sz="2400" dirty="0" err="1">
                <a:solidFill>
                  <a:srgbClr val="0070C0"/>
                </a:solidFill>
                <a:latin typeface="+mj-lt"/>
                <a:ea typeface="+mn-ea"/>
              </a:rPr>
              <a:t>mức</a:t>
            </a:r>
            <a:r>
              <a:rPr lang="vi-VN" sz="2400" dirty="0">
                <a:solidFill>
                  <a:srgbClr val="0070C0"/>
                </a:solidFill>
                <a:latin typeface="+mj-lt"/>
                <a:ea typeface="+mn-ea"/>
              </a:rPr>
              <a:t> </a:t>
            </a:r>
            <a:r>
              <a:rPr lang="vi-VN" sz="2400" dirty="0" err="1">
                <a:solidFill>
                  <a:srgbClr val="0070C0"/>
                </a:solidFill>
                <a:latin typeface="+mj-lt"/>
                <a:ea typeface="+mn-ea"/>
              </a:rPr>
              <a:t>độ</a:t>
            </a:r>
            <a:r>
              <a:rPr lang="vi-VN" sz="2400" dirty="0">
                <a:solidFill>
                  <a:srgbClr val="0070C0"/>
                </a:solidFill>
                <a:latin typeface="+mj-lt"/>
                <a:ea typeface="+mn-ea"/>
              </a:rPr>
              <a:t> thu </a:t>
            </a:r>
            <a:r>
              <a:rPr lang="vi-VN" sz="2400" dirty="0" err="1">
                <a:solidFill>
                  <a:srgbClr val="0070C0"/>
                </a:solidFill>
                <a:latin typeface="+mj-lt"/>
                <a:ea typeface="+mn-ea"/>
              </a:rPr>
              <a:t>nhỏ</a:t>
            </a:r>
            <a:r>
              <a:rPr lang="vi-VN" sz="2400" dirty="0">
                <a:solidFill>
                  <a:srgbClr val="0070C0"/>
                </a:solidFill>
                <a:latin typeface="+mj-lt"/>
                <a:ea typeface="+mn-ea"/>
              </a:rPr>
              <a:t> </a:t>
            </a:r>
            <a:r>
              <a:rPr lang="vi-VN" sz="2400" dirty="0" err="1">
                <a:solidFill>
                  <a:srgbClr val="0070C0"/>
                </a:solidFill>
                <a:latin typeface="+mj-lt"/>
                <a:ea typeface="+mn-ea"/>
              </a:rPr>
              <a:t>của</a:t>
            </a:r>
            <a:r>
              <a:rPr lang="vi-VN" sz="2400" dirty="0">
                <a:solidFill>
                  <a:srgbClr val="0070C0"/>
                </a:solidFill>
                <a:latin typeface="+mj-lt"/>
                <a:ea typeface="+mn-ea"/>
              </a:rPr>
              <a:t> </a:t>
            </a:r>
            <a:r>
              <a:rPr lang="vi-VN" sz="2400" dirty="0" err="1">
                <a:solidFill>
                  <a:srgbClr val="0070C0"/>
                </a:solidFill>
                <a:latin typeface="+mj-lt"/>
                <a:ea typeface="+mn-ea"/>
              </a:rPr>
              <a:t>khoảng</a:t>
            </a:r>
            <a:r>
              <a:rPr lang="vi-VN" sz="2400" dirty="0">
                <a:solidFill>
                  <a:srgbClr val="0070C0"/>
                </a:solidFill>
                <a:latin typeface="+mj-lt"/>
                <a:ea typeface="+mn-ea"/>
              </a:rPr>
              <a:t> </a:t>
            </a:r>
            <a:r>
              <a:rPr lang="vi-VN" sz="2400" dirty="0" err="1">
                <a:solidFill>
                  <a:srgbClr val="0070C0"/>
                </a:solidFill>
                <a:latin typeface="+mj-lt"/>
                <a:ea typeface="+mn-ea"/>
              </a:rPr>
              <a:t>cách</a:t>
            </a:r>
            <a:r>
              <a:rPr lang="vi-VN" sz="2400" dirty="0">
                <a:solidFill>
                  <a:srgbClr val="0070C0"/>
                </a:solidFill>
                <a:latin typeface="+mj-lt"/>
                <a:ea typeface="+mn-ea"/>
              </a:rPr>
              <a:t> trên </a:t>
            </a:r>
            <a:r>
              <a:rPr lang="vi-VN" sz="2400" dirty="0" err="1">
                <a:solidFill>
                  <a:srgbClr val="0070C0"/>
                </a:solidFill>
                <a:latin typeface="+mj-lt"/>
                <a:ea typeface="+mn-ea"/>
              </a:rPr>
              <a:t>bản</a:t>
            </a:r>
            <a:r>
              <a:rPr lang="vi-VN" sz="2400" dirty="0">
                <a:solidFill>
                  <a:srgbClr val="0070C0"/>
                </a:solidFill>
                <a:latin typeface="+mj-lt"/>
                <a:ea typeface="+mn-ea"/>
              </a:rPr>
              <a:t> </a:t>
            </a:r>
            <a:r>
              <a:rPr lang="vi-VN" sz="2400" dirty="0" err="1">
                <a:solidFill>
                  <a:srgbClr val="0070C0"/>
                </a:solidFill>
                <a:latin typeface="+mj-lt"/>
                <a:ea typeface="+mn-ea"/>
              </a:rPr>
              <a:t>đồ</a:t>
            </a:r>
            <a:r>
              <a:rPr lang="vi-VN" sz="2400" dirty="0">
                <a:solidFill>
                  <a:srgbClr val="0070C0"/>
                </a:solidFill>
                <a:latin typeface="+mj-lt"/>
                <a:ea typeface="+mn-ea"/>
              </a:rPr>
              <a:t> so </a:t>
            </a:r>
            <a:r>
              <a:rPr lang="vi-VN" sz="2400" dirty="0" err="1">
                <a:solidFill>
                  <a:srgbClr val="0070C0"/>
                </a:solidFill>
                <a:latin typeface="+mj-lt"/>
                <a:ea typeface="+mn-ea"/>
              </a:rPr>
              <a:t>với</a:t>
            </a:r>
            <a:r>
              <a:rPr lang="vi-VN" sz="2400" dirty="0">
                <a:solidFill>
                  <a:srgbClr val="0070C0"/>
                </a:solidFill>
                <a:latin typeface="+mj-lt"/>
                <a:ea typeface="+mn-ea"/>
              </a:rPr>
              <a:t> </a:t>
            </a:r>
            <a:r>
              <a:rPr lang="vi-VN" sz="2400" dirty="0" err="1">
                <a:solidFill>
                  <a:srgbClr val="0070C0"/>
                </a:solidFill>
                <a:latin typeface="+mj-lt"/>
                <a:ea typeface="+mn-ea"/>
              </a:rPr>
              <a:t>khoảng</a:t>
            </a:r>
            <a:r>
              <a:rPr lang="vi-VN" sz="2400" dirty="0">
                <a:solidFill>
                  <a:srgbClr val="0070C0"/>
                </a:solidFill>
                <a:latin typeface="+mj-lt"/>
                <a:ea typeface="+mn-ea"/>
              </a:rPr>
              <a:t> </a:t>
            </a:r>
            <a:r>
              <a:rPr lang="vi-VN" sz="2400" dirty="0" err="1">
                <a:solidFill>
                  <a:srgbClr val="0070C0"/>
                </a:solidFill>
                <a:latin typeface="+mj-lt"/>
                <a:ea typeface="+mn-ea"/>
              </a:rPr>
              <a:t>cách</a:t>
            </a:r>
            <a:r>
              <a:rPr lang="vi-VN" sz="2400" dirty="0">
                <a:solidFill>
                  <a:srgbClr val="0070C0"/>
                </a:solidFill>
                <a:latin typeface="+mj-lt"/>
                <a:ea typeface="+mn-ea"/>
              </a:rPr>
              <a:t> trên </a:t>
            </a:r>
            <a:r>
              <a:rPr lang="vi-VN" sz="2400" dirty="0" err="1">
                <a:solidFill>
                  <a:srgbClr val="0070C0"/>
                </a:solidFill>
                <a:latin typeface="+mj-lt"/>
                <a:ea typeface="+mn-ea"/>
              </a:rPr>
              <a:t>thực</a:t>
            </a:r>
            <a:r>
              <a:rPr lang="vi-VN" sz="2400" dirty="0">
                <a:solidFill>
                  <a:srgbClr val="0070C0"/>
                </a:solidFill>
                <a:latin typeface="+mj-lt"/>
                <a:ea typeface="+mn-ea"/>
              </a:rPr>
              <a:t> </a:t>
            </a:r>
            <a:r>
              <a:rPr lang="vi-VN" sz="2400" dirty="0" err="1">
                <a:solidFill>
                  <a:srgbClr val="0070C0"/>
                </a:solidFill>
                <a:latin typeface="+mj-lt"/>
                <a:ea typeface="+mn-ea"/>
              </a:rPr>
              <a:t>địa</a:t>
            </a:r>
            <a:r>
              <a:rPr lang="vi-VN" sz="2400" dirty="0">
                <a:solidFill>
                  <a:srgbClr val="0070C0"/>
                </a:solidFill>
                <a:latin typeface="+mj-lt"/>
                <a:ea typeface="+mn-ea"/>
              </a:rPr>
              <a:t>.</a:t>
            </a:r>
          </a:p>
        </p:txBody>
      </p:sp>
      <p:grpSp>
        <p:nvGrpSpPr>
          <p:cNvPr id="2" name="Nhóm 1"/>
          <p:cNvGrpSpPr>
            <a:grpSpLocks/>
          </p:cNvGrpSpPr>
          <p:nvPr/>
        </p:nvGrpSpPr>
        <p:grpSpPr bwMode="auto">
          <a:xfrm>
            <a:off x="900113" y="2482850"/>
            <a:ext cx="7786687" cy="631825"/>
            <a:chOff x="914400" y="2417300"/>
            <a:chExt cx="7772400" cy="630699"/>
          </a:xfrm>
        </p:grpSpPr>
        <p:sp>
          <p:nvSpPr>
            <p:cNvPr id="13" name="AutoShape 90"/>
            <p:cNvSpPr>
              <a:spLocks noChangeArrowheads="1"/>
            </p:cNvSpPr>
            <p:nvPr/>
          </p:nvSpPr>
          <p:spPr bwMode="gray">
            <a:xfrm>
              <a:off x="914400" y="2417300"/>
              <a:ext cx="7772400" cy="630699"/>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accent2"/>
              </a:solidFill>
              <a:round/>
              <a:headEnd/>
              <a:tailEnd/>
            </a:ln>
            <a:effectLst>
              <a:outerShdw dist="99190" dir="2388334" algn="ctr" rotWithShape="0">
                <a:srgbClr val="333333">
                  <a:alpha val="50000"/>
                </a:srgbClr>
              </a:outerShdw>
            </a:effectLst>
          </p:spPr>
          <p:txBody>
            <a:bodyPr wrap="none" anchor="ctr"/>
            <a:lstStyle/>
            <a:p>
              <a:pPr>
                <a:defRPr/>
              </a:pPr>
              <a:endParaRPr lang="en-US"/>
            </a:p>
          </p:txBody>
        </p:sp>
        <p:sp>
          <p:nvSpPr>
            <p:cNvPr id="14" name="Hộp Văn bản 13"/>
            <p:cNvSpPr txBox="1"/>
            <p:nvPr/>
          </p:nvSpPr>
          <p:spPr bwMode="auto">
            <a:xfrm>
              <a:off x="934999" y="2493364"/>
              <a:ext cx="7751801" cy="461140"/>
            </a:xfrm>
            <a:prstGeom prst="rect">
              <a:avLst/>
            </a:prstGeom>
            <a:noFill/>
            <a:ln>
              <a:noFill/>
            </a:ln>
          </p:spPr>
          <p:txBody>
            <a:bodyPr>
              <a:spAutoFit/>
            </a:bodyPr>
            <a:lstStyle/>
            <a:p>
              <a:pPr algn="ctr">
                <a:tabLst>
                  <a:tab pos="180975" algn="l"/>
                </a:tabLst>
                <a:defRPr/>
              </a:pPr>
              <a:r>
                <a:rPr lang="vi-VN" sz="2400" dirty="0" err="1">
                  <a:solidFill>
                    <a:srgbClr val="0070C0"/>
                  </a:solidFill>
                  <a:latin typeface="+mj-lt"/>
                  <a:ea typeface="+mn-ea"/>
                </a:rPr>
                <a:t>Để</a:t>
              </a:r>
              <a:r>
                <a:rPr lang="vi-VN" sz="2400" dirty="0">
                  <a:solidFill>
                    <a:srgbClr val="0070C0"/>
                  </a:solidFill>
                  <a:latin typeface="+mj-lt"/>
                  <a:ea typeface="+mn-ea"/>
                </a:rPr>
                <a:t> </a:t>
              </a:r>
              <a:r>
                <a:rPr lang="vi-VN" sz="2400" dirty="0" err="1">
                  <a:solidFill>
                    <a:srgbClr val="0070C0"/>
                  </a:solidFill>
                  <a:latin typeface="+mj-lt"/>
                  <a:ea typeface="+mn-ea"/>
                </a:rPr>
                <a:t>thể</a:t>
              </a:r>
              <a:r>
                <a:rPr lang="vi-VN" sz="2400" dirty="0">
                  <a:solidFill>
                    <a:srgbClr val="0070C0"/>
                  </a:solidFill>
                  <a:latin typeface="+mj-lt"/>
                  <a:ea typeface="+mn-ea"/>
                </a:rPr>
                <a:t> </a:t>
              </a:r>
              <a:r>
                <a:rPr lang="vi-VN" sz="2400" dirty="0" err="1">
                  <a:solidFill>
                    <a:srgbClr val="0070C0"/>
                  </a:solidFill>
                  <a:latin typeface="+mj-lt"/>
                  <a:ea typeface="+mn-ea"/>
                </a:rPr>
                <a:t>hiện</a:t>
              </a:r>
              <a:r>
                <a:rPr lang="vi-VN" sz="2400" dirty="0">
                  <a:solidFill>
                    <a:srgbClr val="0070C0"/>
                  </a:solidFill>
                  <a:latin typeface="+mj-lt"/>
                  <a:ea typeface="+mn-ea"/>
                </a:rPr>
                <a:t> </a:t>
              </a:r>
              <a:r>
                <a:rPr lang="vi-VN" sz="2400" dirty="0" err="1">
                  <a:solidFill>
                    <a:srgbClr val="0070C0"/>
                  </a:solidFill>
                  <a:latin typeface="+mj-lt"/>
                  <a:ea typeface="+mn-ea"/>
                </a:rPr>
                <a:t>tỉ</a:t>
              </a:r>
              <a:r>
                <a:rPr lang="vi-VN" sz="2400" dirty="0">
                  <a:solidFill>
                    <a:srgbClr val="0070C0"/>
                  </a:solidFill>
                  <a:latin typeface="+mj-lt"/>
                  <a:ea typeface="+mn-ea"/>
                </a:rPr>
                <a:t> </a:t>
              </a:r>
              <a:r>
                <a:rPr lang="vi-VN" sz="2400" dirty="0" err="1">
                  <a:solidFill>
                    <a:srgbClr val="0070C0"/>
                  </a:solidFill>
                  <a:latin typeface="+mj-lt"/>
                  <a:ea typeface="+mn-ea"/>
                </a:rPr>
                <a:t>lệ</a:t>
              </a:r>
              <a:r>
                <a:rPr lang="vi-VN" sz="2400" dirty="0">
                  <a:solidFill>
                    <a:srgbClr val="0070C0"/>
                  </a:solidFill>
                  <a:latin typeface="+mj-lt"/>
                  <a:ea typeface="+mn-ea"/>
                </a:rPr>
                <a:t> </a:t>
              </a:r>
              <a:r>
                <a:rPr lang="vi-VN" sz="2400" dirty="0" err="1">
                  <a:solidFill>
                    <a:srgbClr val="0070C0"/>
                  </a:solidFill>
                  <a:latin typeface="+mj-lt"/>
                  <a:ea typeface="+mn-ea"/>
                </a:rPr>
                <a:t>bản</a:t>
              </a:r>
              <a:r>
                <a:rPr lang="vi-VN" sz="2400" dirty="0">
                  <a:solidFill>
                    <a:srgbClr val="0070C0"/>
                  </a:solidFill>
                  <a:latin typeface="+mj-lt"/>
                  <a:ea typeface="+mn-ea"/>
                </a:rPr>
                <a:t> </a:t>
              </a:r>
              <a:r>
                <a:rPr lang="vi-VN" sz="2400" dirty="0" err="1">
                  <a:solidFill>
                    <a:srgbClr val="0070C0"/>
                  </a:solidFill>
                  <a:latin typeface="+mj-lt"/>
                  <a:ea typeface="+mn-ea"/>
                </a:rPr>
                <a:t>đồ</a:t>
              </a:r>
              <a:r>
                <a:rPr lang="vi-VN" sz="2400" dirty="0">
                  <a:solidFill>
                    <a:srgbClr val="0070C0"/>
                  </a:solidFill>
                  <a:latin typeface="+mj-lt"/>
                  <a:ea typeface="+mn-ea"/>
                </a:rPr>
                <a:t> </a:t>
              </a:r>
              <a:r>
                <a:rPr lang="vi-VN" sz="2400" dirty="0" err="1">
                  <a:solidFill>
                    <a:srgbClr val="0070C0"/>
                  </a:solidFill>
                  <a:latin typeface="+mj-lt"/>
                  <a:ea typeface="+mn-ea"/>
                </a:rPr>
                <a:t>người</a:t>
              </a:r>
              <a:r>
                <a:rPr lang="vi-VN" sz="2400" dirty="0">
                  <a:solidFill>
                    <a:srgbClr val="0070C0"/>
                  </a:solidFill>
                  <a:latin typeface="+mj-lt"/>
                  <a:ea typeface="+mn-ea"/>
                </a:rPr>
                <a:t> ta </a:t>
              </a:r>
              <a:r>
                <a:rPr lang="vi-VN" sz="2400" dirty="0" err="1">
                  <a:solidFill>
                    <a:srgbClr val="0070C0"/>
                  </a:solidFill>
                  <a:latin typeface="+mj-lt"/>
                  <a:ea typeface="+mn-ea"/>
                </a:rPr>
                <a:t>dùng</a:t>
              </a:r>
              <a:r>
                <a:rPr lang="vi-VN" sz="2400" dirty="0">
                  <a:solidFill>
                    <a:srgbClr val="0070C0"/>
                  </a:solidFill>
                  <a:latin typeface="+mj-lt"/>
                  <a:ea typeface="+mn-ea"/>
                </a:rPr>
                <a:t> </a:t>
              </a:r>
              <a:r>
                <a:rPr lang="vi-VN" sz="2400" dirty="0" err="1">
                  <a:solidFill>
                    <a:srgbClr val="0070C0"/>
                  </a:solidFill>
                  <a:latin typeface="+mj-lt"/>
                  <a:ea typeface="+mn-ea"/>
                </a:rPr>
                <a:t>tỉ</a:t>
              </a:r>
              <a:r>
                <a:rPr lang="vi-VN" sz="2400" dirty="0">
                  <a:solidFill>
                    <a:srgbClr val="0070C0"/>
                  </a:solidFill>
                  <a:latin typeface="+mj-lt"/>
                  <a:ea typeface="+mn-ea"/>
                </a:rPr>
                <a:t> </a:t>
              </a:r>
              <a:r>
                <a:rPr lang="vi-VN" sz="2400" dirty="0" err="1">
                  <a:solidFill>
                    <a:srgbClr val="0070C0"/>
                  </a:solidFill>
                  <a:latin typeface="+mj-lt"/>
                  <a:ea typeface="+mn-ea"/>
                </a:rPr>
                <a:t>lệ</a:t>
              </a:r>
              <a:r>
                <a:rPr lang="vi-VN" sz="2400" dirty="0">
                  <a:solidFill>
                    <a:srgbClr val="0070C0"/>
                  </a:solidFill>
                  <a:latin typeface="+mj-lt"/>
                  <a:ea typeface="+mn-ea"/>
                </a:rPr>
                <a:t> </a:t>
              </a:r>
              <a:r>
                <a:rPr lang="vi-VN" sz="2400" dirty="0" err="1">
                  <a:solidFill>
                    <a:srgbClr val="0070C0"/>
                  </a:solidFill>
                  <a:latin typeface="+mj-lt"/>
                  <a:ea typeface="+mn-ea"/>
                </a:rPr>
                <a:t>số</a:t>
              </a:r>
              <a:r>
                <a:rPr lang="vi-VN" sz="2400" dirty="0">
                  <a:solidFill>
                    <a:srgbClr val="0070C0"/>
                  </a:solidFill>
                  <a:latin typeface="+mj-lt"/>
                  <a:ea typeface="+mn-ea"/>
                </a:rPr>
                <a:t> </a:t>
              </a:r>
              <a:r>
                <a:rPr lang="vi-VN" sz="2400" dirty="0" err="1">
                  <a:solidFill>
                    <a:srgbClr val="0070C0"/>
                  </a:solidFill>
                  <a:latin typeface="+mj-lt"/>
                  <a:ea typeface="+mn-ea"/>
                </a:rPr>
                <a:t>và</a:t>
              </a:r>
              <a:r>
                <a:rPr lang="vi-VN" sz="2400" dirty="0">
                  <a:solidFill>
                    <a:srgbClr val="0070C0"/>
                  </a:solidFill>
                  <a:latin typeface="+mj-lt"/>
                  <a:ea typeface="+mn-ea"/>
                </a:rPr>
                <a:t> </a:t>
              </a:r>
              <a:r>
                <a:rPr lang="vi-VN" sz="2400" dirty="0" err="1">
                  <a:solidFill>
                    <a:srgbClr val="0070C0"/>
                  </a:solidFill>
                  <a:latin typeface="+mj-lt"/>
                  <a:ea typeface="+mn-ea"/>
                </a:rPr>
                <a:t>tỉ</a:t>
              </a:r>
              <a:r>
                <a:rPr lang="vi-VN" sz="2400" dirty="0">
                  <a:solidFill>
                    <a:srgbClr val="0070C0"/>
                  </a:solidFill>
                  <a:latin typeface="+mj-lt"/>
                  <a:ea typeface="+mn-ea"/>
                </a:rPr>
                <a:t> </a:t>
              </a:r>
              <a:r>
                <a:rPr lang="vi-VN" sz="2400" dirty="0" err="1">
                  <a:solidFill>
                    <a:srgbClr val="0070C0"/>
                  </a:solidFill>
                  <a:latin typeface="+mj-lt"/>
                  <a:ea typeface="+mn-ea"/>
                </a:rPr>
                <a:t>lệ</a:t>
              </a:r>
              <a:r>
                <a:rPr lang="vi-VN" sz="2400" dirty="0">
                  <a:solidFill>
                    <a:srgbClr val="0070C0"/>
                  </a:solidFill>
                  <a:latin typeface="+mj-lt"/>
                  <a:ea typeface="+mn-ea"/>
                </a:rPr>
                <a:t> </a:t>
              </a:r>
              <a:r>
                <a:rPr lang="vi-VN" sz="2400" dirty="0" err="1">
                  <a:solidFill>
                    <a:srgbClr val="0070C0"/>
                  </a:solidFill>
                  <a:latin typeface="+mj-lt"/>
                  <a:ea typeface="+mn-ea"/>
                </a:rPr>
                <a:t>thước</a:t>
              </a:r>
              <a:r>
                <a:rPr lang="vi-VN" sz="2400" dirty="0">
                  <a:solidFill>
                    <a:srgbClr val="0070C0"/>
                  </a:solidFill>
                  <a:latin typeface="+mj-lt"/>
                  <a:ea typeface="+mn-ea"/>
                </a:rPr>
                <a:t>.</a:t>
              </a:r>
            </a:p>
          </p:txBody>
        </p:sp>
      </p:grpSp>
      <p:grpSp>
        <p:nvGrpSpPr>
          <p:cNvPr id="54" name="Nhóm 53"/>
          <p:cNvGrpSpPr>
            <a:grpSpLocks/>
          </p:cNvGrpSpPr>
          <p:nvPr/>
        </p:nvGrpSpPr>
        <p:grpSpPr bwMode="auto">
          <a:xfrm>
            <a:off x="900113" y="3424238"/>
            <a:ext cx="7793037" cy="3143250"/>
            <a:chOff x="900222" y="3423684"/>
            <a:chExt cx="7793492" cy="3143106"/>
          </a:xfrm>
        </p:grpSpPr>
        <p:grpSp>
          <p:nvGrpSpPr>
            <p:cNvPr id="35847" name="Nhóm 35"/>
            <p:cNvGrpSpPr>
              <a:grpSpLocks/>
            </p:cNvGrpSpPr>
            <p:nvPr/>
          </p:nvGrpSpPr>
          <p:grpSpPr bwMode="auto">
            <a:xfrm>
              <a:off x="921525" y="3424945"/>
              <a:ext cx="3650475" cy="1451855"/>
              <a:chOff x="921525" y="3424945"/>
              <a:chExt cx="3650475" cy="1451855"/>
            </a:xfrm>
          </p:grpSpPr>
          <p:sp>
            <p:nvSpPr>
              <p:cNvPr id="3" name="Hình chữ nhật 2"/>
              <p:cNvSpPr/>
              <p:nvPr/>
            </p:nvSpPr>
            <p:spPr>
              <a:xfrm>
                <a:off x="920860" y="3430034"/>
                <a:ext cx="3651463" cy="144614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35861" name="矩形 1"/>
              <p:cNvSpPr>
                <a:spLocks noChangeArrowheads="1"/>
              </p:cNvSpPr>
              <p:nvPr/>
            </p:nvSpPr>
            <p:spPr bwMode="auto">
              <a:xfrm>
                <a:off x="990600" y="3424945"/>
                <a:ext cx="3505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lnSpc>
                    <a:spcPct val="100000"/>
                  </a:lnSpc>
                  <a:spcBef>
                    <a:spcPct val="0"/>
                  </a:spcBef>
                  <a:buFontTx/>
                  <a:buNone/>
                </a:pPr>
                <a:r>
                  <a:rPr lang="en-US" altLang="zh-CN" sz="2200">
                    <a:solidFill>
                      <a:srgbClr val="FF0000"/>
                    </a:solidFill>
                    <a:latin typeface="Times New Roman" panose="02020603050405020304" pitchFamily="18" charset="0"/>
                    <a:cs typeface="Times New Roman" panose="02020603050405020304" pitchFamily="18" charset="0"/>
                  </a:rPr>
                  <a:t>Tỉ lệ số: </a:t>
                </a:r>
                <a:r>
                  <a:rPr lang="en-US" altLang="vi-VN" sz="2200">
                    <a:latin typeface="Times New Roman" panose="02020603050405020304" pitchFamily="18" charset="0"/>
                    <a:cs typeface="Times New Roman" panose="02020603050405020304" pitchFamily="18" charset="0"/>
                  </a:rPr>
                  <a:t>Là một phân số luôn có tử số là 1, mẫu số càng lớn thì tỉ lệ bản đồ càng nhỏ và ngược lại.</a:t>
                </a:r>
                <a:endParaRPr lang="zh-CN" altLang="en-US" sz="2200">
                  <a:latin typeface="Times New Roman" panose="02020603050405020304" pitchFamily="18" charset="0"/>
                  <a:cs typeface="Times New Roman" panose="02020603050405020304" pitchFamily="18" charset="0"/>
                </a:endParaRPr>
              </a:p>
            </p:txBody>
          </p:sp>
        </p:grpSp>
        <p:grpSp>
          <p:nvGrpSpPr>
            <p:cNvPr id="35848" name="Nhóm 40"/>
            <p:cNvGrpSpPr>
              <a:grpSpLocks/>
            </p:cNvGrpSpPr>
            <p:nvPr/>
          </p:nvGrpSpPr>
          <p:grpSpPr bwMode="auto">
            <a:xfrm>
              <a:off x="5029200" y="3423684"/>
              <a:ext cx="3657598" cy="1447800"/>
              <a:chOff x="5029200" y="3423684"/>
              <a:chExt cx="3657598" cy="1447800"/>
            </a:xfrm>
          </p:grpSpPr>
          <p:sp>
            <p:nvSpPr>
              <p:cNvPr id="38" name="Hình chữ nhật 37"/>
              <p:cNvSpPr/>
              <p:nvPr/>
            </p:nvSpPr>
            <p:spPr>
              <a:xfrm>
                <a:off x="5029550" y="3423684"/>
                <a:ext cx="3657814" cy="1447734"/>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35859" name="矩形 6"/>
              <p:cNvSpPr>
                <a:spLocks noChangeArrowheads="1"/>
              </p:cNvSpPr>
              <p:nvPr/>
            </p:nvSpPr>
            <p:spPr bwMode="auto">
              <a:xfrm>
                <a:off x="5105399" y="3423684"/>
                <a:ext cx="351903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lnSpc>
                    <a:spcPct val="100000"/>
                  </a:lnSpc>
                  <a:spcBef>
                    <a:spcPct val="0"/>
                  </a:spcBef>
                  <a:buFontTx/>
                  <a:buNone/>
                </a:pPr>
                <a:r>
                  <a:rPr lang="en-US" altLang="vi-VN" sz="2200">
                    <a:solidFill>
                      <a:srgbClr val="FF0000"/>
                    </a:solidFill>
                    <a:latin typeface="Times New Roman" panose="02020603050405020304" pitchFamily="18" charset="0"/>
                    <a:cs typeface="Times New Roman" panose="02020603050405020304" pitchFamily="18" charset="0"/>
                  </a:rPr>
                  <a:t>Tỉ lệ thước:</a:t>
                </a:r>
                <a:r>
                  <a:rPr lang="en-US" altLang="vi-VN" sz="2200">
                    <a:solidFill>
                      <a:srgbClr val="0000FF"/>
                    </a:solidFill>
                    <a:latin typeface="Times New Roman" panose="02020603050405020304" pitchFamily="18" charset="0"/>
                    <a:cs typeface="Times New Roman" panose="02020603050405020304" pitchFamily="18" charset="0"/>
                  </a:rPr>
                  <a:t> </a:t>
                </a:r>
                <a:r>
                  <a:rPr lang="en-US" altLang="vi-VN" sz="2200">
                    <a:latin typeface="Times New Roman" panose="02020603050405020304" pitchFamily="18" charset="0"/>
                    <a:cs typeface="Times New Roman" panose="02020603050405020304" pitchFamily="18" charset="0"/>
                  </a:rPr>
                  <a:t>Là tỉ lệ được vẽ cụ thể dưới dạng một thước đo tính sẵn. </a:t>
                </a:r>
                <a:endParaRPr lang="zh-CN" altLang="en-US" sz="2200">
                  <a:latin typeface="Calibri" panose="020F0502020204030204" pitchFamily="34" charset="0"/>
                  <a:cs typeface="Times New Roman" panose="02020603050405020304" pitchFamily="18" charset="0"/>
                </a:endParaRPr>
              </a:p>
            </p:txBody>
          </p:sp>
        </p:grpSp>
        <p:grpSp>
          <p:nvGrpSpPr>
            <p:cNvPr id="35849" name="Nhóm 52"/>
            <p:cNvGrpSpPr>
              <a:grpSpLocks/>
            </p:cNvGrpSpPr>
            <p:nvPr/>
          </p:nvGrpSpPr>
          <p:grpSpPr bwMode="auto">
            <a:xfrm>
              <a:off x="900222" y="5089462"/>
              <a:ext cx="3695554" cy="1477328"/>
              <a:chOff x="900222" y="5089462"/>
              <a:chExt cx="3695554" cy="1477328"/>
            </a:xfrm>
          </p:grpSpPr>
          <p:sp>
            <p:nvSpPr>
              <p:cNvPr id="37" name="Hình chữ nhật 36"/>
              <p:cNvSpPr/>
              <p:nvPr/>
            </p:nvSpPr>
            <p:spPr>
              <a:xfrm>
                <a:off x="900222" y="5093658"/>
                <a:ext cx="3672102" cy="144932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35856" name="矩形 6"/>
              <p:cNvSpPr>
                <a:spLocks noChangeArrowheads="1"/>
              </p:cNvSpPr>
              <p:nvPr/>
            </p:nvSpPr>
            <p:spPr bwMode="auto">
              <a:xfrm>
                <a:off x="900222" y="5458794"/>
                <a:ext cx="365759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zh-CN" sz="2200">
                    <a:latin typeface="Times New Roman" panose="02020603050405020304" pitchFamily="18" charset="0"/>
                    <a:cs typeface="Times New Roman" panose="02020603050405020304" pitchFamily="18" charset="0"/>
                  </a:rPr>
                  <a:t>1:100 000 </a:t>
                </a:r>
              </a:p>
              <a:p>
                <a:pPr algn="just">
                  <a:lnSpc>
                    <a:spcPct val="100000"/>
                  </a:lnSpc>
                  <a:spcBef>
                    <a:spcPct val="0"/>
                  </a:spcBef>
                  <a:buFontTx/>
                  <a:buNone/>
                </a:pPr>
                <a:r>
                  <a:rPr lang="en-US" altLang="zh-CN" sz="2200">
                    <a:latin typeface="Times New Roman" panose="02020603050405020304" pitchFamily="18" charset="0"/>
                    <a:cs typeface="Times New Roman" panose="02020603050405020304" pitchFamily="18" charset="0"/>
                  </a:rPr>
                  <a:t>1cm </a:t>
                </a:r>
                <a:r>
                  <a:rPr lang="vi-VN" altLang="zh-CN" sz="2200">
                    <a:latin typeface="Times New Roman" panose="02020603050405020304" pitchFamily="18" charset="0"/>
                    <a:cs typeface="Times New Roman" panose="02020603050405020304" pitchFamily="18" charset="0"/>
                  </a:rPr>
                  <a:t>trên bản đồ</a:t>
                </a:r>
                <a:r>
                  <a:rPr lang="en-US" altLang="zh-CN" sz="2200">
                    <a:latin typeface="Times New Roman" panose="02020603050405020304" pitchFamily="18" charset="0"/>
                    <a:cs typeface="Times New Roman" panose="02020603050405020304" pitchFamily="18" charset="0"/>
                  </a:rPr>
                  <a:t> = 100 000cm (hay 1km) trên thực tế. </a:t>
                </a:r>
                <a:endParaRPr lang="zh-CN" altLang="en-US" sz="2200">
                  <a:latin typeface="Times New Roman" panose="02020603050405020304" pitchFamily="18" charset="0"/>
                  <a:cs typeface="Times New Roman" panose="02020603050405020304" pitchFamily="18" charset="0"/>
                </a:endParaRPr>
              </a:p>
            </p:txBody>
          </p:sp>
          <p:sp>
            <p:nvSpPr>
              <p:cNvPr id="35857" name="矩形 6"/>
              <p:cNvSpPr>
                <a:spLocks noChangeArrowheads="1"/>
              </p:cNvSpPr>
              <p:nvPr/>
            </p:nvSpPr>
            <p:spPr bwMode="auto">
              <a:xfrm>
                <a:off x="923997" y="5089462"/>
                <a:ext cx="36717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zh-CN" sz="1800">
                    <a:latin typeface="Times New Roman" panose="02020603050405020304" pitchFamily="18" charset="0"/>
                    <a:cs typeface="Times New Roman" panose="02020603050405020304" pitchFamily="18" charset="0"/>
                  </a:rPr>
                  <a:t>1:15 000 &gt; 1:25 000 &gt; 1:22 000 000</a:t>
                </a:r>
                <a:endParaRPr lang="zh-CN" altLang="en-US" sz="1800">
                  <a:latin typeface="Times New Roman" panose="02020603050405020304" pitchFamily="18" charset="0"/>
                  <a:cs typeface="Times New Roman" panose="02020603050405020304" pitchFamily="18" charset="0"/>
                </a:endParaRPr>
              </a:p>
            </p:txBody>
          </p:sp>
        </p:grpSp>
        <p:grpSp>
          <p:nvGrpSpPr>
            <p:cNvPr id="35850" name="Nhóm 43"/>
            <p:cNvGrpSpPr>
              <a:grpSpLocks/>
            </p:cNvGrpSpPr>
            <p:nvPr/>
          </p:nvGrpSpPr>
          <p:grpSpPr bwMode="auto">
            <a:xfrm>
              <a:off x="5029200" y="5094767"/>
              <a:ext cx="3664514" cy="1472023"/>
              <a:chOff x="5029200" y="5094767"/>
              <a:chExt cx="3664514" cy="1472023"/>
            </a:xfrm>
          </p:grpSpPr>
          <p:sp>
            <p:nvSpPr>
              <p:cNvPr id="39" name="Hình chữ nhật 38"/>
              <p:cNvSpPr/>
              <p:nvPr/>
            </p:nvSpPr>
            <p:spPr>
              <a:xfrm>
                <a:off x="5029550" y="5095244"/>
                <a:ext cx="3657814" cy="1447734"/>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pic>
            <p:nvPicPr>
              <p:cNvPr id="3585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5887" y="5118990"/>
                <a:ext cx="2324223" cy="54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4" name="TextBox 43"/>
              <p:cNvSpPr txBox="1">
                <a:spLocks noChangeArrowheads="1"/>
              </p:cNvSpPr>
              <p:nvPr/>
            </p:nvSpPr>
            <p:spPr bwMode="auto">
              <a:xfrm>
                <a:off x="5036116" y="5458794"/>
                <a:ext cx="365759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lnSpc>
                    <a:spcPct val="100000"/>
                  </a:lnSpc>
                  <a:spcBef>
                    <a:spcPct val="0"/>
                  </a:spcBef>
                  <a:buFontTx/>
                  <a:buNone/>
                </a:pPr>
                <a:r>
                  <a:rPr lang="en-US" altLang="vi-VN" sz="2200">
                    <a:latin typeface="Times New Roman" panose="02020603050405020304" pitchFamily="18" charset="0"/>
                    <a:cs typeface="Times New Roman" panose="02020603050405020304" pitchFamily="18" charset="0"/>
                  </a:rPr>
                  <a:t>Mỗi đoạn trên thước đều ghi số đo độ dài tương ứng trên thực tế.</a:t>
                </a:r>
                <a:endParaRPr lang="en-US" altLang="vi-VN" sz="2200">
                  <a:latin typeface="Calibri" panose="020F0502020204030204" pitchFamily="34" charset="0"/>
                  <a:cs typeface="Times New Roman" panose="02020603050405020304" pitchFamily="18" charset="0"/>
                </a:endParaRPr>
              </a:p>
            </p:txBody>
          </p:sp>
        </p:grpSp>
        <p:pic>
          <p:nvPicPr>
            <p:cNvPr id="35851" name="图片 40964" descr="1-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3919" y="4531680"/>
              <a:ext cx="1090051" cy="80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slow" advTm="98947">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10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1000"/>
                                        <p:tgtEl>
                                          <p:spTgt spid="54"/>
                                        </p:tgtEl>
                                      </p:cBhvr>
                                    </p:animEffect>
                                    <p:anim calcmode="lin" valueType="num">
                                      <p:cBhvr>
                                        <p:cTn id="17" dur="1000" fill="hold"/>
                                        <p:tgtEl>
                                          <p:spTgt spid="54"/>
                                        </p:tgtEl>
                                        <p:attrNameLst>
                                          <p:attrName>ppt_x</p:attrName>
                                        </p:attrNameLst>
                                      </p:cBhvr>
                                      <p:tavLst>
                                        <p:tav tm="0">
                                          <p:val>
                                            <p:strVal val="#ppt_x"/>
                                          </p:val>
                                        </p:tav>
                                        <p:tav tm="100000">
                                          <p:val>
                                            <p:strVal val="#ppt_x"/>
                                          </p:val>
                                        </p:tav>
                                      </p:tavLst>
                                    </p:anim>
                                    <p:anim calcmode="lin" valueType="num">
                                      <p:cBhvr>
                                        <p:cTn id="1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3|1.9|2.2|1.6|27.2"/>
</p:tagLst>
</file>

<file path=ppt/tags/tag10.xml><?xml version="1.0" encoding="utf-8"?>
<p:tagLst xmlns:a="http://schemas.openxmlformats.org/drawingml/2006/main" xmlns:r="http://schemas.openxmlformats.org/officeDocument/2006/relationships" xmlns:p="http://schemas.openxmlformats.org/presentationml/2006/main">
  <p:tag name="TIMING" val="|17|7.7"/>
</p:tagLst>
</file>

<file path=ppt/tags/tag11.xml><?xml version="1.0" encoding="utf-8"?>
<p:tagLst xmlns:a="http://schemas.openxmlformats.org/drawingml/2006/main" xmlns:r="http://schemas.openxmlformats.org/officeDocument/2006/relationships" xmlns:p="http://schemas.openxmlformats.org/presentationml/2006/main">
  <p:tag name="TIMING" val="|35.1|4.8"/>
</p:tagLst>
</file>

<file path=ppt/tags/tag12.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7|25.9|7.4|2.7|3.8|4.6|2.9|9.6"/>
</p:tagLst>
</file>

<file path=ppt/tags/tag3.xml><?xml version="1.0" encoding="utf-8"?>
<p:tagLst xmlns:a="http://schemas.openxmlformats.org/drawingml/2006/main" xmlns:r="http://schemas.openxmlformats.org/officeDocument/2006/relationships" xmlns:p="http://schemas.openxmlformats.org/presentationml/2006/main">
  <p:tag name="TIMING" val="|7|25.9|7.4|2.7|3.8|4.6|2.9|9.6"/>
</p:tagLst>
</file>

<file path=ppt/tags/tag4.xml><?xml version="1.0" encoding="utf-8"?>
<p:tagLst xmlns:a="http://schemas.openxmlformats.org/drawingml/2006/main" xmlns:r="http://schemas.openxmlformats.org/officeDocument/2006/relationships" xmlns:p="http://schemas.openxmlformats.org/presentationml/2006/main">
  <p:tag name="TIMING" val="|4.7|3.7|1.1"/>
</p:tagLst>
</file>

<file path=ppt/tags/tag5.xml><?xml version="1.0" encoding="utf-8"?>
<p:tagLst xmlns:a="http://schemas.openxmlformats.org/drawingml/2006/main" xmlns:r="http://schemas.openxmlformats.org/officeDocument/2006/relationships" xmlns:p="http://schemas.openxmlformats.org/presentationml/2006/main">
  <p:tag name="TIMING" val="|19.3|1.7|44.7"/>
</p:tagLst>
</file>

<file path=ppt/tags/tag6.xml><?xml version="1.0" encoding="utf-8"?>
<p:tagLst xmlns:a="http://schemas.openxmlformats.org/drawingml/2006/main" xmlns:r="http://schemas.openxmlformats.org/officeDocument/2006/relationships" xmlns:p="http://schemas.openxmlformats.org/presentationml/2006/main">
  <p:tag name="TIMING" val="|28.5|8.6"/>
</p:tagLst>
</file>

<file path=ppt/tags/tag7.xml><?xml version="1.0" encoding="utf-8"?>
<p:tagLst xmlns:a="http://schemas.openxmlformats.org/drawingml/2006/main" xmlns:r="http://schemas.openxmlformats.org/officeDocument/2006/relationships" xmlns:p="http://schemas.openxmlformats.org/presentationml/2006/main">
  <p:tag name="TIMING" val="|70.7"/>
</p:tagLst>
</file>

<file path=ppt/tags/tag8.xml><?xml version="1.0" encoding="utf-8"?>
<p:tagLst xmlns:a="http://schemas.openxmlformats.org/drawingml/2006/main" xmlns:r="http://schemas.openxmlformats.org/officeDocument/2006/relationships" xmlns:p="http://schemas.openxmlformats.org/presentationml/2006/main">
  <p:tag name="TIMING" val="|7.7|7|13.1"/>
</p:tagLst>
</file>

<file path=ppt/tags/tag9.xml><?xml version="1.0" encoding="utf-8"?>
<p:tagLst xmlns:a="http://schemas.openxmlformats.org/drawingml/2006/main" xmlns:r="http://schemas.openxmlformats.org/officeDocument/2006/relationships" xmlns:p="http://schemas.openxmlformats.org/presentationml/2006/main">
  <p:tag name="TIMING" val="|1.4|38.4|1.5|6.1|10.3"/>
</p:tagLst>
</file>

<file path=ppt/theme/theme1.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Chủ đề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_Preschool End of the Year Awards by Slidesgo">
  <a:themeElements>
    <a:clrScheme name="Simple Light">
      <a:dk1>
        <a:srgbClr val="262624"/>
      </a:dk1>
      <a:lt1>
        <a:srgbClr val="FFFFFF"/>
      </a:lt1>
      <a:dk2>
        <a:srgbClr val="262624"/>
      </a:dk2>
      <a:lt2>
        <a:srgbClr val="FFFFFF"/>
      </a:lt2>
      <a:accent1>
        <a:srgbClr val="9DD4D6"/>
      </a:accent1>
      <a:accent2>
        <a:srgbClr val="71AAAA"/>
      </a:accent2>
      <a:accent3>
        <a:srgbClr val="F5AFA5"/>
      </a:accent3>
      <a:accent4>
        <a:srgbClr val="EE7A65"/>
      </a:accent4>
      <a:accent5>
        <a:srgbClr val="FBCA63"/>
      </a:accent5>
      <a:accent6>
        <a:srgbClr val="F2B03B"/>
      </a:accent6>
      <a:hlink>
        <a:srgbClr val="2626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4010</TotalTime>
  <Words>1532</Words>
  <Application>Microsoft Office PowerPoint</Application>
  <PresentationFormat>On-screen Show (4:3)</PresentationFormat>
  <Paragraphs>124</Paragraphs>
  <Slides>20</Slides>
  <Notes>7</Notes>
  <HiddenSlides>0</HiddenSlides>
  <MMClips>19</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20</vt:i4>
      </vt:variant>
    </vt:vector>
  </HeadingPairs>
  <TitlesOfParts>
    <vt:vector size="39" baseType="lpstr">
      <vt:lpstr>Microsoft YaHei</vt:lpstr>
      <vt:lpstr>Microsoft YaHei</vt:lpstr>
      <vt:lpstr>宋体</vt:lpstr>
      <vt:lpstr>宋体</vt:lpstr>
      <vt:lpstr>Arial</vt:lpstr>
      <vt:lpstr>Bookman Old Style</vt:lpstr>
      <vt:lpstr>Calibri</vt:lpstr>
      <vt:lpstr>Calibri Light</vt:lpstr>
      <vt:lpstr>Delius Unicase</vt:lpstr>
      <vt:lpstr>等线</vt:lpstr>
      <vt:lpstr>Josefin Sans</vt:lpstr>
      <vt:lpstr>Raleway</vt:lpstr>
      <vt:lpstr>Times New Roman</vt:lpstr>
      <vt:lpstr>Wingdings</vt:lpstr>
      <vt:lpstr>包图主题2</vt:lpstr>
      <vt:lpstr>Office Theme</vt:lpstr>
      <vt:lpstr>1_Preschool End of the Year Awards by Slidesgo</vt:lpstr>
      <vt:lpstr>默认设计模板</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DÂN SỐ</dc:title>
  <dc:creator>Windows xp sp2 Full</dc:creator>
  <cp:lastModifiedBy>pc</cp:lastModifiedBy>
  <cp:revision>740</cp:revision>
  <dcterms:created xsi:type="dcterms:W3CDTF">2008-10-07T13:41:07Z</dcterms:created>
  <dcterms:modified xsi:type="dcterms:W3CDTF">2021-10-17T12:57:15Z</dcterms:modified>
</cp:coreProperties>
</file>