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0.xml" ContentType="application/vnd.openxmlformats-officedocument.presentationml.notesSlide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7" r:id="rId2"/>
    <p:sldMasterId id="2147483858" r:id="rId3"/>
    <p:sldMasterId id="2147486275" r:id="rId4"/>
    <p:sldMasterId id="2147486299" r:id="rId5"/>
    <p:sldMasterId id="2147486311" r:id="rId6"/>
  </p:sldMasterIdLst>
  <p:notesMasterIdLst>
    <p:notesMasterId r:id="rId49"/>
  </p:notesMasterIdLst>
  <p:sldIdLst>
    <p:sldId id="365" r:id="rId7"/>
    <p:sldId id="638" r:id="rId8"/>
    <p:sldId id="309" r:id="rId9"/>
    <p:sldId id="312" r:id="rId10"/>
    <p:sldId id="262" r:id="rId11"/>
    <p:sldId id="311" r:id="rId12"/>
    <p:sldId id="313" r:id="rId13"/>
    <p:sldId id="314" r:id="rId14"/>
    <p:sldId id="315" r:id="rId15"/>
    <p:sldId id="286" r:id="rId16"/>
    <p:sldId id="289" r:id="rId17"/>
    <p:sldId id="290" r:id="rId18"/>
    <p:sldId id="316" r:id="rId19"/>
    <p:sldId id="317" r:id="rId20"/>
    <p:sldId id="3344" r:id="rId21"/>
    <p:sldId id="3345" r:id="rId22"/>
    <p:sldId id="318" r:id="rId23"/>
    <p:sldId id="302" r:id="rId24"/>
    <p:sldId id="319" r:id="rId25"/>
    <p:sldId id="3346" r:id="rId26"/>
    <p:sldId id="3347" r:id="rId27"/>
    <p:sldId id="3348" r:id="rId28"/>
    <p:sldId id="3349" r:id="rId29"/>
    <p:sldId id="3350" r:id="rId30"/>
    <p:sldId id="3351" r:id="rId31"/>
    <p:sldId id="3352" r:id="rId32"/>
    <p:sldId id="3353" r:id="rId33"/>
    <p:sldId id="3354" r:id="rId34"/>
    <p:sldId id="3355" r:id="rId35"/>
    <p:sldId id="3356" r:id="rId36"/>
    <p:sldId id="3357" r:id="rId37"/>
    <p:sldId id="3358" r:id="rId38"/>
    <p:sldId id="3359" r:id="rId39"/>
    <p:sldId id="3360" r:id="rId40"/>
    <p:sldId id="3361" r:id="rId41"/>
    <p:sldId id="3362" r:id="rId42"/>
    <p:sldId id="3363" r:id="rId43"/>
    <p:sldId id="3364" r:id="rId44"/>
    <p:sldId id="3365" r:id="rId45"/>
    <p:sldId id="3366" r:id="rId46"/>
    <p:sldId id="3367" r:id="rId47"/>
    <p:sldId id="348" r:id="rId4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3333FF"/>
    <a:srgbClr val="FF00FF"/>
    <a:srgbClr val="FFFFCC"/>
    <a:srgbClr val="CCFF99"/>
    <a:srgbClr val="FF5050"/>
    <a:srgbClr val="66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94" autoAdjust="0"/>
    <p:restoredTop sz="91885" autoAdjust="0"/>
  </p:normalViewPr>
  <p:slideViewPr>
    <p:cSldViewPr>
      <p:cViewPr varScale="1">
        <p:scale>
          <a:sx n="67" d="100"/>
          <a:sy n="67" d="100"/>
        </p:scale>
        <p:origin x="-852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6D8555-4AA8-456B-BA0C-99D1852780D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2FF672-8C45-4655-97E3-D609F7617E65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I. VỊ TRÍ ĐỊA LÍ VÀ GIỚI HẠN LÃNH THỔ</a:t>
          </a:r>
        </a:p>
      </dgm:t>
    </dgm:pt>
    <dgm:pt modelId="{5F6697E0-7DEE-4F29-82CE-02E795423293}" type="parTrans" cxnId="{9722183F-8EBC-4D14-B6D9-49C8E7D98F76}">
      <dgm:prSet/>
      <dgm:spPr/>
      <dgm:t>
        <a:bodyPr/>
        <a:lstStyle/>
        <a:p>
          <a:endParaRPr lang="en-US"/>
        </a:p>
      </dgm:t>
    </dgm:pt>
    <dgm:pt modelId="{DEBBEEA2-0CD2-4F0F-89CB-831884BC5F54}" type="sibTrans" cxnId="{9722183F-8EBC-4D14-B6D9-49C8E7D98F76}">
      <dgm:prSet/>
      <dgm:spPr/>
      <dgm:t>
        <a:bodyPr/>
        <a:lstStyle/>
        <a:p>
          <a:endParaRPr lang="en-US"/>
        </a:p>
      </dgm:t>
    </dgm:pt>
    <dgm:pt modelId="{3236C43C-3DBF-4F15-B58B-C38566E18AD7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II. ĐIỀU KIỆN TỰ NHIÊN VÀ TÀI NGUYÊN THIÊN NHIÊN</a:t>
          </a:r>
        </a:p>
      </dgm:t>
    </dgm:pt>
    <dgm:pt modelId="{BC4AEB28-E11A-460A-A9DC-CF9B2853F437}" type="parTrans" cxnId="{30149A10-653D-41D8-9329-BA1943677819}">
      <dgm:prSet/>
      <dgm:spPr/>
      <dgm:t>
        <a:bodyPr/>
        <a:lstStyle/>
        <a:p>
          <a:endParaRPr lang="en-US"/>
        </a:p>
      </dgm:t>
    </dgm:pt>
    <dgm:pt modelId="{4A67287E-FB86-4694-A271-852FE928E5BE}" type="sibTrans" cxnId="{30149A10-653D-41D8-9329-BA1943677819}">
      <dgm:prSet/>
      <dgm:spPr/>
      <dgm:t>
        <a:bodyPr/>
        <a:lstStyle/>
        <a:p>
          <a:endParaRPr lang="en-US"/>
        </a:p>
      </dgm:t>
    </dgm:pt>
    <dgm:pt modelId="{B536746E-4583-4367-84D7-E063CAE751FF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III. ĐẶC ĐIỂM DÂN CƯ, XÃ HỘI</a:t>
          </a:r>
        </a:p>
      </dgm:t>
    </dgm:pt>
    <dgm:pt modelId="{1FA5D8D9-76DD-4947-A178-E288369B4490}" type="parTrans" cxnId="{681A5BD7-AE7F-4576-A2AF-BDB807A8D896}">
      <dgm:prSet/>
      <dgm:spPr/>
      <dgm:t>
        <a:bodyPr/>
        <a:lstStyle/>
        <a:p>
          <a:endParaRPr lang="en-US"/>
        </a:p>
      </dgm:t>
    </dgm:pt>
    <dgm:pt modelId="{A1754EBB-BD99-41B3-ABB3-9B5FFAE9A473}" type="sibTrans" cxnId="{681A5BD7-AE7F-4576-A2AF-BDB807A8D896}">
      <dgm:prSet/>
      <dgm:spPr/>
      <dgm:t>
        <a:bodyPr/>
        <a:lstStyle/>
        <a:p>
          <a:endParaRPr lang="en-US"/>
        </a:p>
      </dgm:t>
    </dgm:pt>
    <dgm:pt modelId="{EB243E55-68FB-4B1F-AE57-F025ED6FB7D5}" type="pres">
      <dgm:prSet presAssocID="{9C6D8555-4AA8-456B-BA0C-99D1852780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4DE802-F5C2-4F32-965E-8902F1B41CAC}" type="pres">
      <dgm:prSet presAssocID="{502FF672-8C45-4655-97E3-D609F7617E65}" presName="composite" presStyleCnt="0"/>
      <dgm:spPr/>
    </dgm:pt>
    <dgm:pt modelId="{678B5AAE-DDA4-47EC-991B-2301AEEF084A}" type="pres">
      <dgm:prSet presAssocID="{502FF672-8C45-4655-97E3-D609F7617E65}" presName="rect1" presStyleLbl="trAlignAcc1" presStyleIdx="0" presStyleCnt="3" custLinFactNeighborX="-2384" custLinFactNeighborY="-12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E8D2C5-A06C-4491-A608-0E7A09D76C43}" type="pres">
      <dgm:prSet presAssocID="{502FF672-8C45-4655-97E3-D609F7617E65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692654E-E869-4EB7-BA86-3A8C5A7AC3C3}" type="pres">
      <dgm:prSet presAssocID="{DEBBEEA2-0CD2-4F0F-89CB-831884BC5F54}" presName="sibTrans" presStyleCnt="0"/>
      <dgm:spPr/>
    </dgm:pt>
    <dgm:pt modelId="{229A90EC-EA4A-49F1-93FD-8E7BF010CCED}" type="pres">
      <dgm:prSet presAssocID="{3236C43C-3DBF-4F15-B58B-C38566E18AD7}" presName="composite" presStyleCnt="0"/>
      <dgm:spPr/>
    </dgm:pt>
    <dgm:pt modelId="{20C61487-72DF-4F79-9565-C8757F2D8883}" type="pres">
      <dgm:prSet presAssocID="{3236C43C-3DBF-4F15-B58B-C38566E18AD7}" presName="rect1" presStyleLbl="trAlignAcc1" presStyleIdx="1" presStyleCnt="3" custLinFactNeighborX="276" custLinFactNeighborY="-13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7925B-2EE6-4D3F-88EF-F1D6EA51D0B2}" type="pres">
      <dgm:prSet presAssocID="{3236C43C-3DBF-4F15-B58B-C38566E18AD7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856F58-85CF-453A-B73C-53CE63D4C65A}" type="pres">
      <dgm:prSet presAssocID="{4A67287E-FB86-4694-A271-852FE928E5BE}" presName="sibTrans" presStyleCnt="0"/>
      <dgm:spPr/>
    </dgm:pt>
    <dgm:pt modelId="{0759D03F-3263-46BB-9851-8A67AD2898F8}" type="pres">
      <dgm:prSet presAssocID="{B536746E-4583-4367-84D7-E063CAE751FF}" presName="composite" presStyleCnt="0"/>
      <dgm:spPr/>
    </dgm:pt>
    <dgm:pt modelId="{1CD2BEC7-9C8D-44CC-9D44-A855DAB9980B}" type="pres">
      <dgm:prSet presAssocID="{B536746E-4583-4367-84D7-E063CAE751FF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20CD9-72FE-4350-AFC7-C09373D67193}" type="pres">
      <dgm:prSet presAssocID="{B536746E-4583-4367-84D7-E063CAE751FF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149A10-653D-41D8-9329-BA1943677819}" srcId="{9C6D8555-4AA8-456B-BA0C-99D1852780D4}" destId="{3236C43C-3DBF-4F15-B58B-C38566E18AD7}" srcOrd="1" destOrd="0" parTransId="{BC4AEB28-E11A-460A-A9DC-CF9B2853F437}" sibTransId="{4A67287E-FB86-4694-A271-852FE928E5BE}"/>
    <dgm:cxn modelId="{CAE303A2-2AF3-4A08-9E7D-5D378E4FCC26}" type="presOf" srcId="{3236C43C-3DBF-4F15-B58B-C38566E18AD7}" destId="{20C61487-72DF-4F79-9565-C8757F2D8883}" srcOrd="0" destOrd="0" presId="urn:microsoft.com/office/officeart/2008/layout/PictureStrips"/>
    <dgm:cxn modelId="{3650B8C4-6D86-4A28-80B8-758F61201ABF}" type="presOf" srcId="{502FF672-8C45-4655-97E3-D609F7617E65}" destId="{678B5AAE-DDA4-47EC-991B-2301AEEF084A}" srcOrd="0" destOrd="0" presId="urn:microsoft.com/office/officeart/2008/layout/PictureStrips"/>
    <dgm:cxn modelId="{9722183F-8EBC-4D14-B6D9-49C8E7D98F76}" srcId="{9C6D8555-4AA8-456B-BA0C-99D1852780D4}" destId="{502FF672-8C45-4655-97E3-D609F7617E65}" srcOrd="0" destOrd="0" parTransId="{5F6697E0-7DEE-4F29-82CE-02E795423293}" sibTransId="{DEBBEEA2-0CD2-4F0F-89CB-831884BC5F54}"/>
    <dgm:cxn modelId="{681A5BD7-AE7F-4576-A2AF-BDB807A8D896}" srcId="{9C6D8555-4AA8-456B-BA0C-99D1852780D4}" destId="{B536746E-4583-4367-84D7-E063CAE751FF}" srcOrd="2" destOrd="0" parTransId="{1FA5D8D9-76DD-4947-A178-E288369B4490}" sibTransId="{A1754EBB-BD99-41B3-ABB3-9B5FFAE9A473}"/>
    <dgm:cxn modelId="{4BAB2296-9828-4F1F-9D96-A7BC51073735}" type="presOf" srcId="{B536746E-4583-4367-84D7-E063CAE751FF}" destId="{1CD2BEC7-9C8D-44CC-9D44-A855DAB9980B}" srcOrd="0" destOrd="0" presId="urn:microsoft.com/office/officeart/2008/layout/PictureStrips"/>
    <dgm:cxn modelId="{0331E092-4B9A-48A9-9986-4CB19EF85DC1}" type="presOf" srcId="{9C6D8555-4AA8-456B-BA0C-99D1852780D4}" destId="{EB243E55-68FB-4B1F-AE57-F025ED6FB7D5}" srcOrd="0" destOrd="0" presId="urn:microsoft.com/office/officeart/2008/layout/PictureStrips"/>
    <dgm:cxn modelId="{4A59F33A-E76B-4E0F-B46D-B7C0192E8600}" type="presParOf" srcId="{EB243E55-68FB-4B1F-AE57-F025ED6FB7D5}" destId="{694DE802-F5C2-4F32-965E-8902F1B41CAC}" srcOrd="0" destOrd="0" presId="urn:microsoft.com/office/officeart/2008/layout/PictureStrips"/>
    <dgm:cxn modelId="{9DF0A820-39AD-4D6A-AC63-7246849E95F2}" type="presParOf" srcId="{694DE802-F5C2-4F32-965E-8902F1B41CAC}" destId="{678B5AAE-DDA4-47EC-991B-2301AEEF084A}" srcOrd="0" destOrd="0" presId="urn:microsoft.com/office/officeart/2008/layout/PictureStrips"/>
    <dgm:cxn modelId="{C42D4855-3876-4961-A6ED-B08783B23D45}" type="presParOf" srcId="{694DE802-F5C2-4F32-965E-8902F1B41CAC}" destId="{1AE8D2C5-A06C-4491-A608-0E7A09D76C43}" srcOrd="1" destOrd="0" presId="urn:microsoft.com/office/officeart/2008/layout/PictureStrips"/>
    <dgm:cxn modelId="{44FB57C3-152A-4AC8-8B8F-AE3D687F9229}" type="presParOf" srcId="{EB243E55-68FB-4B1F-AE57-F025ED6FB7D5}" destId="{5692654E-E869-4EB7-BA86-3A8C5A7AC3C3}" srcOrd="1" destOrd="0" presId="urn:microsoft.com/office/officeart/2008/layout/PictureStrips"/>
    <dgm:cxn modelId="{9BB7FB58-D8C8-4094-97FB-663197E78878}" type="presParOf" srcId="{EB243E55-68FB-4B1F-AE57-F025ED6FB7D5}" destId="{229A90EC-EA4A-49F1-93FD-8E7BF010CCED}" srcOrd="2" destOrd="0" presId="urn:microsoft.com/office/officeart/2008/layout/PictureStrips"/>
    <dgm:cxn modelId="{E70F77C0-8BF3-421F-804A-014C1021D05A}" type="presParOf" srcId="{229A90EC-EA4A-49F1-93FD-8E7BF010CCED}" destId="{20C61487-72DF-4F79-9565-C8757F2D8883}" srcOrd="0" destOrd="0" presId="urn:microsoft.com/office/officeart/2008/layout/PictureStrips"/>
    <dgm:cxn modelId="{3811030D-82ED-405D-8766-40585783F6BC}" type="presParOf" srcId="{229A90EC-EA4A-49F1-93FD-8E7BF010CCED}" destId="{28B7925B-2EE6-4D3F-88EF-F1D6EA51D0B2}" srcOrd="1" destOrd="0" presId="urn:microsoft.com/office/officeart/2008/layout/PictureStrips"/>
    <dgm:cxn modelId="{17A54C60-905E-4429-8D0A-13A02B285E74}" type="presParOf" srcId="{EB243E55-68FB-4B1F-AE57-F025ED6FB7D5}" destId="{05856F58-85CF-453A-B73C-53CE63D4C65A}" srcOrd="3" destOrd="0" presId="urn:microsoft.com/office/officeart/2008/layout/PictureStrips"/>
    <dgm:cxn modelId="{F216E0FA-7D40-4DCF-8F44-92DA3605C075}" type="presParOf" srcId="{EB243E55-68FB-4B1F-AE57-F025ED6FB7D5}" destId="{0759D03F-3263-46BB-9851-8A67AD2898F8}" srcOrd="4" destOrd="0" presId="urn:microsoft.com/office/officeart/2008/layout/PictureStrips"/>
    <dgm:cxn modelId="{C3D0CD78-1EC5-4F64-B396-808A8ECFD0B0}" type="presParOf" srcId="{0759D03F-3263-46BB-9851-8A67AD2898F8}" destId="{1CD2BEC7-9C8D-44CC-9D44-A855DAB9980B}" srcOrd="0" destOrd="0" presId="urn:microsoft.com/office/officeart/2008/layout/PictureStrips"/>
    <dgm:cxn modelId="{69427B05-1BD7-4651-930A-149456BD2610}" type="presParOf" srcId="{0759D03F-3263-46BB-9851-8A67AD2898F8}" destId="{36020CD9-72FE-4350-AFC7-C09373D6719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B5AAE-DDA4-47EC-991B-2301AEEF084A}">
      <dsp:nvSpPr>
        <dsp:cNvPr id="0" name=""/>
        <dsp:cNvSpPr/>
      </dsp:nvSpPr>
      <dsp:spPr>
        <a:xfrm>
          <a:off x="76207" y="930052"/>
          <a:ext cx="4162377" cy="13007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037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I. VỊ TRÍ ĐỊA LÍ VÀ GIỚI HẠN LÃNH THỔ</a:t>
          </a:r>
        </a:p>
      </dsp:txBody>
      <dsp:txXfrm>
        <a:off x="76207" y="930052"/>
        <a:ext cx="4162377" cy="1300742"/>
      </dsp:txXfrm>
    </dsp:sp>
    <dsp:sp modelId="{1AE8D2C5-A06C-4491-A608-0E7A09D76C43}">
      <dsp:nvSpPr>
        <dsp:cNvPr id="0" name=""/>
        <dsp:cNvSpPr/>
      </dsp:nvSpPr>
      <dsp:spPr>
        <a:xfrm>
          <a:off x="2006" y="902029"/>
          <a:ext cx="910520" cy="136578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61487-72DF-4F79-9565-C8757F2D8883}">
      <dsp:nvSpPr>
        <dsp:cNvPr id="0" name=""/>
        <dsp:cNvSpPr/>
      </dsp:nvSpPr>
      <dsp:spPr>
        <a:xfrm>
          <a:off x="4753022" y="914404"/>
          <a:ext cx="4162377" cy="13007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037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II. ĐIỀU KIỆN TỰ NHIÊN VÀ TÀI NGUYÊN THIÊN NHIÊN</a:t>
          </a:r>
        </a:p>
      </dsp:txBody>
      <dsp:txXfrm>
        <a:off x="4753022" y="914404"/>
        <a:ext cx="4162377" cy="1300742"/>
      </dsp:txXfrm>
    </dsp:sp>
    <dsp:sp modelId="{28B7925B-2EE6-4D3F-88EF-F1D6EA51D0B2}">
      <dsp:nvSpPr>
        <dsp:cNvPr id="0" name=""/>
        <dsp:cNvSpPr/>
      </dsp:nvSpPr>
      <dsp:spPr>
        <a:xfrm>
          <a:off x="4577584" y="902029"/>
          <a:ext cx="910520" cy="136578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2BEC7-9C8D-44CC-9D44-A855DAB9980B}">
      <dsp:nvSpPr>
        <dsp:cNvPr id="0" name=""/>
        <dsp:cNvSpPr/>
      </dsp:nvSpPr>
      <dsp:spPr>
        <a:xfrm>
          <a:off x="2463227" y="2727404"/>
          <a:ext cx="4162377" cy="13007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037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III. ĐẶC ĐIỂM DÂN CƯ, XÃ HỘI</a:t>
          </a:r>
        </a:p>
      </dsp:txBody>
      <dsp:txXfrm>
        <a:off x="2463227" y="2727404"/>
        <a:ext cx="4162377" cy="1300742"/>
      </dsp:txXfrm>
    </dsp:sp>
    <dsp:sp modelId="{36020CD9-72FE-4350-AFC7-C09373D67193}">
      <dsp:nvSpPr>
        <dsp:cNvPr id="0" name=""/>
        <dsp:cNvSpPr/>
      </dsp:nvSpPr>
      <dsp:spPr>
        <a:xfrm>
          <a:off x="2289795" y="2539519"/>
          <a:ext cx="910520" cy="136578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E835D25-7936-4429-82C3-636725E87232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78B2D70-0AA8-4D56-998C-1F33C23E0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043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CD6A0-2A13-413C-A0D7-827665F401E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4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2765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96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24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TL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nn</a:t>
            </a:r>
            <a:r>
              <a:rPr lang="en-US" baseline="0" dirty="0"/>
              <a:t> </a:t>
            </a:r>
            <a:r>
              <a:rPr lang="en-US" baseline="0" dirty="0" err="1"/>
              <a:t>dbsh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triển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0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7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them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ko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90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ADF-B9B8-4417-9D4F-7A04E2AD078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74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CD6A0-2A13-413C-A0D7-827665F401E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CD6A0-2A13-413C-A0D7-827665F401E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8072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CD6A0-2A13-413C-A0D7-827665F401E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8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15194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CD6A0-2A13-413C-A0D7-827665F401E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448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CD6A0-2A13-413C-A0D7-827665F401E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13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2645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CD6A0-2A13-413C-A0D7-827665F401E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14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2301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trục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tỏa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trục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B2D70-0AA8-4D56-998C-1F33C23E08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0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CD6A0-2A13-413C-A0D7-827665F401E8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17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2941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9BAC2C-F047-473C-9AC2-754D43F0A6C3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33226EB-968A-498C-9FFB-C33E903869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38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DDE7DE-9177-4F12-A2B4-48DD6FAC300B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C17D77A3-D356-4291-9B74-AA938A176A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71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0C8C7C-3E43-4B13-8E33-53AF0C3F8E83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3E68B7D-07E4-45B3-B9A6-802607B63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33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963CF0C-5161-4F15-9A7C-8E8FB6085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40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B758276-36D2-4996-8B50-3A6BD0D85DA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59438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028031-3F5E-48C1-82AC-D277D225C1D5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FCE1F630-C0F9-40FA-92C7-6522BBD06C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057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A15569D-CE56-441C-9EB7-F1685A1EB295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550D4D8-AFE8-4F41-90C5-D65E05FAE7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966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D02B743-6550-41DD-A888-EE04F0D43C96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44BF4408-FFA2-456E-8F1C-E5FB1FCBA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530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FD3B2C-0726-4997-89A6-FC5C67FB7CEE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F7813120-AF05-4C77-B87A-917A7B11C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507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4DA753-DEE8-4881-A47E-3DAE4E98C0F8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5680E98-A374-43CA-B7D3-15BEA8266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033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FC36A13-BCAC-4669-AD4B-CDA2FDC5D937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C88F9B7-A54E-40CB-8764-5721807E5C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0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FB9E08B-ABFF-4683-A8F0-373C5F2ADF8E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B8405EE-5044-447B-A3CB-0D3DED116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29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FB13149-6EE9-4BC7-B6AE-C2CD9772EF4E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86795D6-84FB-4911-A44D-6C2BA2DEA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2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41463C-066A-4A01-970D-DC3C91C100B4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CAE6D53-42FF-45FF-A72C-6A5D6B4B9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76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7CF8594-D694-4063-A7C0-8BB6981B1E3D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60AF9655-4AF1-4AC8-8C51-DE573A131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72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5F0916-F8CB-41DF-ADB8-D62CCA1A9220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06A79517-FD43-43E0-9875-82781ABEB2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283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154C88-B6A4-4E94-91BE-E65A5B8A8641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CA164166-2875-4C41-9425-B832628A8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828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F4EFDD8-20BA-4CE0-BA74-5EB7ED695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720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B6A55A5-500A-4947-A2C2-0F82212D053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62739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F22D03-2323-432D-9EF8-CBD65DAEDC86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145CF2B1-C050-46DF-AF98-7F31045F5F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148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9F977A-8E1C-4E5A-9876-28C3E9402329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D81ABD62-3E2B-42B0-987E-416B364D1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658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6609D3-FF0A-46C9-8B35-6E89CB8F12AB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1D29B5C7-C9D0-4C8A-858C-F25C81EC92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35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C8F0146-56CF-43C6-9694-088AA81CB2C4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539E88BA-06DE-4B75-A9A0-C4B287C2D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768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B05D81-2144-4E55-AC52-01F5A656D2B6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2E2BC89E-284E-454D-A729-2C84D09ED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755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151B57-1AFB-410D-82C3-79A92DF06696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A803A43-1308-45F5-BF2C-5948DEF1B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260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E1184C4-73E8-4754-8DCB-9BF92F75DFEC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C265A20C-B44C-40E9-AAEE-5D0EFF6AB8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042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691ADDF-84B4-4B42-86D2-F9572252AD44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28DDB9C-F82B-4CAB-83D1-000D847D2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600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F323CC-361C-478D-94D3-4E6D3529F79F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2A24A6E-FB20-4229-89FA-A4C0323B97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044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48134-825B-4EA5-A864-21547670F512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20A5198-9F02-4038-B28C-D8ACD26D8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61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7D8BD56-6C69-4F87-896E-43501BF7EFBC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B5EA29B9-FCE3-416F-B10A-3DE259BC50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327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3F0CB01-915E-4BBA-BFF8-64CD0E3FA612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CD5BF11-2D4B-43B6-9560-45876CD69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339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05597195-39E2-4AD1-96F1-6311776EB0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240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D35D887-624F-4A6B-823A-B62B5131AE4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9484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C96706-301F-4828-BFAB-470D354F0E08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FB46649C-E28A-4725-8391-7437DE8D0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849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216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5FB09-231D-4A73-AD84-7967DB7CC0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06443"/>
      </p:ext>
    </p:extLst>
  </p:cSld>
  <p:clrMapOvr>
    <a:masterClrMapping/>
  </p:clrMapOvr>
  <p:transition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396FE-1BEE-4B26-8FAE-CEE299D019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56354" name="Picture 2" descr="Free download May Day Ppt slide for Powerpoint Templates ppt backgrounds  May Day [1600x1200] for your Desktop, Mobile &amp;amp; Tablet | Explore 50+ Free  May Day Wallpaper | Free May Wallpapers Desktop,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4"/>
            <a:ext cx="12192000" cy="67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464254"/>
      </p:ext>
    </p:extLst>
  </p:cSld>
  <p:clrMapOvr>
    <a:masterClrMapping/>
  </p:clrMapOvr>
  <p:transition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7191A-1C4B-4111-9816-5D157B3007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2" descr="Free download May Day Ppt slide for Powerpoint Templates ppt backgrounds  May Day [1600x1200] for your Desktop, Mobile &amp;amp; Tablet | Explore 50+ Free  May Day Wallpaper | Free May Wallpapers Desktop,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4"/>
            <a:ext cx="12192000" cy="67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50552"/>
      </p:ext>
    </p:extLst>
  </p:cSld>
  <p:clrMapOvr>
    <a:masterClrMapping/>
  </p:clrMapOvr>
  <p:transition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E6845-CCFC-4239-83D0-668CDFB159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2" descr="Free download May Day Ppt slide for Powerpoint Templates ppt backgrounds  May Day [1600x1200] for your Desktop, Mobile &amp;amp; Tablet | Explore 50+ Free  May Day Wallpaper | Free May Wallpapers Desktop,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4"/>
            <a:ext cx="12192000" cy="67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72507"/>
      </p:ext>
    </p:extLst>
  </p:cSld>
  <p:clrMapOvr>
    <a:masterClrMapping/>
  </p:clrMapOvr>
  <p:transition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D404A-2ACC-413F-B1FA-D5D4FE8F4F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23457"/>
      </p:ext>
    </p:extLst>
  </p:cSld>
  <p:clrMapOvr>
    <a:masterClrMapping/>
  </p:clrMapOvr>
  <p:transition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7CA71-5193-4333-A3E3-16E72079D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44107"/>
      </p:ext>
    </p:extLst>
  </p:cSld>
  <p:clrMapOvr>
    <a:masterClrMapping/>
  </p:clrMapOvr>
  <p:transition>
    <p:check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CD0AD-20FB-4511-A6E9-B89D26064A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06537"/>
      </p:ext>
    </p:extLst>
  </p:cSld>
  <p:clrMapOvr>
    <a:masterClrMapping/>
  </p:clrMapOvr>
  <p:transition>
    <p:check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358CC-F667-4182-9253-AA3496646C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75573"/>
      </p:ext>
    </p:extLst>
  </p:cSld>
  <p:clrMapOvr>
    <a:masterClrMapping/>
  </p:clrMapOvr>
  <p:transition>
    <p:check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049F7A-A873-494A-84D2-F6644FD980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37092"/>
      </p:ext>
    </p:extLst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A0A3DA-7BE6-4926-AAF4-9EC4D6E78959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6AB06B02-2DB5-4730-9F15-09A0ED8C0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923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6A9B8-73CF-4B42-A565-92D07F278B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014"/>
      </p:ext>
    </p:extLst>
  </p:cSld>
  <p:clrMapOvr>
    <a:masterClrMapping/>
  </p:clrMapOvr>
  <p:transition>
    <p:check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82BAE-9C64-4917-8B1E-681A480E37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5381"/>
      </p:ext>
    </p:extLst>
  </p:cSld>
  <p:clrMapOvr>
    <a:masterClrMapping/>
  </p:clrMapOvr>
  <p:transition>
    <p:check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DCF08-891C-43E0-A2B5-40073F30EE76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864468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F7D0F-F727-49AC-B51F-AEDEAC7E6C50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846915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DCC36-8020-4BFB-A7FF-116116919BFE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39816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DEBBE-6C0E-4C11-BC48-DF67768C153C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686098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EF4C3-A53A-4984-B9E3-8B01F46E3D3D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86248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C5FCC-D003-44A3-B79C-82EF4F09EA40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310644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A52B0-B0E1-4026-AF8B-487C8CB9E389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200008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B0F94B-3993-4CBD-AD1A-8A6F23AAC9E7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5906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6E9FDA-3E45-45F2-BD34-13896EA281DC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4FA1D27-C0F0-42C4-9371-CCE1276AE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0419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DAF22-3933-47AC-9C16-A7D6DF42C023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105384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37BC2-C595-4F0A-B818-5ABF403E3FA9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0568394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AFAFD-2CE5-442B-8C5A-F6B04EB9D7C0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3484922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5CA4D3-CB18-4A7E-AD85-EC5D066E9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804836-7796-45F7-8DB1-A33B4B8F9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C72E78-D9F1-4D71-9BAA-45D9C7D3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D8E2D0-A3DD-4FB0-9CD6-02E9F1BA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2CED8C-FB5E-44E9-AFF1-E30A18B0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90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ABE28F-18D4-4A51-8A1D-0221011D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24ED50-13B8-4BF7-B81C-E5B5A3BF5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4183AA-0B29-4296-A13A-FDF8E74C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AAED8B-1EBC-44A8-B5D5-33C2C72A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439275-8C63-44F1-91B6-1682786E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3727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81CBA1-43C4-4654-875E-568E69996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35DB60-76A7-45C4-BECA-A0459E890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BA20D2-406D-47E7-9CCF-3FD03B3E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4DCA2E-C966-4813-9670-CCE9BDA19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5F8617-709D-4D3C-8CF1-3A08616EF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237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166A8B-E094-48BA-8B7C-9AAE0F8C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5250BD-1B75-4B8B-9E4E-4A96B5725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CDC666-DF46-4C38-B7FC-CEA1C002A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C6D4F2-B8A7-4992-A3FC-4FBC4C18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45598B-34A9-4CAF-9E7E-8C822A4E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5B808C-8C43-472C-B064-C66EC60D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0539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D71DF-B0F2-445A-9AB7-A4A5C660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F90049-D087-450E-B036-CB46BD985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5FE0DA-3244-4A5F-A888-9F6E6E286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437F3E9-79DF-4F3F-AE0A-7E320D859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050483-7922-492B-9A4A-655790184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681C16-DEA1-4758-AA78-F3A6854C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3FBE4DC-EC6C-43D5-987D-1D9ADB3E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1BE0365-C7CC-476C-A2E2-2C378025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277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CF7CC-DBBC-4E10-BE84-9798C09E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4D16BA8-92E0-4CE9-A9A3-4AF43295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36248AE-855C-4B27-B7F1-731A1EB0C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D91991-2439-466A-B0DF-C4DA24B5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53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23B0058-A94A-4676-800F-02FE7A45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0CFD2B-A7E3-46FD-A544-368433495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3AC883A-249D-48B7-B28A-F2E6AB95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29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1C4B2A-ED1B-495E-80C0-11C9825A7CA2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9293767-2C02-47D2-A46B-DD36F599C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3478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6471F3-CF27-494F-94BB-45149DCCC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2959E6-0194-4222-8798-E30FAAACE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1A09A8-57D2-4235-9A75-D59EF1BD4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2EC183-C1A0-4918-9FA2-33C92DEF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8D4C0B-45D8-4016-AE10-329AACE9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103E29-A730-411A-B0E0-148969A7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2868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B7D9EB-026B-435A-B35D-990CAF04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FAB83E-1393-4B0A-B9F5-BD86D65F7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6244D2-299B-4D93-83F0-641BD96D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633D04-CC36-4A9A-9E5F-2D30E3D2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140399-2DA5-4820-86AE-5A9392D7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6EA18B-69AB-4B37-A961-98326811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858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FBE695-999F-44C3-A224-7934BDDB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1776DF-806D-4819-8920-D034B7FC2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AD5C72-9740-4F3A-9B2E-2E987FEB8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001F9E-19B2-4697-8189-6B82E4AB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DF02EF-71A4-4966-80FF-F901E3D0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387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4C2F2BC-339E-41E9-B96B-6028BDDE1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ED9E11-2824-4F17-B942-6B8B416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D2D2BE-803F-4FBB-8154-5FB690AFC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77C99A-1847-46C5-80C6-2D06D9AB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7D54E3-3AA8-4DFF-9FFA-C8887CF2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453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39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g trắ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hidden="1"/>
          <p:cNvSpPr/>
          <p:nvPr/>
        </p:nvSpPr>
        <p:spPr>
          <a:xfrm>
            <a:off x="0" y="4306957"/>
            <a:ext cx="12192000" cy="2551043"/>
          </a:xfrm>
          <a:prstGeom prst="rect">
            <a:avLst/>
          </a:prstGeom>
          <a:gradFill flip="none" rotWithShape="1">
            <a:gsLst>
              <a:gs pos="90000">
                <a:schemeClr val="bg1">
                  <a:lumMod val="85000"/>
                  <a:alpha val="61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555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2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/>
              <a:t>13/11/2021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5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4384E8-D330-497A-96D4-8CAA42BE2683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C58BD84-F47A-4F5A-9EBF-DB86EC5D0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95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12057F-78E0-4B51-8B13-5A0B283811BA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56FA7168-1017-46D9-A3A9-847570CF9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77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E7740B-348F-4CFA-B8F4-FD8A04B9D811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9918D0-3414-4F28-96BB-F06EB5701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9" r:id="rId1"/>
    <p:sldLayoutId id="2147486160" r:id="rId2"/>
    <p:sldLayoutId id="2147486161" r:id="rId3"/>
    <p:sldLayoutId id="2147486162" r:id="rId4"/>
    <p:sldLayoutId id="2147486163" r:id="rId5"/>
    <p:sldLayoutId id="2147486164" r:id="rId6"/>
    <p:sldLayoutId id="2147486165" r:id="rId7"/>
    <p:sldLayoutId id="2147486166" r:id="rId8"/>
    <p:sldLayoutId id="2147486167" r:id="rId9"/>
    <p:sldLayoutId id="2147486168" r:id="rId10"/>
    <p:sldLayoutId id="2147486169" r:id="rId11"/>
    <p:sldLayoutId id="2147486170" r:id="rId12"/>
    <p:sldLayoutId id="21474861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3B8638-7995-4957-9E2A-20EEDDF4C122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803332-3825-4676-8A3E-4F0F92781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2" r:id="rId1"/>
    <p:sldLayoutId id="2147486173" r:id="rId2"/>
    <p:sldLayoutId id="2147486174" r:id="rId3"/>
    <p:sldLayoutId id="2147486175" r:id="rId4"/>
    <p:sldLayoutId id="2147486176" r:id="rId5"/>
    <p:sldLayoutId id="2147486177" r:id="rId6"/>
    <p:sldLayoutId id="2147486178" r:id="rId7"/>
    <p:sldLayoutId id="2147486179" r:id="rId8"/>
    <p:sldLayoutId id="2147486180" r:id="rId9"/>
    <p:sldLayoutId id="2147486181" r:id="rId10"/>
    <p:sldLayoutId id="2147486182" r:id="rId11"/>
    <p:sldLayoutId id="2147486183" r:id="rId12"/>
    <p:sldLayoutId id="21474861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541773-C775-476E-91CA-C63CD6C0C764}" type="datetimeFigureOut">
              <a:rPr lang="en-US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482225-222F-4F9B-A930-31CDC5F53B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6186" r:id="rId2"/>
    <p:sldLayoutId id="2147486187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  <p:sldLayoutId id="2147486196" r:id="rId12"/>
    <p:sldLayoutId id="2147486197" r:id="rId13"/>
    <p:sldLayoutId id="214748639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C4892F-8572-486E-8278-05F8C2C81E2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63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6" r:id="rId1"/>
    <p:sldLayoutId id="2147486277" r:id="rId2"/>
    <p:sldLayoutId id="2147486278" r:id="rId3"/>
    <p:sldLayoutId id="2147486279" r:id="rId4"/>
    <p:sldLayoutId id="2147486280" r:id="rId5"/>
    <p:sldLayoutId id="2147486281" r:id="rId6"/>
    <p:sldLayoutId id="2147486282" r:id="rId7"/>
    <p:sldLayoutId id="2147486283" r:id="rId8"/>
    <p:sldLayoutId id="2147486284" r:id="rId9"/>
    <p:sldLayoutId id="2147486285" r:id="rId10"/>
    <p:sldLayoutId id="2147486286" r:id="rId11"/>
  </p:sldLayoutIdLst>
  <p:transition>
    <p:check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E7740B-348F-4CFA-B8F4-FD8A04B9D811}" type="datetimeFigureOut">
              <a:rPr lang="en-US" smtClean="0"/>
              <a:pPr>
                <a:defRPr/>
              </a:pPr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9918D0-3414-4F28-96BB-F06EB5701B0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41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0" r:id="rId1"/>
    <p:sldLayoutId id="2147486301" r:id="rId2"/>
    <p:sldLayoutId id="2147486302" r:id="rId3"/>
    <p:sldLayoutId id="2147486303" r:id="rId4"/>
    <p:sldLayoutId id="2147486304" r:id="rId5"/>
    <p:sldLayoutId id="2147486305" r:id="rId6"/>
    <p:sldLayoutId id="2147486306" r:id="rId7"/>
    <p:sldLayoutId id="2147486307" r:id="rId8"/>
    <p:sldLayoutId id="2147486308" r:id="rId9"/>
    <p:sldLayoutId id="2147486309" r:id="rId10"/>
    <p:sldLayoutId id="21474863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B6AC386-7EA3-46D9-8227-021CA7BB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AECF1E8-693D-4012-8112-4068B207B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717B45-57D9-414B-A071-D0718DE32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4FB1-1535-4ED9-9F4C-C23072925E70}" type="datetimeFigureOut">
              <a:rPr lang="en-GB" smtClean="0"/>
              <a:t>13/11/2021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37FAAE-CED7-4EC0-8530-5CBEAA4B0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6E62A1-D9C1-4116-A66F-FF9A75436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0F7B3-C085-4BBF-86D1-115885F56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76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2" r:id="rId1"/>
    <p:sldLayoutId id="2147486320" r:id="rId2"/>
    <p:sldLayoutId id="2147486344" r:id="rId3"/>
    <p:sldLayoutId id="2147486345" r:id="rId4"/>
    <p:sldLayoutId id="2147486346" r:id="rId5"/>
    <p:sldLayoutId id="2147486347" r:id="rId6"/>
    <p:sldLayoutId id="2147486348" r:id="rId7"/>
    <p:sldLayoutId id="2147486380" r:id="rId8"/>
    <p:sldLayoutId id="2147486381" r:id="rId9"/>
    <p:sldLayoutId id="2147486382" r:id="rId10"/>
    <p:sldLayoutId id="2147486383" r:id="rId11"/>
    <p:sldLayoutId id="2147486384" r:id="rId12"/>
    <p:sldLayoutId id="2147486393" r:id="rId13"/>
    <p:sldLayoutId id="21474863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2.wav"/><Relationship Id="rId7" Type="http://schemas.openxmlformats.org/officeDocument/2006/relationships/image" Target="../media/image23.jpeg"/><Relationship Id="rId2" Type="http://schemas.microsoft.com/office/2007/relationships/media" Target="../media/media12.wav"/><Relationship Id="rId1" Type="http://schemas.openxmlformats.org/officeDocument/2006/relationships/tags" Target="../tags/tag2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media15.wav"/><Relationship Id="rId7" Type="http://schemas.openxmlformats.org/officeDocument/2006/relationships/image" Target="../media/image29.jpg"/><Relationship Id="rId2" Type="http://schemas.microsoft.com/office/2007/relationships/media" Target="../media/media15.wav"/><Relationship Id="rId1" Type="http://schemas.openxmlformats.org/officeDocument/2006/relationships/tags" Target="../tags/tag30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3.jp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9.jpe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" Type="http://schemas.openxmlformats.org/officeDocument/2006/relationships/tags" Target="../tags/tag3.xml"/><Relationship Id="rId21" Type="http://schemas.openxmlformats.org/officeDocument/2006/relationships/tags" Target="../tags/tag19.xml"/><Relationship Id="rId7" Type="http://schemas.openxmlformats.org/officeDocument/2006/relationships/tags" Target="../tags/tag7.xml"/><Relationship Id="rId12" Type="http://schemas.openxmlformats.org/officeDocument/2006/relationships/audio" Target="../media/media2.wav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2" Type="http://schemas.openxmlformats.org/officeDocument/2006/relationships/tags" Target="../tags/tag2.xml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media" Target="../media/media2.wav"/><Relationship Id="rId24" Type="http://schemas.openxmlformats.org/officeDocument/2006/relationships/tags" Target="../tags/tag22.xml"/><Relationship Id="rId5" Type="http://schemas.openxmlformats.org/officeDocument/2006/relationships/tags" Target="../tags/tag5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10" Type="http://schemas.openxmlformats.org/officeDocument/2006/relationships/tags" Target="../tags/tag10.xml"/><Relationship Id="rId19" Type="http://schemas.openxmlformats.org/officeDocument/2006/relationships/tags" Target="../tags/tag17.xml"/><Relationship Id="rId31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media20.wav"/><Relationship Id="rId7" Type="http://schemas.openxmlformats.org/officeDocument/2006/relationships/image" Target="../media/image42.jpeg"/><Relationship Id="rId2" Type="http://schemas.microsoft.com/office/2007/relationships/media" Target="../media/media20.wav"/><Relationship Id="rId1" Type="http://schemas.openxmlformats.org/officeDocument/2006/relationships/tags" Target="../tags/tag3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32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4.jpe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8.jpe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media28.wav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microsoft.com/office/2007/relationships/media" Target="../media/media28.wav"/><Relationship Id="rId1" Type="http://schemas.openxmlformats.org/officeDocument/2006/relationships/tags" Target="../tags/tag34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8.jpeg"/><Relationship Id="rId10" Type="http://schemas.openxmlformats.org/officeDocument/2006/relationships/image" Target="../media/image64.jpe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4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2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6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79.jpe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4.png"/><Relationship Id="rId5" Type="http://schemas.openxmlformats.org/officeDocument/2006/relationships/image" Target="../media/image81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85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4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3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audio" Target="../media/media38.wav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microsoft.com/office/2007/relationships/media" Target="../media/media38.wav"/><Relationship Id="rId16" Type="http://schemas.openxmlformats.org/officeDocument/2006/relationships/image" Target="../media/image4.png"/><Relationship Id="rId1" Type="http://schemas.openxmlformats.org/officeDocument/2006/relationships/tags" Target="../tags/tag36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106.jpeg"/><Relationship Id="rId10" Type="http://schemas.openxmlformats.org/officeDocument/2006/relationships/image" Target="../media/image101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00.png"/><Relationship Id="rId1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2" Type="http://schemas.microsoft.com/office/2007/relationships/media" Target="../media/media39.wav"/><Relationship Id="rId1" Type="http://schemas.openxmlformats.org/officeDocument/2006/relationships/tags" Target="../tags/tag3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wav"/><Relationship Id="rId7" Type="http://schemas.openxmlformats.org/officeDocument/2006/relationships/image" Target="../media/image7.jpeg"/><Relationship Id="rId2" Type="http://schemas.microsoft.com/office/2007/relationships/media" Target="../media/media4.wav"/><Relationship Id="rId1" Type="http://schemas.openxmlformats.org/officeDocument/2006/relationships/audio" Target="file:///C:\TU%20LIEU%20GADT\Nhac_Midi\right_here_waiting.mid" TargetMode="Externa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av"/><Relationship Id="rId2" Type="http://schemas.microsoft.com/office/2007/relationships/media" Target="../media/media40.wav"/><Relationship Id="rId1" Type="http://schemas.openxmlformats.org/officeDocument/2006/relationships/tags" Target="../tags/tag3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4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media5.wav"/><Relationship Id="rId7" Type="http://schemas.openxmlformats.org/officeDocument/2006/relationships/diagramData" Target="../diagrams/data1.xml"/><Relationship Id="rId12" Type="http://schemas.openxmlformats.org/officeDocument/2006/relationships/image" Target="../media/image4.png"/><Relationship Id="rId2" Type="http://schemas.microsoft.com/office/2007/relationships/media" Target="../media/media5.wav"/><Relationship Id="rId1" Type="http://schemas.openxmlformats.org/officeDocument/2006/relationships/audio" Target="file:///C:\TU%20LIEU%20GADT\Nhac_Midi\right_here_waiting.mid" TargetMode="External"/><Relationship Id="rId6" Type="http://schemas.openxmlformats.org/officeDocument/2006/relationships/image" Target="../media/image6.pn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2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42.xml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wav"/><Relationship Id="rId7" Type="http://schemas.openxmlformats.org/officeDocument/2006/relationships/image" Target="../media/image7.jpeg"/><Relationship Id="rId2" Type="http://schemas.microsoft.com/office/2007/relationships/media" Target="../media/media7.wav"/><Relationship Id="rId1" Type="http://schemas.openxmlformats.org/officeDocument/2006/relationships/audio" Target="file:///C:\TU%20LIEU%20GADT\Nhac_Midi\right_here_waiting.mid" TargetMode="Externa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2CEAF53-004C-5746-B717-94F0183D1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464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DB1CEE-E4E3-0F41-8320-9A2F47D22C14}"/>
              </a:ext>
            </a:extLst>
          </p:cNvPr>
          <p:cNvSpPr txBox="1"/>
          <p:nvPr/>
        </p:nvSpPr>
        <p:spPr>
          <a:xfrm>
            <a:off x="533400" y="-8016"/>
            <a:ext cx="1181099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</a:rPr>
              <a:t>PHÒNG GIÁO DỤC VÀ ĐÀO TẠO QUẬN 12</a:t>
            </a:r>
          </a:p>
          <a:p>
            <a:pPr algn="ctr"/>
            <a:r>
              <a:rPr lang="en-US" sz="4267" b="1" dirty="0" err="1">
                <a:solidFill>
                  <a:srgbClr val="0070C0"/>
                </a:solidFill>
              </a:rPr>
              <a:t>Trường</a:t>
            </a:r>
            <a:r>
              <a:rPr lang="en-US" sz="4267" b="1" dirty="0">
                <a:solidFill>
                  <a:srgbClr val="0070C0"/>
                </a:solidFill>
              </a:rPr>
              <a:t> THCS </a:t>
            </a:r>
            <a:r>
              <a:rPr lang="en-US" sz="4267" b="1" dirty="0" err="1" smtClean="0">
                <a:solidFill>
                  <a:srgbClr val="0070C0"/>
                </a:solidFill>
              </a:rPr>
              <a:t>Nguyễn</a:t>
            </a:r>
            <a:r>
              <a:rPr lang="en-US" sz="4267" b="1" dirty="0" smtClean="0">
                <a:solidFill>
                  <a:srgbClr val="0070C0"/>
                </a:solidFill>
              </a:rPr>
              <a:t> </a:t>
            </a:r>
            <a:r>
              <a:rPr lang="en-US" sz="4267" b="1" dirty="0" err="1" smtClean="0">
                <a:solidFill>
                  <a:srgbClr val="0070C0"/>
                </a:solidFill>
              </a:rPr>
              <a:t>Vĩnh</a:t>
            </a:r>
            <a:r>
              <a:rPr lang="en-US" sz="4267" b="1" dirty="0" smtClean="0">
                <a:solidFill>
                  <a:srgbClr val="0070C0"/>
                </a:solidFill>
              </a:rPr>
              <a:t> </a:t>
            </a:r>
            <a:r>
              <a:rPr lang="en-US" sz="4267" b="1" dirty="0" err="1" smtClean="0">
                <a:solidFill>
                  <a:srgbClr val="0070C0"/>
                </a:solidFill>
              </a:rPr>
              <a:t>Nghiệp</a:t>
            </a:r>
            <a:endParaRPr lang="en-US" sz="4267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E15D51-0866-7145-A61A-1511F33859CD}"/>
              </a:ext>
            </a:extLst>
          </p:cNvPr>
          <p:cNvSpPr txBox="1"/>
          <p:nvPr/>
        </p:nvSpPr>
        <p:spPr>
          <a:xfrm>
            <a:off x="4572000" y="3835653"/>
            <a:ext cx="7287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GIẢNG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ĐỊA LÍ 9</a:t>
            </a:r>
          </a:p>
          <a:p>
            <a:pPr algn="ctr"/>
            <a:endParaRPr lang="en-US" sz="4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0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349">
        <p:circle/>
      </p:transition>
    </mc:Choice>
    <mc:Fallback>
      <p:transition spd="slow" advTm="63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1" descr="1508201014130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" y="219869"/>
            <a:ext cx="5235258" cy="3054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28" descr="k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257800" cy="3350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Text Box 32"/>
          <p:cNvSpPr txBox="1">
            <a:spLocks noChangeArrowheads="1"/>
          </p:cNvSpPr>
          <p:nvPr/>
        </p:nvSpPr>
        <p:spPr bwMode="auto">
          <a:xfrm flipH="1">
            <a:off x="6248401" y="2057401"/>
            <a:ext cx="2803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1799" name="Picture 2" descr="http://afamily1.vcmedia.vn/k:thumb_w/600/Article/2013/01/09/rau20xanh201/su-that-rau-xanh-khan-hang-tang-vot-g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90" y="3404616"/>
            <a:ext cx="5295010" cy="3308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1" name="Picture 2" descr="C:\Users\SHC\Desktop\Trang+v2-1-a2+canh+dong+lua+DB+song+H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3778480"/>
            <a:ext cx="5272088" cy="2934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2" name="TextBox 1"/>
          <p:cNvSpPr txBox="1">
            <a:spLocks noChangeArrowheads="1"/>
          </p:cNvSpPr>
          <p:nvPr/>
        </p:nvSpPr>
        <p:spPr bwMode="auto">
          <a:xfrm>
            <a:off x="4876800" y="62484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1301" y="3255961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CÂY VỤ ĐÔNG Ở ĐBSH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55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data:image/jpeg;base64,/9j/4AAQSkZJRgABAQAAAQABAAD/2wCEAAkGBxMTEhUUExQVFhQWGBUVGBcYGRcYFxgXFxcWGBQXFBcYHCggGR0lGxgVITEhJSkrLi4uFx8zODMsNygtLisBCgoKDg0OGhAQGywkHyQsLCwsLCwsLCwsLCwsLCwsLCwsLCwsLCwsLCwsLCwsLCwsLCwsLCwsLCwsLCwsLCwsLP/AABEIALkBEQMBIgACEQEDEQH/xAAcAAABBQEBAQAAAAAAAAAAAAADAQIEBQYABwj/xABEEAACAQIEAwYDBgQDBwMFAAABAhEAAwQSITEFQVEGEyJhcZGBobEUMkLB0fAjUmLhFZLxBxYzcoKisiTC4jRTVHOT/8QAGQEAAwEBAQAAAAAAAAAAAAAAAAECAwQF/8QALBEAAgIBAwMDAwMFAAAAAAAAAAECESEDEjEEE0EiUWGBkaEycdEUUqLB8P/aAAwDAQACEQMRAD8A3iUQEUJbdPAroOYfNEQVyRRFHSmiWcopZpy0oWnRLbEE0jmnFTSZTVohvAimiZaHFPB86TjY1qe4sVwFJnpyzU7WUpo6uin5aULQOwQFOin5DSraNIdAmFNRTzqWMPTlw1PdROy2RVQ9aKEqSMPT1sVLkWokUJRMlSRapwSp3lKJGFmugCpJWmGyDS3D2gxcFKX6U7uKUW6LHQHM3SmXMQBRMQp61BuNVIlse16eVDYjpQy1MLGqojch7NXd7QyabTJ3DmuUwtSxXZKAyMmlp3d11FhkjqaPkp1rD61LW2Kz3JGu1kJbfSpFtDU21aqQtoUt49hDWzNE+zmp9u2KMFFLuFLTRWDCGnrhTVjSUu4w7aIP2EUv2JanUlG9j7aIP2VelOFgVMiuo3sWxEVcOtEWwKNFJSse1A+7HSo97MNhUotQrhJ6U0xMZhnnejxUTu9Zp+ZutAk6JEChNfX9ih+LrTSh606HYQ4kedNOIFMe1POhixTpE2wi4sHkaILooAsCl7qjAKwrXY5U03vhTHXTeh2h0JoQrYl4sedRyhqQ5PWltsDvvVXQqIosmndzUvu6bAo3AoojdxTShHKpRFNpbh0iMQelMaalNTCadioBPrXUfNS0AQrmI+EU18QTpVDxDtHhrLZWuS065RmiepGlH4bx7C3Yy3lk6ZWlWnyDb/CoKsvrWMZYFSRxPyqrMneuPlRQ7Lm3xSNx7VLTHBvu71nQDVrgsKV1mOnnScUhpstrTEjURSu4Ak0Nr4HrULE3c3L1PKpRbYb7eJiiG4N6rUcdKS/eLbVVEWy1N3TSuz6amq6xcI0Jo+aihWEvYyNN6cmIneo5QGnKulOgsOWplNFMa5H60AGmkzUAXxzoqusTQA6aUCkNxRS94KLCjqQ0ucUoI6UWFDJppajXbwG4GlRe/U8qEAO6xPlS2UIqQI6V0CixUCKVwSnNpzqOcQaYg5FIErhPOlmgoXLSFRSTTHHnQArIKYUFPkdaQsKAwCyV1EzV1AHzj34MaU/Nzn9+1QLBO/T971IDBY/f51zJ5Oa3Zs+zXau7ZZUusXs7EnV0nmp5gdPpXoNziWFGT/1NuLhAWDO+xMfdHrFeLupyzvsduvWK7BHU7RAP1rezVPwesntdhbd5rTC54Tl70BSkjQmJmJ5+VaPGccw1pM7XkKiIysGJnYBVJJNeCgltAeUj8xTrJ1+f+tTJj7jR7xwztDZxClrLFsu6kFSJ2kHl5jSpDY2QQQNa8W4ViGsXFugkZWEgbskw4+I617Fbe06K6GUYBlI5g7U0kWmxneU3PR1KchSC9py/ZqyR3ezHg+MEe9FTFx+AVju1vam5afu7GjKAXJE6mCFE+Wp9YqFwLtwRIxIJJIysgGg55hStC3G/bGHkoWmLiX9ag4Tilu6JtsGA0JHL1FSbd01VDv5JJxJIgoflTXu8tQKabldmooVggpJgVKFkxFIlJmqRoS4jcuVMQsTzohauD0wbHWgRvRCfOglqTNSBMeyimdyOtKLgrjcFCBhc9BbFpnCZ1zkSFkZiOZA3ioXGOKph7LXXEhYhRuxOgGv19a8lu8VufaDiNQ5bOCTMdB0IAER0odIlyo9e4lxmxY/41xU8jq3+USflRMLjLLwbbo066MDp10rxHFYh2fO5zFzqTJYHzPpS4LGPZupctkBlOm2vqOYINFicz2binG7OHAa82UHQQCxJ5wBrVdZ7aYNmyi4f+YqwX4yJHtXnnH+OHF3czjKFUKqToNsxHqfoKqrjZQI3112Gw0NJyBzPaDxvDwCL1o5tvEJPLbepGZ+leJWGBB11qz4X2hxGHZclxmtzBtsSynyE/d+FCkG89XgneiA1WJxm0bAxGYC2eZ5HmpA1meVUmL7cWlMIjOOZ+4PgCCfpVUNtI1feHpXVkv8AfxP/ALL/AOZa6qJ3L3PHLCwpy7e/t1o4s6EsY9o+laJuA4UP3j3iViVWTJB2J8WuvToKjYjhVqAi3dNJzspYCeq/pXHH5LWi1yV+GxHI6Db+9NsPB+J/OKn3+CWV+7fUiTJaRk5jXn7a0bA8Gt3XVVxKkmB9xtWJAUDNAI1iZ51pGQ1CXBX2kGbTTQ77aU/CMZ5SNR/brvV5xLgNu2I75u8P4Db26gkkeXXeq+xw5fFq4IbJEaggFiYaBBiNKGyXBhMSWcAj8WXSOQ5H0MVY8C7SXcKTbJzW9QFaYQzuOYG+m2tQOEWxinJS41tQfEXWANYhdT6CpPGuFAXB/GtlwQMrHKddtSfKmnQ3CXJe3ePXrv4mA3hBl+Y1PvUWzissuHcEAsTmM6CeutXWExEW4yd0IUZsxAJWRo5Hi2bWqzFcFIvhYAQ5lKhizgFTq4jTcDTrVPUfkUtNLKdlbi8TmuS4IzRmcjMx6Svl59KBa4eSGOoA2J00nKPiROnKrC5hWtGyLzZQ4HhIBPKZAmDy1jejXuKWDajMGOniSCpAJPI7axtyrLLZooKnZV4W9ct/8FnUkEGP5dJB5iMu9aLDdqLqWVLgMxXwtzJ/CW9NJqgbG2yf4bFZW4usAQ2jQSY5ner3iHZ8W8KHdwO7QXDA8AD6sM/MgfDY8wK2ysmTWWgfDO2F22x74m4ja8lK+mkEeRrSWe1NkoXJyxyHinoBHOsE+BDQVdSpUEbgQRPIE07DcPck92VeACcrEgGVA1AgSDzpb2CjI3tntEjECCAfxHby2rj2gGaApI566x1isrhrbWiFdH+68zlgAq2XKI3Gmk+1PwOIQwxcgHdjlygxMA89OVab4eQUZvCNhjuL27Vs3C2YbADmeQ8qrcV2u0AW2c5/mIyr6xqflWU4jj1Fzu2UmIytIhgRJK8hsNz1qXZ41YLw9hzmO5AVRrH3i3Xy3qHLyikrwzbcK4mLynYOuXMOWoBBHlv7Gs5iO11xcQwCg2g2SIOaAYLBuvOKZh3D3WvYYtbt/ZwXDKQUO2ZgdDCqACDyNV3+HxkcHO7S4Guo851nf1jnSU0y3pPwehs9Dt31JIBBIMEAgkHoRyPlWcfDM1xWe5DRmEweY0I5bnlTbvDrPeEpcv6knMhXLGWWHhjXnJFOU/bJNKP63RU/7QuLK7JZVgyLLPlIPj2UTyIE/wCass9nNlhgZJ0nURrr61eWOzsAub5NgsbeltgzNOQBidjnjbSj47gqPBtAoYWRmDLOUfizSNOg3mstzfIpKLfpdmXDT4W25HlI2+lTrmCVLYcxLKYEzPl5fi9qtcPwy2bdxkl0tlizFX8JA8U+HkNazx4uEdE1aLb5QACCpMB46GdPSr2yStjhDc6XItuffkPLn9K65hvCTqQDJ8tOvwNcuPtl8ipcD5c5AHIQJGvWgJxiWu27ebPBVg2ggkgxEz7dKwU43ybvoppePudaTWQSB011pHBU66giR5gmPr9KNwkPeLL4YAmS3MaACBudd+lW+NwZkiBpbypzggljHPn9atXRjLRUat/YpLCuZUFsurECYkA6xtO+tS2TLExqJHPmRB6GQaLf4U+QOrgofxhwNCSsanrIo7YRFbLm5jITudJmJ1Aj+9aVJkdtLHkr+9HnXVd/4WP6v/5v+lLS3C7TKC/h7dgd4+VR3n4gSAMggbaGRNSOG30uoTb7m4QTnGVViWbKSFQzIHXlUbBWSztnVc0IZygiIjnqPu8val4zxxcEERrZIuAtKlBsdoHqN43qo0pZ4M3KctO4fqLD+JbI/h2zoF0yESdQcrDfQ7nnQsRhmeS1hGiZM5D7KaqB25w5Ott0MjXQ/dEagVYjtlhXQjOQSOaPv6hYratNmEp9VHO05OGOBKqiZoEd4xMCdsymOexo+BwuJysumXPuxPkQ06aUzh64e9dtszIYW4CGKwSe7yyDoTBMVLxww+HtC7lVQYX+HoSxBOpUgbA1DiucEx6qe5QcZNv2S59sko4EAlHvqSwVUhAVDswHjDGYgz8KgdscFesAXWv2sTmuW7YUgyJD6xny5QFHLnQsPxzChlObYzMOG+BgwfOpPHeMWr+Cs21uB7ovFmDOTC/xBmOcgHwlRprrW0dtJ7kdunpa+d2lKP7rn7EjE8PxdyLOewyZ8gPjABVbrCMsDQKy6kbDSKNhuFY6zIW7YAYMT947RIlmPlUriXEsHa7sd8GXOqQGVmJ7q6o8wJdfLWouM4vhw+Y/aQoB2CBNSmxjUEA8/arlprUVVaCkn8gcRwbE5luMcNoRLBYLLmzEAz1125VJ4fhrRtMcRcw4ukkfw2tBACABmzgzPmOVSLGLwd8941tGZfDN4oTAkiJfbWsv2N4HbbFX75KE28TdVF8OVliBBHLXkDtXNOO300cnflGU3nH5stRwjCLcLC4jTOiy+kneHPtFWEhkyr3zLIE5RELoqwViBPKrp4SC6og2ER1Ua6DmRTLfELckBlmRsZ/8Z6VSjijh1Ov1Zvc2ypxaMihiihZAGfxEabkctuvOstZ7SYm4+W13aHQE5yoA2BMsPzr0S3i0LiSANdTAG3nWMw3CLJTMLpW4SSwJzoFDHWMw389BNKcWuODp6CbnbTd/Je4BLrFDeOXQj/ihgxnSB0MnSdKgoqG2VRQHKk6O4DGPDHU9Kq7HGcCAc2JYshjxC4WY7jIlpdR5kih3+0+Ft25tpiJkAPchpYZYiwHBZfFsW5bVlOmepFNtuVX9iY7vetqrG1ZcQM7uz3dIzAoVKiY68+taDhXDjfUuhRmRzmBYZACrACDB2KmTuRVFhVKImfEs7OO9aUAeLpzBLih2IgRpyo2MxS3lAtXRbKjXwXDKkDQL3q67a+tax6bdHDX7Clq1KpL6+CRxC2y3pZHVsoUZEV0ABbNDhjGYFdP6RQcPjsyMrJf1IUMLWUgqFk6kBpOsjl6VWYbi7jE/Z7JKvpLszC22maVVXMTMdeVV2D44rreu3bVtbrA3GbxF0OYW0LmNyxGkTFZSili8jnCW24p54ya7GYq3dAynFZgCgy2zKmYDeNgNNOvOsqe2GNwl9lzBwplhdVQ5zAEqchEctutLgO3hRQi2L1xgILO7FiQPEW01M+mlXfCeHpilW7fdkMLCgskaaq7OPE2m48hSTwZOLt2sFTd/2krcD3HsfxEUhY8Vs6HLJLSJbyOw3qhbtmxa2/dKLuYkExBDK6awBGjMPjW3xHYfCEFQW8esAgmVkf8AuJjyqnxP+zi2AQjvprBVZ9B+tXHUkk6CGlprNMjcP7eXEtPh0spnxGZGDO0aoVJUgiGOm8jSoFxzbRmu4eLqupUqTPdQFCKIgidZ30ol3sC7AkE+FuqgxrrvvR8LZuW2IB0FsrrmBJBBjQ7aU46jp7jRPKoFxLFi3lZrLqXykE5NVnl4pM68uVNxQtq3esjroU+6sHO86w2+w+NSlxOJDKHVCkaa3DlBJOgOi671Mv3BBBtBuRBBilHS6ZJuv++5rLqNZ4z+P4IOB4umHa5ibdtouEXNQoAMZdu8Gms6gxRL/HHuWu8W3c1E5AUBJJ30QnTlBGlW/D7HeBv4dtQonUsB6feqWLIzLbCWi5IAAfqDr4gY1EetdcO0otcI5pObknTb/fj8FCeMYlrQC27akrsQWPQmTAmNdR61XcRtX3tqhuZScuZbYVQY1gZQDExuTtWy/wAOxKXINqysCcsBmHxClT6zUe7bvq0grodiBBnr4ahaunT2q/qq/BTUo8pL6P8A2V3+6V7+X5f2rq2f+NXP5F/zGupdz4RjUv7mYDh2IC32tiIKayCTILZQgneJ36UxuLJ3yqV7wT3ZU24MTFxAjAnzrD3OMYlpm8fgY/8AGltYzEXHUZ8zAEAmDC/i3Fc61GndHZHRjGFN5Xku+0/B8DbDPZu+MknuRLieYzKBk+M1mreLywAoWJ1AljJndum1WWJ4c0mSfiOuxEU08HMZjMeauPnFZ2LuKslU98EzLfGNvenXrDIAwnLIPoeUgHSpVzBAGDABB3n/AFrZY3hSnC3ZZBm7prbMdwSucnSYBnYUrGpLwZ23dDoGAEH+kbjQ0sjmq/MfnUX/AA1RHiM6zEgbnadx5xRXwngWGcfeB1PWfzrnlGN4Yd/Ui3T/AMV/BG4raBykaeW4+dCOVjDZm006fAfvapGKsnKAWYiecfpNRDhSCImfjWsHS5Kes5r1cmlw+I4ebbk4ZFuAQqFrrZjH3lcCE56EH8PnVBbtW9ivxEz8qcbT8gnsf1pi2rnS37VpZm38lkiNba3lu3lBZYAZo+8PPSq629y405rm2Xw6GB1kjerLAXL+ZZFsAREqPXTNoKsrRfSGVW6C3bX/AL1E0bqFaRU2sFcYaC8R/VcA+QmiHhF27mComaD959iPO4ygGr61cHhN25cYA+Je8IB9DuPhWexvCUe4zJoskjMx0G4BbmYo3BGSvgl4HsxiF1ujKD/LcttJ5EhHk1pMDwe2ndG4t0rbOoWVLFjObwqxEadTC1kcLwdyJS666xuf11q8t9l8UQiDEsplubyQQsazqPDt+tJSZpcWw+J7JojwmLuQGaPDIMMYbKI5eVFa1D5hibObnmsMAef3lXyqRwzsLiBlunFlhMZW75TuRrrptpOlXz9kGIi5fIXXmTyPVvpWl2uCJSafpZnsNhLl9oTGh3h2dFtMqIJAt5LsDWCDrB0MbGi2OB8S7rKb9wzcTKWLuBbEmNZiSV3H4a0NlsNw+EW1pcYDvGuQCY3UuAuaDoBqRNaPDM1y5C2nyBQ+bMv3dhC7kkzWWLo0W5q7M1w/sreK5/tWIQljKSuTxMdDABO4oeL7L4lGCJiGZiGZQqqobLllNZg67zyqy45xu7achEgCP4boWZiWgEbHmNPLeq672svQVNq4mszkcMBOwYT705pRStchpSy/gjcU4VeQ2e9xDKr3LYZM5DL3phVBBhsrACdRrVj2Z8GVCbwa6M8uwmIPMqTEgwKosRjUCrMFVZSRfKmIJYZGf7usHrNXC9pVuYi0Q2HttmgI7rCpkkag7kzGhqVJJ0jdQ3JtmkTDGHkkidAf+VSDoB51WNw2GJ115epjfUkb6TUW/wBs0ts4dND4sytmGgybR1Q1Iw3FjfsG7aTSebIG0IJgAHUDWDW25NHK4SsPe4SCBv7ke8Got3h0nUA9BDHT1zVdi1zJ+Z+opAoB2Hxp0JshYPARmACjMuX8utZEdlcTbabeKI1ygFVbTzLGTz9634nXT9+k0NkO+wmen1olFNZJTa4KbheHxneDvcY1y3lg28gRfI+HeCKuI1/P9ijBekUmoka1Ojp9uNIrVludg4rqXvD5/v4V1akHiHC+AK+HOdltuWec66qEAIgxIBnX86v+zfZsLYDLlu3LkFijKwVZ8IUmPU7z5VRYt++IYXQiMBNs5UYwdASTlcTPMVoeG4SyFKNiL1liABBAWdCYgkCTHPqKwilGTbdp8HXrPuQjHhpZ+S2scJZxoAyqcpLtlAYciE195p13gKkSblsADUAyAZ6sfXTyqBZ4Xibctaxdu4ASf4ndsN51k5t/Or/h/HAbIzuly9J8NoOtsQRMlCZOsztWjcPDOX+nZW2ezig581pgAdfCsTtm5R8RvRcfwFLttSArFSYCgsWGd0iUMlQqmAOZmrjB38Wyuy2VCsTCsD3keouCOo2Imq1u0lq3C31YDX715wTqTCi4sHWeZqe05P0tfRocVs5X4KnjPBWW4LlrColtSm1zNqCNHVp3OkD51E7Wqt1zdACDwrlYlWBAAYldhMba6Ca0lntBhL94IdO8hFy9w6giSSxdRyIEDWqjjS2SO4zwRcKgZraltcoKyTP9qiWgk6fJq5NrBUXOAL4fGCJGbcgdAAFk85M9N6i8V4TlcZQ8kTBUKOfI7e3OteMFaRVUMoXQEsgYknUEMfXpUY8JFxi6sCBI+7Gsa6qh6dfaq7SSMHMzYwa5CCpEjT7pI84ieR2qnS0CfjFbm5wrb7q5dfuXOc6sGWT71Xrg2FzwJaZZgMWuW8vX8Sn2B3rPYyNxUDhtzQgaDn4vzFdh+EOz6kZTswlhP1A84rX/AGJlI8KsTB0zmPjual/YTrCidBswYg8tv1q1Aweq/Yz2E4AhIB8Z2IhwOeoiCfjW14V2dtoB/DyuRBlnzRsJhyBI8vjpUI4dx+EiCvNYPWQw2+FajDf8NdpgbZTr9PatFGi+nlJ3ZTJgu6tOgDrmYkd3mABMAawSPpUW7wV5Ul7jFTMkSSeksuY+sma0V5RGU6x4ttBr613eEhYzTrG4GnwgUbToTyR8BhMttVBYa5hJOmswZ0561E4nje5iCGdtkXLtpJ0AaPgdTVym0+8fOovE8BbvLldVaDInl6GZokm1gpMxeJxi43v7bIpWM11nuslu3l0nVQM4IESJ9aymI4u2BxDJYvnKFVg1vME1/AI3AjcrWxvdnO7d/s4Kh4Ujwskblh4gwP01qLjexZcs2dy0DVsuU7aTJPWKxkpWaKeDOXu2a3rdxrt259oPdi2ygbBjnzkBYIXaoeF7T3NYxB00AadehlgfrU7jHZtbIYGSwyFdo1JDKY51TPwQCcyHy0gVMn72TuRdYfj/AHqlMQ1p1K7TlaZGg2189KfgLODBa4VOYx95rZIKnQjMdQAOUTFZ08CQidvb2oT9myRIPvPP0FQ6fk1jq0qNV2kuW79oKl4CGliSokgnxZZ2lidzvUHh3FrllLuGw7Z2eLgW0FIM5UZV1JmAp9JrO3ezdxRJyxMTJ3+IovCcJesXBeRyht65lIJGwiOe+xq1S8ieomey9mMRjmT/ANTYS3AEDPmdupI2XYaefKKt3uGdVIHIwD8xIAqj7GcSxdy0WxQEGDbbSSDyhdRpHKtALw6H6V0xyjnbHqF30mORmPc10a+XwoBuDkdefXypwuzz+gPtVUIfl85/fvXBKGz/ANXvE0mfzn/LRQgvdfua6hZ/M/8AbSUFHgvEe0ocsy2kDMcxIBUE8zlzleuwpML2qZJ/hWyTJJ1UkkyfukVnspqVgsA9xgFVjykAkD1PKufbE6LNThO11s/8RGnqAjQfjrU612rshsys6ESBlzrIJmGg7aDSs/8A7q3RoSobeCyzHoCTUzgnAsMt5ft11ktSIRFZnun+UECEHUmpcYjjqN4Rd3O3jK0rfbaIyuQfUE/QioPEO2C3wF7w2SNc3drctydSAGGdNf8Amqq7V8Owguk4F7jWySCjowNsjcZzow+f1qhGFNNKIObvJoFwOLxF1E75bitMN3qm2Rz0kGY/DAbyr0PhPYnD4dxdEm6PMhASIbulBkbn7xavKrWH1UhQpWDInUjmZO9ejdl+0GINxEvXGbOAIJG2okwpjfymKuEo2Yzm2bDu2ACidumg8iCRTrlptCMoMakZvb7wANOtW4cwd9z42n/lB/tSnEoDC5m1g6KB6DetmY0LdxaWyO9v20/5swB9DmEHflTbGKBDZGDgwM6XDliNvvn8qi8XvZcoIMOQNfpBEbxtVfxPHGwEePCHAPSDIJPuNajNmsYKUOMlu2GkiTdiJIzbGfMnypbdjUglz6kf+3eqfE9ozIKIoU8z4mI1g5EOg2qVwzi5uuqsqyQSpggNGpEHn7VO9XQpdLNR3NFicP0n3YH05AVYWnkbD4VEhgeajyP01owmN29q0Moqh9xCddBy/fKjonKR7HbzJqKGO+b4aa+9cHB0lfiP/lFBRKbToPMa/mKUgb6fMj66VFLkck8pJ+XSnLcPl7kUx2OCiSRHloTHrzIpoXmSJ8tI9yacGP7JP5UxjrPPrIn6Ugsr+M4BbpEgMuk6knTXQesdKq7nClVhlt22A53Fc/LNFaHFJOsgEc9D8ABUe5DDUFhEQQR8CDQwTMRxSwC0ZE0JkW1gEaaBcon3O1PwvDGNxf4b7T41QSBG2ZiDExWk46hlGMwNPCTIkRsNxt0EgHlXAXO9Dk6ZVHRo88pJI/UVi4ZLTwQcRw7NZKOSqgjxBQSOQMBWge3wqNa4BhcsF3JLDxC0EaNNJKa1pjbJzEzrpoT6+29IFEadYOp+c1ooIhsLglCIqrsAAPOOsRNHW8R+x+tAGnLTyn8qGIDTrWjJRKe608/36CmM55r8aELo5ifSP1pGur50WAQ3es/L9KT7THOP35Chm4PT4fmKH3g6r8SaYWG+1f1fL+1dQO+P9HuK6igs8h4VwpniVVZ5vbzj/pRhrsasLyJbkXCisoOipYVoGpJVCTEVUPjjbIYmQsHIup5g5n5DyX2op7cXJBFqyAuyhVHWSSFBPvGlcis6FGzYYEK1soVuIpAKnvQJBGrFMpHvNYPj2HUXB3LZ3XV8rZhuCuRegETqdateIds3vWip71DAGVGtpbbqG/h54jlmqqw/C1EXGzIDmZQJ8ssFf7cq1cobVjPvYo6U1Nybx4VEvsdeslri33VS3iRmXQtqGA005VpLvZ1ZU6NmkCC67CSVCjxfKqNrFplVmyNcLKbbgyGAB8BXcnMdSANtTzq84ZcKuLj3Va4BkVLU3IkAlmIXflHx51nywklTbC4fglrKM1jWdTnuHbfYAfM71fYOysrCgBYiAdPPM0Ee1RreJvNAt2susTcYLrruFDEfGptnDXiDnaD1RNP+6feBWqSRiWAurOp3OmaOWuntQsRxG2gLFxAGuWTHrFU3GMZh7RVS2a6SCqlmbxDfMIgAjl51nOOX7uIaDew4taZbYuKqq0f1RO5/SolqpYOrR6WWpT8FlxrtKly9aCjJaTOTceV7xogBARPnO2lQcT2oS7CJkdtyrFVQxsGd4FZ3G8GxE5iM2mUEOrgTp+EkgfCpFzsk73nQNaQKobM5fu9gCobKdR5xvQpWrNJ6b03STot8DIJdsM5R58CN3uVgQZVlViAZPh2EVa8Pxdtr1kW7LoVYTmDLC6ltCNdJ6VlOJ27GHa2HYlVtrkRJzPJY5ywMKGPi3J1iNKuv9n3GDcv3C+fOynJEMqqCSVAOw1X2qVG3ZU9dR03H3PRGvg/dEecgfv3ohJGsR8R+lR4J1I/fmI/OkzN1A8tv1roPNJKMQdx/1fqYoovHr7Eke0xUIOfM+lIW6TPpB+WlAFj3gI+8Pj/rTSB/MT6CPzqDqTv7wD+VPgj8QjzA+ooHZJV+jMPIyPmDSFv6v80n5jeg9/5j5/mKUOTy94+UigLDMARqw06f60igQdoIg8/cRQ8p06fAfMUjrrMj9+lAxQoB0iAI+HtXKVB1HTTf6iuOgE/UfnTS8H/T8qAFa7Emd+XP4U03h+yKUN6j3poPP9/GgTF7wnnHoad3h6/lQjc5ytMOvT9/CqEFe4OZ9dvz1phIPP01pv73A/KhtHP8j85oAVjGw+RNAa4Og9yPrSsR+zQ7pPX3gfnTEx373FdQszdf/GlqrJMpd4GtwZUwCo50zi9cKKPSdfY1XL2Qt2rwY3g+Uhsig7jXxHpPKoC9s+7LZFzKeT7KD97KEy+W+9Vd/tFcYH5dI5yoAFeeozPS9KyartThbeIa2BctWgiZSAIkwMzOQOceepqk4hxzJbS0H73IuWSZUaRCrz+M+grN4nEs5ljJ9AAPIAUIAmrUPcTlZPscRud4LhJMactp21BgfCt3wC61zVc0kEw4gEiIYwAI5fCsZwTDFm5RzJ2Ean5Vs8JZKbGVPMkCfzPtzqlkwnI0eHvhyVyAOPvL0nmG5ipK6A6gddR8pFV1ltIRdzJ6TzJ86Jmg7n00PtvHwrVGJmcfxK/autbF4CXABYgeEhmG+0iB8KIGxDRKWLv/AE2zP+WKp+2ad5iMw8IgKIMzlnVo2OtUYwDcj+/iK52o2zojqySVSL3jHFUtoB9nQXCSJlsoA38M7zpWdxfFL10ZSxy/yjRfYb/GpePRnyZvwoF9idT561J4bwjNB0gyInnEjN05x6Uo14Ln1EpLLs7FYO9iLwhWchbaAgaCFAAnYVuOzHZkWMty4zd4B91YIHymfiKl8EDC2dgJ20zfLQ771a2m8x8R+YNbRj5OWU22HLCdo+Boij+pfQyPntQGvDnr6N+R/Wm5h0NaEkpUP8vsdKcFYbfp76VC7w9T6SRTxcagCV3p5wsbb/3pyZjtI840+dRFun98vnpXFwecmgCYzEbt7aN7UmdonWOun0oCzHOlUr/KZ8qADBZ2I9CYPsK5bZ/EIHrp7TQGAG/0j5k1wtjl8iKBhyoGxn0AH01rkBA5n1EfWgPI0Mr560ovfy5Z9NaACm6P3H5mmC4OQ1ply+ee/oKR7pPSPT9TQIVro50PvPX3/tXBwP5fb9ikZjHKPX8hTEIW8z8f7UmYjr86aznp+n0oTP7+1MLCG6fL2j6Uw3f6fiP70F7n70oGIcZWJXMQCY0E6ba0E2H+2jy91/SurKfbLP8A+J/3W/0pKXcQ6POaUVKomG++vqKxO9ZYC1hmboPUgfWr+3wkC2NEMgeKfYDX8qr733z8Poaul/8Ap/8AL9ai7NNXRSg2nwP4Vh2zhcqhROrEvr5KGgesVqBdGg386qeB7e1WV77y/H8q1ijz3ySUadJj5UVYHL9+oNAvVLwe1UhFPjeEpcJOVASZ0kHTbc++opqcFRTui9CAwI9CbmtWt2nPv8B9KlwQWZvFcOy6kC6ImS5DjkOcddKXhiBCMzFROo0GvLOdyKuuN/cT/wDYv/i1QeG/fHr+VY0lIpZLrDSu6iNAI185PlU1XHID6Cm2f1oq7muglnLdjpPt+X500NOxHz+s0+3sactAgXeNsDPpFIXJ3J05Gnfi+NF/H8RSBABc/elLn9fX/SrTEfdqEdqBge8gc/jTlxAqRY3+FCfnQAgu9CKVrumo+MChU9dqAFS8RsTSXLxO8ewp1M50AKrsdBBHwNMuXOu42jSlff40o3qhAxcHX5zTDcB61L5e9Bt7mgQAt5n3rmM9fjBqRUYUDGnb9DUfEXxbUsToInmd+g1ojb0Yb/CqCiu/xNf5vrXVHrqmyti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3843" name="Picture 4" descr="http://halongsensetravel.com/upload/dulichquangninh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898"/>
            <a:ext cx="5181600" cy="3309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12" descr="http://3.bp.blogspot.com/-JVDA17gq_S4/UpM3oVve6cI/AAAAAAABkis/f5AsYr04rNw/s1600/h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4" y="3363914"/>
            <a:ext cx="5439126" cy="3494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2" descr="http://qtv.vn/dataimages/201411/original/images1087855___nh_b_t_th_y_s_n_mang_l_i_thu_nh_p__n___nh_cho_ng__d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08166"/>
            <a:ext cx="5181600" cy="3494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4" descr="bachlongvi1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6" y="0"/>
            <a:ext cx="5504214" cy="3309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7" name="TextBox 1"/>
          <p:cNvSpPr txBox="1">
            <a:spLocks noChangeArrowheads="1"/>
          </p:cNvSpPr>
          <p:nvPr/>
        </p:nvSpPr>
        <p:spPr bwMode="auto">
          <a:xfrm>
            <a:off x="8305800" y="3125789"/>
            <a:ext cx="324044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Đảo Bạch Long Vĩ</a:t>
            </a:r>
          </a:p>
        </p:txBody>
      </p:sp>
      <p:sp>
        <p:nvSpPr>
          <p:cNvPr id="163848" name="TextBox 9"/>
          <p:cNvSpPr txBox="1">
            <a:spLocks noChangeArrowheads="1"/>
          </p:cNvSpPr>
          <p:nvPr/>
        </p:nvSpPr>
        <p:spPr bwMode="auto">
          <a:xfrm>
            <a:off x="117231" y="3046556"/>
            <a:ext cx="2243381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76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6" descr="10-SD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5562600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2" descr="http://www2.vietbao.vn/images/vn45/xa-hoi/45183594-song-hong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6350"/>
            <a:ext cx="5643562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4" descr="https://images-blogger-opensocial.googleusercontent.com/gadgets/proxy?url=http%3A%2F%2Fa9.vietbao.vn%2Fimages%2Fvn901%2Fxa-hoi%2F11070474-anh1.jpg&amp;container=blogger&amp;gadget=a&amp;rewriteMime=image%2F*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3505200"/>
            <a:ext cx="5789612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6" descr="http://nld2.vcmedia.vn/Images/Uploaded/Share/2011/01/13/4-re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50"/>
            <a:ext cx="54864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Box 1"/>
          <p:cNvSpPr txBox="1">
            <a:spLocks noChangeArrowheads="1"/>
          </p:cNvSpPr>
          <p:nvPr/>
        </p:nvSpPr>
        <p:spPr bwMode="auto">
          <a:xfrm>
            <a:off x="1524000" y="2895600"/>
            <a:ext cx="98298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latin typeface="#9Slide07 IcielBaliho Script" pitchFamily="2" charset="0"/>
                <a:cs typeface="Times New Roman" panose="02020603050405020304" pitchFamily="18" charset="0"/>
              </a:rPr>
              <a:t>Thời tiết diễn biến thất thường: rét đậm rét hại, nắng nóng khô hạn…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33500" y="2733020"/>
            <a:ext cx="102108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ĐHSH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7681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7942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24.png"/>
          <p:cNvPicPr/>
          <p:nvPr/>
        </p:nvPicPr>
        <p:blipFill rotWithShape="1">
          <a:blip r:embed="rId5"/>
          <a:srcRect t="31945"/>
          <a:stretch/>
        </p:blipFill>
        <p:spPr>
          <a:xfrm>
            <a:off x="304800" y="2438400"/>
            <a:ext cx="11582400" cy="426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400" y="746051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20.2,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MĐ DS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ĐBSH so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MĐ DS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ĐBSH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MĐ DS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XH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214" y="0"/>
            <a:ext cx="8420986" cy="74605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ĐẶC ĐIỂM DÂN CƯ, XÃ HỘI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6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1"/>
    </mc:Choice>
    <mc:Fallback>
      <p:transition spd="slow" advTm="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5334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20.2,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ĐBSH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ĐBSH</a:t>
            </a:r>
          </a:p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214" y="0"/>
            <a:ext cx="6515986" cy="533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ĐẶC ĐIỂM DÂN CƯ, XÃ HỘI</a:t>
            </a:r>
          </a:p>
        </p:txBody>
      </p:sp>
      <p:pic>
        <p:nvPicPr>
          <p:cNvPr id="5" name="image220.png"/>
          <p:cNvPicPr/>
          <p:nvPr/>
        </p:nvPicPr>
        <p:blipFill rotWithShape="1">
          <a:blip r:embed="rId5"/>
          <a:srcRect t="9259" b="27778"/>
          <a:stretch/>
        </p:blipFill>
        <p:spPr>
          <a:xfrm>
            <a:off x="228600" y="2472392"/>
            <a:ext cx="11582400" cy="4233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3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6"/>
    </mc:Choice>
    <mc:Fallback>
      <p:transition spd="slow" advTm="1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5B451FB-9017-4D86-89DF-7B1B107EDD66}"/>
              </a:ext>
            </a:extLst>
          </p:cNvPr>
          <p:cNvSpPr/>
          <p:nvPr/>
        </p:nvSpPr>
        <p:spPr>
          <a:xfrm>
            <a:off x="403840" y="176088"/>
            <a:ext cx="5576046" cy="3318328"/>
          </a:xfrm>
          <a:prstGeom prst="roundRect">
            <a:avLst>
              <a:gd name="adj" fmla="val 10059"/>
            </a:avLst>
          </a:prstGeom>
          <a:solidFill>
            <a:srgbClr val="42AFB6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DBDD427-2CE3-4EBA-9CB2-EFF120AC78E9}"/>
              </a:ext>
            </a:extLst>
          </p:cNvPr>
          <p:cNvSpPr/>
          <p:nvPr/>
        </p:nvSpPr>
        <p:spPr>
          <a:xfrm>
            <a:off x="403839" y="538981"/>
            <a:ext cx="5576045" cy="680219"/>
          </a:xfrm>
          <a:prstGeom prst="rect">
            <a:avLst/>
          </a:prstGeom>
          <a:solidFill>
            <a:srgbClr val="42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0983D7-6733-4687-B638-E7DE80616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58" y="3637839"/>
            <a:ext cx="5523459" cy="3085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EE6AC9-3CDF-4B8C-A729-DF27ECF692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1" y="241504"/>
            <a:ext cx="5576046" cy="318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A2F979D-6ACA-439C-89F7-85C7388C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1" b="8241"/>
          <a:stretch/>
        </p:blipFill>
        <p:spPr bwMode="auto">
          <a:xfrm>
            <a:off x="258700" y="3637839"/>
            <a:ext cx="5712143" cy="3127827"/>
          </a:xfrm>
          <a:prstGeom prst="roundRect">
            <a:avLst>
              <a:gd name="adj" fmla="val 16667"/>
            </a:avLst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D8FDC81-8092-40D1-B468-118E36A20F7A}"/>
              </a:ext>
            </a:extLst>
          </p:cNvPr>
          <p:cNvSpPr/>
          <p:nvPr/>
        </p:nvSpPr>
        <p:spPr>
          <a:xfrm>
            <a:off x="608177" y="694424"/>
            <a:ext cx="46474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000" b="1">
                <a:solidFill>
                  <a:prstClr val="black"/>
                </a:solidFill>
                <a:latin typeface="#9Slide03 BoosterNextFYBlack" panose="02000A03000000020004" pitchFamily="2" charset="0"/>
                <a:cs typeface="Arial" panose="020B0604020202020204" pitchFamily="34" charset="0"/>
              </a:rPr>
              <a:t>ĐÔ THỊ HÓA PHÁT TRIỂN</a:t>
            </a:r>
            <a:endParaRPr lang="en-US" sz="3000" b="1" dirty="0">
              <a:solidFill>
                <a:prstClr val="black"/>
              </a:solidFill>
              <a:latin typeface="#9Slide03 BoosterNextFYBlack" panose="02000A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Quản lý đô thị">
            <a:extLst>
              <a:ext uri="{FF2B5EF4-FFF2-40B4-BE49-F238E27FC236}">
                <a16:creationId xmlns="" xmlns:a16="http://schemas.microsoft.com/office/drawing/2014/main" id="{1F4E8438-6BFC-4125-B51D-C21DEC2E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92" y="1362622"/>
            <a:ext cx="3535038" cy="20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03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6"/>
    </mc:Choice>
    <mc:Fallback>
      <p:transition spd="slow" advTm="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262ABC4B-37D8-4218-BDD8-6DF6A00C0C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text, nature, valley, shore&#10;&#10;Description automatically generated">
            <a:extLst>
              <a:ext uri="{FF2B5EF4-FFF2-40B4-BE49-F238E27FC236}">
                <a16:creationId xmlns="" xmlns:a16="http://schemas.microsoft.com/office/drawing/2014/main" id="{5DB0E21F-F0AE-45DF-9208-E80AE1FD0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 r="-2" b="644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94D54F25-E7C3-4CB4-83EC-8E0FDA269B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r="7280" b="3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3CAA8C6-6841-4B5C-90A0-6AC6259650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r="-2" b="-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6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"/>
    </mc:Choice>
    <mc:Fallback>
      <p:transition spd="slow" advTm="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Pin by Tranquang on Invites | Cool powerpoint backgrounds, Background  powerpoint, Wallpaper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42.png" descr="BÀI 20"/>
          <p:cNvPicPr/>
          <p:nvPr/>
        </p:nvPicPr>
        <p:blipFill rotWithShape="1">
          <a:blip r:embed="rId6"/>
          <a:srcRect l="35240" t="63162" r="7143" b="7775"/>
          <a:stretch/>
        </p:blipFill>
        <p:spPr>
          <a:xfrm>
            <a:off x="2743200" y="762000"/>
            <a:ext cx="9144000" cy="5410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057400"/>
            <a:ext cx="2560675" cy="1600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ĐẶC ĐIỂM DÂN CƯ, XÃ HỘI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6"/>
    </mc:Choice>
    <mc:Fallback>
      <p:transition spd="slow" advTm="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 descr="6_ong2968-4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5791200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1" descr="vua-2-1354299076_500x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7912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2667000" y="6324601"/>
            <a:ext cx="28956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CHỌI TRÂU-ĐỒ SƠN</a:t>
            </a: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1981200" y="71871"/>
            <a:ext cx="34671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TỊCH ĐIỀN (VUA ĐI CÀY)</a:t>
            </a:r>
          </a:p>
        </p:txBody>
      </p:sp>
      <p:pic>
        <p:nvPicPr>
          <p:cNvPr id="4102" name="Picture 6" descr="http://media.baotintuc.vn/2014/02/06/17/20/ThanhGion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563245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6858000" y="149164"/>
            <a:ext cx="1828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 GIÓNG</a:t>
            </a:r>
          </a:p>
        </p:txBody>
      </p:sp>
      <p:pic>
        <p:nvPicPr>
          <p:cNvPr id="4104" name="Picture 8" descr="https://vtv1.vcmedia.vn/thumb_w/650/2014/haiduongconson-14103005389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87" y="3505200"/>
            <a:ext cx="5652339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7175501" y="6308726"/>
            <a:ext cx="309721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 SƠN- KIẾP BẠC</a:t>
            </a:r>
          </a:p>
        </p:txBody>
      </p:sp>
      <p:sp>
        <p:nvSpPr>
          <p:cNvPr id="18" name="Text Box 46"/>
          <p:cNvSpPr txBox="1">
            <a:spLocks noChangeArrowheads="1"/>
          </p:cNvSpPr>
          <p:nvPr/>
        </p:nvSpPr>
        <p:spPr bwMode="auto">
          <a:xfrm>
            <a:off x="3124200" y="3230565"/>
            <a:ext cx="6019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NHIỀU LỄ HỘI TRUYỀN THỐNG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12"/>
    </mc:Choice>
    <mc:Fallback>
      <p:transition spd="slow" advTm="1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5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42.png" descr="BÀI 20"/>
          <p:cNvPicPr/>
          <p:nvPr/>
        </p:nvPicPr>
        <p:blipFill>
          <a:blip r:embed="rId4"/>
          <a:srcRect l="7141" t="8888" r="7142" b="7775"/>
          <a:stretch>
            <a:fillRect/>
          </a:stretch>
        </p:blipFill>
        <p:spPr>
          <a:xfrm>
            <a:off x="304800" y="76200"/>
            <a:ext cx="11658600" cy="6629400"/>
          </a:xfrm>
          <a:prstGeom prst="rect">
            <a:avLst/>
          </a:prstGeom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2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8"/>
    </mc:Choice>
    <mc:Fallback>
      <p:transition spd="slow" advTm="1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>
            <a:extLst>
              <a:ext uri="{FF2B5EF4-FFF2-40B4-BE49-F238E27FC236}">
                <a16:creationId xmlns="" xmlns:a16="http://schemas.microsoft.com/office/drawing/2014/main" id="{A175ED5E-7705-4504-8821-520BBCB152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A1C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Title 1">
            <a:extLst>
              <a:ext uri="{FF2B5EF4-FFF2-40B4-BE49-F238E27FC236}">
                <a16:creationId xmlns="" xmlns:a16="http://schemas.microsoft.com/office/drawing/2014/main" id="{B71FAA27-F78B-4236-93A2-A7B78B6FD65D}"/>
              </a:ext>
            </a:extLst>
          </p:cNvPr>
          <p:cNvSpPr txBox="1">
            <a:spLocks/>
          </p:cNvSpPr>
          <p:nvPr/>
        </p:nvSpPr>
        <p:spPr>
          <a:xfrm>
            <a:off x="868636" y="3266702"/>
            <a:ext cx="7968974" cy="43088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 VÙNG KINH TẾ</a:t>
            </a:r>
          </a:p>
        </p:txBody>
      </p:sp>
      <p:sp>
        <p:nvSpPr>
          <p:cNvPr id="194" name="Diamond 6">
            <a:extLst>
              <a:ext uri="{FF2B5EF4-FFF2-40B4-BE49-F238E27FC236}">
                <a16:creationId xmlns="" xmlns:a16="http://schemas.microsoft.com/office/drawing/2014/main" id="{91E5F83C-F37B-4511-A633-0FC12F707099}"/>
              </a:ext>
            </a:extLst>
          </p:cNvPr>
          <p:cNvSpPr/>
          <p:nvPr/>
        </p:nvSpPr>
        <p:spPr>
          <a:xfrm>
            <a:off x="36240" y="2442189"/>
            <a:ext cx="1567101" cy="2079915"/>
          </a:xfrm>
          <a:custGeom>
            <a:avLst/>
            <a:gdLst>
              <a:gd name="connsiteX0" fmla="*/ 0 w 3225800"/>
              <a:gd name="connsiteY0" fmla="*/ 1612900 h 3225800"/>
              <a:gd name="connsiteX1" fmla="*/ 1612900 w 3225800"/>
              <a:gd name="connsiteY1" fmla="*/ 0 h 3225800"/>
              <a:gd name="connsiteX2" fmla="*/ 3225800 w 3225800"/>
              <a:gd name="connsiteY2" fmla="*/ 1612900 h 3225800"/>
              <a:gd name="connsiteX3" fmla="*/ 1612900 w 3225800"/>
              <a:gd name="connsiteY3" fmla="*/ 3225800 h 3225800"/>
              <a:gd name="connsiteX4" fmla="*/ 0 w 3225800"/>
              <a:gd name="connsiteY4" fmla="*/ 1612900 h 3225800"/>
              <a:gd name="connsiteX0" fmla="*/ 0 w 3225800"/>
              <a:gd name="connsiteY0" fmla="*/ 1612900 h 3225800"/>
              <a:gd name="connsiteX1" fmla="*/ 1612900 w 3225800"/>
              <a:gd name="connsiteY1" fmla="*/ 0 h 3225800"/>
              <a:gd name="connsiteX2" fmla="*/ 2430463 w 3225800"/>
              <a:gd name="connsiteY2" fmla="*/ 817563 h 3225800"/>
              <a:gd name="connsiteX3" fmla="*/ 3225800 w 3225800"/>
              <a:gd name="connsiteY3" fmla="*/ 1612900 h 3225800"/>
              <a:gd name="connsiteX4" fmla="*/ 1612900 w 3225800"/>
              <a:gd name="connsiteY4" fmla="*/ 3225800 h 3225800"/>
              <a:gd name="connsiteX5" fmla="*/ 0 w 3225800"/>
              <a:gd name="connsiteY5" fmla="*/ 1612900 h 3225800"/>
              <a:gd name="connsiteX0" fmla="*/ 0 w 3225800"/>
              <a:gd name="connsiteY0" fmla="*/ 1612900 h 3225800"/>
              <a:gd name="connsiteX1" fmla="*/ 1612900 w 3225800"/>
              <a:gd name="connsiteY1" fmla="*/ 0 h 3225800"/>
              <a:gd name="connsiteX2" fmla="*/ 2430463 w 3225800"/>
              <a:gd name="connsiteY2" fmla="*/ 817563 h 3225800"/>
              <a:gd name="connsiteX3" fmla="*/ 3225800 w 3225800"/>
              <a:gd name="connsiteY3" fmla="*/ 1612900 h 3225800"/>
              <a:gd name="connsiteX4" fmla="*/ 2430463 w 3225800"/>
              <a:gd name="connsiteY4" fmla="*/ 2413000 h 3225800"/>
              <a:gd name="connsiteX5" fmla="*/ 1612900 w 3225800"/>
              <a:gd name="connsiteY5" fmla="*/ 3225800 h 3225800"/>
              <a:gd name="connsiteX6" fmla="*/ 0 w 3225800"/>
              <a:gd name="connsiteY6" fmla="*/ 1612900 h 3225800"/>
              <a:gd name="connsiteX0" fmla="*/ 3225800 w 3317240"/>
              <a:gd name="connsiteY0" fmla="*/ 1612900 h 3225800"/>
              <a:gd name="connsiteX1" fmla="*/ 2430463 w 3317240"/>
              <a:gd name="connsiteY1" fmla="*/ 2413000 h 3225800"/>
              <a:gd name="connsiteX2" fmla="*/ 1612900 w 3317240"/>
              <a:gd name="connsiteY2" fmla="*/ 3225800 h 3225800"/>
              <a:gd name="connsiteX3" fmla="*/ 0 w 3317240"/>
              <a:gd name="connsiteY3" fmla="*/ 1612900 h 3225800"/>
              <a:gd name="connsiteX4" fmla="*/ 1612900 w 3317240"/>
              <a:gd name="connsiteY4" fmla="*/ 0 h 3225800"/>
              <a:gd name="connsiteX5" fmla="*/ 2430463 w 3317240"/>
              <a:gd name="connsiteY5" fmla="*/ 817563 h 3225800"/>
              <a:gd name="connsiteX6" fmla="*/ 3317240 w 3317240"/>
              <a:gd name="connsiteY6" fmla="*/ 1704340 h 3225800"/>
              <a:gd name="connsiteX0" fmla="*/ 2430463 w 3317240"/>
              <a:gd name="connsiteY0" fmla="*/ 2413000 h 3225800"/>
              <a:gd name="connsiteX1" fmla="*/ 1612900 w 3317240"/>
              <a:gd name="connsiteY1" fmla="*/ 3225800 h 3225800"/>
              <a:gd name="connsiteX2" fmla="*/ 0 w 3317240"/>
              <a:gd name="connsiteY2" fmla="*/ 1612900 h 3225800"/>
              <a:gd name="connsiteX3" fmla="*/ 1612900 w 3317240"/>
              <a:gd name="connsiteY3" fmla="*/ 0 h 3225800"/>
              <a:gd name="connsiteX4" fmla="*/ 2430463 w 3317240"/>
              <a:gd name="connsiteY4" fmla="*/ 817563 h 3225800"/>
              <a:gd name="connsiteX5" fmla="*/ 3317240 w 3317240"/>
              <a:gd name="connsiteY5" fmla="*/ 1704340 h 3225800"/>
              <a:gd name="connsiteX0" fmla="*/ 2430463 w 2430463"/>
              <a:gd name="connsiteY0" fmla="*/ 2413000 h 3225800"/>
              <a:gd name="connsiteX1" fmla="*/ 1612900 w 2430463"/>
              <a:gd name="connsiteY1" fmla="*/ 3225800 h 3225800"/>
              <a:gd name="connsiteX2" fmla="*/ 0 w 2430463"/>
              <a:gd name="connsiteY2" fmla="*/ 1612900 h 3225800"/>
              <a:gd name="connsiteX3" fmla="*/ 1612900 w 2430463"/>
              <a:gd name="connsiteY3" fmla="*/ 0 h 3225800"/>
              <a:gd name="connsiteX4" fmla="*/ 2430463 w 2430463"/>
              <a:gd name="connsiteY4" fmla="*/ 817563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463" h="3225800">
                <a:moveTo>
                  <a:pt x="2430463" y="2413000"/>
                </a:moveTo>
                <a:lnTo>
                  <a:pt x="1612900" y="3225800"/>
                </a:lnTo>
                <a:lnTo>
                  <a:pt x="0" y="1612900"/>
                </a:lnTo>
                <a:lnTo>
                  <a:pt x="1612900" y="0"/>
                </a:lnTo>
                <a:lnTo>
                  <a:pt x="2430463" y="817563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5" name="Diamond 6">
            <a:extLst>
              <a:ext uri="{FF2B5EF4-FFF2-40B4-BE49-F238E27FC236}">
                <a16:creationId xmlns="" xmlns:a16="http://schemas.microsoft.com/office/drawing/2014/main" id="{E2DC8E5F-6A97-4527-8BD3-127A2156C9C3}"/>
              </a:ext>
            </a:extLst>
          </p:cNvPr>
          <p:cNvSpPr/>
          <p:nvPr/>
        </p:nvSpPr>
        <p:spPr>
          <a:xfrm>
            <a:off x="379140" y="2442189"/>
            <a:ext cx="1567101" cy="2079915"/>
          </a:xfrm>
          <a:custGeom>
            <a:avLst/>
            <a:gdLst>
              <a:gd name="connsiteX0" fmla="*/ 0 w 3225800"/>
              <a:gd name="connsiteY0" fmla="*/ 1612900 h 3225800"/>
              <a:gd name="connsiteX1" fmla="*/ 1612900 w 3225800"/>
              <a:gd name="connsiteY1" fmla="*/ 0 h 3225800"/>
              <a:gd name="connsiteX2" fmla="*/ 3225800 w 3225800"/>
              <a:gd name="connsiteY2" fmla="*/ 1612900 h 3225800"/>
              <a:gd name="connsiteX3" fmla="*/ 1612900 w 3225800"/>
              <a:gd name="connsiteY3" fmla="*/ 3225800 h 3225800"/>
              <a:gd name="connsiteX4" fmla="*/ 0 w 3225800"/>
              <a:gd name="connsiteY4" fmla="*/ 1612900 h 3225800"/>
              <a:gd name="connsiteX0" fmla="*/ 0 w 3225800"/>
              <a:gd name="connsiteY0" fmla="*/ 1612900 h 3225800"/>
              <a:gd name="connsiteX1" fmla="*/ 1612900 w 3225800"/>
              <a:gd name="connsiteY1" fmla="*/ 0 h 3225800"/>
              <a:gd name="connsiteX2" fmla="*/ 2430463 w 3225800"/>
              <a:gd name="connsiteY2" fmla="*/ 817563 h 3225800"/>
              <a:gd name="connsiteX3" fmla="*/ 3225800 w 3225800"/>
              <a:gd name="connsiteY3" fmla="*/ 1612900 h 3225800"/>
              <a:gd name="connsiteX4" fmla="*/ 1612900 w 3225800"/>
              <a:gd name="connsiteY4" fmla="*/ 3225800 h 3225800"/>
              <a:gd name="connsiteX5" fmla="*/ 0 w 3225800"/>
              <a:gd name="connsiteY5" fmla="*/ 1612900 h 3225800"/>
              <a:gd name="connsiteX0" fmla="*/ 0 w 3225800"/>
              <a:gd name="connsiteY0" fmla="*/ 1612900 h 3225800"/>
              <a:gd name="connsiteX1" fmla="*/ 1612900 w 3225800"/>
              <a:gd name="connsiteY1" fmla="*/ 0 h 3225800"/>
              <a:gd name="connsiteX2" fmla="*/ 2430463 w 3225800"/>
              <a:gd name="connsiteY2" fmla="*/ 817563 h 3225800"/>
              <a:gd name="connsiteX3" fmla="*/ 3225800 w 3225800"/>
              <a:gd name="connsiteY3" fmla="*/ 1612900 h 3225800"/>
              <a:gd name="connsiteX4" fmla="*/ 2430463 w 3225800"/>
              <a:gd name="connsiteY4" fmla="*/ 2413000 h 3225800"/>
              <a:gd name="connsiteX5" fmla="*/ 1612900 w 3225800"/>
              <a:gd name="connsiteY5" fmla="*/ 3225800 h 3225800"/>
              <a:gd name="connsiteX6" fmla="*/ 0 w 3225800"/>
              <a:gd name="connsiteY6" fmla="*/ 1612900 h 3225800"/>
              <a:gd name="connsiteX0" fmla="*/ 3225800 w 3317240"/>
              <a:gd name="connsiteY0" fmla="*/ 1612900 h 3225800"/>
              <a:gd name="connsiteX1" fmla="*/ 2430463 w 3317240"/>
              <a:gd name="connsiteY1" fmla="*/ 2413000 h 3225800"/>
              <a:gd name="connsiteX2" fmla="*/ 1612900 w 3317240"/>
              <a:gd name="connsiteY2" fmla="*/ 3225800 h 3225800"/>
              <a:gd name="connsiteX3" fmla="*/ 0 w 3317240"/>
              <a:gd name="connsiteY3" fmla="*/ 1612900 h 3225800"/>
              <a:gd name="connsiteX4" fmla="*/ 1612900 w 3317240"/>
              <a:gd name="connsiteY4" fmla="*/ 0 h 3225800"/>
              <a:gd name="connsiteX5" fmla="*/ 2430463 w 3317240"/>
              <a:gd name="connsiteY5" fmla="*/ 817563 h 3225800"/>
              <a:gd name="connsiteX6" fmla="*/ 3317240 w 3317240"/>
              <a:gd name="connsiteY6" fmla="*/ 1704340 h 3225800"/>
              <a:gd name="connsiteX0" fmla="*/ 2430463 w 3317240"/>
              <a:gd name="connsiteY0" fmla="*/ 2413000 h 3225800"/>
              <a:gd name="connsiteX1" fmla="*/ 1612900 w 3317240"/>
              <a:gd name="connsiteY1" fmla="*/ 3225800 h 3225800"/>
              <a:gd name="connsiteX2" fmla="*/ 0 w 3317240"/>
              <a:gd name="connsiteY2" fmla="*/ 1612900 h 3225800"/>
              <a:gd name="connsiteX3" fmla="*/ 1612900 w 3317240"/>
              <a:gd name="connsiteY3" fmla="*/ 0 h 3225800"/>
              <a:gd name="connsiteX4" fmla="*/ 2430463 w 3317240"/>
              <a:gd name="connsiteY4" fmla="*/ 817563 h 3225800"/>
              <a:gd name="connsiteX5" fmla="*/ 3317240 w 3317240"/>
              <a:gd name="connsiteY5" fmla="*/ 1704340 h 3225800"/>
              <a:gd name="connsiteX0" fmla="*/ 2430463 w 2430463"/>
              <a:gd name="connsiteY0" fmla="*/ 2413000 h 3225800"/>
              <a:gd name="connsiteX1" fmla="*/ 1612900 w 2430463"/>
              <a:gd name="connsiteY1" fmla="*/ 3225800 h 3225800"/>
              <a:gd name="connsiteX2" fmla="*/ 0 w 2430463"/>
              <a:gd name="connsiteY2" fmla="*/ 1612900 h 3225800"/>
              <a:gd name="connsiteX3" fmla="*/ 1612900 w 2430463"/>
              <a:gd name="connsiteY3" fmla="*/ 0 h 3225800"/>
              <a:gd name="connsiteX4" fmla="*/ 2430463 w 2430463"/>
              <a:gd name="connsiteY4" fmla="*/ 817563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463" h="3225800">
                <a:moveTo>
                  <a:pt x="2430463" y="2413000"/>
                </a:moveTo>
                <a:lnTo>
                  <a:pt x="1612900" y="3225800"/>
                </a:lnTo>
                <a:lnTo>
                  <a:pt x="0" y="1612900"/>
                </a:lnTo>
                <a:lnTo>
                  <a:pt x="1612900" y="0"/>
                </a:lnTo>
                <a:lnTo>
                  <a:pt x="2430463" y="817563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6" name="9Slide.vn 22">
            <a:extLst>
              <a:ext uri="{FF2B5EF4-FFF2-40B4-BE49-F238E27FC236}">
                <a16:creationId xmlns="" xmlns:a16="http://schemas.microsoft.com/office/drawing/2014/main" id="{FD15DF87-3977-4B33-8DFC-FB64E085ECBD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844354" y="5790628"/>
            <a:ext cx="28672" cy="39823"/>
          </a:xfrm>
          <a:custGeom>
            <a:avLst/>
            <a:gdLst>
              <a:gd name="T0" fmla="*/ 6 w 24"/>
              <a:gd name="T1" fmla="*/ 0 h 33"/>
              <a:gd name="T2" fmla="*/ 21 w 24"/>
              <a:gd name="T3" fmla="*/ 22 h 33"/>
              <a:gd name="T4" fmla="*/ 15 w 24"/>
              <a:gd name="T5" fmla="*/ 33 h 33"/>
              <a:gd name="T6" fmla="*/ 3 w 24"/>
              <a:gd name="T7" fmla="*/ 14 h 33"/>
              <a:gd name="T8" fmla="*/ 6 w 24"/>
              <a:gd name="T9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33">
                <a:moveTo>
                  <a:pt x="6" y="0"/>
                </a:moveTo>
                <a:cubicBezTo>
                  <a:pt x="12" y="7"/>
                  <a:pt x="18" y="13"/>
                  <a:pt x="21" y="22"/>
                </a:cubicBezTo>
                <a:cubicBezTo>
                  <a:pt x="24" y="30"/>
                  <a:pt x="16" y="33"/>
                  <a:pt x="15" y="33"/>
                </a:cubicBezTo>
                <a:cubicBezTo>
                  <a:pt x="6" y="30"/>
                  <a:pt x="6" y="21"/>
                  <a:pt x="3" y="14"/>
                </a:cubicBezTo>
                <a:cubicBezTo>
                  <a:pt x="0" y="7"/>
                  <a:pt x="4" y="5"/>
                  <a:pt x="6" y="0"/>
                </a:cubicBezTo>
                <a:close/>
              </a:path>
            </a:pathLst>
          </a:custGeom>
          <a:solidFill>
            <a:srgbClr val="C0E8F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97" name="9Slide.vn 27">
            <a:extLst>
              <a:ext uri="{FF2B5EF4-FFF2-40B4-BE49-F238E27FC236}">
                <a16:creationId xmlns="" xmlns:a16="http://schemas.microsoft.com/office/drawing/2014/main" id="{E6A7537D-4DF7-4AF6-9DAB-463F63D4D245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592346" y="1988410"/>
            <a:ext cx="22301" cy="23893"/>
          </a:xfrm>
          <a:custGeom>
            <a:avLst/>
            <a:gdLst>
              <a:gd name="T0" fmla="*/ 11 w 19"/>
              <a:gd name="T1" fmla="*/ 20 h 20"/>
              <a:gd name="T2" fmla="*/ 1 w 19"/>
              <a:gd name="T3" fmla="*/ 13 h 20"/>
              <a:gd name="T4" fmla="*/ 9 w 19"/>
              <a:gd name="T5" fmla="*/ 0 h 20"/>
              <a:gd name="T6" fmla="*/ 16 w 19"/>
              <a:gd name="T7" fmla="*/ 9 h 20"/>
              <a:gd name="T8" fmla="*/ 11 w 19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0">
                <a:moveTo>
                  <a:pt x="11" y="20"/>
                </a:moveTo>
                <a:cubicBezTo>
                  <a:pt x="8" y="18"/>
                  <a:pt x="5" y="15"/>
                  <a:pt x="1" y="13"/>
                </a:cubicBezTo>
                <a:cubicBezTo>
                  <a:pt x="7" y="11"/>
                  <a:pt x="0" y="0"/>
                  <a:pt x="9" y="0"/>
                </a:cubicBezTo>
                <a:cubicBezTo>
                  <a:pt x="17" y="0"/>
                  <a:pt x="16" y="4"/>
                  <a:pt x="16" y="9"/>
                </a:cubicBezTo>
                <a:cubicBezTo>
                  <a:pt x="15" y="13"/>
                  <a:pt x="19" y="19"/>
                  <a:pt x="11" y="20"/>
                </a:cubicBezTo>
                <a:close/>
              </a:path>
            </a:pathLst>
          </a:custGeom>
          <a:solidFill>
            <a:srgbClr val="C0E8F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98" name="9Slide.vn 76">
            <a:extLst>
              <a:ext uri="{FF2B5EF4-FFF2-40B4-BE49-F238E27FC236}">
                <a16:creationId xmlns="" xmlns:a16="http://schemas.microsoft.com/office/drawing/2014/main" id="{46005AE5-192E-4F27-92B4-AB177DB72238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746857" y="1539217"/>
            <a:ext cx="25485" cy="22301"/>
          </a:xfrm>
          <a:custGeom>
            <a:avLst/>
            <a:gdLst>
              <a:gd name="T0" fmla="*/ 17 w 21"/>
              <a:gd name="T1" fmla="*/ 0 h 19"/>
              <a:gd name="T2" fmla="*/ 21 w 21"/>
              <a:gd name="T3" fmla="*/ 4 h 19"/>
              <a:gd name="T4" fmla="*/ 2 w 21"/>
              <a:gd name="T5" fmla="*/ 19 h 19"/>
              <a:gd name="T6" fmla="*/ 17 w 21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9">
                <a:moveTo>
                  <a:pt x="17" y="0"/>
                </a:moveTo>
                <a:cubicBezTo>
                  <a:pt x="18" y="1"/>
                  <a:pt x="20" y="3"/>
                  <a:pt x="21" y="4"/>
                </a:cubicBezTo>
                <a:cubicBezTo>
                  <a:pt x="17" y="12"/>
                  <a:pt x="10" y="16"/>
                  <a:pt x="2" y="19"/>
                </a:cubicBezTo>
                <a:cubicBezTo>
                  <a:pt x="0" y="7"/>
                  <a:pt x="6" y="2"/>
                  <a:pt x="17" y="0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99" name="9Slide.vn 77">
            <a:extLst>
              <a:ext uri="{FF2B5EF4-FFF2-40B4-BE49-F238E27FC236}">
                <a16:creationId xmlns="" xmlns:a16="http://schemas.microsoft.com/office/drawing/2014/main" id="{3F1D3321-5CCE-4417-B886-8CF1C447B8EE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738891" y="1274795"/>
            <a:ext cx="28672" cy="19115"/>
          </a:xfrm>
          <a:custGeom>
            <a:avLst/>
            <a:gdLst>
              <a:gd name="T0" fmla="*/ 20 w 24"/>
              <a:gd name="T1" fmla="*/ 4 h 16"/>
              <a:gd name="T2" fmla="*/ 20 w 24"/>
              <a:gd name="T3" fmla="*/ 11 h 16"/>
              <a:gd name="T4" fmla="*/ 0 w 24"/>
              <a:gd name="T5" fmla="*/ 8 h 16"/>
              <a:gd name="T6" fmla="*/ 20 w 24"/>
              <a:gd name="T7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" h="16">
                <a:moveTo>
                  <a:pt x="20" y="4"/>
                </a:moveTo>
                <a:cubicBezTo>
                  <a:pt x="23" y="6"/>
                  <a:pt x="24" y="9"/>
                  <a:pt x="20" y="11"/>
                </a:cubicBezTo>
                <a:cubicBezTo>
                  <a:pt x="13" y="14"/>
                  <a:pt x="5" y="16"/>
                  <a:pt x="0" y="8"/>
                </a:cubicBezTo>
                <a:cubicBezTo>
                  <a:pt x="5" y="0"/>
                  <a:pt x="13" y="6"/>
                  <a:pt x="20" y="4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0" name="9Slide.vn 78">
            <a:extLst>
              <a:ext uri="{FF2B5EF4-FFF2-40B4-BE49-F238E27FC236}">
                <a16:creationId xmlns="" xmlns:a16="http://schemas.microsoft.com/office/drawing/2014/main" id="{2656C325-545C-46E6-8A5B-C1C27272BD34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813757" y="1392670"/>
            <a:ext cx="20708" cy="23893"/>
          </a:xfrm>
          <a:custGeom>
            <a:avLst/>
            <a:gdLst>
              <a:gd name="T0" fmla="*/ 17 w 17"/>
              <a:gd name="T1" fmla="*/ 8 h 20"/>
              <a:gd name="T2" fmla="*/ 9 w 17"/>
              <a:gd name="T3" fmla="*/ 20 h 20"/>
              <a:gd name="T4" fmla="*/ 4 w 17"/>
              <a:gd name="T5" fmla="*/ 7 h 20"/>
              <a:gd name="T6" fmla="*/ 17 w 17"/>
              <a:gd name="T7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20">
                <a:moveTo>
                  <a:pt x="17" y="8"/>
                </a:moveTo>
                <a:cubicBezTo>
                  <a:pt x="17" y="14"/>
                  <a:pt x="14" y="18"/>
                  <a:pt x="9" y="20"/>
                </a:cubicBezTo>
                <a:cubicBezTo>
                  <a:pt x="6" y="16"/>
                  <a:pt x="0" y="13"/>
                  <a:pt x="4" y="7"/>
                </a:cubicBezTo>
                <a:cubicBezTo>
                  <a:pt x="8" y="0"/>
                  <a:pt x="13" y="7"/>
                  <a:pt x="17" y="8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1" name="9Slide.vn 82">
            <a:extLst>
              <a:ext uri="{FF2B5EF4-FFF2-40B4-BE49-F238E27FC236}">
                <a16:creationId xmlns="" xmlns:a16="http://schemas.microsoft.com/office/drawing/2014/main" id="{23C939A9-8753-4F30-AE54-98EF04854A5B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6866323" y="1279575"/>
            <a:ext cx="17523" cy="19115"/>
          </a:xfrm>
          <a:custGeom>
            <a:avLst/>
            <a:gdLst>
              <a:gd name="T0" fmla="*/ 0 w 14"/>
              <a:gd name="T1" fmla="*/ 8 h 16"/>
              <a:gd name="T2" fmla="*/ 4 w 14"/>
              <a:gd name="T3" fmla="*/ 0 h 16"/>
              <a:gd name="T4" fmla="*/ 11 w 14"/>
              <a:gd name="T5" fmla="*/ 10 h 16"/>
              <a:gd name="T6" fmla="*/ 0 w 14"/>
              <a:gd name="T7" fmla="*/ 8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6">
                <a:moveTo>
                  <a:pt x="0" y="8"/>
                </a:moveTo>
                <a:cubicBezTo>
                  <a:pt x="2" y="6"/>
                  <a:pt x="3" y="3"/>
                  <a:pt x="4" y="0"/>
                </a:cubicBezTo>
                <a:cubicBezTo>
                  <a:pt x="8" y="2"/>
                  <a:pt x="14" y="5"/>
                  <a:pt x="11" y="10"/>
                </a:cubicBezTo>
                <a:cubicBezTo>
                  <a:pt x="8" y="16"/>
                  <a:pt x="4" y="8"/>
                  <a:pt x="0" y="8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2" name="9Slide.vn 83">
            <a:extLst>
              <a:ext uri="{FF2B5EF4-FFF2-40B4-BE49-F238E27FC236}">
                <a16:creationId xmlns="" xmlns:a16="http://schemas.microsoft.com/office/drawing/2014/main" id="{79A8CBAE-4DA6-41A8-A095-9B2AF6036900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6517482" y="1520102"/>
            <a:ext cx="19115" cy="17523"/>
          </a:xfrm>
          <a:custGeom>
            <a:avLst/>
            <a:gdLst>
              <a:gd name="T0" fmla="*/ 0 w 16"/>
              <a:gd name="T1" fmla="*/ 4 h 14"/>
              <a:gd name="T2" fmla="*/ 8 w 16"/>
              <a:gd name="T3" fmla="*/ 0 h 14"/>
              <a:gd name="T4" fmla="*/ 10 w 16"/>
              <a:gd name="T5" fmla="*/ 11 h 14"/>
              <a:gd name="T6" fmla="*/ 0 w 16"/>
              <a:gd name="T7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14">
                <a:moveTo>
                  <a:pt x="0" y="4"/>
                </a:moveTo>
                <a:cubicBezTo>
                  <a:pt x="3" y="3"/>
                  <a:pt x="6" y="1"/>
                  <a:pt x="8" y="0"/>
                </a:cubicBezTo>
                <a:cubicBezTo>
                  <a:pt x="8" y="4"/>
                  <a:pt x="16" y="8"/>
                  <a:pt x="10" y="11"/>
                </a:cubicBezTo>
                <a:cubicBezTo>
                  <a:pt x="5" y="14"/>
                  <a:pt x="2" y="8"/>
                  <a:pt x="0" y="4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3" name="9Slide.vn 84">
            <a:extLst>
              <a:ext uri="{FF2B5EF4-FFF2-40B4-BE49-F238E27FC236}">
                <a16:creationId xmlns="" xmlns:a16="http://schemas.microsoft.com/office/drawing/2014/main" id="{3E8A1CEC-238B-4227-BFB3-4D2995B78FF8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566859" y="1427714"/>
            <a:ext cx="15928" cy="17523"/>
          </a:xfrm>
          <a:custGeom>
            <a:avLst/>
            <a:gdLst>
              <a:gd name="T0" fmla="*/ 14 w 14"/>
              <a:gd name="T1" fmla="*/ 7 h 15"/>
              <a:gd name="T2" fmla="*/ 3 w 14"/>
              <a:gd name="T3" fmla="*/ 15 h 15"/>
              <a:gd name="T4" fmla="*/ 4 w 14"/>
              <a:gd name="T5" fmla="*/ 0 h 15"/>
              <a:gd name="T6" fmla="*/ 14 w 14"/>
              <a:gd name="T7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5">
                <a:moveTo>
                  <a:pt x="14" y="7"/>
                </a:moveTo>
                <a:cubicBezTo>
                  <a:pt x="8" y="6"/>
                  <a:pt x="6" y="12"/>
                  <a:pt x="3" y="15"/>
                </a:cubicBezTo>
                <a:cubicBezTo>
                  <a:pt x="2" y="10"/>
                  <a:pt x="0" y="5"/>
                  <a:pt x="4" y="0"/>
                </a:cubicBezTo>
                <a:cubicBezTo>
                  <a:pt x="7" y="3"/>
                  <a:pt x="13" y="2"/>
                  <a:pt x="14" y="7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4" name="9Slide.vn 118">
            <a:extLst>
              <a:ext uri="{FF2B5EF4-FFF2-40B4-BE49-F238E27FC236}">
                <a16:creationId xmlns="" xmlns:a16="http://schemas.microsoft.com/office/drawing/2014/main" id="{72C82390-6AEC-423D-A62E-72AB32117185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7264543" y="4118096"/>
            <a:ext cx="17523" cy="12744"/>
          </a:xfrm>
          <a:custGeom>
            <a:avLst/>
            <a:gdLst>
              <a:gd name="T0" fmla="*/ 15 w 15"/>
              <a:gd name="T1" fmla="*/ 0 h 11"/>
              <a:gd name="T2" fmla="*/ 15 w 15"/>
              <a:gd name="T3" fmla="*/ 4 h 11"/>
              <a:gd name="T4" fmla="*/ 0 w 15"/>
              <a:gd name="T5" fmla="*/ 6 h 11"/>
              <a:gd name="T6" fmla="*/ 15 w 15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11">
                <a:moveTo>
                  <a:pt x="15" y="0"/>
                </a:moveTo>
                <a:cubicBezTo>
                  <a:pt x="15" y="1"/>
                  <a:pt x="15" y="3"/>
                  <a:pt x="15" y="4"/>
                </a:cubicBezTo>
                <a:cubicBezTo>
                  <a:pt x="10" y="5"/>
                  <a:pt x="6" y="11"/>
                  <a:pt x="0" y="6"/>
                </a:cubicBezTo>
                <a:cubicBezTo>
                  <a:pt x="5" y="3"/>
                  <a:pt x="9" y="0"/>
                  <a:pt x="15" y="0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5" name="9Slide.vn 121">
            <a:extLst>
              <a:ext uri="{FF2B5EF4-FFF2-40B4-BE49-F238E27FC236}">
                <a16:creationId xmlns="" xmlns:a16="http://schemas.microsoft.com/office/drawing/2014/main" id="{D14A1D4F-2BA6-4674-90D6-3E79B3FCEAFD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7395158" y="4850823"/>
            <a:ext cx="14336" cy="14336"/>
          </a:xfrm>
          <a:custGeom>
            <a:avLst/>
            <a:gdLst>
              <a:gd name="T0" fmla="*/ 1 w 13"/>
              <a:gd name="T1" fmla="*/ 12 h 13"/>
              <a:gd name="T2" fmla="*/ 10 w 13"/>
              <a:gd name="T3" fmla="*/ 0 h 13"/>
              <a:gd name="T4" fmla="*/ 13 w 13"/>
              <a:gd name="T5" fmla="*/ 3 h 13"/>
              <a:gd name="T6" fmla="*/ 1 w 13"/>
              <a:gd name="T7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13">
                <a:moveTo>
                  <a:pt x="1" y="12"/>
                </a:moveTo>
                <a:cubicBezTo>
                  <a:pt x="0" y="5"/>
                  <a:pt x="3" y="1"/>
                  <a:pt x="10" y="0"/>
                </a:cubicBezTo>
                <a:cubicBezTo>
                  <a:pt x="11" y="0"/>
                  <a:pt x="13" y="2"/>
                  <a:pt x="13" y="3"/>
                </a:cubicBezTo>
                <a:cubicBezTo>
                  <a:pt x="12" y="10"/>
                  <a:pt x="8" y="13"/>
                  <a:pt x="1" y="12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6" name="Nhóm 11">
            <a:extLst>
              <a:ext uri="{FF2B5EF4-FFF2-40B4-BE49-F238E27FC236}">
                <a16:creationId xmlns="" xmlns:a16="http://schemas.microsoft.com/office/drawing/2014/main" id="{EFF20B17-0B21-4E01-A3F1-1FF62EEEB072}"/>
              </a:ext>
            </a:extLst>
          </p:cNvPr>
          <p:cNvGrpSpPr/>
          <p:nvPr/>
        </p:nvGrpSpPr>
        <p:grpSpPr>
          <a:xfrm>
            <a:off x="6672787" y="1142672"/>
            <a:ext cx="3292338" cy="723539"/>
            <a:chOff x="4434407" y="412993"/>
            <a:chExt cx="2425786" cy="368455"/>
          </a:xfrm>
        </p:grpSpPr>
        <p:sp>
          <p:nvSpPr>
            <p:cNvPr id="207" name="9Slide.vn 81">
              <a:extLst>
                <a:ext uri="{FF2B5EF4-FFF2-40B4-BE49-F238E27FC236}">
                  <a16:creationId xmlns="" xmlns:a16="http://schemas.microsoft.com/office/drawing/2014/main" id="{DB8FC565-9761-4A74-87B4-8ADBD5F5FEDC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Oval 25">
              <a:extLst>
                <a:ext uri="{FF2B5EF4-FFF2-40B4-BE49-F238E27FC236}">
                  <a16:creationId xmlns="" xmlns:a16="http://schemas.microsoft.com/office/drawing/2014/main" id="{5DFDA901-6ADC-4EF8-AAF1-55334C6ABF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" name="圆角矩形 88">
              <a:extLst>
                <a:ext uri="{FF2B5EF4-FFF2-40B4-BE49-F238E27FC236}">
                  <a16:creationId xmlns="" xmlns:a16="http://schemas.microsoft.com/office/drawing/2014/main" id="{C8055301-8747-4CED-A9E9-3808FCFFBD1B}"/>
                </a:ext>
              </a:extLst>
            </p:cNvPr>
            <p:cNvSpPr/>
            <p:nvPr/>
          </p:nvSpPr>
          <p:spPr>
            <a:xfrm>
              <a:off x="5106358" y="550805"/>
              <a:ext cx="1753835" cy="230643"/>
            </a:xfrm>
            <a:prstGeom prst="roundRect">
              <a:avLst/>
            </a:prstGeom>
            <a:solidFill>
              <a:srgbClr val="01B0F0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sông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Hồng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0" name="肘形连接符 205">
              <a:extLst>
                <a:ext uri="{FF2B5EF4-FFF2-40B4-BE49-F238E27FC236}">
                  <a16:creationId xmlns="" xmlns:a16="http://schemas.microsoft.com/office/drawing/2014/main" id="{7E0CABDA-B4DD-4ADA-9258-CD25EAC96147}"/>
                </a:ext>
              </a:extLst>
            </p:cNvPr>
            <p:cNvCxnSpPr>
              <a:cxnSpLocks/>
              <a:stCxn id="208" idx="0"/>
              <a:endCxn id="209" idx="1"/>
            </p:cNvCxnSpPr>
            <p:nvPr/>
          </p:nvCxnSpPr>
          <p:spPr>
            <a:xfrm rot="16200000" flipH="1">
              <a:off x="4766074" y="325842"/>
              <a:ext cx="49561" cy="631007"/>
            </a:xfrm>
            <a:prstGeom prst="bentConnector4">
              <a:avLst>
                <a:gd name="adj1" fmla="val 105704"/>
                <a:gd name="adj2" fmla="val 53244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11" name="Nhóm 16">
            <a:extLst>
              <a:ext uri="{FF2B5EF4-FFF2-40B4-BE49-F238E27FC236}">
                <a16:creationId xmlns="" xmlns:a16="http://schemas.microsoft.com/office/drawing/2014/main" id="{3AAD9138-CABB-4EFE-8FF9-C150247507C6}"/>
              </a:ext>
            </a:extLst>
          </p:cNvPr>
          <p:cNvGrpSpPr/>
          <p:nvPr/>
        </p:nvGrpSpPr>
        <p:grpSpPr>
          <a:xfrm>
            <a:off x="6672787" y="2278827"/>
            <a:ext cx="2164823" cy="620553"/>
            <a:chOff x="4434407" y="412993"/>
            <a:chExt cx="1478179" cy="368455"/>
          </a:xfrm>
        </p:grpSpPr>
        <p:sp>
          <p:nvSpPr>
            <p:cNvPr id="212" name="9Slide.vn 81">
              <a:extLst>
                <a:ext uri="{FF2B5EF4-FFF2-40B4-BE49-F238E27FC236}">
                  <a16:creationId xmlns="" xmlns:a16="http://schemas.microsoft.com/office/drawing/2014/main" id="{E5FDD0A6-691F-40AB-80EA-DBB406E1FF41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Oval 25">
              <a:extLst>
                <a:ext uri="{FF2B5EF4-FFF2-40B4-BE49-F238E27FC236}">
                  <a16:creationId xmlns="" xmlns:a16="http://schemas.microsoft.com/office/drawing/2014/main" id="{61FCE8AF-DFAF-458D-B1EA-7F837E6A52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圆角矩形 88">
              <a:extLst>
                <a:ext uri="{FF2B5EF4-FFF2-40B4-BE49-F238E27FC236}">
                  <a16:creationId xmlns="" xmlns:a16="http://schemas.microsoft.com/office/drawing/2014/main" id="{BB29F9C1-45F6-45D0-B574-F1C171124719}"/>
                </a:ext>
              </a:extLst>
            </p:cNvPr>
            <p:cNvSpPr/>
            <p:nvPr/>
          </p:nvSpPr>
          <p:spPr>
            <a:xfrm>
              <a:off x="4824604" y="550805"/>
              <a:ext cx="1087982" cy="230643"/>
            </a:xfrm>
            <a:prstGeom prst="roundRect">
              <a:avLst/>
            </a:prstGeom>
            <a:solidFill>
              <a:srgbClr val="00CC00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Bắc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Trung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Bộ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5" name="肘形连接符 205">
              <a:extLst>
                <a:ext uri="{FF2B5EF4-FFF2-40B4-BE49-F238E27FC236}">
                  <a16:creationId xmlns="" xmlns:a16="http://schemas.microsoft.com/office/drawing/2014/main" id="{D39AD076-8ED6-4583-A634-314C7DF02F64}"/>
                </a:ext>
              </a:extLst>
            </p:cNvPr>
            <p:cNvCxnSpPr>
              <a:cxnSpLocks/>
              <a:stCxn id="213" idx="0"/>
              <a:endCxn id="214" idx="1"/>
            </p:cNvCxnSpPr>
            <p:nvPr/>
          </p:nvCxnSpPr>
          <p:spPr>
            <a:xfrm rot="16200000" flipH="1">
              <a:off x="4625196" y="466720"/>
              <a:ext cx="49561" cy="349253"/>
            </a:xfrm>
            <a:prstGeom prst="bentConnector4">
              <a:avLst>
                <a:gd name="adj1" fmla="val 115312"/>
                <a:gd name="adj2" fmla="val 57226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16" name="Nhóm 21">
            <a:extLst>
              <a:ext uri="{FF2B5EF4-FFF2-40B4-BE49-F238E27FC236}">
                <a16:creationId xmlns="" xmlns:a16="http://schemas.microsoft.com/office/drawing/2014/main" id="{460972F4-3160-4079-A9B9-7422CD10979D}"/>
              </a:ext>
            </a:extLst>
          </p:cNvPr>
          <p:cNvGrpSpPr/>
          <p:nvPr/>
        </p:nvGrpSpPr>
        <p:grpSpPr>
          <a:xfrm>
            <a:off x="7949388" y="4436343"/>
            <a:ext cx="3480612" cy="491489"/>
            <a:chOff x="4434407" y="412993"/>
            <a:chExt cx="2144033" cy="368455"/>
          </a:xfrm>
        </p:grpSpPr>
        <p:sp>
          <p:nvSpPr>
            <p:cNvPr id="217" name="9Slide.vn 81">
              <a:extLst>
                <a:ext uri="{FF2B5EF4-FFF2-40B4-BE49-F238E27FC236}">
                  <a16:creationId xmlns="" xmlns:a16="http://schemas.microsoft.com/office/drawing/2014/main" id="{66F62459-2DBB-4610-B06B-AC9792D63D03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Oval 25">
              <a:extLst>
                <a:ext uri="{FF2B5EF4-FFF2-40B4-BE49-F238E27FC236}">
                  <a16:creationId xmlns="" xmlns:a16="http://schemas.microsoft.com/office/drawing/2014/main" id="{97D5451C-4DB5-4D11-A38F-9CE58B5D41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9" name="圆角矩形 88">
              <a:extLst>
                <a:ext uri="{FF2B5EF4-FFF2-40B4-BE49-F238E27FC236}">
                  <a16:creationId xmlns="" xmlns:a16="http://schemas.microsoft.com/office/drawing/2014/main" id="{337523A3-AC4C-497D-899D-FED5BF140F45}"/>
                </a:ext>
              </a:extLst>
            </p:cNvPr>
            <p:cNvSpPr/>
            <p:nvPr/>
          </p:nvSpPr>
          <p:spPr>
            <a:xfrm>
              <a:off x="4824604" y="550805"/>
              <a:ext cx="1753836" cy="230643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Duyên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hải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Nam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Trung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Bộ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0" name="肘形连接符 205">
              <a:extLst>
                <a:ext uri="{FF2B5EF4-FFF2-40B4-BE49-F238E27FC236}">
                  <a16:creationId xmlns="" xmlns:a16="http://schemas.microsoft.com/office/drawing/2014/main" id="{7C3B2155-47AB-4E1A-A6CB-E665F00553C8}"/>
                </a:ext>
              </a:extLst>
            </p:cNvPr>
            <p:cNvCxnSpPr>
              <a:cxnSpLocks/>
              <a:stCxn id="218" idx="0"/>
              <a:endCxn id="219" idx="1"/>
            </p:cNvCxnSpPr>
            <p:nvPr/>
          </p:nvCxnSpPr>
          <p:spPr>
            <a:xfrm rot="16200000" flipH="1">
              <a:off x="4625196" y="466720"/>
              <a:ext cx="49561" cy="349253"/>
            </a:xfrm>
            <a:prstGeom prst="bentConnector4">
              <a:avLst>
                <a:gd name="adj1" fmla="val 102500"/>
                <a:gd name="adj2" fmla="val 55862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21" name="Nhóm 26">
            <a:extLst>
              <a:ext uri="{FF2B5EF4-FFF2-40B4-BE49-F238E27FC236}">
                <a16:creationId xmlns="" xmlns:a16="http://schemas.microsoft.com/office/drawing/2014/main" id="{DB44E5E3-B8A8-46C0-A8AF-75B56E2EB973}"/>
              </a:ext>
            </a:extLst>
          </p:cNvPr>
          <p:cNvGrpSpPr/>
          <p:nvPr/>
        </p:nvGrpSpPr>
        <p:grpSpPr>
          <a:xfrm>
            <a:off x="6480834" y="5829429"/>
            <a:ext cx="3568542" cy="598504"/>
            <a:chOff x="4434407" y="412993"/>
            <a:chExt cx="2109782" cy="368287"/>
          </a:xfrm>
        </p:grpSpPr>
        <p:sp>
          <p:nvSpPr>
            <p:cNvPr id="222" name="9Slide.vn 81">
              <a:extLst>
                <a:ext uri="{FF2B5EF4-FFF2-40B4-BE49-F238E27FC236}">
                  <a16:creationId xmlns="" xmlns:a16="http://schemas.microsoft.com/office/drawing/2014/main" id="{8513743B-C4E8-442C-87A1-42AD2E048838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Oval 25">
              <a:extLst>
                <a:ext uri="{FF2B5EF4-FFF2-40B4-BE49-F238E27FC236}">
                  <a16:creationId xmlns="" xmlns:a16="http://schemas.microsoft.com/office/drawing/2014/main" id="{BF4FA3D8-5349-4D1A-9526-EB37E73FE4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4" name="圆角矩形 88">
              <a:extLst>
                <a:ext uri="{FF2B5EF4-FFF2-40B4-BE49-F238E27FC236}">
                  <a16:creationId xmlns="" xmlns:a16="http://schemas.microsoft.com/office/drawing/2014/main" id="{95A47D8E-9FFA-4A21-BA18-C942F7478F9E}"/>
                </a:ext>
              </a:extLst>
            </p:cNvPr>
            <p:cNvSpPr/>
            <p:nvPr/>
          </p:nvSpPr>
          <p:spPr>
            <a:xfrm>
              <a:off x="4790353" y="550637"/>
              <a:ext cx="1753836" cy="230643"/>
            </a:xfrm>
            <a:prstGeom prst="roundRect">
              <a:avLst/>
            </a:prstGeom>
            <a:solidFill>
              <a:srgbClr val="CCCCFF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sông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Cửu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Long</a:t>
              </a:r>
            </a:p>
          </p:txBody>
        </p:sp>
        <p:cxnSp>
          <p:nvCxnSpPr>
            <p:cNvPr id="225" name="肘形连接符 205">
              <a:extLst>
                <a:ext uri="{FF2B5EF4-FFF2-40B4-BE49-F238E27FC236}">
                  <a16:creationId xmlns="" xmlns:a16="http://schemas.microsoft.com/office/drawing/2014/main" id="{C0E8688D-6C01-4AD4-93B5-77D445A31460}"/>
                </a:ext>
              </a:extLst>
            </p:cNvPr>
            <p:cNvCxnSpPr>
              <a:cxnSpLocks/>
              <a:stCxn id="223" idx="0"/>
              <a:endCxn id="224" idx="1"/>
            </p:cNvCxnSpPr>
            <p:nvPr/>
          </p:nvCxnSpPr>
          <p:spPr>
            <a:xfrm rot="16200000" flipH="1">
              <a:off x="4608156" y="483762"/>
              <a:ext cx="49393" cy="315002"/>
            </a:xfrm>
            <a:prstGeom prst="bentConnector4">
              <a:avLst>
                <a:gd name="adj1" fmla="val -284796"/>
                <a:gd name="adj2" fmla="val 56499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26" name="Nhóm 31">
            <a:extLst>
              <a:ext uri="{FF2B5EF4-FFF2-40B4-BE49-F238E27FC236}">
                <a16:creationId xmlns="" xmlns:a16="http://schemas.microsoft.com/office/drawing/2014/main" id="{683D90CF-B915-4BEB-BEB8-F608289EB71F}"/>
              </a:ext>
            </a:extLst>
          </p:cNvPr>
          <p:cNvGrpSpPr/>
          <p:nvPr/>
        </p:nvGrpSpPr>
        <p:grpSpPr>
          <a:xfrm flipH="1">
            <a:off x="5653134" y="4132961"/>
            <a:ext cx="1882797" cy="485477"/>
            <a:chOff x="4434407" y="412993"/>
            <a:chExt cx="1252009" cy="368455"/>
          </a:xfrm>
        </p:grpSpPr>
        <p:sp>
          <p:nvSpPr>
            <p:cNvPr id="227" name="9Slide.vn 81">
              <a:extLst>
                <a:ext uri="{FF2B5EF4-FFF2-40B4-BE49-F238E27FC236}">
                  <a16:creationId xmlns="" xmlns:a16="http://schemas.microsoft.com/office/drawing/2014/main" id="{896261D0-5628-498A-8CB5-15D1BCA0EA10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Oval 25">
              <a:extLst>
                <a:ext uri="{FF2B5EF4-FFF2-40B4-BE49-F238E27FC236}">
                  <a16:creationId xmlns="" xmlns:a16="http://schemas.microsoft.com/office/drawing/2014/main" id="{A5FB2970-40AD-4FA7-B798-2CBD7C14257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圆角矩形 88">
              <a:extLst>
                <a:ext uri="{FF2B5EF4-FFF2-40B4-BE49-F238E27FC236}">
                  <a16:creationId xmlns="" xmlns:a16="http://schemas.microsoft.com/office/drawing/2014/main" id="{71C2593C-7632-47E9-A57F-23696EB271F3}"/>
                </a:ext>
              </a:extLst>
            </p:cNvPr>
            <p:cNvSpPr/>
            <p:nvPr/>
          </p:nvSpPr>
          <p:spPr>
            <a:xfrm>
              <a:off x="4824605" y="550805"/>
              <a:ext cx="861811" cy="230643"/>
            </a:xfrm>
            <a:prstGeom prst="roundRect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Tây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Nguyên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0" name="肘形连接符 205">
              <a:extLst>
                <a:ext uri="{FF2B5EF4-FFF2-40B4-BE49-F238E27FC236}">
                  <a16:creationId xmlns="" xmlns:a16="http://schemas.microsoft.com/office/drawing/2014/main" id="{0258E551-1F7D-4CC7-8FAA-67D1A8AF766E}"/>
                </a:ext>
              </a:extLst>
            </p:cNvPr>
            <p:cNvCxnSpPr>
              <a:cxnSpLocks/>
              <a:stCxn id="228" idx="0"/>
              <a:endCxn id="229" idx="1"/>
            </p:cNvCxnSpPr>
            <p:nvPr/>
          </p:nvCxnSpPr>
          <p:spPr>
            <a:xfrm rot="5400000" flipV="1">
              <a:off x="4625198" y="466719"/>
              <a:ext cx="49561" cy="349254"/>
            </a:xfrm>
            <a:prstGeom prst="bentConnector4">
              <a:avLst>
                <a:gd name="adj1" fmla="val 105702"/>
                <a:gd name="adj2" fmla="val 55862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31" name="Nhóm 36">
            <a:extLst>
              <a:ext uri="{FF2B5EF4-FFF2-40B4-BE49-F238E27FC236}">
                <a16:creationId xmlns="" xmlns:a16="http://schemas.microsoft.com/office/drawing/2014/main" id="{14E29A60-0825-448C-AAD1-F47046307FF9}"/>
              </a:ext>
            </a:extLst>
          </p:cNvPr>
          <p:cNvGrpSpPr/>
          <p:nvPr/>
        </p:nvGrpSpPr>
        <p:grpSpPr>
          <a:xfrm flipH="1">
            <a:off x="4800598" y="5024774"/>
            <a:ext cx="2351860" cy="517219"/>
            <a:chOff x="4434407" y="412993"/>
            <a:chExt cx="1763895" cy="387914"/>
          </a:xfrm>
        </p:grpSpPr>
        <p:sp>
          <p:nvSpPr>
            <p:cNvPr id="232" name="9Slide.vn 81">
              <a:extLst>
                <a:ext uri="{FF2B5EF4-FFF2-40B4-BE49-F238E27FC236}">
                  <a16:creationId xmlns="" xmlns:a16="http://schemas.microsoft.com/office/drawing/2014/main" id="{E3089D3F-393A-4E39-B43C-266A6A3DB919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Oval 25">
              <a:extLst>
                <a:ext uri="{FF2B5EF4-FFF2-40B4-BE49-F238E27FC236}">
                  <a16:creationId xmlns="" xmlns:a16="http://schemas.microsoft.com/office/drawing/2014/main" id="{65F5321F-72F6-4B00-9A68-02E7E81584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4" name="圆角矩形 88">
              <a:extLst>
                <a:ext uri="{FF2B5EF4-FFF2-40B4-BE49-F238E27FC236}">
                  <a16:creationId xmlns="" xmlns:a16="http://schemas.microsoft.com/office/drawing/2014/main" id="{C03F8AA0-EE49-4A54-B122-672B834B9D0B}"/>
                </a:ext>
              </a:extLst>
            </p:cNvPr>
            <p:cNvSpPr/>
            <p:nvPr/>
          </p:nvSpPr>
          <p:spPr>
            <a:xfrm>
              <a:off x="4911190" y="562138"/>
              <a:ext cx="1287112" cy="238769"/>
            </a:xfrm>
            <a:prstGeom prst="roundRect">
              <a:avLst/>
            </a:prstGeom>
            <a:solidFill>
              <a:srgbClr val="FF00FF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Đông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Nam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Bộ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5" name="肘形连接符 205">
              <a:extLst>
                <a:ext uri="{FF2B5EF4-FFF2-40B4-BE49-F238E27FC236}">
                  <a16:creationId xmlns="" xmlns:a16="http://schemas.microsoft.com/office/drawing/2014/main" id="{86237676-BC36-4699-990E-2E5EBAC65916}"/>
                </a:ext>
              </a:extLst>
            </p:cNvPr>
            <p:cNvCxnSpPr>
              <a:cxnSpLocks/>
              <a:stCxn id="233" idx="0"/>
              <a:endCxn id="234" idx="1"/>
            </p:cNvCxnSpPr>
            <p:nvPr/>
          </p:nvCxnSpPr>
          <p:spPr>
            <a:xfrm rot="5400000" flipV="1">
              <a:off x="4660792" y="431124"/>
              <a:ext cx="64957" cy="435839"/>
            </a:xfrm>
            <a:prstGeom prst="bentConnector4">
              <a:avLst>
                <a:gd name="adj1" fmla="val -263945"/>
                <a:gd name="adj2" fmla="val 54697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36" name="Nhóm 41">
            <a:extLst>
              <a:ext uri="{FF2B5EF4-FFF2-40B4-BE49-F238E27FC236}">
                <a16:creationId xmlns="" xmlns:a16="http://schemas.microsoft.com/office/drawing/2014/main" id="{5EF1ED37-AAC0-44FC-80F0-22C683AB6BD6}"/>
              </a:ext>
            </a:extLst>
          </p:cNvPr>
          <p:cNvGrpSpPr/>
          <p:nvPr/>
        </p:nvGrpSpPr>
        <p:grpSpPr>
          <a:xfrm>
            <a:off x="6631692" y="347277"/>
            <a:ext cx="4417308" cy="695105"/>
            <a:chOff x="4434407" y="412993"/>
            <a:chExt cx="2581442" cy="389376"/>
          </a:xfrm>
        </p:grpSpPr>
        <p:sp>
          <p:nvSpPr>
            <p:cNvPr id="237" name="9Slide.vn 81">
              <a:extLst>
                <a:ext uri="{FF2B5EF4-FFF2-40B4-BE49-F238E27FC236}">
                  <a16:creationId xmlns="" xmlns:a16="http://schemas.microsoft.com/office/drawing/2014/main" id="{44D85389-E618-41CD-A7B5-499B5E4315B2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Oval 25">
              <a:extLst>
                <a:ext uri="{FF2B5EF4-FFF2-40B4-BE49-F238E27FC236}">
                  <a16:creationId xmlns="" xmlns:a16="http://schemas.microsoft.com/office/drawing/2014/main" id="{3630A938-F1B9-4387-A385-B99A1EF1E8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9" name="圆角矩形 88">
              <a:extLst>
                <a:ext uri="{FF2B5EF4-FFF2-40B4-BE49-F238E27FC236}">
                  <a16:creationId xmlns="" xmlns:a16="http://schemas.microsoft.com/office/drawing/2014/main" id="{0227B24B-8DA4-40DD-9231-6F0AE38C867E}"/>
                </a:ext>
              </a:extLst>
            </p:cNvPr>
            <p:cNvSpPr/>
            <p:nvPr/>
          </p:nvSpPr>
          <p:spPr>
            <a:xfrm>
              <a:off x="5124532" y="593285"/>
              <a:ext cx="1891317" cy="209084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Trung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du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miền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núi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Bắc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Bộ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0" name="肘形连接符 205">
              <a:extLst>
                <a:ext uri="{FF2B5EF4-FFF2-40B4-BE49-F238E27FC236}">
                  <a16:creationId xmlns="" xmlns:a16="http://schemas.microsoft.com/office/drawing/2014/main" id="{314466CD-9196-40E0-A4D8-0DA53660DABA}"/>
                </a:ext>
              </a:extLst>
            </p:cNvPr>
            <p:cNvCxnSpPr>
              <a:cxnSpLocks/>
              <a:stCxn id="238" idx="6"/>
            </p:cNvCxnSpPr>
            <p:nvPr/>
          </p:nvCxnSpPr>
          <p:spPr>
            <a:xfrm>
              <a:off x="4516295" y="657510"/>
              <a:ext cx="608237" cy="129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41" name="Nhóm 47">
            <a:extLst>
              <a:ext uri="{FF2B5EF4-FFF2-40B4-BE49-F238E27FC236}">
                <a16:creationId xmlns="" xmlns:a16="http://schemas.microsoft.com/office/drawing/2014/main" id="{ACB40B6A-2351-4D16-B957-FEADAE65C9C0}"/>
              </a:ext>
            </a:extLst>
          </p:cNvPr>
          <p:cNvGrpSpPr/>
          <p:nvPr/>
        </p:nvGrpSpPr>
        <p:grpSpPr>
          <a:xfrm>
            <a:off x="5078895" y="219729"/>
            <a:ext cx="3026903" cy="6434706"/>
            <a:chOff x="3406576" y="137596"/>
            <a:chExt cx="2270177" cy="4826030"/>
          </a:xfrm>
        </p:grpSpPr>
        <p:sp>
          <p:nvSpPr>
            <p:cNvPr id="242" name="Hình tự do: Hình 48">
              <a:extLst>
                <a:ext uri="{FF2B5EF4-FFF2-40B4-BE49-F238E27FC236}">
                  <a16:creationId xmlns="" xmlns:a16="http://schemas.microsoft.com/office/drawing/2014/main" id="{144E1435-7F6B-4044-BBF5-0E21E78BEF7C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936230" y="1055179"/>
              <a:ext cx="1296104" cy="1537487"/>
            </a:xfrm>
            <a:custGeom>
              <a:avLst/>
              <a:gdLst>
                <a:gd name="connsiteX0" fmla="*/ 1232570 w 1296104"/>
                <a:gd name="connsiteY0" fmla="*/ 1421053 h 1537487"/>
                <a:gd name="connsiteX1" fmla="*/ 1252720 w 1296104"/>
                <a:gd name="connsiteY1" fmla="*/ 1433000 h 1537487"/>
                <a:gd name="connsiteX2" fmla="*/ 1238981 w 1296104"/>
                <a:gd name="connsiteY2" fmla="*/ 1435757 h 1537487"/>
                <a:gd name="connsiteX3" fmla="*/ 1226158 w 1296104"/>
                <a:gd name="connsiteY3" fmla="*/ 1430243 h 1537487"/>
                <a:gd name="connsiteX4" fmla="*/ 1232570 w 1296104"/>
                <a:gd name="connsiteY4" fmla="*/ 1421053 h 1537487"/>
                <a:gd name="connsiteX5" fmla="*/ 1224047 w 1296104"/>
                <a:gd name="connsiteY5" fmla="*/ 1397711 h 1537487"/>
                <a:gd name="connsiteX6" fmla="*/ 1234799 w 1296104"/>
                <a:gd name="connsiteY6" fmla="*/ 1407269 h 1537487"/>
                <a:gd name="connsiteX7" fmla="*/ 1224047 w 1296104"/>
                <a:gd name="connsiteY7" fmla="*/ 1397711 h 1537487"/>
                <a:gd name="connsiteX8" fmla="*/ 1105775 w 1296104"/>
                <a:gd name="connsiteY8" fmla="*/ 1311695 h 1537487"/>
                <a:gd name="connsiteX9" fmla="*/ 1107418 w 1296104"/>
                <a:gd name="connsiteY9" fmla="*/ 1311695 h 1537487"/>
                <a:gd name="connsiteX10" fmla="*/ 1118917 w 1296104"/>
                <a:gd name="connsiteY10" fmla="*/ 1318521 h 1537487"/>
                <a:gd name="connsiteX11" fmla="*/ 1118095 w 1296104"/>
                <a:gd name="connsiteY11" fmla="*/ 1321081 h 1537487"/>
                <a:gd name="connsiteX12" fmla="*/ 1105775 w 1296104"/>
                <a:gd name="connsiteY12" fmla="*/ 1315108 h 1537487"/>
                <a:gd name="connsiteX13" fmla="*/ 1105775 w 1296104"/>
                <a:gd name="connsiteY13" fmla="*/ 1311695 h 1537487"/>
                <a:gd name="connsiteX14" fmla="*/ 318271 w 1296104"/>
                <a:gd name="connsiteY14" fmla="*/ 797 h 1537487"/>
                <a:gd name="connsiteX15" fmla="*/ 340394 w 1296104"/>
                <a:gd name="connsiteY15" fmla="*/ 20277 h 1537487"/>
                <a:gd name="connsiteX16" fmla="*/ 369597 w 1296104"/>
                <a:gd name="connsiteY16" fmla="*/ 30017 h 1537487"/>
                <a:gd name="connsiteX17" fmla="*/ 397030 w 1296104"/>
                <a:gd name="connsiteY17" fmla="*/ 36215 h 1537487"/>
                <a:gd name="connsiteX18" fmla="*/ 409419 w 1296104"/>
                <a:gd name="connsiteY18" fmla="*/ 50383 h 1537487"/>
                <a:gd name="connsiteX19" fmla="*/ 428003 w 1296104"/>
                <a:gd name="connsiteY19" fmla="*/ 63665 h 1537487"/>
                <a:gd name="connsiteX20" fmla="*/ 473134 w 1296104"/>
                <a:gd name="connsiteY20" fmla="*/ 92885 h 1537487"/>
                <a:gd name="connsiteX21" fmla="*/ 513841 w 1296104"/>
                <a:gd name="connsiteY21" fmla="*/ 96427 h 1537487"/>
                <a:gd name="connsiteX22" fmla="*/ 517381 w 1296104"/>
                <a:gd name="connsiteY22" fmla="*/ 99968 h 1537487"/>
                <a:gd name="connsiteX23" fmla="*/ 574017 w 1296104"/>
                <a:gd name="connsiteY23" fmla="*/ 149554 h 1537487"/>
                <a:gd name="connsiteX24" fmla="*/ 576672 w 1296104"/>
                <a:gd name="connsiteY24" fmla="*/ 150439 h 1537487"/>
                <a:gd name="connsiteX25" fmla="*/ 625343 w 1296104"/>
                <a:gd name="connsiteY25" fmla="*/ 176118 h 1537487"/>
                <a:gd name="connsiteX26" fmla="*/ 627113 w 1296104"/>
                <a:gd name="connsiteY26" fmla="*/ 177889 h 1537487"/>
                <a:gd name="connsiteX27" fmla="*/ 658086 w 1296104"/>
                <a:gd name="connsiteY27" fmla="*/ 199140 h 1537487"/>
                <a:gd name="connsiteX28" fmla="*/ 682864 w 1296104"/>
                <a:gd name="connsiteY28" fmla="*/ 199140 h 1537487"/>
                <a:gd name="connsiteX29" fmla="*/ 649237 w 1296104"/>
                <a:gd name="connsiteY29" fmla="*/ 239871 h 1537487"/>
                <a:gd name="connsiteX30" fmla="*/ 637732 w 1296104"/>
                <a:gd name="connsiteY30" fmla="*/ 262893 h 1537487"/>
                <a:gd name="connsiteX31" fmla="*/ 623574 w 1296104"/>
                <a:gd name="connsiteY31" fmla="*/ 312478 h 1537487"/>
                <a:gd name="connsiteX32" fmla="*/ 606760 w 1296104"/>
                <a:gd name="connsiteY32" fmla="*/ 334615 h 1537487"/>
                <a:gd name="connsiteX33" fmla="*/ 595256 w 1296104"/>
                <a:gd name="connsiteY33" fmla="*/ 397482 h 1537487"/>
                <a:gd name="connsiteX34" fmla="*/ 592601 w 1296104"/>
                <a:gd name="connsiteY34" fmla="*/ 408108 h 1537487"/>
                <a:gd name="connsiteX35" fmla="*/ 587619 w 1296104"/>
                <a:gd name="connsiteY35" fmla="*/ 421935 h 1537487"/>
                <a:gd name="connsiteX36" fmla="*/ 589322 w 1296104"/>
                <a:gd name="connsiteY36" fmla="*/ 422976 h 1537487"/>
                <a:gd name="connsiteX37" fmla="*/ 593412 w 1296104"/>
                <a:gd name="connsiteY37" fmla="*/ 430425 h 1537487"/>
                <a:gd name="connsiteX38" fmla="*/ 592766 w 1296104"/>
                <a:gd name="connsiteY38" fmla="*/ 432180 h 1537487"/>
                <a:gd name="connsiteX39" fmla="*/ 598795 w 1296104"/>
                <a:gd name="connsiteY39" fmla="*/ 439984 h 1537487"/>
                <a:gd name="connsiteX40" fmla="*/ 596141 w 1296104"/>
                <a:gd name="connsiteY40" fmla="*/ 446182 h 1537487"/>
                <a:gd name="connsiteX41" fmla="*/ 588241 w 1296104"/>
                <a:gd name="connsiteY41" fmla="*/ 443959 h 1537487"/>
                <a:gd name="connsiteX42" fmla="*/ 584291 w 1296104"/>
                <a:gd name="connsiteY42" fmla="*/ 447517 h 1537487"/>
                <a:gd name="connsiteX43" fmla="*/ 588852 w 1296104"/>
                <a:gd name="connsiteY43" fmla="*/ 448763 h 1537487"/>
                <a:gd name="connsiteX44" fmla="*/ 595385 w 1296104"/>
                <a:gd name="connsiteY44" fmla="*/ 454421 h 1537487"/>
                <a:gd name="connsiteX45" fmla="*/ 586526 w 1296104"/>
                <a:gd name="connsiteY45" fmla="*/ 467736 h 1537487"/>
                <a:gd name="connsiteX46" fmla="*/ 581211 w 1296104"/>
                <a:gd name="connsiteY46" fmla="*/ 472175 h 1537487"/>
                <a:gd name="connsiteX47" fmla="*/ 573238 w 1296104"/>
                <a:gd name="connsiteY47" fmla="*/ 513007 h 1537487"/>
                <a:gd name="connsiteX48" fmla="*/ 565265 w 1296104"/>
                <a:gd name="connsiteY48" fmla="*/ 520996 h 1537487"/>
                <a:gd name="connsiteX49" fmla="*/ 541345 w 1296104"/>
                <a:gd name="connsiteY49" fmla="*/ 552951 h 1537487"/>
                <a:gd name="connsiteX50" fmla="*/ 561721 w 1296104"/>
                <a:gd name="connsiteY50" fmla="*/ 598222 h 1537487"/>
                <a:gd name="connsiteX51" fmla="*/ 582983 w 1296104"/>
                <a:gd name="connsiteY51" fmla="*/ 652369 h 1537487"/>
                <a:gd name="connsiteX52" fmla="*/ 581256 w 1296104"/>
                <a:gd name="connsiteY52" fmla="*/ 657279 h 1537487"/>
                <a:gd name="connsiteX53" fmla="*/ 582305 w 1296104"/>
                <a:gd name="connsiteY53" fmla="*/ 655768 h 1537487"/>
                <a:gd name="connsiteX54" fmla="*/ 589394 w 1296104"/>
                <a:gd name="connsiteY54" fmla="*/ 648657 h 1537487"/>
                <a:gd name="connsiteX55" fmla="*/ 596483 w 1296104"/>
                <a:gd name="connsiteY55" fmla="*/ 657546 h 1537487"/>
                <a:gd name="connsiteX56" fmla="*/ 631042 w 1296104"/>
                <a:gd name="connsiteY56" fmla="*/ 730433 h 1537487"/>
                <a:gd name="connsiteX57" fmla="*/ 650536 w 1296104"/>
                <a:gd name="connsiteY57" fmla="*/ 756210 h 1537487"/>
                <a:gd name="connsiteX58" fmla="*/ 662942 w 1296104"/>
                <a:gd name="connsiteY58" fmla="*/ 769542 h 1537487"/>
                <a:gd name="connsiteX59" fmla="*/ 669310 w 1296104"/>
                <a:gd name="connsiteY59" fmla="*/ 775930 h 1537487"/>
                <a:gd name="connsiteX60" fmla="*/ 671948 w 1296104"/>
                <a:gd name="connsiteY60" fmla="*/ 776990 h 1537487"/>
                <a:gd name="connsiteX61" fmla="*/ 675399 w 1296104"/>
                <a:gd name="connsiteY61" fmla="*/ 781324 h 1537487"/>
                <a:gd name="connsiteX62" fmla="*/ 698830 w 1296104"/>
                <a:gd name="connsiteY62" fmla="*/ 795653 h 1537487"/>
                <a:gd name="connsiteX63" fmla="*/ 726743 w 1296104"/>
                <a:gd name="connsiteY63" fmla="*/ 805097 h 1537487"/>
                <a:gd name="connsiteX64" fmla="*/ 759530 w 1296104"/>
                <a:gd name="connsiteY64" fmla="*/ 835318 h 1537487"/>
                <a:gd name="connsiteX65" fmla="*/ 771049 w 1296104"/>
                <a:gd name="connsiteY65" fmla="*/ 845096 h 1537487"/>
                <a:gd name="connsiteX66" fmla="*/ 804722 w 1296104"/>
                <a:gd name="connsiteY66" fmla="*/ 879762 h 1537487"/>
                <a:gd name="connsiteX67" fmla="*/ 799529 w 1296104"/>
                <a:gd name="connsiteY67" fmla="*/ 888336 h 1537487"/>
                <a:gd name="connsiteX68" fmla="*/ 805813 w 1296104"/>
                <a:gd name="connsiteY68" fmla="*/ 890968 h 1537487"/>
                <a:gd name="connsiteX69" fmla="*/ 815389 w 1296104"/>
                <a:gd name="connsiteY69" fmla="*/ 901887 h 1537487"/>
                <a:gd name="connsiteX70" fmla="*/ 814505 w 1296104"/>
                <a:gd name="connsiteY70" fmla="*/ 904545 h 1537487"/>
                <a:gd name="connsiteX71" fmla="*/ 801239 w 1296104"/>
                <a:gd name="connsiteY71" fmla="*/ 950603 h 1537487"/>
                <a:gd name="connsiteX72" fmla="*/ 833962 w 1296104"/>
                <a:gd name="connsiteY72" fmla="*/ 1012606 h 1537487"/>
                <a:gd name="connsiteX73" fmla="*/ 851649 w 1296104"/>
                <a:gd name="connsiteY73" fmla="*/ 1048921 h 1537487"/>
                <a:gd name="connsiteX74" fmla="*/ 867568 w 1296104"/>
                <a:gd name="connsiteY74" fmla="*/ 1067522 h 1537487"/>
                <a:gd name="connsiteX75" fmla="*/ 874644 w 1296104"/>
                <a:gd name="connsiteY75" fmla="*/ 1074608 h 1537487"/>
                <a:gd name="connsiteX76" fmla="*/ 892331 w 1296104"/>
                <a:gd name="connsiteY76" fmla="*/ 1092323 h 1537487"/>
                <a:gd name="connsiteX77" fmla="*/ 938320 w 1296104"/>
                <a:gd name="connsiteY77" fmla="*/ 1131296 h 1537487"/>
                <a:gd name="connsiteX78" fmla="*/ 939204 w 1296104"/>
                <a:gd name="connsiteY78" fmla="*/ 1132181 h 1537487"/>
                <a:gd name="connsiteX79" fmla="*/ 955607 w 1296104"/>
                <a:gd name="connsiteY79" fmla="*/ 1146879 h 1537487"/>
                <a:gd name="connsiteX80" fmla="*/ 959055 w 1296104"/>
                <a:gd name="connsiteY80" fmla="*/ 1153218 h 1537487"/>
                <a:gd name="connsiteX81" fmla="*/ 968009 w 1296104"/>
                <a:gd name="connsiteY81" fmla="*/ 1159548 h 1537487"/>
                <a:gd name="connsiteX82" fmla="*/ 968138 w 1296104"/>
                <a:gd name="connsiteY82" fmla="*/ 1159890 h 1537487"/>
                <a:gd name="connsiteX83" fmla="*/ 968706 w 1296104"/>
                <a:gd name="connsiteY83" fmla="*/ 1159663 h 1537487"/>
                <a:gd name="connsiteX84" fmla="*/ 995312 w 1296104"/>
                <a:gd name="connsiteY84" fmla="*/ 1176471 h 1537487"/>
                <a:gd name="connsiteX85" fmla="*/ 1006842 w 1296104"/>
                <a:gd name="connsiteY85" fmla="*/ 1200357 h 1537487"/>
                <a:gd name="connsiteX86" fmla="*/ 1027240 w 1296104"/>
                <a:gd name="connsiteY86" fmla="*/ 1233974 h 1537487"/>
                <a:gd name="connsiteX87" fmla="*/ 1030788 w 1296104"/>
                <a:gd name="connsiteY87" fmla="*/ 1237512 h 1537487"/>
                <a:gd name="connsiteX88" fmla="*/ 1052073 w 1296104"/>
                <a:gd name="connsiteY88" fmla="*/ 1259629 h 1537487"/>
                <a:gd name="connsiteX89" fmla="*/ 1052877 w 1296104"/>
                <a:gd name="connsiteY89" fmla="*/ 1261519 h 1537487"/>
                <a:gd name="connsiteX90" fmla="*/ 1059183 w 1296104"/>
                <a:gd name="connsiteY90" fmla="*/ 1261519 h 1537487"/>
                <a:gd name="connsiteX91" fmla="*/ 1059631 w 1296104"/>
                <a:gd name="connsiteY91" fmla="*/ 1267321 h 1537487"/>
                <a:gd name="connsiteX92" fmla="*/ 1061389 w 1296104"/>
                <a:gd name="connsiteY92" fmla="*/ 1270192 h 1537487"/>
                <a:gd name="connsiteX93" fmla="*/ 1063602 w 1296104"/>
                <a:gd name="connsiteY93" fmla="*/ 1271129 h 1537487"/>
                <a:gd name="connsiteX94" fmla="*/ 1080453 w 1296104"/>
                <a:gd name="connsiteY94" fmla="*/ 1287053 h 1537487"/>
                <a:gd name="connsiteX95" fmla="*/ 1084887 w 1296104"/>
                <a:gd name="connsiteY95" fmla="*/ 1295126 h 1537487"/>
                <a:gd name="connsiteX96" fmla="*/ 1083616 w 1296104"/>
                <a:gd name="connsiteY96" fmla="*/ 1298258 h 1537487"/>
                <a:gd name="connsiteX97" fmla="*/ 1088314 w 1296104"/>
                <a:gd name="connsiteY97" fmla="*/ 1301086 h 1537487"/>
                <a:gd name="connsiteX98" fmla="*/ 1088623 w 1296104"/>
                <a:gd name="connsiteY98" fmla="*/ 1301643 h 1537487"/>
                <a:gd name="connsiteX99" fmla="*/ 1090323 w 1296104"/>
                <a:gd name="connsiteY99" fmla="*/ 1299439 h 1537487"/>
                <a:gd name="connsiteX100" fmla="*/ 1094757 w 1296104"/>
                <a:gd name="connsiteY100" fmla="*/ 1301209 h 1537487"/>
                <a:gd name="connsiteX101" fmla="*/ 1105397 w 1296104"/>
                <a:gd name="connsiteY101" fmla="*/ 1311828 h 1537487"/>
                <a:gd name="connsiteX102" fmla="*/ 1105397 w 1296104"/>
                <a:gd name="connsiteY102" fmla="*/ 1315368 h 1537487"/>
                <a:gd name="connsiteX103" fmla="*/ 1114264 w 1296104"/>
                <a:gd name="connsiteY103" fmla="*/ 1336606 h 1537487"/>
                <a:gd name="connsiteX104" fmla="*/ 1160372 w 1296104"/>
                <a:gd name="connsiteY104" fmla="*/ 1357845 h 1537487"/>
                <a:gd name="connsiteX105" fmla="*/ 1218893 w 1296104"/>
                <a:gd name="connsiteY105" fmla="*/ 1408286 h 1537487"/>
                <a:gd name="connsiteX106" fmla="*/ 1221553 w 1296104"/>
                <a:gd name="connsiteY106" fmla="*/ 1426870 h 1537487"/>
                <a:gd name="connsiteX107" fmla="*/ 1236627 w 1296104"/>
                <a:gd name="connsiteY107" fmla="*/ 1441029 h 1537487"/>
                <a:gd name="connsiteX108" fmla="*/ 1242834 w 1296104"/>
                <a:gd name="connsiteY108" fmla="*/ 1440144 h 1537487"/>
                <a:gd name="connsiteX109" fmla="*/ 1257908 w 1296104"/>
                <a:gd name="connsiteY109" fmla="*/ 1425985 h 1537487"/>
                <a:gd name="connsiteX110" fmla="*/ 1287169 w 1296104"/>
                <a:gd name="connsiteY110" fmla="*/ 1431295 h 1537487"/>
                <a:gd name="connsiteX111" fmla="*/ 1296036 w 1296104"/>
                <a:gd name="connsiteY111" fmla="*/ 1448108 h 1537487"/>
                <a:gd name="connsiteX112" fmla="*/ 1272982 w 1296104"/>
                <a:gd name="connsiteY112" fmla="*/ 1459613 h 1537487"/>
                <a:gd name="connsiteX113" fmla="*/ 1265888 w 1296104"/>
                <a:gd name="connsiteY113" fmla="*/ 1462267 h 1537487"/>
                <a:gd name="connsiteX114" fmla="*/ 1254361 w 1296104"/>
                <a:gd name="connsiteY114" fmla="*/ 1464037 h 1537487"/>
                <a:gd name="connsiteX115" fmla="*/ 1241061 w 1296104"/>
                <a:gd name="connsiteY115" fmla="*/ 1464037 h 1537487"/>
                <a:gd name="connsiteX116" fmla="*/ 1232194 w 1296104"/>
                <a:gd name="connsiteY116" fmla="*/ 1482621 h 1537487"/>
                <a:gd name="connsiteX117" fmla="*/ 1229534 w 1296104"/>
                <a:gd name="connsiteY117" fmla="*/ 1499435 h 1537487"/>
                <a:gd name="connsiteX118" fmla="*/ 1187859 w 1296104"/>
                <a:gd name="connsiteY118" fmla="*/ 1537487 h 1537487"/>
                <a:gd name="connsiteX119" fmla="*/ 1161258 w 1296104"/>
                <a:gd name="connsiteY119" fmla="*/ 1512709 h 1537487"/>
                <a:gd name="connsiteX120" fmla="*/ 1143525 w 1296104"/>
                <a:gd name="connsiteY120" fmla="*/ 1516249 h 1537487"/>
                <a:gd name="connsiteX121" fmla="*/ 1116037 w 1296104"/>
                <a:gd name="connsiteY121" fmla="*/ 1507399 h 1537487"/>
                <a:gd name="connsiteX122" fmla="*/ 1101850 w 1296104"/>
                <a:gd name="connsiteY122" fmla="*/ 1510054 h 1537487"/>
                <a:gd name="connsiteX123" fmla="*/ 1094757 w 1296104"/>
                <a:gd name="connsiteY123" fmla="*/ 1508284 h 1537487"/>
                <a:gd name="connsiteX124" fmla="*/ 1059289 w 1296104"/>
                <a:gd name="connsiteY124" fmla="*/ 1490585 h 1537487"/>
                <a:gd name="connsiteX125" fmla="*/ 1037122 w 1296104"/>
                <a:gd name="connsiteY125" fmla="*/ 1481736 h 1537487"/>
                <a:gd name="connsiteX126" fmla="*/ 1020275 w 1296104"/>
                <a:gd name="connsiteY126" fmla="*/ 1469347 h 1537487"/>
                <a:gd name="connsiteX127" fmla="*/ 993674 w 1296104"/>
                <a:gd name="connsiteY127" fmla="*/ 1434834 h 1537487"/>
                <a:gd name="connsiteX128" fmla="*/ 984807 w 1296104"/>
                <a:gd name="connsiteY128" fmla="*/ 1425985 h 1537487"/>
                <a:gd name="connsiteX129" fmla="*/ 985986 w 1296104"/>
                <a:gd name="connsiteY129" fmla="*/ 1423502 h 1537487"/>
                <a:gd name="connsiteX130" fmla="*/ 985626 w 1296104"/>
                <a:gd name="connsiteY130" fmla="*/ 1423772 h 1537487"/>
                <a:gd name="connsiteX131" fmla="*/ 983187 w 1296104"/>
                <a:gd name="connsiteY131" fmla="*/ 1422555 h 1537487"/>
                <a:gd name="connsiteX132" fmla="*/ 981011 w 1296104"/>
                <a:gd name="connsiteY132" fmla="*/ 1428377 h 1537487"/>
                <a:gd name="connsiteX133" fmla="*/ 970479 w 1296104"/>
                <a:gd name="connsiteY133" fmla="*/ 1436560 h 1537487"/>
                <a:gd name="connsiteX134" fmla="*/ 956289 w 1296104"/>
                <a:gd name="connsiteY134" fmla="*/ 1421521 h 1537487"/>
                <a:gd name="connsiteX135" fmla="*/ 933230 w 1296104"/>
                <a:gd name="connsiteY135" fmla="*/ 1374634 h 1537487"/>
                <a:gd name="connsiteX136" fmla="*/ 923474 w 1296104"/>
                <a:gd name="connsiteY136" fmla="*/ 1359595 h 1537487"/>
                <a:gd name="connsiteX137" fmla="*/ 911945 w 1296104"/>
                <a:gd name="connsiteY137" fmla="*/ 1371095 h 1537487"/>
                <a:gd name="connsiteX138" fmla="*/ 902189 w 1296104"/>
                <a:gd name="connsiteY138" fmla="*/ 1388788 h 1537487"/>
                <a:gd name="connsiteX139" fmla="*/ 874696 w 1296104"/>
                <a:gd name="connsiteY139" fmla="*/ 1389673 h 1537487"/>
                <a:gd name="connsiteX140" fmla="*/ 864053 w 1296104"/>
                <a:gd name="connsiteY140" fmla="*/ 1350748 h 1537487"/>
                <a:gd name="connsiteX141" fmla="*/ 846315 w 1296104"/>
                <a:gd name="connsiteY141" fmla="*/ 1333055 h 1537487"/>
                <a:gd name="connsiteX142" fmla="*/ 828578 w 1296104"/>
                <a:gd name="connsiteY142" fmla="*/ 1264937 h 1537487"/>
                <a:gd name="connsiteX143" fmla="*/ 830352 w 1296104"/>
                <a:gd name="connsiteY143" fmla="*/ 1226012 h 1537487"/>
                <a:gd name="connsiteX144" fmla="*/ 833899 w 1296104"/>
                <a:gd name="connsiteY144" fmla="*/ 1215396 h 1537487"/>
                <a:gd name="connsiteX145" fmla="*/ 845190 w 1296104"/>
                <a:gd name="connsiteY145" fmla="*/ 1219418 h 1537487"/>
                <a:gd name="connsiteX146" fmla="*/ 843356 w 1296104"/>
                <a:gd name="connsiteY146" fmla="*/ 1217278 h 1537487"/>
                <a:gd name="connsiteX147" fmla="*/ 843445 w 1296104"/>
                <a:gd name="connsiteY147" fmla="*/ 1215547 h 1537487"/>
                <a:gd name="connsiteX148" fmla="*/ 834404 w 1296104"/>
                <a:gd name="connsiteY148" fmla="*/ 1210349 h 1537487"/>
                <a:gd name="connsiteX149" fmla="*/ 819811 w 1296104"/>
                <a:gd name="connsiteY149" fmla="*/ 1212784 h 1537487"/>
                <a:gd name="connsiteX150" fmla="*/ 790626 w 1296104"/>
                <a:gd name="connsiteY150" fmla="*/ 1196841 h 1537487"/>
                <a:gd name="connsiteX151" fmla="*/ 772938 w 1296104"/>
                <a:gd name="connsiteY151" fmla="*/ 1154325 h 1537487"/>
                <a:gd name="connsiteX152" fmla="*/ 770285 w 1296104"/>
                <a:gd name="connsiteY152" fmla="*/ 1156096 h 1537487"/>
                <a:gd name="connsiteX153" fmla="*/ 764979 w 1296104"/>
                <a:gd name="connsiteY153" fmla="*/ 1152554 h 1537487"/>
                <a:gd name="connsiteX154" fmla="*/ 761441 w 1296104"/>
                <a:gd name="connsiteY154" fmla="*/ 1149011 h 1537487"/>
                <a:gd name="connsiteX155" fmla="*/ 757904 w 1296104"/>
                <a:gd name="connsiteY155" fmla="*/ 1138382 h 1537487"/>
                <a:gd name="connsiteX156" fmla="*/ 761441 w 1296104"/>
                <a:gd name="connsiteY156" fmla="*/ 1131296 h 1537487"/>
                <a:gd name="connsiteX157" fmla="*/ 738447 w 1296104"/>
                <a:gd name="connsiteY157" fmla="*/ 1125095 h 1537487"/>
                <a:gd name="connsiteX158" fmla="*/ 728719 w 1296104"/>
                <a:gd name="connsiteY158" fmla="*/ 1123324 h 1537487"/>
                <a:gd name="connsiteX159" fmla="*/ 662389 w 1296104"/>
                <a:gd name="connsiteY159" fmla="*/ 1067522 h 1537487"/>
                <a:gd name="connsiteX160" fmla="*/ 637626 w 1296104"/>
                <a:gd name="connsiteY160" fmla="*/ 1035635 h 1537487"/>
                <a:gd name="connsiteX161" fmla="*/ 634089 w 1296104"/>
                <a:gd name="connsiteY161" fmla="*/ 1032092 h 1537487"/>
                <a:gd name="connsiteX162" fmla="*/ 623476 w 1296104"/>
                <a:gd name="connsiteY162" fmla="*/ 1021463 h 1537487"/>
                <a:gd name="connsiteX163" fmla="*/ 589869 w 1296104"/>
                <a:gd name="connsiteY163" fmla="*/ 990462 h 1537487"/>
                <a:gd name="connsiteX164" fmla="*/ 582794 w 1296104"/>
                <a:gd name="connsiteY164" fmla="*/ 983376 h 1537487"/>
                <a:gd name="connsiteX165" fmla="*/ 543881 w 1296104"/>
                <a:gd name="connsiteY165" fmla="*/ 921374 h 1537487"/>
                <a:gd name="connsiteX166" fmla="*/ 558915 w 1296104"/>
                <a:gd name="connsiteY166" fmla="*/ 883287 h 1537487"/>
                <a:gd name="connsiteX167" fmla="*/ 559800 w 1296104"/>
                <a:gd name="connsiteY167" fmla="*/ 882401 h 1537487"/>
                <a:gd name="connsiteX168" fmla="*/ 562440 w 1296104"/>
                <a:gd name="connsiteY168" fmla="*/ 881093 h 1537487"/>
                <a:gd name="connsiteX169" fmla="*/ 562829 w 1296104"/>
                <a:gd name="connsiteY169" fmla="*/ 880345 h 1537487"/>
                <a:gd name="connsiteX170" fmla="*/ 559265 w 1296104"/>
                <a:gd name="connsiteY170" fmla="*/ 882428 h 1537487"/>
                <a:gd name="connsiteX171" fmla="*/ 530909 w 1296104"/>
                <a:gd name="connsiteY171" fmla="*/ 869984 h 1537487"/>
                <a:gd name="connsiteX172" fmla="*/ 514959 w 1296104"/>
                <a:gd name="connsiteY172" fmla="*/ 847762 h 1537487"/>
                <a:gd name="connsiteX173" fmla="*/ 503439 w 1296104"/>
                <a:gd name="connsiteY173" fmla="*/ 826430 h 1537487"/>
                <a:gd name="connsiteX174" fmla="*/ 490148 w 1296104"/>
                <a:gd name="connsiteY174" fmla="*/ 813986 h 1537487"/>
                <a:gd name="connsiteX175" fmla="*/ 476856 w 1296104"/>
                <a:gd name="connsiteY175" fmla="*/ 820208 h 1537487"/>
                <a:gd name="connsiteX176" fmla="*/ 451158 w 1296104"/>
                <a:gd name="connsiteY176" fmla="*/ 816652 h 1537487"/>
                <a:gd name="connsiteX177" fmla="*/ 429005 w 1296104"/>
                <a:gd name="connsiteY177" fmla="*/ 795320 h 1537487"/>
                <a:gd name="connsiteX178" fmla="*/ 421916 w 1296104"/>
                <a:gd name="connsiteY178" fmla="*/ 790875 h 1537487"/>
                <a:gd name="connsiteX179" fmla="*/ 414827 w 1296104"/>
                <a:gd name="connsiteY179" fmla="*/ 783764 h 1537487"/>
                <a:gd name="connsiteX180" fmla="*/ 400649 w 1296104"/>
                <a:gd name="connsiteY180" fmla="*/ 751765 h 1537487"/>
                <a:gd name="connsiteX181" fmla="*/ 390015 w 1296104"/>
                <a:gd name="connsiteY181" fmla="*/ 744654 h 1537487"/>
                <a:gd name="connsiteX182" fmla="*/ 390015 w 1296104"/>
                <a:gd name="connsiteY182" fmla="*/ 684212 h 1537487"/>
                <a:gd name="connsiteX183" fmla="*/ 416242 w 1296104"/>
                <a:gd name="connsiteY183" fmla="*/ 680249 h 1537487"/>
                <a:gd name="connsiteX184" fmla="*/ 412667 w 1296104"/>
                <a:gd name="connsiteY184" fmla="*/ 679331 h 1537487"/>
                <a:gd name="connsiteX185" fmla="*/ 404915 w 1296104"/>
                <a:gd name="connsiteY185" fmla="*/ 671009 h 1537487"/>
                <a:gd name="connsiteX186" fmla="*/ 368592 w 1296104"/>
                <a:gd name="connsiteY186" fmla="*/ 647043 h 1537487"/>
                <a:gd name="connsiteX187" fmla="*/ 321639 w 1296104"/>
                <a:gd name="connsiteY187" fmla="*/ 627514 h 1537487"/>
                <a:gd name="connsiteX188" fmla="*/ 280001 w 1296104"/>
                <a:gd name="connsiteY188" fmla="*/ 618638 h 1537487"/>
                <a:gd name="connsiteX189" fmla="*/ 255196 w 1296104"/>
                <a:gd name="connsiteY189" fmla="*/ 607098 h 1537487"/>
                <a:gd name="connsiteX190" fmla="*/ 209128 w 1296104"/>
                <a:gd name="connsiteY190" fmla="*/ 578693 h 1537487"/>
                <a:gd name="connsiteX191" fmla="*/ 194954 w 1296104"/>
                <a:gd name="connsiteY191" fmla="*/ 557390 h 1537487"/>
                <a:gd name="connsiteX192" fmla="*/ 186095 w 1296104"/>
                <a:gd name="connsiteY192" fmla="*/ 552064 h 1537487"/>
                <a:gd name="connsiteX193" fmla="*/ 155974 w 1296104"/>
                <a:gd name="connsiteY193" fmla="*/ 536973 h 1537487"/>
                <a:gd name="connsiteX194" fmla="*/ 112564 w 1296104"/>
                <a:gd name="connsiteY194" fmla="*/ 513894 h 1537487"/>
                <a:gd name="connsiteX195" fmla="*/ 92188 w 1296104"/>
                <a:gd name="connsiteY195" fmla="*/ 489928 h 1537487"/>
                <a:gd name="connsiteX196" fmla="*/ 85101 w 1296104"/>
                <a:gd name="connsiteY196" fmla="*/ 484602 h 1537487"/>
                <a:gd name="connsiteX197" fmla="*/ 23973 w 1296104"/>
                <a:gd name="connsiteY197" fmla="*/ 466849 h 1537487"/>
                <a:gd name="connsiteX198" fmla="*/ 21315 w 1296104"/>
                <a:gd name="connsiteY198" fmla="*/ 465073 h 1537487"/>
                <a:gd name="connsiteX199" fmla="*/ 8913 w 1296104"/>
                <a:gd name="connsiteY199" fmla="*/ 454421 h 1537487"/>
                <a:gd name="connsiteX200" fmla="*/ 7141 w 1296104"/>
                <a:gd name="connsiteY200" fmla="*/ 440219 h 1537487"/>
                <a:gd name="connsiteX201" fmla="*/ 13342 w 1296104"/>
                <a:gd name="connsiteY201" fmla="*/ 439331 h 1537487"/>
                <a:gd name="connsiteX202" fmla="*/ 53208 w 1296104"/>
                <a:gd name="connsiteY202" fmla="*/ 411814 h 1537487"/>
                <a:gd name="connsiteX203" fmla="*/ 65611 w 1296104"/>
                <a:gd name="connsiteY203" fmla="*/ 393173 h 1537487"/>
                <a:gd name="connsiteX204" fmla="*/ 57638 w 1296104"/>
                <a:gd name="connsiteY204" fmla="*/ 358555 h 1537487"/>
                <a:gd name="connsiteX205" fmla="*/ 47893 w 1296104"/>
                <a:gd name="connsiteY205" fmla="*/ 347015 h 1537487"/>
                <a:gd name="connsiteX206" fmla="*/ 47893 w 1296104"/>
                <a:gd name="connsiteY206" fmla="*/ 327487 h 1537487"/>
                <a:gd name="connsiteX207" fmla="*/ 64725 w 1296104"/>
                <a:gd name="connsiteY207" fmla="*/ 331037 h 1537487"/>
                <a:gd name="connsiteX208" fmla="*/ 81557 w 1296104"/>
                <a:gd name="connsiteY208" fmla="*/ 330150 h 1537487"/>
                <a:gd name="connsiteX209" fmla="*/ 85101 w 1296104"/>
                <a:gd name="connsiteY209" fmla="*/ 326599 h 1537487"/>
                <a:gd name="connsiteX210" fmla="*/ 132940 w 1296104"/>
                <a:gd name="connsiteY210" fmla="*/ 327487 h 1537487"/>
                <a:gd name="connsiteX211" fmla="*/ 145343 w 1296104"/>
                <a:gd name="connsiteY211" fmla="*/ 325711 h 1537487"/>
                <a:gd name="connsiteX212" fmla="*/ 170148 w 1296104"/>
                <a:gd name="connsiteY212" fmla="*/ 329262 h 1537487"/>
                <a:gd name="connsiteX213" fmla="*/ 232162 w 1296104"/>
                <a:gd name="connsiteY213" fmla="*/ 344352 h 1537487"/>
                <a:gd name="connsiteX214" fmla="*/ 238364 w 1296104"/>
                <a:gd name="connsiteY214" fmla="*/ 333700 h 1537487"/>
                <a:gd name="connsiteX215" fmla="*/ 267599 w 1296104"/>
                <a:gd name="connsiteY215" fmla="*/ 301745 h 1537487"/>
                <a:gd name="connsiteX216" fmla="*/ 290632 w 1296104"/>
                <a:gd name="connsiteY216" fmla="*/ 287542 h 1537487"/>
                <a:gd name="connsiteX217" fmla="*/ 283545 w 1296104"/>
                <a:gd name="connsiteY217" fmla="*/ 260913 h 1537487"/>
                <a:gd name="connsiteX218" fmla="*/ 290632 w 1296104"/>
                <a:gd name="connsiteY218" fmla="*/ 248485 h 1537487"/>
                <a:gd name="connsiteX219" fmla="*/ 290632 w 1296104"/>
                <a:gd name="connsiteY219" fmla="*/ 241384 h 1537487"/>
                <a:gd name="connsiteX220" fmla="*/ 334042 w 1296104"/>
                <a:gd name="connsiteY220" fmla="*/ 221856 h 1537487"/>
                <a:gd name="connsiteX221" fmla="*/ 342901 w 1296104"/>
                <a:gd name="connsiteY221" fmla="*/ 223631 h 1537487"/>
                <a:gd name="connsiteX222" fmla="*/ 344310 w 1296104"/>
                <a:gd name="connsiteY222" fmla="*/ 224386 h 1537487"/>
                <a:gd name="connsiteX223" fmla="*/ 346830 w 1296104"/>
                <a:gd name="connsiteY223" fmla="*/ 222657 h 1537487"/>
                <a:gd name="connsiteX224" fmla="*/ 343270 w 1296104"/>
                <a:gd name="connsiteY224" fmla="*/ 219948 h 1537487"/>
                <a:gd name="connsiteX225" fmla="*/ 336854 w 1296104"/>
                <a:gd name="connsiteY225" fmla="*/ 202681 h 1537487"/>
                <a:gd name="connsiteX226" fmla="*/ 340394 w 1296104"/>
                <a:gd name="connsiteY226" fmla="*/ 195598 h 1537487"/>
                <a:gd name="connsiteX227" fmla="*/ 336854 w 1296104"/>
                <a:gd name="connsiteY227" fmla="*/ 188514 h 1537487"/>
                <a:gd name="connsiteX228" fmla="*/ 322695 w 1296104"/>
                <a:gd name="connsiteY228" fmla="*/ 160179 h 1537487"/>
                <a:gd name="connsiteX229" fmla="*/ 272254 w 1296104"/>
                <a:gd name="connsiteY229" fmla="*/ 150439 h 1537487"/>
                <a:gd name="connsiteX230" fmla="*/ 258980 w 1296104"/>
                <a:gd name="connsiteY230" fmla="*/ 150439 h 1537487"/>
                <a:gd name="connsiteX231" fmla="*/ 245706 w 1296104"/>
                <a:gd name="connsiteY231" fmla="*/ 134501 h 1537487"/>
                <a:gd name="connsiteX232" fmla="*/ 251900 w 1296104"/>
                <a:gd name="connsiteY232" fmla="*/ 124761 h 1537487"/>
                <a:gd name="connsiteX233" fmla="*/ 266059 w 1296104"/>
                <a:gd name="connsiteY233" fmla="*/ 118563 h 1537487"/>
                <a:gd name="connsiteX234" fmla="*/ 252785 w 1296104"/>
                <a:gd name="connsiteY234" fmla="*/ 98197 h 1537487"/>
                <a:gd name="connsiteX235" fmla="*/ 228007 w 1296104"/>
                <a:gd name="connsiteY235" fmla="*/ 82259 h 1537487"/>
                <a:gd name="connsiteX236" fmla="*/ 209423 w 1296104"/>
                <a:gd name="connsiteY236" fmla="*/ 78717 h 1537487"/>
                <a:gd name="connsiteX237" fmla="*/ 181105 w 1296104"/>
                <a:gd name="connsiteY237" fmla="*/ 79603 h 1537487"/>
                <a:gd name="connsiteX238" fmla="*/ 163407 w 1296104"/>
                <a:gd name="connsiteY238" fmla="*/ 53925 h 1537487"/>
                <a:gd name="connsiteX239" fmla="*/ 168716 w 1296104"/>
                <a:gd name="connsiteY239" fmla="*/ 56581 h 1537487"/>
                <a:gd name="connsiteX240" fmla="*/ 223582 w 1296104"/>
                <a:gd name="connsiteY240" fmla="*/ 18506 h 1537487"/>
                <a:gd name="connsiteX241" fmla="*/ 254555 w 1296104"/>
                <a:gd name="connsiteY241" fmla="*/ 27361 h 1537487"/>
                <a:gd name="connsiteX242" fmla="*/ 283758 w 1296104"/>
                <a:gd name="connsiteY242" fmla="*/ 19392 h 1537487"/>
                <a:gd name="connsiteX243" fmla="*/ 318271 w 1296104"/>
                <a:gd name="connsiteY243" fmla="*/ 797 h 153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</a:cxnLst>
              <a:rect l="l" t="t" r="r" b="b"/>
              <a:pathLst>
                <a:path w="1296104" h="1537487">
                  <a:moveTo>
                    <a:pt x="1232570" y="1421053"/>
                  </a:moveTo>
                  <a:cubicBezTo>
                    <a:pt x="1239897" y="1422891"/>
                    <a:pt x="1252720" y="1421053"/>
                    <a:pt x="1252720" y="1433000"/>
                  </a:cubicBezTo>
                  <a:cubicBezTo>
                    <a:pt x="1252720" y="1438514"/>
                    <a:pt x="1242645" y="1429324"/>
                    <a:pt x="1238981" y="1435757"/>
                  </a:cubicBezTo>
                  <a:cubicBezTo>
                    <a:pt x="1237149" y="1427486"/>
                    <a:pt x="1225242" y="1443109"/>
                    <a:pt x="1226158" y="1430243"/>
                  </a:cubicBezTo>
                  <a:cubicBezTo>
                    <a:pt x="1226158" y="1428405"/>
                    <a:pt x="1226158" y="1419215"/>
                    <a:pt x="1232570" y="1421053"/>
                  </a:cubicBezTo>
                  <a:close/>
                  <a:moveTo>
                    <a:pt x="1224047" y="1397711"/>
                  </a:moveTo>
                  <a:cubicBezTo>
                    <a:pt x="1226735" y="1400318"/>
                    <a:pt x="1229423" y="1402925"/>
                    <a:pt x="1234799" y="1407269"/>
                  </a:cubicBezTo>
                  <a:cubicBezTo>
                    <a:pt x="1224943" y="1407269"/>
                    <a:pt x="1224047" y="1402925"/>
                    <a:pt x="1224047" y="1397711"/>
                  </a:cubicBezTo>
                  <a:close/>
                  <a:moveTo>
                    <a:pt x="1105775" y="1311695"/>
                  </a:moveTo>
                  <a:cubicBezTo>
                    <a:pt x="1106596" y="1311695"/>
                    <a:pt x="1106596" y="1311695"/>
                    <a:pt x="1107418" y="1311695"/>
                  </a:cubicBezTo>
                  <a:cubicBezTo>
                    <a:pt x="1111524" y="1312548"/>
                    <a:pt x="1116453" y="1314255"/>
                    <a:pt x="1118917" y="1318521"/>
                  </a:cubicBezTo>
                  <a:cubicBezTo>
                    <a:pt x="1118917" y="1319374"/>
                    <a:pt x="1118095" y="1321081"/>
                    <a:pt x="1118095" y="1321081"/>
                  </a:cubicBezTo>
                  <a:cubicBezTo>
                    <a:pt x="1111524" y="1323641"/>
                    <a:pt x="1110703" y="1315108"/>
                    <a:pt x="1105775" y="1315108"/>
                  </a:cubicBezTo>
                  <a:cubicBezTo>
                    <a:pt x="1105775" y="1314255"/>
                    <a:pt x="1105775" y="1312548"/>
                    <a:pt x="1105775" y="1311695"/>
                  </a:cubicBezTo>
                  <a:close/>
                  <a:moveTo>
                    <a:pt x="318271" y="797"/>
                  </a:moveTo>
                  <a:cubicBezTo>
                    <a:pt x="334199" y="-3630"/>
                    <a:pt x="335084" y="11423"/>
                    <a:pt x="340394" y="20277"/>
                  </a:cubicBezTo>
                  <a:cubicBezTo>
                    <a:pt x="347473" y="33559"/>
                    <a:pt x="356323" y="37101"/>
                    <a:pt x="369597" y="30017"/>
                  </a:cubicBezTo>
                  <a:cubicBezTo>
                    <a:pt x="380216" y="24705"/>
                    <a:pt x="387296" y="37101"/>
                    <a:pt x="397030" y="36215"/>
                  </a:cubicBezTo>
                  <a:cubicBezTo>
                    <a:pt x="394375" y="46841"/>
                    <a:pt x="402340" y="49497"/>
                    <a:pt x="409419" y="50383"/>
                  </a:cubicBezTo>
                  <a:cubicBezTo>
                    <a:pt x="420038" y="50383"/>
                    <a:pt x="426233" y="56581"/>
                    <a:pt x="428003" y="63665"/>
                  </a:cubicBezTo>
                  <a:cubicBezTo>
                    <a:pt x="435082" y="86687"/>
                    <a:pt x="453666" y="90228"/>
                    <a:pt x="473134" y="92885"/>
                  </a:cubicBezTo>
                  <a:cubicBezTo>
                    <a:pt x="486408" y="93770"/>
                    <a:pt x="499682" y="104396"/>
                    <a:pt x="513841" y="96427"/>
                  </a:cubicBezTo>
                  <a:cubicBezTo>
                    <a:pt x="514726" y="96427"/>
                    <a:pt x="516496" y="99083"/>
                    <a:pt x="517381" y="99968"/>
                  </a:cubicBezTo>
                  <a:cubicBezTo>
                    <a:pt x="529770" y="124761"/>
                    <a:pt x="558088" y="130074"/>
                    <a:pt x="574017" y="149554"/>
                  </a:cubicBezTo>
                  <a:cubicBezTo>
                    <a:pt x="574902" y="150439"/>
                    <a:pt x="575787" y="150439"/>
                    <a:pt x="576672" y="150439"/>
                  </a:cubicBezTo>
                  <a:cubicBezTo>
                    <a:pt x="593486" y="158409"/>
                    <a:pt x="610299" y="164607"/>
                    <a:pt x="625343" y="176118"/>
                  </a:cubicBezTo>
                  <a:cubicBezTo>
                    <a:pt x="626228" y="176118"/>
                    <a:pt x="626228" y="177003"/>
                    <a:pt x="627113" y="177889"/>
                  </a:cubicBezTo>
                  <a:cubicBezTo>
                    <a:pt x="627998" y="186743"/>
                    <a:pt x="648352" y="200025"/>
                    <a:pt x="658086" y="199140"/>
                  </a:cubicBezTo>
                  <a:cubicBezTo>
                    <a:pt x="665166" y="199140"/>
                    <a:pt x="672245" y="199140"/>
                    <a:pt x="682864" y="199140"/>
                  </a:cubicBezTo>
                  <a:cubicBezTo>
                    <a:pt x="670475" y="214192"/>
                    <a:pt x="670475" y="233673"/>
                    <a:pt x="649237" y="239871"/>
                  </a:cubicBezTo>
                  <a:cubicBezTo>
                    <a:pt x="640387" y="242527"/>
                    <a:pt x="639502" y="254038"/>
                    <a:pt x="637732" y="262893"/>
                  </a:cubicBezTo>
                  <a:cubicBezTo>
                    <a:pt x="634193" y="279716"/>
                    <a:pt x="624458" y="294769"/>
                    <a:pt x="623574" y="312478"/>
                  </a:cubicBezTo>
                  <a:cubicBezTo>
                    <a:pt x="608530" y="312478"/>
                    <a:pt x="611184" y="326645"/>
                    <a:pt x="606760" y="334615"/>
                  </a:cubicBezTo>
                  <a:cubicBezTo>
                    <a:pt x="597025" y="354095"/>
                    <a:pt x="588176" y="374460"/>
                    <a:pt x="595256" y="397482"/>
                  </a:cubicBezTo>
                  <a:cubicBezTo>
                    <a:pt x="596141" y="401024"/>
                    <a:pt x="597025" y="404566"/>
                    <a:pt x="592601" y="408108"/>
                  </a:cubicBezTo>
                  <a:lnTo>
                    <a:pt x="587619" y="421935"/>
                  </a:lnTo>
                  <a:lnTo>
                    <a:pt x="589322" y="422976"/>
                  </a:lnTo>
                  <a:cubicBezTo>
                    <a:pt x="591583" y="424790"/>
                    <a:pt x="593246" y="427122"/>
                    <a:pt x="593412" y="430425"/>
                  </a:cubicBezTo>
                  <a:lnTo>
                    <a:pt x="592766" y="432180"/>
                  </a:lnTo>
                  <a:lnTo>
                    <a:pt x="598795" y="439984"/>
                  </a:lnTo>
                  <a:cubicBezTo>
                    <a:pt x="598795" y="442640"/>
                    <a:pt x="597910" y="447953"/>
                    <a:pt x="596141" y="446182"/>
                  </a:cubicBezTo>
                  <a:lnTo>
                    <a:pt x="588241" y="443959"/>
                  </a:lnTo>
                  <a:lnTo>
                    <a:pt x="584291" y="447517"/>
                  </a:lnTo>
                  <a:lnTo>
                    <a:pt x="588852" y="448763"/>
                  </a:lnTo>
                  <a:cubicBezTo>
                    <a:pt x="591621" y="449761"/>
                    <a:pt x="594057" y="451315"/>
                    <a:pt x="595385" y="454421"/>
                  </a:cubicBezTo>
                  <a:cubicBezTo>
                    <a:pt x="598043" y="461523"/>
                    <a:pt x="590070" y="464186"/>
                    <a:pt x="586526" y="467736"/>
                  </a:cubicBezTo>
                  <a:cubicBezTo>
                    <a:pt x="584755" y="469512"/>
                    <a:pt x="582983" y="470399"/>
                    <a:pt x="581211" y="472175"/>
                  </a:cubicBezTo>
                  <a:cubicBezTo>
                    <a:pt x="575010" y="484602"/>
                    <a:pt x="565265" y="497029"/>
                    <a:pt x="573238" y="513007"/>
                  </a:cubicBezTo>
                  <a:cubicBezTo>
                    <a:pt x="576781" y="520108"/>
                    <a:pt x="569694" y="520108"/>
                    <a:pt x="565265" y="520996"/>
                  </a:cubicBezTo>
                  <a:cubicBezTo>
                    <a:pt x="544889" y="525434"/>
                    <a:pt x="539573" y="532535"/>
                    <a:pt x="541345" y="552951"/>
                  </a:cubicBezTo>
                  <a:cubicBezTo>
                    <a:pt x="542231" y="569817"/>
                    <a:pt x="544889" y="584907"/>
                    <a:pt x="561721" y="598222"/>
                  </a:cubicBezTo>
                  <a:cubicBezTo>
                    <a:pt x="577667" y="609761"/>
                    <a:pt x="580325" y="632840"/>
                    <a:pt x="582983" y="652369"/>
                  </a:cubicBezTo>
                  <a:lnTo>
                    <a:pt x="581256" y="657279"/>
                  </a:lnTo>
                  <a:lnTo>
                    <a:pt x="582305" y="655768"/>
                  </a:lnTo>
                  <a:cubicBezTo>
                    <a:pt x="584963" y="653101"/>
                    <a:pt x="585849" y="648657"/>
                    <a:pt x="589394" y="648657"/>
                  </a:cubicBezTo>
                  <a:cubicBezTo>
                    <a:pt x="594710" y="648657"/>
                    <a:pt x="594710" y="653990"/>
                    <a:pt x="596483" y="657546"/>
                  </a:cubicBezTo>
                  <a:cubicBezTo>
                    <a:pt x="605344" y="683323"/>
                    <a:pt x="611547" y="709989"/>
                    <a:pt x="631042" y="730433"/>
                  </a:cubicBezTo>
                  <a:cubicBezTo>
                    <a:pt x="644333" y="733988"/>
                    <a:pt x="646106" y="746432"/>
                    <a:pt x="650536" y="756210"/>
                  </a:cubicBezTo>
                  <a:cubicBezTo>
                    <a:pt x="653195" y="762432"/>
                    <a:pt x="659398" y="764209"/>
                    <a:pt x="662942" y="769542"/>
                  </a:cubicBezTo>
                  <a:lnTo>
                    <a:pt x="669310" y="775930"/>
                  </a:lnTo>
                  <a:lnTo>
                    <a:pt x="671948" y="776990"/>
                  </a:lnTo>
                  <a:lnTo>
                    <a:pt x="675399" y="781324"/>
                  </a:lnTo>
                  <a:lnTo>
                    <a:pt x="698830" y="795653"/>
                  </a:lnTo>
                  <a:cubicBezTo>
                    <a:pt x="707913" y="799320"/>
                    <a:pt x="717439" y="801986"/>
                    <a:pt x="726743" y="805097"/>
                  </a:cubicBezTo>
                  <a:cubicBezTo>
                    <a:pt x="741807" y="810430"/>
                    <a:pt x="749782" y="824652"/>
                    <a:pt x="759530" y="835318"/>
                  </a:cubicBezTo>
                  <a:cubicBezTo>
                    <a:pt x="763074" y="838874"/>
                    <a:pt x="767505" y="845096"/>
                    <a:pt x="771049" y="845096"/>
                  </a:cubicBezTo>
                  <a:cubicBezTo>
                    <a:pt x="793203" y="845985"/>
                    <a:pt x="797633" y="864651"/>
                    <a:pt x="804722" y="879762"/>
                  </a:cubicBezTo>
                  <a:lnTo>
                    <a:pt x="799529" y="888336"/>
                  </a:lnTo>
                  <a:lnTo>
                    <a:pt x="805813" y="890968"/>
                  </a:lnTo>
                  <a:cubicBezTo>
                    <a:pt x="810359" y="893971"/>
                    <a:pt x="813842" y="897680"/>
                    <a:pt x="815389" y="901887"/>
                  </a:cubicBezTo>
                  <a:cubicBezTo>
                    <a:pt x="816274" y="902773"/>
                    <a:pt x="815389" y="903659"/>
                    <a:pt x="814505" y="904545"/>
                  </a:cubicBezTo>
                  <a:cubicBezTo>
                    <a:pt x="796817" y="918716"/>
                    <a:pt x="792395" y="928460"/>
                    <a:pt x="801239" y="950603"/>
                  </a:cubicBezTo>
                  <a:cubicBezTo>
                    <a:pt x="809199" y="972747"/>
                    <a:pt x="813621" y="996662"/>
                    <a:pt x="833962" y="1012606"/>
                  </a:cubicBezTo>
                  <a:cubicBezTo>
                    <a:pt x="844574" y="1020577"/>
                    <a:pt x="846343" y="1036521"/>
                    <a:pt x="851649" y="1048921"/>
                  </a:cubicBezTo>
                  <a:cubicBezTo>
                    <a:pt x="855187" y="1056893"/>
                    <a:pt x="859609" y="1063093"/>
                    <a:pt x="867568" y="1067522"/>
                  </a:cubicBezTo>
                  <a:cubicBezTo>
                    <a:pt x="870222" y="1070179"/>
                    <a:pt x="871990" y="1071951"/>
                    <a:pt x="874644" y="1074608"/>
                  </a:cubicBezTo>
                  <a:cubicBezTo>
                    <a:pt x="882603" y="1079037"/>
                    <a:pt x="888794" y="1084351"/>
                    <a:pt x="892331" y="1092323"/>
                  </a:cubicBezTo>
                  <a:cubicBezTo>
                    <a:pt x="900291" y="1113581"/>
                    <a:pt x="920632" y="1120667"/>
                    <a:pt x="938320" y="1131296"/>
                  </a:cubicBezTo>
                  <a:cubicBezTo>
                    <a:pt x="940089" y="1132181"/>
                    <a:pt x="937435" y="1130410"/>
                    <a:pt x="939204" y="1132181"/>
                  </a:cubicBezTo>
                  <a:cubicBezTo>
                    <a:pt x="946501" y="1138381"/>
                    <a:pt x="951973" y="1143032"/>
                    <a:pt x="955607" y="1146879"/>
                  </a:cubicBezTo>
                  <a:lnTo>
                    <a:pt x="959055" y="1153218"/>
                  </a:lnTo>
                  <a:lnTo>
                    <a:pt x="968009" y="1159548"/>
                  </a:lnTo>
                  <a:lnTo>
                    <a:pt x="968138" y="1159890"/>
                  </a:lnTo>
                  <a:lnTo>
                    <a:pt x="968706" y="1159663"/>
                  </a:lnTo>
                  <a:cubicBezTo>
                    <a:pt x="978461" y="1163201"/>
                    <a:pt x="984669" y="1172048"/>
                    <a:pt x="995312" y="1176471"/>
                  </a:cubicBezTo>
                  <a:cubicBezTo>
                    <a:pt x="1006842" y="1180010"/>
                    <a:pt x="1007728" y="1188856"/>
                    <a:pt x="1006842" y="1200357"/>
                  </a:cubicBezTo>
                  <a:cubicBezTo>
                    <a:pt x="1005955" y="1214511"/>
                    <a:pt x="1012163" y="1226897"/>
                    <a:pt x="1027240" y="1233974"/>
                  </a:cubicBezTo>
                  <a:cubicBezTo>
                    <a:pt x="1028127" y="1234858"/>
                    <a:pt x="1029901" y="1236628"/>
                    <a:pt x="1030788" y="1237512"/>
                  </a:cubicBezTo>
                  <a:cubicBezTo>
                    <a:pt x="1034335" y="1248128"/>
                    <a:pt x="1048525" y="1249013"/>
                    <a:pt x="1052073" y="1259629"/>
                  </a:cubicBezTo>
                  <a:lnTo>
                    <a:pt x="1052877" y="1261519"/>
                  </a:lnTo>
                  <a:lnTo>
                    <a:pt x="1059183" y="1261519"/>
                  </a:lnTo>
                  <a:cubicBezTo>
                    <a:pt x="1058287" y="1263794"/>
                    <a:pt x="1058735" y="1265615"/>
                    <a:pt x="1059631" y="1267321"/>
                  </a:cubicBezTo>
                  <a:lnTo>
                    <a:pt x="1061389" y="1270192"/>
                  </a:lnTo>
                  <a:lnTo>
                    <a:pt x="1063602" y="1271129"/>
                  </a:lnTo>
                  <a:cubicBezTo>
                    <a:pt x="1071584" y="1274668"/>
                    <a:pt x="1076019" y="1280861"/>
                    <a:pt x="1080453" y="1287053"/>
                  </a:cubicBezTo>
                  <a:cubicBezTo>
                    <a:pt x="1083114" y="1289707"/>
                    <a:pt x="1084666" y="1292361"/>
                    <a:pt x="1084887" y="1295126"/>
                  </a:cubicBezTo>
                  <a:lnTo>
                    <a:pt x="1083616" y="1298258"/>
                  </a:lnTo>
                  <a:lnTo>
                    <a:pt x="1088314" y="1301086"/>
                  </a:lnTo>
                  <a:lnTo>
                    <a:pt x="1088623" y="1301643"/>
                  </a:lnTo>
                  <a:lnTo>
                    <a:pt x="1090323" y="1299439"/>
                  </a:lnTo>
                  <a:cubicBezTo>
                    <a:pt x="1090323" y="1298554"/>
                    <a:pt x="1093870" y="1300324"/>
                    <a:pt x="1094757" y="1301209"/>
                  </a:cubicBezTo>
                  <a:cubicBezTo>
                    <a:pt x="1094757" y="1308288"/>
                    <a:pt x="1103624" y="1306519"/>
                    <a:pt x="1105397" y="1311828"/>
                  </a:cubicBezTo>
                  <a:cubicBezTo>
                    <a:pt x="1107170" y="1312713"/>
                    <a:pt x="1107170" y="1314483"/>
                    <a:pt x="1105397" y="1315368"/>
                  </a:cubicBezTo>
                  <a:cubicBezTo>
                    <a:pt x="1097417" y="1326872"/>
                    <a:pt x="1108057" y="1331297"/>
                    <a:pt x="1114264" y="1336606"/>
                  </a:cubicBezTo>
                  <a:cubicBezTo>
                    <a:pt x="1127564" y="1347226"/>
                    <a:pt x="1147071" y="1346341"/>
                    <a:pt x="1160372" y="1357845"/>
                  </a:cubicBezTo>
                  <a:cubicBezTo>
                    <a:pt x="1179879" y="1374659"/>
                    <a:pt x="1202933" y="1387048"/>
                    <a:pt x="1218893" y="1408286"/>
                  </a:cubicBezTo>
                  <a:cubicBezTo>
                    <a:pt x="1224214" y="1415366"/>
                    <a:pt x="1221553" y="1421560"/>
                    <a:pt x="1221553" y="1426870"/>
                  </a:cubicBezTo>
                  <a:cubicBezTo>
                    <a:pt x="1219780" y="1440144"/>
                    <a:pt x="1227760" y="1441029"/>
                    <a:pt x="1236627" y="1441029"/>
                  </a:cubicBezTo>
                  <a:cubicBezTo>
                    <a:pt x="1238401" y="1441029"/>
                    <a:pt x="1240174" y="1438374"/>
                    <a:pt x="1242834" y="1440144"/>
                  </a:cubicBezTo>
                  <a:cubicBezTo>
                    <a:pt x="1258795" y="1448993"/>
                    <a:pt x="1258795" y="1438374"/>
                    <a:pt x="1257908" y="1425985"/>
                  </a:cubicBezTo>
                  <a:cubicBezTo>
                    <a:pt x="1267661" y="1429525"/>
                    <a:pt x="1275642" y="1439259"/>
                    <a:pt x="1287169" y="1431295"/>
                  </a:cubicBezTo>
                  <a:cubicBezTo>
                    <a:pt x="1288942" y="1429525"/>
                    <a:pt x="1296922" y="1441029"/>
                    <a:pt x="1296036" y="1448108"/>
                  </a:cubicBezTo>
                  <a:cubicBezTo>
                    <a:pt x="1295149" y="1467577"/>
                    <a:pt x="1292489" y="1469347"/>
                    <a:pt x="1272982" y="1459613"/>
                  </a:cubicBezTo>
                  <a:cubicBezTo>
                    <a:pt x="1267661" y="1456958"/>
                    <a:pt x="1266775" y="1459613"/>
                    <a:pt x="1265888" y="1462267"/>
                  </a:cubicBezTo>
                  <a:cubicBezTo>
                    <a:pt x="1263228" y="1472887"/>
                    <a:pt x="1256134" y="1465807"/>
                    <a:pt x="1254361" y="1464037"/>
                  </a:cubicBezTo>
                  <a:cubicBezTo>
                    <a:pt x="1249041" y="1456958"/>
                    <a:pt x="1243721" y="1458728"/>
                    <a:pt x="1241061" y="1464037"/>
                  </a:cubicBezTo>
                  <a:cubicBezTo>
                    <a:pt x="1238401" y="1470232"/>
                    <a:pt x="1221553" y="1470232"/>
                    <a:pt x="1232194" y="1482621"/>
                  </a:cubicBezTo>
                  <a:cubicBezTo>
                    <a:pt x="1236627" y="1488816"/>
                    <a:pt x="1221553" y="1493240"/>
                    <a:pt x="1229534" y="1499435"/>
                  </a:cubicBezTo>
                  <a:cubicBezTo>
                    <a:pt x="1214460" y="1510054"/>
                    <a:pt x="1194066" y="1513594"/>
                    <a:pt x="1187859" y="1537487"/>
                  </a:cubicBezTo>
                  <a:cubicBezTo>
                    <a:pt x="1178992" y="1525098"/>
                    <a:pt x="1167465" y="1523328"/>
                    <a:pt x="1161258" y="1512709"/>
                  </a:cubicBezTo>
                  <a:cubicBezTo>
                    <a:pt x="1157712" y="1506514"/>
                    <a:pt x="1148845" y="1513594"/>
                    <a:pt x="1143525" y="1516249"/>
                  </a:cubicBezTo>
                  <a:cubicBezTo>
                    <a:pt x="1126678" y="1525983"/>
                    <a:pt x="1123131" y="1525098"/>
                    <a:pt x="1116037" y="1507399"/>
                  </a:cubicBezTo>
                  <a:cubicBezTo>
                    <a:pt x="1113377" y="1500320"/>
                    <a:pt x="1110717" y="1501205"/>
                    <a:pt x="1101850" y="1510054"/>
                  </a:cubicBezTo>
                  <a:cubicBezTo>
                    <a:pt x="1099190" y="1510939"/>
                    <a:pt x="1098303" y="1506514"/>
                    <a:pt x="1094757" y="1508284"/>
                  </a:cubicBezTo>
                  <a:cubicBezTo>
                    <a:pt x="1077023" y="1514479"/>
                    <a:pt x="1067269" y="1504744"/>
                    <a:pt x="1059289" y="1490585"/>
                  </a:cubicBezTo>
                  <a:cubicBezTo>
                    <a:pt x="1053969" y="1482621"/>
                    <a:pt x="1043329" y="1479966"/>
                    <a:pt x="1037122" y="1481736"/>
                  </a:cubicBezTo>
                  <a:cubicBezTo>
                    <a:pt x="1022048" y="1487046"/>
                    <a:pt x="1020275" y="1479966"/>
                    <a:pt x="1020275" y="1469347"/>
                  </a:cubicBezTo>
                  <a:cubicBezTo>
                    <a:pt x="1019388" y="1442799"/>
                    <a:pt x="1019388" y="1442799"/>
                    <a:pt x="993674" y="1434834"/>
                  </a:cubicBezTo>
                  <a:cubicBezTo>
                    <a:pt x="990127" y="1433949"/>
                    <a:pt x="983920" y="1433065"/>
                    <a:pt x="984807" y="1425985"/>
                  </a:cubicBezTo>
                  <a:lnTo>
                    <a:pt x="985986" y="1423502"/>
                  </a:lnTo>
                  <a:lnTo>
                    <a:pt x="985626" y="1423772"/>
                  </a:lnTo>
                  <a:lnTo>
                    <a:pt x="983187" y="1422555"/>
                  </a:lnTo>
                  <a:lnTo>
                    <a:pt x="981011" y="1428377"/>
                  </a:lnTo>
                  <a:cubicBezTo>
                    <a:pt x="979127" y="1432358"/>
                    <a:pt x="976244" y="1435676"/>
                    <a:pt x="970479" y="1436560"/>
                  </a:cubicBezTo>
                  <a:cubicBezTo>
                    <a:pt x="959837" y="1438329"/>
                    <a:pt x="963384" y="1424175"/>
                    <a:pt x="956289" y="1421521"/>
                  </a:cubicBezTo>
                  <a:cubicBezTo>
                    <a:pt x="940325" y="1410020"/>
                    <a:pt x="928796" y="1396750"/>
                    <a:pt x="933230" y="1374634"/>
                  </a:cubicBezTo>
                  <a:cubicBezTo>
                    <a:pt x="934117" y="1368441"/>
                    <a:pt x="928796" y="1361364"/>
                    <a:pt x="923474" y="1359595"/>
                  </a:cubicBezTo>
                  <a:cubicBezTo>
                    <a:pt x="916379" y="1357826"/>
                    <a:pt x="914606" y="1365787"/>
                    <a:pt x="911945" y="1371095"/>
                  </a:cubicBezTo>
                  <a:cubicBezTo>
                    <a:pt x="909284" y="1377288"/>
                    <a:pt x="907511" y="1383481"/>
                    <a:pt x="902189" y="1388788"/>
                  </a:cubicBezTo>
                  <a:cubicBezTo>
                    <a:pt x="892433" y="1398520"/>
                    <a:pt x="883565" y="1401174"/>
                    <a:pt x="874696" y="1389673"/>
                  </a:cubicBezTo>
                  <a:cubicBezTo>
                    <a:pt x="864940" y="1379057"/>
                    <a:pt x="856958" y="1368441"/>
                    <a:pt x="864053" y="1350748"/>
                  </a:cubicBezTo>
                  <a:cubicBezTo>
                    <a:pt x="867601" y="1340132"/>
                    <a:pt x="851637" y="1339248"/>
                    <a:pt x="846315" y="1333055"/>
                  </a:cubicBezTo>
                  <a:cubicBezTo>
                    <a:pt x="825030" y="1314477"/>
                    <a:pt x="828578" y="1288822"/>
                    <a:pt x="828578" y="1264937"/>
                  </a:cubicBezTo>
                  <a:cubicBezTo>
                    <a:pt x="829465" y="1251667"/>
                    <a:pt x="831238" y="1239282"/>
                    <a:pt x="830352" y="1226012"/>
                  </a:cubicBezTo>
                  <a:cubicBezTo>
                    <a:pt x="830352" y="1222473"/>
                    <a:pt x="828578" y="1217165"/>
                    <a:pt x="833899" y="1215396"/>
                  </a:cubicBezTo>
                  <a:lnTo>
                    <a:pt x="845190" y="1219418"/>
                  </a:lnTo>
                  <a:lnTo>
                    <a:pt x="843356" y="1217278"/>
                  </a:lnTo>
                  <a:lnTo>
                    <a:pt x="843445" y="1215547"/>
                  </a:lnTo>
                  <a:lnTo>
                    <a:pt x="834404" y="1210349"/>
                  </a:lnTo>
                  <a:cubicBezTo>
                    <a:pt x="829761" y="1210127"/>
                    <a:pt x="824676" y="1211456"/>
                    <a:pt x="819811" y="1212784"/>
                  </a:cubicBezTo>
                  <a:cubicBezTo>
                    <a:pt x="802123" y="1218099"/>
                    <a:pt x="793279" y="1215441"/>
                    <a:pt x="790626" y="1196841"/>
                  </a:cubicBezTo>
                  <a:cubicBezTo>
                    <a:pt x="787089" y="1181783"/>
                    <a:pt x="769401" y="1172040"/>
                    <a:pt x="772938" y="1154325"/>
                  </a:cubicBezTo>
                  <a:cubicBezTo>
                    <a:pt x="772054" y="1154325"/>
                    <a:pt x="772054" y="1156096"/>
                    <a:pt x="770285" y="1156096"/>
                  </a:cubicBezTo>
                  <a:cubicBezTo>
                    <a:pt x="767632" y="1156982"/>
                    <a:pt x="766748" y="1155211"/>
                    <a:pt x="764979" y="1152554"/>
                  </a:cubicBezTo>
                  <a:cubicBezTo>
                    <a:pt x="764095" y="1151668"/>
                    <a:pt x="762326" y="1149896"/>
                    <a:pt x="761441" y="1149011"/>
                  </a:cubicBezTo>
                  <a:cubicBezTo>
                    <a:pt x="763210" y="1143696"/>
                    <a:pt x="755251" y="1142810"/>
                    <a:pt x="757904" y="1138382"/>
                  </a:cubicBezTo>
                  <a:cubicBezTo>
                    <a:pt x="760557" y="1136610"/>
                    <a:pt x="761441" y="1133953"/>
                    <a:pt x="761441" y="1131296"/>
                  </a:cubicBezTo>
                  <a:cubicBezTo>
                    <a:pt x="755251" y="1125095"/>
                    <a:pt x="751713" y="1106495"/>
                    <a:pt x="738447" y="1125095"/>
                  </a:cubicBezTo>
                  <a:cubicBezTo>
                    <a:pt x="736678" y="1127753"/>
                    <a:pt x="732256" y="1125981"/>
                    <a:pt x="728719" y="1123324"/>
                  </a:cubicBezTo>
                  <a:cubicBezTo>
                    <a:pt x="705725" y="1105609"/>
                    <a:pt x="680077" y="1091437"/>
                    <a:pt x="662389" y="1067522"/>
                  </a:cubicBezTo>
                  <a:cubicBezTo>
                    <a:pt x="653545" y="1057779"/>
                    <a:pt x="646470" y="1046264"/>
                    <a:pt x="637626" y="1035635"/>
                  </a:cubicBezTo>
                  <a:cubicBezTo>
                    <a:pt x="636742" y="1034749"/>
                    <a:pt x="634973" y="1032978"/>
                    <a:pt x="634089" y="1032092"/>
                  </a:cubicBezTo>
                  <a:cubicBezTo>
                    <a:pt x="631436" y="1026778"/>
                    <a:pt x="627898" y="1024120"/>
                    <a:pt x="623476" y="1021463"/>
                  </a:cubicBezTo>
                  <a:cubicBezTo>
                    <a:pt x="613748" y="1009948"/>
                    <a:pt x="606673" y="994891"/>
                    <a:pt x="589869" y="990462"/>
                  </a:cubicBezTo>
                  <a:cubicBezTo>
                    <a:pt x="586332" y="989576"/>
                    <a:pt x="584563" y="986919"/>
                    <a:pt x="582794" y="983376"/>
                  </a:cubicBezTo>
                  <a:cubicBezTo>
                    <a:pt x="571297" y="961232"/>
                    <a:pt x="559800" y="939974"/>
                    <a:pt x="543881" y="921374"/>
                  </a:cubicBezTo>
                  <a:cubicBezTo>
                    <a:pt x="535921" y="911631"/>
                    <a:pt x="545650" y="887715"/>
                    <a:pt x="558915" y="883287"/>
                  </a:cubicBezTo>
                  <a:cubicBezTo>
                    <a:pt x="560684" y="882401"/>
                    <a:pt x="558915" y="884172"/>
                    <a:pt x="559800" y="882401"/>
                  </a:cubicBezTo>
                  <a:lnTo>
                    <a:pt x="562440" y="881093"/>
                  </a:lnTo>
                  <a:lnTo>
                    <a:pt x="562829" y="880345"/>
                  </a:lnTo>
                  <a:lnTo>
                    <a:pt x="559265" y="882428"/>
                  </a:lnTo>
                  <a:cubicBezTo>
                    <a:pt x="549518" y="888650"/>
                    <a:pt x="533568" y="881539"/>
                    <a:pt x="530909" y="869984"/>
                  </a:cubicBezTo>
                  <a:cubicBezTo>
                    <a:pt x="527365" y="860207"/>
                    <a:pt x="522048" y="853985"/>
                    <a:pt x="514959" y="847762"/>
                  </a:cubicBezTo>
                  <a:cubicBezTo>
                    <a:pt x="508756" y="841540"/>
                    <a:pt x="503439" y="835318"/>
                    <a:pt x="503439" y="826430"/>
                  </a:cubicBezTo>
                  <a:cubicBezTo>
                    <a:pt x="503439" y="817541"/>
                    <a:pt x="496350" y="815763"/>
                    <a:pt x="490148" y="813986"/>
                  </a:cubicBezTo>
                  <a:cubicBezTo>
                    <a:pt x="484831" y="811319"/>
                    <a:pt x="481286" y="815763"/>
                    <a:pt x="476856" y="820208"/>
                  </a:cubicBezTo>
                  <a:cubicBezTo>
                    <a:pt x="467994" y="829985"/>
                    <a:pt x="453816" y="829985"/>
                    <a:pt x="451158" y="816652"/>
                  </a:cubicBezTo>
                  <a:cubicBezTo>
                    <a:pt x="447613" y="802430"/>
                    <a:pt x="441411" y="797097"/>
                    <a:pt x="429005" y="795320"/>
                  </a:cubicBezTo>
                  <a:cubicBezTo>
                    <a:pt x="426346" y="795320"/>
                    <a:pt x="423688" y="792653"/>
                    <a:pt x="421916" y="790875"/>
                  </a:cubicBezTo>
                  <a:cubicBezTo>
                    <a:pt x="420144" y="788209"/>
                    <a:pt x="416599" y="786431"/>
                    <a:pt x="414827" y="783764"/>
                  </a:cubicBezTo>
                  <a:cubicBezTo>
                    <a:pt x="405079" y="775765"/>
                    <a:pt x="411282" y="759765"/>
                    <a:pt x="400649" y="751765"/>
                  </a:cubicBezTo>
                  <a:cubicBezTo>
                    <a:pt x="397104" y="749099"/>
                    <a:pt x="393560" y="747321"/>
                    <a:pt x="390015" y="744654"/>
                  </a:cubicBezTo>
                  <a:cubicBezTo>
                    <a:pt x="375837" y="724210"/>
                    <a:pt x="383812" y="703767"/>
                    <a:pt x="390015" y="684212"/>
                  </a:cubicBezTo>
                  <a:lnTo>
                    <a:pt x="416242" y="680249"/>
                  </a:lnTo>
                  <a:lnTo>
                    <a:pt x="412667" y="679331"/>
                  </a:lnTo>
                  <a:cubicBezTo>
                    <a:pt x="409787" y="677001"/>
                    <a:pt x="407130" y="673672"/>
                    <a:pt x="404915" y="671009"/>
                  </a:cubicBezTo>
                  <a:cubicBezTo>
                    <a:pt x="396056" y="658582"/>
                    <a:pt x="385425" y="651481"/>
                    <a:pt x="368592" y="647043"/>
                  </a:cubicBezTo>
                  <a:cubicBezTo>
                    <a:pt x="353532" y="642604"/>
                    <a:pt x="335814" y="639941"/>
                    <a:pt x="321639" y="627514"/>
                  </a:cubicBezTo>
                  <a:cubicBezTo>
                    <a:pt x="311894" y="619525"/>
                    <a:pt x="294176" y="622188"/>
                    <a:pt x="280001" y="618638"/>
                  </a:cubicBezTo>
                  <a:cubicBezTo>
                    <a:pt x="270256" y="615975"/>
                    <a:pt x="262283" y="613312"/>
                    <a:pt x="255196" y="607098"/>
                  </a:cubicBezTo>
                  <a:cubicBezTo>
                    <a:pt x="241021" y="595559"/>
                    <a:pt x="222417" y="591120"/>
                    <a:pt x="209128" y="578693"/>
                  </a:cubicBezTo>
                  <a:cubicBezTo>
                    <a:pt x="206471" y="570704"/>
                    <a:pt x="197612" y="566266"/>
                    <a:pt x="194954" y="557390"/>
                  </a:cubicBezTo>
                  <a:cubicBezTo>
                    <a:pt x="193182" y="553839"/>
                    <a:pt x="188753" y="551176"/>
                    <a:pt x="186095" y="552064"/>
                  </a:cubicBezTo>
                  <a:cubicBezTo>
                    <a:pt x="171034" y="557390"/>
                    <a:pt x="164833" y="544962"/>
                    <a:pt x="155974" y="536973"/>
                  </a:cubicBezTo>
                  <a:cubicBezTo>
                    <a:pt x="143571" y="526322"/>
                    <a:pt x="131168" y="514782"/>
                    <a:pt x="112564" y="513894"/>
                  </a:cubicBezTo>
                  <a:cubicBezTo>
                    <a:pt x="99276" y="513007"/>
                    <a:pt x="98390" y="497917"/>
                    <a:pt x="92188" y="489928"/>
                  </a:cubicBezTo>
                  <a:cubicBezTo>
                    <a:pt x="88645" y="490815"/>
                    <a:pt x="89531" y="485489"/>
                    <a:pt x="85101" y="484602"/>
                  </a:cubicBezTo>
                  <a:cubicBezTo>
                    <a:pt x="65611" y="476613"/>
                    <a:pt x="44349" y="473950"/>
                    <a:pt x="23973" y="466849"/>
                  </a:cubicBezTo>
                  <a:cubicBezTo>
                    <a:pt x="23087" y="466849"/>
                    <a:pt x="22201" y="465961"/>
                    <a:pt x="21315" y="465073"/>
                  </a:cubicBezTo>
                  <a:cubicBezTo>
                    <a:pt x="18658" y="459747"/>
                    <a:pt x="14228" y="456197"/>
                    <a:pt x="8913" y="454421"/>
                  </a:cubicBezTo>
                  <a:cubicBezTo>
                    <a:pt x="-5262" y="450871"/>
                    <a:pt x="54" y="445545"/>
                    <a:pt x="7141" y="440219"/>
                  </a:cubicBezTo>
                  <a:cubicBezTo>
                    <a:pt x="8913" y="437556"/>
                    <a:pt x="12456" y="443770"/>
                    <a:pt x="13342" y="439331"/>
                  </a:cubicBezTo>
                  <a:cubicBezTo>
                    <a:pt x="18658" y="418028"/>
                    <a:pt x="39034" y="418915"/>
                    <a:pt x="53208" y="411814"/>
                  </a:cubicBezTo>
                  <a:cubicBezTo>
                    <a:pt x="56752" y="405600"/>
                    <a:pt x="61181" y="399387"/>
                    <a:pt x="65611" y="393173"/>
                  </a:cubicBezTo>
                  <a:cubicBezTo>
                    <a:pt x="72698" y="380746"/>
                    <a:pt x="70041" y="365656"/>
                    <a:pt x="57638" y="358555"/>
                  </a:cubicBezTo>
                  <a:cubicBezTo>
                    <a:pt x="53208" y="355004"/>
                    <a:pt x="48779" y="353229"/>
                    <a:pt x="47893" y="347015"/>
                  </a:cubicBezTo>
                  <a:cubicBezTo>
                    <a:pt x="46121" y="340802"/>
                    <a:pt x="41691" y="332813"/>
                    <a:pt x="47893" y="327487"/>
                  </a:cubicBezTo>
                  <a:cubicBezTo>
                    <a:pt x="54094" y="322161"/>
                    <a:pt x="59410" y="326599"/>
                    <a:pt x="64725" y="331037"/>
                  </a:cubicBezTo>
                  <a:cubicBezTo>
                    <a:pt x="70041" y="334588"/>
                    <a:pt x="76242" y="335476"/>
                    <a:pt x="81557" y="330150"/>
                  </a:cubicBezTo>
                  <a:cubicBezTo>
                    <a:pt x="82443" y="329262"/>
                    <a:pt x="84215" y="327487"/>
                    <a:pt x="85101" y="326599"/>
                  </a:cubicBezTo>
                  <a:cubicBezTo>
                    <a:pt x="101047" y="322161"/>
                    <a:pt x="116994" y="315060"/>
                    <a:pt x="132940" y="327487"/>
                  </a:cubicBezTo>
                  <a:cubicBezTo>
                    <a:pt x="137370" y="331925"/>
                    <a:pt x="141799" y="328374"/>
                    <a:pt x="145343" y="325711"/>
                  </a:cubicBezTo>
                  <a:cubicBezTo>
                    <a:pt x="155088" y="318610"/>
                    <a:pt x="162175" y="319498"/>
                    <a:pt x="170148" y="329262"/>
                  </a:cubicBezTo>
                  <a:cubicBezTo>
                    <a:pt x="182551" y="344352"/>
                    <a:pt x="215330" y="351453"/>
                    <a:pt x="232162" y="344352"/>
                  </a:cubicBezTo>
                  <a:cubicBezTo>
                    <a:pt x="236592" y="341689"/>
                    <a:pt x="238364" y="338139"/>
                    <a:pt x="238364" y="333700"/>
                  </a:cubicBezTo>
                  <a:cubicBezTo>
                    <a:pt x="240135" y="315947"/>
                    <a:pt x="253424" y="308846"/>
                    <a:pt x="267599" y="301745"/>
                  </a:cubicBezTo>
                  <a:cubicBezTo>
                    <a:pt x="275572" y="297306"/>
                    <a:pt x="281773" y="290205"/>
                    <a:pt x="290632" y="287542"/>
                  </a:cubicBezTo>
                  <a:cubicBezTo>
                    <a:pt x="295062" y="276890"/>
                    <a:pt x="298606" y="268014"/>
                    <a:pt x="283545" y="260913"/>
                  </a:cubicBezTo>
                  <a:cubicBezTo>
                    <a:pt x="276458" y="257362"/>
                    <a:pt x="277344" y="255587"/>
                    <a:pt x="290632" y="248485"/>
                  </a:cubicBezTo>
                  <a:cubicBezTo>
                    <a:pt x="290632" y="245822"/>
                    <a:pt x="290632" y="244047"/>
                    <a:pt x="290632" y="241384"/>
                  </a:cubicBezTo>
                  <a:cubicBezTo>
                    <a:pt x="303035" y="228957"/>
                    <a:pt x="316324" y="220968"/>
                    <a:pt x="334042" y="221856"/>
                  </a:cubicBezTo>
                  <a:cubicBezTo>
                    <a:pt x="336700" y="221856"/>
                    <a:pt x="340243" y="220968"/>
                    <a:pt x="342901" y="223631"/>
                  </a:cubicBezTo>
                  <a:lnTo>
                    <a:pt x="344310" y="224386"/>
                  </a:lnTo>
                  <a:lnTo>
                    <a:pt x="346830" y="222657"/>
                  </a:lnTo>
                  <a:lnTo>
                    <a:pt x="343270" y="219948"/>
                  </a:lnTo>
                  <a:cubicBezTo>
                    <a:pt x="340173" y="214857"/>
                    <a:pt x="338624" y="208880"/>
                    <a:pt x="336854" y="202681"/>
                  </a:cubicBezTo>
                  <a:cubicBezTo>
                    <a:pt x="335969" y="200025"/>
                    <a:pt x="336854" y="197369"/>
                    <a:pt x="340394" y="195598"/>
                  </a:cubicBezTo>
                  <a:cubicBezTo>
                    <a:pt x="345704" y="192941"/>
                    <a:pt x="344819" y="192056"/>
                    <a:pt x="336854" y="188514"/>
                  </a:cubicBezTo>
                  <a:cubicBezTo>
                    <a:pt x="331545" y="179660"/>
                    <a:pt x="327120" y="169919"/>
                    <a:pt x="322695" y="160179"/>
                  </a:cubicBezTo>
                  <a:cubicBezTo>
                    <a:pt x="313846" y="143356"/>
                    <a:pt x="286413" y="138043"/>
                    <a:pt x="272254" y="150439"/>
                  </a:cubicBezTo>
                  <a:cubicBezTo>
                    <a:pt x="267829" y="154867"/>
                    <a:pt x="262520" y="152210"/>
                    <a:pt x="258980" y="150439"/>
                  </a:cubicBezTo>
                  <a:cubicBezTo>
                    <a:pt x="252785" y="146898"/>
                    <a:pt x="245706" y="145127"/>
                    <a:pt x="245706" y="134501"/>
                  </a:cubicBezTo>
                  <a:cubicBezTo>
                    <a:pt x="245706" y="128303"/>
                    <a:pt x="247476" y="126532"/>
                    <a:pt x="251900" y="124761"/>
                  </a:cubicBezTo>
                  <a:cubicBezTo>
                    <a:pt x="257210" y="122990"/>
                    <a:pt x="261635" y="120334"/>
                    <a:pt x="266059" y="118563"/>
                  </a:cubicBezTo>
                  <a:cubicBezTo>
                    <a:pt x="255440" y="116792"/>
                    <a:pt x="268714" y="100854"/>
                    <a:pt x="252785" y="98197"/>
                  </a:cubicBezTo>
                  <a:cubicBezTo>
                    <a:pt x="247476" y="97312"/>
                    <a:pt x="233317" y="94656"/>
                    <a:pt x="228007" y="82259"/>
                  </a:cubicBezTo>
                  <a:cubicBezTo>
                    <a:pt x="225352" y="76947"/>
                    <a:pt x="216503" y="74290"/>
                    <a:pt x="209423" y="78717"/>
                  </a:cubicBezTo>
                  <a:cubicBezTo>
                    <a:pt x="199689" y="84916"/>
                    <a:pt x="189955" y="81374"/>
                    <a:pt x="181105" y="79603"/>
                  </a:cubicBezTo>
                  <a:cubicBezTo>
                    <a:pt x="159867" y="75176"/>
                    <a:pt x="157212" y="70748"/>
                    <a:pt x="163407" y="53925"/>
                  </a:cubicBezTo>
                  <a:cubicBezTo>
                    <a:pt x="165177" y="54810"/>
                    <a:pt x="167831" y="57466"/>
                    <a:pt x="168716" y="56581"/>
                  </a:cubicBezTo>
                  <a:cubicBezTo>
                    <a:pt x="187300" y="45070"/>
                    <a:pt x="220043" y="53039"/>
                    <a:pt x="223582" y="18506"/>
                  </a:cubicBezTo>
                  <a:cubicBezTo>
                    <a:pt x="237741" y="6110"/>
                    <a:pt x="245706" y="22048"/>
                    <a:pt x="254555" y="27361"/>
                  </a:cubicBezTo>
                  <a:cubicBezTo>
                    <a:pt x="269599" y="36215"/>
                    <a:pt x="278448" y="35330"/>
                    <a:pt x="283758" y="19392"/>
                  </a:cubicBezTo>
                  <a:cubicBezTo>
                    <a:pt x="289953" y="3454"/>
                    <a:pt x="305881" y="4339"/>
                    <a:pt x="318271" y="797"/>
                  </a:cubicBezTo>
                  <a:close/>
                </a:path>
              </a:pathLst>
            </a:custGeom>
            <a:solidFill>
              <a:srgbClr val="00CC00"/>
            </a:solidFill>
            <a:ln w="28575">
              <a:solidFill>
                <a:srgbClr val="00CC00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3" name="9Slide.vn 118">
              <a:extLst>
                <a:ext uri="{FF2B5EF4-FFF2-40B4-BE49-F238E27FC236}">
                  <a16:creationId xmlns="" xmlns:a16="http://schemas.microsoft.com/office/drawing/2014/main" id="{2029F6A8-8516-45D3-8470-322310BEEC0F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5104222" y="3095013"/>
              <a:ext cx="13142" cy="9558"/>
            </a:xfrm>
            <a:custGeom>
              <a:avLst/>
              <a:gdLst>
                <a:gd name="T0" fmla="*/ 15 w 15"/>
                <a:gd name="T1" fmla="*/ 0 h 11"/>
                <a:gd name="T2" fmla="*/ 15 w 15"/>
                <a:gd name="T3" fmla="*/ 4 h 11"/>
                <a:gd name="T4" fmla="*/ 0 w 15"/>
                <a:gd name="T5" fmla="*/ 6 h 11"/>
                <a:gd name="T6" fmla="*/ 15 w 1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5" y="0"/>
                  </a:moveTo>
                  <a:cubicBezTo>
                    <a:pt x="15" y="1"/>
                    <a:pt x="15" y="3"/>
                    <a:pt x="15" y="4"/>
                  </a:cubicBezTo>
                  <a:cubicBezTo>
                    <a:pt x="10" y="5"/>
                    <a:pt x="6" y="11"/>
                    <a:pt x="0" y="6"/>
                  </a:cubicBezTo>
                  <a:cubicBezTo>
                    <a:pt x="5" y="3"/>
                    <a:pt x="9" y="0"/>
                    <a:pt x="15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4" name="Hình tự do: Hình 50">
              <a:extLst>
                <a:ext uri="{FF2B5EF4-FFF2-40B4-BE49-F238E27FC236}">
                  <a16:creationId xmlns="" xmlns:a16="http://schemas.microsoft.com/office/drawing/2014/main" id="{9F47042E-108F-433D-A3E9-9A22B2CA3EB5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559162" y="3780391"/>
              <a:ext cx="547009" cy="613528"/>
            </a:xfrm>
            <a:custGeom>
              <a:avLst/>
              <a:gdLst>
                <a:gd name="connsiteX0" fmla="*/ 423710 w 547009"/>
                <a:gd name="connsiteY0" fmla="*/ 819 h 613528"/>
                <a:gd name="connsiteX1" fmla="*/ 430793 w 547009"/>
                <a:gd name="connsiteY1" fmla="*/ 15861 h 613528"/>
                <a:gd name="connsiteX2" fmla="*/ 435221 w 547009"/>
                <a:gd name="connsiteY2" fmla="*/ 69834 h 613528"/>
                <a:gd name="connsiteX3" fmla="*/ 444075 w 547009"/>
                <a:gd name="connsiteY3" fmla="*/ 72489 h 613528"/>
                <a:gd name="connsiteX4" fmla="*/ 486575 w 547009"/>
                <a:gd name="connsiteY4" fmla="*/ 109651 h 613528"/>
                <a:gd name="connsiteX5" fmla="*/ 474179 w 547009"/>
                <a:gd name="connsiteY5" fmla="*/ 163624 h 613528"/>
                <a:gd name="connsiteX6" fmla="*/ 452044 w 547009"/>
                <a:gd name="connsiteY6" fmla="*/ 192823 h 613528"/>
                <a:gd name="connsiteX7" fmla="*/ 454700 w 547009"/>
                <a:gd name="connsiteY7" fmla="*/ 199901 h 613528"/>
                <a:gd name="connsiteX8" fmla="*/ 465325 w 547009"/>
                <a:gd name="connsiteY8" fmla="*/ 224676 h 613528"/>
                <a:gd name="connsiteX9" fmla="*/ 464693 w 547009"/>
                <a:gd name="connsiteY9" fmla="*/ 225025 h 613528"/>
                <a:gd name="connsiteX10" fmla="*/ 468974 w 547009"/>
                <a:gd name="connsiteY10" fmla="*/ 229169 h 613528"/>
                <a:gd name="connsiteX11" fmla="*/ 472022 w 547009"/>
                <a:gd name="connsiteY11" fmla="*/ 235513 h 613528"/>
                <a:gd name="connsiteX12" fmla="*/ 473813 w 547009"/>
                <a:gd name="connsiteY12" fmla="*/ 235226 h 613528"/>
                <a:gd name="connsiteX13" fmla="*/ 475583 w 547009"/>
                <a:gd name="connsiteY13" fmla="*/ 229045 h 613528"/>
                <a:gd name="connsiteX14" fmla="*/ 503011 w 547009"/>
                <a:gd name="connsiteY14" fmla="*/ 246705 h 613528"/>
                <a:gd name="connsiteX15" fmla="*/ 509205 w 547009"/>
                <a:gd name="connsiteY15" fmla="*/ 253769 h 613528"/>
                <a:gd name="connsiteX16" fmla="*/ 514514 w 547009"/>
                <a:gd name="connsiteY16" fmla="*/ 273195 h 613528"/>
                <a:gd name="connsiteX17" fmla="*/ 527786 w 547009"/>
                <a:gd name="connsiteY17" fmla="*/ 305867 h 613528"/>
                <a:gd name="connsiteX18" fmla="*/ 521592 w 547009"/>
                <a:gd name="connsiteY18" fmla="*/ 331474 h 613528"/>
                <a:gd name="connsiteX19" fmla="*/ 502127 w 547009"/>
                <a:gd name="connsiteY19" fmla="*/ 364146 h 613528"/>
                <a:gd name="connsiteX20" fmla="*/ 495048 w 547009"/>
                <a:gd name="connsiteY20" fmla="*/ 380923 h 613528"/>
                <a:gd name="connsiteX21" fmla="*/ 499472 w 547009"/>
                <a:gd name="connsiteY21" fmla="*/ 395051 h 613528"/>
                <a:gd name="connsiteX22" fmla="*/ 526016 w 547009"/>
                <a:gd name="connsiteY22" fmla="*/ 406531 h 613528"/>
                <a:gd name="connsiteX23" fmla="*/ 538403 w 547009"/>
                <a:gd name="connsiteY23" fmla="*/ 440085 h 613528"/>
                <a:gd name="connsiteX24" fmla="*/ 538403 w 547009"/>
                <a:gd name="connsiteY24" fmla="*/ 464809 h 613528"/>
                <a:gd name="connsiteX25" fmla="*/ 518053 w 547009"/>
                <a:gd name="connsiteY25" fmla="*/ 467458 h 613528"/>
                <a:gd name="connsiteX26" fmla="*/ 510643 w 547009"/>
                <a:gd name="connsiteY26" fmla="*/ 463374 h 613528"/>
                <a:gd name="connsiteX27" fmla="*/ 504148 w 547009"/>
                <a:gd name="connsiteY27" fmla="*/ 469006 h 613528"/>
                <a:gd name="connsiteX28" fmla="*/ 516606 w 547009"/>
                <a:gd name="connsiteY28" fmla="*/ 471873 h 613528"/>
                <a:gd name="connsiteX29" fmla="*/ 520370 w 547009"/>
                <a:gd name="connsiteY29" fmla="*/ 484900 h 613528"/>
                <a:gd name="connsiteX30" fmla="*/ 518768 w 547009"/>
                <a:gd name="connsiteY30" fmla="*/ 488929 h 613528"/>
                <a:gd name="connsiteX31" fmla="*/ 519892 w 547009"/>
                <a:gd name="connsiteY31" fmla="*/ 489317 h 613528"/>
                <a:gd name="connsiteX32" fmla="*/ 532746 w 547009"/>
                <a:gd name="connsiteY32" fmla="*/ 495934 h 613528"/>
                <a:gd name="connsiteX33" fmla="*/ 531907 w 547009"/>
                <a:gd name="connsiteY33" fmla="*/ 497105 h 613528"/>
                <a:gd name="connsiteX34" fmla="*/ 536201 w 547009"/>
                <a:gd name="connsiteY34" fmla="*/ 507279 h 613528"/>
                <a:gd name="connsiteX35" fmla="*/ 545167 w 547009"/>
                <a:gd name="connsiteY35" fmla="*/ 531216 h 613528"/>
                <a:gd name="connsiteX36" fmla="*/ 541624 w 547009"/>
                <a:gd name="connsiteY36" fmla="*/ 546358 h 613528"/>
                <a:gd name="connsiteX37" fmla="*/ 482289 w 547009"/>
                <a:gd name="connsiteY37" fmla="*/ 571297 h 613528"/>
                <a:gd name="connsiteX38" fmla="*/ 446866 w 547009"/>
                <a:gd name="connsiteY38" fmla="*/ 600690 h 613528"/>
                <a:gd name="connsiteX39" fmla="*/ 406128 w 547009"/>
                <a:gd name="connsiteY39" fmla="*/ 607816 h 613528"/>
                <a:gd name="connsiteX40" fmla="*/ 385759 w 547009"/>
                <a:gd name="connsiteY40" fmla="*/ 605144 h 613528"/>
                <a:gd name="connsiteX41" fmla="*/ 384874 w 547009"/>
                <a:gd name="connsiteY41" fmla="*/ 601581 h 613528"/>
                <a:gd name="connsiteX42" fmla="*/ 382217 w 547009"/>
                <a:gd name="connsiteY42" fmla="*/ 578423 h 613528"/>
                <a:gd name="connsiteX43" fmla="*/ 379560 w 547009"/>
                <a:gd name="connsiteY43" fmla="*/ 538341 h 613528"/>
                <a:gd name="connsiteX44" fmla="*/ 379560 w 547009"/>
                <a:gd name="connsiteY44" fmla="*/ 537321 h 613528"/>
                <a:gd name="connsiteX45" fmla="*/ 372640 w 547009"/>
                <a:gd name="connsiteY45" fmla="*/ 537139 h 613528"/>
                <a:gd name="connsiteX46" fmla="*/ 373407 w 547009"/>
                <a:gd name="connsiteY46" fmla="*/ 540972 h 613528"/>
                <a:gd name="connsiteX47" fmla="*/ 362819 w 547009"/>
                <a:gd name="connsiteY47" fmla="*/ 566553 h 613528"/>
                <a:gd name="connsiteX48" fmla="*/ 353996 w 547009"/>
                <a:gd name="connsiteY48" fmla="*/ 588605 h 613528"/>
                <a:gd name="connsiteX49" fmla="*/ 327527 w 547009"/>
                <a:gd name="connsiteY49" fmla="*/ 600954 h 613528"/>
                <a:gd name="connsiteX50" fmla="*/ 312528 w 547009"/>
                <a:gd name="connsiteY50" fmla="*/ 596543 h 613528"/>
                <a:gd name="connsiteX51" fmla="*/ 308999 w 547009"/>
                <a:gd name="connsiteY51" fmla="*/ 593015 h 613528"/>
                <a:gd name="connsiteX52" fmla="*/ 294882 w 547009"/>
                <a:gd name="connsiteY52" fmla="*/ 576256 h 613528"/>
                <a:gd name="connsiteX53" fmla="*/ 293118 w 547009"/>
                <a:gd name="connsiteY53" fmla="*/ 557732 h 613528"/>
                <a:gd name="connsiteX54" fmla="*/ 294000 w 547009"/>
                <a:gd name="connsiteY54" fmla="*/ 555968 h 613528"/>
                <a:gd name="connsiteX55" fmla="*/ 274590 w 547009"/>
                <a:gd name="connsiteY55" fmla="*/ 510981 h 613528"/>
                <a:gd name="connsiteX56" fmla="*/ 265767 w 547009"/>
                <a:gd name="connsiteY56" fmla="*/ 510099 h 613528"/>
                <a:gd name="connsiteX57" fmla="*/ 234004 w 547009"/>
                <a:gd name="connsiteY57" fmla="*/ 504807 h 613528"/>
                <a:gd name="connsiteX58" fmla="*/ 208417 w 547009"/>
                <a:gd name="connsiteY58" fmla="*/ 482755 h 613528"/>
                <a:gd name="connsiteX59" fmla="*/ 211064 w 547009"/>
                <a:gd name="connsiteY59" fmla="*/ 476580 h 613528"/>
                <a:gd name="connsiteX60" fmla="*/ 222534 w 547009"/>
                <a:gd name="connsiteY60" fmla="*/ 435122 h 613528"/>
                <a:gd name="connsiteX61" fmla="*/ 204006 w 547009"/>
                <a:gd name="connsiteY61" fmla="*/ 421009 h 613528"/>
                <a:gd name="connsiteX62" fmla="*/ 181948 w 547009"/>
                <a:gd name="connsiteY62" fmla="*/ 398957 h 613528"/>
                <a:gd name="connsiteX63" fmla="*/ 190220 w 547009"/>
                <a:gd name="connsiteY63" fmla="*/ 398737 h 613528"/>
                <a:gd name="connsiteX64" fmla="*/ 189891 w 547009"/>
                <a:gd name="connsiteY64" fmla="*/ 389294 h 613528"/>
                <a:gd name="connsiteX65" fmla="*/ 182819 w 547009"/>
                <a:gd name="connsiteY65" fmla="*/ 386679 h 613528"/>
                <a:gd name="connsiteX66" fmla="*/ 178188 w 547009"/>
                <a:gd name="connsiteY66" fmla="*/ 384317 h 613528"/>
                <a:gd name="connsiteX67" fmla="*/ 171110 w 547009"/>
                <a:gd name="connsiteY67" fmla="*/ 392430 h 613528"/>
                <a:gd name="connsiteX68" fmla="*/ 160559 w 547009"/>
                <a:gd name="connsiteY68" fmla="*/ 394746 h 613528"/>
                <a:gd name="connsiteX69" fmla="*/ 139236 w 547009"/>
                <a:gd name="connsiteY69" fmla="*/ 401808 h 613528"/>
                <a:gd name="connsiteX70" fmla="*/ 120578 w 547009"/>
                <a:gd name="connsiteY70" fmla="*/ 408869 h 613528"/>
                <a:gd name="connsiteX71" fmla="*/ 119689 w 547009"/>
                <a:gd name="connsiteY71" fmla="*/ 400925 h 613528"/>
                <a:gd name="connsiteX72" fmla="*/ 105474 w 547009"/>
                <a:gd name="connsiteY72" fmla="*/ 377093 h 613528"/>
                <a:gd name="connsiteX73" fmla="*/ 97477 w 547009"/>
                <a:gd name="connsiteY73" fmla="*/ 371797 h 613528"/>
                <a:gd name="connsiteX74" fmla="*/ 64604 w 547009"/>
                <a:gd name="connsiteY74" fmla="*/ 352379 h 613528"/>
                <a:gd name="connsiteX75" fmla="*/ 42392 w 547009"/>
                <a:gd name="connsiteY75" fmla="*/ 338256 h 613528"/>
                <a:gd name="connsiteX76" fmla="*/ 30842 w 547009"/>
                <a:gd name="connsiteY76" fmla="*/ 328547 h 613528"/>
                <a:gd name="connsiteX77" fmla="*/ 14850 w 547009"/>
                <a:gd name="connsiteY77" fmla="*/ 317072 h 613528"/>
                <a:gd name="connsiteX78" fmla="*/ 29065 w 547009"/>
                <a:gd name="connsiteY78" fmla="*/ 262348 h 613528"/>
                <a:gd name="connsiteX79" fmla="*/ 18404 w 547009"/>
                <a:gd name="connsiteY79" fmla="*/ 240281 h 613528"/>
                <a:gd name="connsiteX80" fmla="*/ 9519 w 547009"/>
                <a:gd name="connsiteY80" fmla="*/ 222628 h 613528"/>
                <a:gd name="connsiteX81" fmla="*/ 1523 w 547009"/>
                <a:gd name="connsiteY81" fmla="*/ 206740 h 613528"/>
                <a:gd name="connsiteX82" fmla="*/ 21957 w 547009"/>
                <a:gd name="connsiteY82" fmla="*/ 198796 h 613528"/>
                <a:gd name="connsiteX83" fmla="*/ 48612 w 547009"/>
                <a:gd name="connsiteY83" fmla="*/ 191735 h 613528"/>
                <a:gd name="connsiteX84" fmla="*/ 61939 w 547009"/>
                <a:gd name="connsiteY84" fmla="*/ 168786 h 613528"/>
                <a:gd name="connsiteX85" fmla="*/ 69824 w 547009"/>
                <a:gd name="connsiteY85" fmla="*/ 158525 h 613528"/>
                <a:gd name="connsiteX86" fmla="*/ 77043 w 547009"/>
                <a:gd name="connsiteY86" fmla="*/ 163490 h 613528"/>
                <a:gd name="connsiteX87" fmla="*/ 109028 w 547009"/>
                <a:gd name="connsiteY87" fmla="*/ 174082 h 613528"/>
                <a:gd name="connsiteX88" fmla="*/ 139236 w 547009"/>
                <a:gd name="connsiteY88" fmla="*/ 189087 h 613528"/>
                <a:gd name="connsiteX89" fmla="*/ 154340 w 547009"/>
                <a:gd name="connsiteY89" fmla="*/ 191735 h 613528"/>
                <a:gd name="connsiteX90" fmla="*/ 190767 w 547009"/>
                <a:gd name="connsiteY90" fmla="*/ 193500 h 613528"/>
                <a:gd name="connsiteX91" fmla="*/ 194988 w 547009"/>
                <a:gd name="connsiteY91" fmla="*/ 194052 h 613528"/>
                <a:gd name="connsiteX92" fmla="*/ 195010 w 547009"/>
                <a:gd name="connsiteY92" fmla="*/ 194440 h 613528"/>
                <a:gd name="connsiteX93" fmla="*/ 202137 w 547009"/>
                <a:gd name="connsiteY93" fmla="*/ 194378 h 613528"/>
                <a:gd name="connsiteX94" fmla="*/ 188189 w 547009"/>
                <a:gd name="connsiteY94" fmla="*/ 161854 h 613528"/>
                <a:gd name="connsiteX95" fmla="*/ 189959 w 547009"/>
                <a:gd name="connsiteY95" fmla="*/ 153006 h 613528"/>
                <a:gd name="connsiteX96" fmla="*/ 193501 w 547009"/>
                <a:gd name="connsiteY96" fmla="*/ 109651 h 613528"/>
                <a:gd name="connsiteX97" fmla="*/ 190845 w 547009"/>
                <a:gd name="connsiteY97" fmla="*/ 101687 h 613528"/>
                <a:gd name="connsiteX98" fmla="*/ 204126 w 547009"/>
                <a:gd name="connsiteY98" fmla="*/ 97263 h 613528"/>
                <a:gd name="connsiteX99" fmla="*/ 273189 w 547009"/>
                <a:gd name="connsiteY99" fmla="*/ 97263 h 613528"/>
                <a:gd name="connsiteX100" fmla="*/ 287356 w 547009"/>
                <a:gd name="connsiteY100" fmla="*/ 85761 h 613528"/>
                <a:gd name="connsiteX101" fmla="*/ 325429 w 547009"/>
                <a:gd name="connsiteY101" fmla="*/ 68949 h 613528"/>
                <a:gd name="connsiteX102" fmla="*/ 339595 w 547009"/>
                <a:gd name="connsiteY102" fmla="*/ 68949 h 613528"/>
                <a:gd name="connsiteX103" fmla="*/ 378554 w 547009"/>
                <a:gd name="connsiteY103" fmla="*/ 46829 h 613528"/>
                <a:gd name="connsiteX104" fmla="*/ 401575 w 547009"/>
                <a:gd name="connsiteY104" fmla="*/ 22939 h 613528"/>
                <a:gd name="connsiteX105" fmla="*/ 409543 w 547009"/>
                <a:gd name="connsiteY105" fmla="*/ 9667 h 613528"/>
                <a:gd name="connsiteX106" fmla="*/ 423710 w 547009"/>
                <a:gd name="connsiteY106" fmla="*/ 819 h 61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7009" h="613528">
                  <a:moveTo>
                    <a:pt x="423710" y="819"/>
                  </a:moveTo>
                  <a:cubicBezTo>
                    <a:pt x="429908" y="3474"/>
                    <a:pt x="431679" y="10552"/>
                    <a:pt x="430793" y="15861"/>
                  </a:cubicBezTo>
                  <a:cubicBezTo>
                    <a:pt x="429023" y="34442"/>
                    <a:pt x="443189" y="50368"/>
                    <a:pt x="435221" y="69834"/>
                  </a:cubicBezTo>
                  <a:cubicBezTo>
                    <a:pt x="432564" y="76913"/>
                    <a:pt x="440533" y="73374"/>
                    <a:pt x="444075" y="72489"/>
                  </a:cubicBezTo>
                  <a:cubicBezTo>
                    <a:pt x="460012" y="82222"/>
                    <a:pt x="474179" y="95494"/>
                    <a:pt x="486575" y="109651"/>
                  </a:cubicBezTo>
                  <a:cubicBezTo>
                    <a:pt x="510481" y="137965"/>
                    <a:pt x="506054" y="145043"/>
                    <a:pt x="474179" y="163624"/>
                  </a:cubicBezTo>
                  <a:cubicBezTo>
                    <a:pt x="461783" y="170703"/>
                    <a:pt x="455585" y="179551"/>
                    <a:pt x="452044" y="192823"/>
                  </a:cubicBezTo>
                  <a:cubicBezTo>
                    <a:pt x="451158" y="195477"/>
                    <a:pt x="452929" y="198132"/>
                    <a:pt x="454700" y="199901"/>
                  </a:cubicBezTo>
                  <a:cubicBezTo>
                    <a:pt x="464439" y="205210"/>
                    <a:pt x="458241" y="218482"/>
                    <a:pt x="465325" y="224676"/>
                  </a:cubicBezTo>
                  <a:lnTo>
                    <a:pt x="464693" y="225025"/>
                  </a:lnTo>
                  <a:lnTo>
                    <a:pt x="468974" y="229169"/>
                  </a:lnTo>
                  <a:lnTo>
                    <a:pt x="472022" y="235513"/>
                  </a:lnTo>
                  <a:lnTo>
                    <a:pt x="473813" y="235226"/>
                  </a:lnTo>
                  <a:cubicBezTo>
                    <a:pt x="474698" y="234343"/>
                    <a:pt x="474698" y="230811"/>
                    <a:pt x="475583" y="229045"/>
                  </a:cubicBezTo>
                  <a:cubicBezTo>
                    <a:pt x="481777" y="238758"/>
                    <a:pt x="488855" y="246705"/>
                    <a:pt x="503011" y="246705"/>
                  </a:cubicBezTo>
                  <a:cubicBezTo>
                    <a:pt x="506551" y="246705"/>
                    <a:pt x="510975" y="248471"/>
                    <a:pt x="509205" y="253769"/>
                  </a:cubicBezTo>
                  <a:cubicBezTo>
                    <a:pt x="503896" y="266131"/>
                    <a:pt x="507435" y="263482"/>
                    <a:pt x="514514" y="273195"/>
                  </a:cubicBezTo>
                  <a:cubicBezTo>
                    <a:pt x="521592" y="281143"/>
                    <a:pt x="538403" y="289090"/>
                    <a:pt x="527786" y="305867"/>
                  </a:cubicBezTo>
                  <a:cubicBezTo>
                    <a:pt x="523362" y="312931"/>
                    <a:pt x="523362" y="323527"/>
                    <a:pt x="521592" y="331474"/>
                  </a:cubicBezTo>
                  <a:cubicBezTo>
                    <a:pt x="506551" y="336772"/>
                    <a:pt x="502127" y="353550"/>
                    <a:pt x="502127" y="364146"/>
                  </a:cubicBezTo>
                  <a:cubicBezTo>
                    <a:pt x="502127" y="373859"/>
                    <a:pt x="498588" y="376508"/>
                    <a:pt x="495048" y="380923"/>
                  </a:cubicBezTo>
                  <a:cubicBezTo>
                    <a:pt x="487970" y="388870"/>
                    <a:pt x="490624" y="393285"/>
                    <a:pt x="499472" y="395051"/>
                  </a:cubicBezTo>
                  <a:cubicBezTo>
                    <a:pt x="509205" y="395934"/>
                    <a:pt x="518053" y="401233"/>
                    <a:pt x="526016" y="406531"/>
                  </a:cubicBezTo>
                  <a:cubicBezTo>
                    <a:pt x="537518" y="413595"/>
                    <a:pt x="538403" y="427723"/>
                    <a:pt x="538403" y="440085"/>
                  </a:cubicBezTo>
                  <a:cubicBezTo>
                    <a:pt x="538403" y="448032"/>
                    <a:pt x="549905" y="457745"/>
                    <a:pt x="538403" y="464809"/>
                  </a:cubicBezTo>
                  <a:cubicBezTo>
                    <a:pt x="532209" y="469224"/>
                    <a:pt x="526901" y="477172"/>
                    <a:pt x="518053" y="467458"/>
                  </a:cubicBezTo>
                  <a:cubicBezTo>
                    <a:pt x="515841" y="465692"/>
                    <a:pt x="513186" y="463706"/>
                    <a:pt x="510643" y="463374"/>
                  </a:cubicBezTo>
                  <a:lnTo>
                    <a:pt x="504148" y="469006"/>
                  </a:lnTo>
                  <a:lnTo>
                    <a:pt x="516606" y="471873"/>
                  </a:lnTo>
                  <a:cubicBezTo>
                    <a:pt x="519485" y="474434"/>
                    <a:pt x="520813" y="478665"/>
                    <a:pt x="520370" y="484900"/>
                  </a:cubicBezTo>
                  <a:lnTo>
                    <a:pt x="518768" y="488929"/>
                  </a:lnTo>
                  <a:lnTo>
                    <a:pt x="519892" y="489317"/>
                  </a:lnTo>
                  <a:cubicBezTo>
                    <a:pt x="525484" y="490698"/>
                    <a:pt x="532383" y="492225"/>
                    <a:pt x="532746" y="495934"/>
                  </a:cubicBezTo>
                  <a:lnTo>
                    <a:pt x="531907" y="497105"/>
                  </a:lnTo>
                  <a:lnTo>
                    <a:pt x="536201" y="507279"/>
                  </a:lnTo>
                  <a:cubicBezTo>
                    <a:pt x="538083" y="515852"/>
                    <a:pt x="538525" y="525427"/>
                    <a:pt x="545167" y="531216"/>
                  </a:cubicBezTo>
                  <a:cubicBezTo>
                    <a:pt x="548709" y="533888"/>
                    <a:pt x="546938" y="541904"/>
                    <a:pt x="541624" y="546358"/>
                  </a:cubicBezTo>
                  <a:cubicBezTo>
                    <a:pt x="523913" y="559718"/>
                    <a:pt x="506201" y="570407"/>
                    <a:pt x="482289" y="571297"/>
                  </a:cubicBezTo>
                  <a:cubicBezTo>
                    <a:pt x="465463" y="571297"/>
                    <a:pt x="453065" y="583767"/>
                    <a:pt x="446866" y="600690"/>
                  </a:cubicBezTo>
                  <a:cubicBezTo>
                    <a:pt x="430925" y="587330"/>
                    <a:pt x="418526" y="597127"/>
                    <a:pt x="406128" y="607816"/>
                  </a:cubicBezTo>
                  <a:cubicBezTo>
                    <a:pt x="399043" y="613160"/>
                    <a:pt x="391073" y="618504"/>
                    <a:pt x="385759" y="605144"/>
                  </a:cubicBezTo>
                  <a:cubicBezTo>
                    <a:pt x="385759" y="604253"/>
                    <a:pt x="383988" y="601581"/>
                    <a:pt x="384874" y="601581"/>
                  </a:cubicBezTo>
                  <a:cubicBezTo>
                    <a:pt x="400815" y="590893"/>
                    <a:pt x="388416" y="587330"/>
                    <a:pt x="382217" y="578423"/>
                  </a:cubicBezTo>
                  <a:cubicBezTo>
                    <a:pt x="374247" y="567734"/>
                    <a:pt x="377789" y="551702"/>
                    <a:pt x="379560" y="538341"/>
                  </a:cubicBezTo>
                  <a:lnTo>
                    <a:pt x="379560" y="537321"/>
                  </a:lnTo>
                  <a:lnTo>
                    <a:pt x="372640" y="537139"/>
                  </a:lnTo>
                  <a:lnTo>
                    <a:pt x="373407" y="540972"/>
                  </a:lnTo>
                  <a:cubicBezTo>
                    <a:pt x="371642" y="550675"/>
                    <a:pt x="370760" y="559496"/>
                    <a:pt x="362819" y="566553"/>
                  </a:cubicBezTo>
                  <a:cubicBezTo>
                    <a:pt x="355761" y="571845"/>
                    <a:pt x="349585" y="578020"/>
                    <a:pt x="353996" y="588605"/>
                  </a:cubicBezTo>
                  <a:cubicBezTo>
                    <a:pt x="356643" y="593897"/>
                    <a:pt x="334586" y="605364"/>
                    <a:pt x="327527" y="600954"/>
                  </a:cubicBezTo>
                  <a:cubicBezTo>
                    <a:pt x="322234" y="597426"/>
                    <a:pt x="317822" y="597426"/>
                    <a:pt x="312528" y="596543"/>
                  </a:cubicBezTo>
                  <a:cubicBezTo>
                    <a:pt x="311646" y="595661"/>
                    <a:pt x="309881" y="593897"/>
                    <a:pt x="308999" y="593015"/>
                  </a:cubicBezTo>
                  <a:cubicBezTo>
                    <a:pt x="304588" y="586841"/>
                    <a:pt x="301058" y="580666"/>
                    <a:pt x="294882" y="576256"/>
                  </a:cubicBezTo>
                  <a:cubicBezTo>
                    <a:pt x="288706" y="571845"/>
                    <a:pt x="286942" y="564788"/>
                    <a:pt x="293118" y="557732"/>
                  </a:cubicBezTo>
                  <a:cubicBezTo>
                    <a:pt x="293118" y="556850"/>
                    <a:pt x="294000" y="556850"/>
                    <a:pt x="294000" y="555968"/>
                  </a:cubicBezTo>
                  <a:cubicBezTo>
                    <a:pt x="296647" y="548911"/>
                    <a:pt x="281648" y="515392"/>
                    <a:pt x="274590" y="510981"/>
                  </a:cubicBezTo>
                  <a:cubicBezTo>
                    <a:pt x="271060" y="508335"/>
                    <a:pt x="269296" y="508335"/>
                    <a:pt x="265767" y="510099"/>
                  </a:cubicBezTo>
                  <a:cubicBezTo>
                    <a:pt x="254297" y="517156"/>
                    <a:pt x="243709" y="510099"/>
                    <a:pt x="234004" y="504807"/>
                  </a:cubicBezTo>
                  <a:cubicBezTo>
                    <a:pt x="224299" y="499514"/>
                    <a:pt x="220769" y="487165"/>
                    <a:pt x="208417" y="482755"/>
                  </a:cubicBezTo>
                  <a:cubicBezTo>
                    <a:pt x="204888" y="481873"/>
                    <a:pt x="208417" y="479226"/>
                    <a:pt x="211064" y="476580"/>
                  </a:cubicBezTo>
                  <a:cubicBezTo>
                    <a:pt x="220769" y="464231"/>
                    <a:pt x="222534" y="449236"/>
                    <a:pt x="222534" y="435122"/>
                  </a:cubicBezTo>
                  <a:cubicBezTo>
                    <a:pt x="222534" y="426302"/>
                    <a:pt x="211064" y="423655"/>
                    <a:pt x="204006" y="421009"/>
                  </a:cubicBezTo>
                  <a:cubicBezTo>
                    <a:pt x="193418" y="415717"/>
                    <a:pt x="183713" y="411306"/>
                    <a:pt x="181948" y="398957"/>
                  </a:cubicBezTo>
                  <a:cubicBezTo>
                    <a:pt x="185036" y="398957"/>
                    <a:pt x="188345" y="399619"/>
                    <a:pt x="190220" y="398737"/>
                  </a:cubicBezTo>
                  <a:lnTo>
                    <a:pt x="189891" y="389294"/>
                  </a:lnTo>
                  <a:lnTo>
                    <a:pt x="182819" y="386679"/>
                  </a:lnTo>
                  <a:lnTo>
                    <a:pt x="178188" y="384317"/>
                  </a:lnTo>
                  <a:lnTo>
                    <a:pt x="171110" y="392430"/>
                  </a:lnTo>
                  <a:cubicBezTo>
                    <a:pt x="168334" y="394526"/>
                    <a:pt x="165002" y="395629"/>
                    <a:pt x="160559" y="394746"/>
                  </a:cubicBezTo>
                  <a:cubicBezTo>
                    <a:pt x="146343" y="386803"/>
                    <a:pt x="146343" y="386803"/>
                    <a:pt x="139236" y="401808"/>
                  </a:cubicBezTo>
                  <a:cubicBezTo>
                    <a:pt x="134793" y="410634"/>
                    <a:pt x="124132" y="398277"/>
                    <a:pt x="120578" y="408869"/>
                  </a:cubicBezTo>
                  <a:cubicBezTo>
                    <a:pt x="115247" y="406221"/>
                    <a:pt x="120578" y="400925"/>
                    <a:pt x="119689" y="400925"/>
                  </a:cubicBezTo>
                  <a:cubicBezTo>
                    <a:pt x="111693" y="394746"/>
                    <a:pt x="114358" y="382389"/>
                    <a:pt x="105474" y="377093"/>
                  </a:cubicBezTo>
                  <a:cubicBezTo>
                    <a:pt x="102808" y="375328"/>
                    <a:pt x="99254" y="370915"/>
                    <a:pt x="97477" y="371797"/>
                  </a:cubicBezTo>
                  <a:cubicBezTo>
                    <a:pt x="77043" y="380624"/>
                    <a:pt x="72600" y="362088"/>
                    <a:pt x="64604" y="352379"/>
                  </a:cubicBezTo>
                  <a:cubicBezTo>
                    <a:pt x="58385" y="344435"/>
                    <a:pt x="53942" y="336491"/>
                    <a:pt x="42392" y="338256"/>
                  </a:cubicBezTo>
                  <a:cubicBezTo>
                    <a:pt x="36173" y="339139"/>
                    <a:pt x="29954" y="333843"/>
                    <a:pt x="30842" y="328547"/>
                  </a:cubicBezTo>
                  <a:cubicBezTo>
                    <a:pt x="31731" y="313542"/>
                    <a:pt x="24623" y="315307"/>
                    <a:pt x="14850" y="317072"/>
                  </a:cubicBezTo>
                  <a:cubicBezTo>
                    <a:pt x="26400" y="300302"/>
                    <a:pt x="7742" y="276470"/>
                    <a:pt x="29065" y="262348"/>
                  </a:cubicBezTo>
                  <a:cubicBezTo>
                    <a:pt x="21957" y="256169"/>
                    <a:pt x="16627" y="249990"/>
                    <a:pt x="18404" y="240281"/>
                  </a:cubicBezTo>
                  <a:cubicBezTo>
                    <a:pt x="19292" y="233220"/>
                    <a:pt x="15738" y="225276"/>
                    <a:pt x="9519" y="222628"/>
                  </a:cubicBezTo>
                  <a:cubicBezTo>
                    <a:pt x="634" y="219097"/>
                    <a:pt x="-2031" y="212036"/>
                    <a:pt x="1523" y="206740"/>
                  </a:cubicBezTo>
                  <a:cubicBezTo>
                    <a:pt x="5077" y="200562"/>
                    <a:pt x="13073" y="193500"/>
                    <a:pt x="21957" y="198796"/>
                  </a:cubicBezTo>
                  <a:cubicBezTo>
                    <a:pt x="34396" y="207623"/>
                    <a:pt x="39727" y="197914"/>
                    <a:pt x="48612" y="191735"/>
                  </a:cubicBezTo>
                  <a:cubicBezTo>
                    <a:pt x="57496" y="185557"/>
                    <a:pt x="58385" y="175847"/>
                    <a:pt x="61939" y="168786"/>
                  </a:cubicBezTo>
                  <a:cubicBezTo>
                    <a:pt x="64604" y="163490"/>
                    <a:pt x="67269" y="159739"/>
                    <a:pt x="69824" y="158525"/>
                  </a:cubicBezTo>
                  <a:cubicBezTo>
                    <a:pt x="72378" y="157312"/>
                    <a:pt x="74822" y="158636"/>
                    <a:pt x="77043" y="163490"/>
                  </a:cubicBezTo>
                  <a:cubicBezTo>
                    <a:pt x="85927" y="178495"/>
                    <a:pt x="99254" y="172317"/>
                    <a:pt x="109028" y="174082"/>
                  </a:cubicBezTo>
                  <a:cubicBezTo>
                    <a:pt x="121466" y="176730"/>
                    <a:pt x="132128" y="177613"/>
                    <a:pt x="139236" y="189087"/>
                  </a:cubicBezTo>
                  <a:cubicBezTo>
                    <a:pt x="142789" y="196148"/>
                    <a:pt x="150786" y="184674"/>
                    <a:pt x="154340" y="191735"/>
                  </a:cubicBezTo>
                  <a:cubicBezTo>
                    <a:pt x="166778" y="183791"/>
                    <a:pt x="178328" y="196148"/>
                    <a:pt x="190767" y="193500"/>
                  </a:cubicBezTo>
                  <a:cubicBezTo>
                    <a:pt x="192100" y="193059"/>
                    <a:pt x="193877" y="193280"/>
                    <a:pt x="194988" y="194052"/>
                  </a:cubicBezTo>
                  <a:lnTo>
                    <a:pt x="195010" y="194440"/>
                  </a:lnTo>
                  <a:lnTo>
                    <a:pt x="202137" y="194378"/>
                  </a:lnTo>
                  <a:lnTo>
                    <a:pt x="188189" y="161854"/>
                  </a:lnTo>
                  <a:cubicBezTo>
                    <a:pt x="185532" y="157430"/>
                    <a:pt x="188189" y="156546"/>
                    <a:pt x="189959" y="153006"/>
                  </a:cubicBezTo>
                  <a:cubicBezTo>
                    <a:pt x="197043" y="139734"/>
                    <a:pt x="205897" y="125577"/>
                    <a:pt x="193501" y="109651"/>
                  </a:cubicBezTo>
                  <a:cubicBezTo>
                    <a:pt x="191730" y="107881"/>
                    <a:pt x="189959" y="100803"/>
                    <a:pt x="190845" y="101687"/>
                  </a:cubicBezTo>
                  <a:cubicBezTo>
                    <a:pt x="197043" y="104342"/>
                    <a:pt x="197928" y="97263"/>
                    <a:pt x="204126" y="97263"/>
                  </a:cubicBezTo>
                  <a:cubicBezTo>
                    <a:pt x="227147" y="96379"/>
                    <a:pt x="250168" y="99918"/>
                    <a:pt x="273189" y="97263"/>
                  </a:cubicBezTo>
                  <a:cubicBezTo>
                    <a:pt x="280272" y="96379"/>
                    <a:pt x="283814" y="91955"/>
                    <a:pt x="287356" y="85761"/>
                  </a:cubicBezTo>
                  <a:cubicBezTo>
                    <a:pt x="300637" y="61871"/>
                    <a:pt x="301522" y="61871"/>
                    <a:pt x="325429" y="68949"/>
                  </a:cubicBezTo>
                  <a:cubicBezTo>
                    <a:pt x="329856" y="69834"/>
                    <a:pt x="334283" y="71604"/>
                    <a:pt x="339595" y="68949"/>
                  </a:cubicBezTo>
                  <a:cubicBezTo>
                    <a:pt x="352877" y="61871"/>
                    <a:pt x="367043" y="55677"/>
                    <a:pt x="378554" y="46829"/>
                  </a:cubicBezTo>
                  <a:cubicBezTo>
                    <a:pt x="385637" y="40636"/>
                    <a:pt x="396262" y="32672"/>
                    <a:pt x="401575" y="22939"/>
                  </a:cubicBezTo>
                  <a:cubicBezTo>
                    <a:pt x="404231" y="18515"/>
                    <a:pt x="406002" y="13206"/>
                    <a:pt x="409543" y="9667"/>
                  </a:cubicBezTo>
                  <a:cubicBezTo>
                    <a:pt x="413971" y="6128"/>
                    <a:pt x="415741" y="-2720"/>
                    <a:pt x="423710" y="819"/>
                  </a:cubicBez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5" name="Hình tự do: Hình 51">
              <a:extLst>
                <a:ext uri="{FF2B5EF4-FFF2-40B4-BE49-F238E27FC236}">
                  <a16:creationId xmlns="" xmlns:a16="http://schemas.microsoft.com/office/drawing/2014/main" id="{FF80B127-57CB-4A62-B3A0-900524AF8DC1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924312" y="4177239"/>
              <a:ext cx="924571" cy="786387"/>
            </a:xfrm>
            <a:custGeom>
              <a:avLst/>
              <a:gdLst>
                <a:gd name="connsiteX0" fmla="*/ 845523 w 924571"/>
                <a:gd name="connsiteY0" fmla="*/ 774144 h 786387"/>
                <a:gd name="connsiteX1" fmla="*/ 858665 w 924571"/>
                <a:gd name="connsiteY1" fmla="*/ 777558 h 786387"/>
                <a:gd name="connsiteX2" fmla="*/ 845523 w 924571"/>
                <a:gd name="connsiteY2" fmla="*/ 774144 h 786387"/>
                <a:gd name="connsiteX3" fmla="*/ 399342 w 924571"/>
                <a:gd name="connsiteY3" fmla="*/ 764076 h 786387"/>
                <a:gd name="connsiteX4" fmla="*/ 398456 w 924571"/>
                <a:gd name="connsiteY4" fmla="*/ 764960 h 786387"/>
                <a:gd name="connsiteX5" fmla="*/ 398844 w 924571"/>
                <a:gd name="connsiteY5" fmla="*/ 764342 h 786387"/>
                <a:gd name="connsiteX6" fmla="*/ 436469 w 924571"/>
                <a:gd name="connsiteY6" fmla="*/ 740692 h 786387"/>
                <a:gd name="connsiteX7" fmla="*/ 432288 w 924571"/>
                <a:gd name="connsiteY7" fmla="*/ 750617 h 786387"/>
                <a:gd name="connsiteX8" fmla="*/ 432288 w 924571"/>
                <a:gd name="connsiteY8" fmla="*/ 746482 h 786387"/>
                <a:gd name="connsiteX9" fmla="*/ 436469 w 924571"/>
                <a:gd name="connsiteY9" fmla="*/ 740692 h 786387"/>
                <a:gd name="connsiteX10" fmla="*/ 883043 w 924571"/>
                <a:gd name="connsiteY10" fmla="*/ 728672 h 786387"/>
                <a:gd name="connsiteX11" fmla="*/ 888532 w 924571"/>
                <a:gd name="connsiteY11" fmla="*/ 732032 h 786387"/>
                <a:gd name="connsiteX12" fmla="*/ 882259 w 924571"/>
                <a:gd name="connsiteY12" fmla="*/ 737408 h 786387"/>
                <a:gd name="connsiteX13" fmla="*/ 874196 w 924571"/>
                <a:gd name="connsiteY13" fmla="*/ 755328 h 786387"/>
                <a:gd name="connsiteX14" fmla="*/ 849108 w 924571"/>
                <a:gd name="connsiteY14" fmla="*/ 759808 h 786387"/>
                <a:gd name="connsiteX15" fmla="*/ 866131 w 924571"/>
                <a:gd name="connsiteY15" fmla="*/ 740096 h 786387"/>
                <a:gd name="connsiteX16" fmla="*/ 876884 w 924571"/>
                <a:gd name="connsiteY16" fmla="*/ 729344 h 786387"/>
                <a:gd name="connsiteX17" fmla="*/ 883043 w 924571"/>
                <a:gd name="connsiteY17" fmla="*/ 728672 h 786387"/>
                <a:gd name="connsiteX18" fmla="*/ 254049 w 924571"/>
                <a:gd name="connsiteY18" fmla="*/ 393045 h 786387"/>
                <a:gd name="connsiteX19" fmla="*/ 260421 w 924571"/>
                <a:gd name="connsiteY19" fmla="*/ 396629 h 786387"/>
                <a:gd name="connsiteX20" fmla="*/ 246768 w 924571"/>
                <a:gd name="connsiteY20" fmla="*/ 407381 h 786387"/>
                <a:gd name="connsiteX21" fmla="*/ 242217 w 924571"/>
                <a:gd name="connsiteY21" fmla="*/ 401109 h 786387"/>
                <a:gd name="connsiteX22" fmla="*/ 254049 w 924571"/>
                <a:gd name="connsiteY22" fmla="*/ 393045 h 786387"/>
                <a:gd name="connsiteX23" fmla="*/ 230784 w 924571"/>
                <a:gd name="connsiteY23" fmla="*/ 254232 h 786387"/>
                <a:gd name="connsiteX24" fmla="*/ 231481 w 924571"/>
                <a:gd name="connsiteY24" fmla="*/ 254865 h 786387"/>
                <a:gd name="connsiteX25" fmla="*/ 231671 w 924571"/>
                <a:gd name="connsiteY25" fmla="*/ 255117 h 786387"/>
                <a:gd name="connsiteX26" fmla="*/ 230784 w 924571"/>
                <a:gd name="connsiteY26" fmla="*/ 254232 h 786387"/>
                <a:gd name="connsiteX27" fmla="*/ 50664 w 924571"/>
                <a:gd name="connsiteY27" fmla="*/ 196508 h 786387"/>
                <a:gd name="connsiteX28" fmla="*/ 71881 w 924571"/>
                <a:gd name="connsiteY28" fmla="*/ 208950 h 786387"/>
                <a:gd name="connsiteX29" fmla="*/ 73650 w 924571"/>
                <a:gd name="connsiteY29" fmla="*/ 281825 h 786387"/>
                <a:gd name="connsiteX30" fmla="*/ 69229 w 924571"/>
                <a:gd name="connsiteY30" fmla="*/ 301377 h 786387"/>
                <a:gd name="connsiteX31" fmla="*/ 66577 w 924571"/>
                <a:gd name="connsiteY31" fmla="*/ 329816 h 786387"/>
                <a:gd name="connsiteX32" fmla="*/ 60389 w 924571"/>
                <a:gd name="connsiteY32" fmla="*/ 339591 h 786387"/>
                <a:gd name="connsiteX33" fmla="*/ 48896 w 924571"/>
                <a:gd name="connsiteY33" fmla="*/ 329816 h 786387"/>
                <a:gd name="connsiteX34" fmla="*/ 44476 w 924571"/>
                <a:gd name="connsiteY34" fmla="*/ 306709 h 786387"/>
                <a:gd name="connsiteX35" fmla="*/ 36519 w 924571"/>
                <a:gd name="connsiteY35" fmla="*/ 293378 h 786387"/>
                <a:gd name="connsiteX36" fmla="*/ 34752 w 924571"/>
                <a:gd name="connsiteY36" fmla="*/ 288046 h 786387"/>
                <a:gd name="connsiteX37" fmla="*/ 13534 w 924571"/>
                <a:gd name="connsiteY37" fmla="*/ 245388 h 786387"/>
                <a:gd name="connsiteX38" fmla="*/ 273 w 924571"/>
                <a:gd name="connsiteY38" fmla="*/ 226724 h 786387"/>
                <a:gd name="connsiteX39" fmla="*/ 14419 w 924571"/>
                <a:gd name="connsiteY39" fmla="*/ 216949 h 786387"/>
                <a:gd name="connsiteX40" fmla="*/ 33867 w 924571"/>
                <a:gd name="connsiteY40" fmla="*/ 216060 h 786387"/>
                <a:gd name="connsiteX41" fmla="*/ 33796 w 924571"/>
                <a:gd name="connsiteY41" fmla="*/ 216307 h 786387"/>
                <a:gd name="connsiteX42" fmla="*/ 35586 w 924571"/>
                <a:gd name="connsiteY42" fmla="*/ 216307 h 786387"/>
                <a:gd name="connsiteX43" fmla="*/ 33867 w 924571"/>
                <a:gd name="connsiteY43" fmla="*/ 216060 h 786387"/>
                <a:gd name="connsiteX44" fmla="*/ 50664 w 924571"/>
                <a:gd name="connsiteY44" fmla="*/ 196508 h 786387"/>
                <a:gd name="connsiteX45" fmla="*/ 778336 w 924571"/>
                <a:gd name="connsiteY45" fmla="*/ 14934 h 786387"/>
                <a:gd name="connsiteX46" fmla="*/ 788412 w 924571"/>
                <a:gd name="connsiteY46" fmla="*/ 20798 h 786387"/>
                <a:gd name="connsiteX47" fmla="*/ 833588 w 924571"/>
                <a:gd name="connsiteY47" fmla="*/ 46467 h 786387"/>
                <a:gd name="connsiteX48" fmla="*/ 838017 w 924571"/>
                <a:gd name="connsiteY48" fmla="*/ 58859 h 786387"/>
                <a:gd name="connsiteX49" fmla="*/ 822958 w 924571"/>
                <a:gd name="connsiteY49" fmla="*/ 92495 h 786387"/>
                <a:gd name="connsiteX50" fmla="*/ 825616 w 924571"/>
                <a:gd name="connsiteY50" fmla="*/ 101346 h 786387"/>
                <a:gd name="connsiteX51" fmla="*/ 846875 w 924571"/>
                <a:gd name="connsiteY51" fmla="*/ 126130 h 786387"/>
                <a:gd name="connsiteX52" fmla="*/ 853076 w 924571"/>
                <a:gd name="connsiteY52" fmla="*/ 129670 h 786387"/>
                <a:gd name="connsiteX53" fmla="*/ 892051 w 924571"/>
                <a:gd name="connsiteY53" fmla="*/ 131441 h 786387"/>
                <a:gd name="connsiteX54" fmla="*/ 900023 w 924571"/>
                <a:gd name="connsiteY54" fmla="*/ 134096 h 786387"/>
                <a:gd name="connsiteX55" fmla="*/ 907110 w 924571"/>
                <a:gd name="connsiteY55" fmla="*/ 163749 h 786387"/>
                <a:gd name="connsiteX56" fmla="*/ 903028 w 924571"/>
                <a:gd name="connsiteY56" fmla="*/ 171523 h 786387"/>
                <a:gd name="connsiteX57" fmla="*/ 904104 w 924571"/>
                <a:gd name="connsiteY57" fmla="*/ 174413 h 786387"/>
                <a:gd name="connsiteX58" fmla="*/ 906583 w 924571"/>
                <a:gd name="connsiteY58" fmla="*/ 183825 h 786387"/>
                <a:gd name="connsiteX59" fmla="*/ 910185 w 924571"/>
                <a:gd name="connsiteY59" fmla="*/ 192612 h 786387"/>
                <a:gd name="connsiteX60" fmla="*/ 910330 w 924571"/>
                <a:gd name="connsiteY60" fmla="*/ 193717 h 786387"/>
                <a:gd name="connsiteX61" fmla="*/ 912424 w 924571"/>
                <a:gd name="connsiteY61" fmla="*/ 195558 h 786387"/>
                <a:gd name="connsiteX62" fmla="*/ 912061 w 924571"/>
                <a:gd name="connsiteY62" fmla="*/ 196111 h 786387"/>
                <a:gd name="connsiteX63" fmla="*/ 918791 w 924571"/>
                <a:gd name="connsiteY63" fmla="*/ 200940 h 786387"/>
                <a:gd name="connsiteX64" fmla="*/ 917906 w 924571"/>
                <a:gd name="connsiteY64" fmla="*/ 207347 h 786387"/>
                <a:gd name="connsiteX65" fmla="*/ 917021 w 924571"/>
                <a:gd name="connsiteY65" fmla="*/ 254185 h 786387"/>
                <a:gd name="connsiteX66" fmla="*/ 921447 w 924571"/>
                <a:gd name="connsiteY66" fmla="*/ 267441 h 786387"/>
                <a:gd name="connsiteX67" fmla="*/ 923218 w 924571"/>
                <a:gd name="connsiteY67" fmla="*/ 275394 h 786387"/>
                <a:gd name="connsiteX68" fmla="*/ 915250 w 924571"/>
                <a:gd name="connsiteY68" fmla="*/ 272743 h 786387"/>
                <a:gd name="connsiteX69" fmla="*/ 914063 w 924571"/>
                <a:gd name="connsiteY69" fmla="*/ 271802 h 786387"/>
                <a:gd name="connsiteX70" fmla="*/ 914246 w 924571"/>
                <a:gd name="connsiteY70" fmla="*/ 280501 h 786387"/>
                <a:gd name="connsiteX71" fmla="*/ 914131 w 924571"/>
                <a:gd name="connsiteY71" fmla="*/ 281925 h 786387"/>
                <a:gd name="connsiteX72" fmla="*/ 919376 w 924571"/>
                <a:gd name="connsiteY72" fmla="*/ 287619 h 786387"/>
                <a:gd name="connsiteX73" fmla="*/ 916723 w 924571"/>
                <a:gd name="connsiteY73" fmla="*/ 310669 h 786387"/>
                <a:gd name="connsiteX74" fmla="*/ 898154 w 924571"/>
                <a:gd name="connsiteY74" fmla="*/ 320422 h 786387"/>
                <a:gd name="connsiteX75" fmla="*/ 894617 w 924571"/>
                <a:gd name="connsiteY75" fmla="*/ 320422 h 786387"/>
                <a:gd name="connsiteX76" fmla="*/ 884890 w 924571"/>
                <a:gd name="connsiteY76" fmla="*/ 327514 h 786387"/>
                <a:gd name="connsiteX77" fmla="*/ 880469 w 924571"/>
                <a:gd name="connsiteY77" fmla="*/ 356771 h 786387"/>
                <a:gd name="connsiteX78" fmla="*/ 869858 w 924571"/>
                <a:gd name="connsiteY78" fmla="*/ 398440 h 786387"/>
                <a:gd name="connsiteX79" fmla="*/ 866321 w 924571"/>
                <a:gd name="connsiteY79" fmla="*/ 397553 h 786387"/>
                <a:gd name="connsiteX80" fmla="*/ 851289 w 924571"/>
                <a:gd name="connsiteY80" fmla="*/ 366523 h 786387"/>
                <a:gd name="connsiteX81" fmla="*/ 849521 w 924571"/>
                <a:gd name="connsiteY81" fmla="*/ 362090 h 786387"/>
                <a:gd name="connsiteX82" fmla="*/ 838387 w 924571"/>
                <a:gd name="connsiteY82" fmla="*/ 356034 h 786387"/>
                <a:gd name="connsiteX83" fmla="*/ 834377 w 924571"/>
                <a:gd name="connsiteY83" fmla="*/ 359035 h 786387"/>
                <a:gd name="connsiteX84" fmla="*/ 828027 w 924571"/>
                <a:gd name="connsiteY84" fmla="*/ 360376 h 786387"/>
                <a:gd name="connsiteX85" fmla="*/ 835953 w 924571"/>
                <a:gd name="connsiteY85" fmla="*/ 365542 h 786387"/>
                <a:gd name="connsiteX86" fmla="*/ 843921 w 924571"/>
                <a:gd name="connsiteY86" fmla="*/ 389562 h 786387"/>
                <a:gd name="connsiteX87" fmla="*/ 848348 w 924571"/>
                <a:gd name="connsiteY87" fmla="*/ 414472 h 786387"/>
                <a:gd name="connsiteX88" fmla="*/ 844807 w 924571"/>
                <a:gd name="connsiteY88" fmla="*/ 465182 h 786387"/>
                <a:gd name="connsiteX89" fmla="*/ 800537 w 924571"/>
                <a:gd name="connsiteY89" fmla="*/ 482975 h 786387"/>
                <a:gd name="connsiteX90" fmla="*/ 772205 w 924571"/>
                <a:gd name="connsiteY90" fmla="*/ 450947 h 786387"/>
                <a:gd name="connsiteX91" fmla="*/ 764237 w 924571"/>
                <a:gd name="connsiteY91" fmla="*/ 454506 h 786387"/>
                <a:gd name="connsiteX92" fmla="*/ 744943 w 924571"/>
                <a:gd name="connsiteY92" fmla="*/ 437459 h 786387"/>
                <a:gd name="connsiteX93" fmla="*/ 749709 w 924571"/>
                <a:gd name="connsiteY93" fmla="*/ 449968 h 786387"/>
                <a:gd name="connsiteX94" fmla="*/ 749189 w 924571"/>
                <a:gd name="connsiteY94" fmla="*/ 452005 h 786387"/>
                <a:gd name="connsiteX95" fmla="*/ 756701 w 924571"/>
                <a:gd name="connsiteY95" fmla="*/ 458671 h 786387"/>
                <a:gd name="connsiteX96" fmla="*/ 762903 w 924571"/>
                <a:gd name="connsiteY96" fmla="*/ 484483 h 786387"/>
                <a:gd name="connsiteX97" fmla="*/ 746956 w 924571"/>
                <a:gd name="connsiteY97" fmla="*/ 494273 h 786387"/>
                <a:gd name="connsiteX98" fmla="*/ 731009 w 924571"/>
                <a:gd name="connsiteY98" fmla="*/ 517415 h 786387"/>
                <a:gd name="connsiteX99" fmla="*/ 730858 w 924571"/>
                <a:gd name="connsiteY99" fmla="*/ 518263 h 786387"/>
                <a:gd name="connsiteX100" fmla="*/ 731432 w 924571"/>
                <a:gd name="connsiteY100" fmla="*/ 517291 h 786387"/>
                <a:gd name="connsiteX101" fmla="*/ 738600 w 924571"/>
                <a:gd name="connsiteY101" fmla="*/ 535211 h 786387"/>
                <a:gd name="connsiteX102" fmla="*/ 737621 w 924571"/>
                <a:gd name="connsiteY102" fmla="*/ 534544 h 786387"/>
                <a:gd name="connsiteX103" fmla="*/ 738097 w 924571"/>
                <a:gd name="connsiteY103" fmla="*/ 535216 h 786387"/>
                <a:gd name="connsiteX104" fmla="*/ 647732 w 924571"/>
                <a:gd name="connsiteY104" fmla="*/ 564587 h 786387"/>
                <a:gd name="connsiteX105" fmla="*/ 631785 w 924571"/>
                <a:gd name="connsiteY105" fmla="*/ 565477 h 786387"/>
                <a:gd name="connsiteX106" fmla="*/ 638872 w 924571"/>
                <a:gd name="connsiteY106" fmla="*/ 542336 h 786387"/>
                <a:gd name="connsiteX107" fmla="*/ 642416 w 924571"/>
                <a:gd name="connsiteY107" fmla="*/ 534326 h 786387"/>
                <a:gd name="connsiteX108" fmla="*/ 631785 w 924571"/>
                <a:gd name="connsiteY108" fmla="*/ 526315 h 786387"/>
                <a:gd name="connsiteX109" fmla="*/ 621819 w 924571"/>
                <a:gd name="connsiteY109" fmla="*/ 527539 h 786387"/>
                <a:gd name="connsiteX110" fmla="*/ 616586 w 924571"/>
                <a:gd name="connsiteY110" fmla="*/ 524641 h 786387"/>
                <a:gd name="connsiteX111" fmla="*/ 615679 w 924571"/>
                <a:gd name="connsiteY111" fmla="*/ 524817 h 786387"/>
                <a:gd name="connsiteX112" fmla="*/ 614236 w 924571"/>
                <a:gd name="connsiteY112" fmla="*/ 527800 h 786387"/>
                <a:gd name="connsiteX113" fmla="*/ 613375 w 924571"/>
                <a:gd name="connsiteY113" fmla="*/ 529546 h 786387"/>
                <a:gd name="connsiteX114" fmla="*/ 615454 w 924571"/>
                <a:gd name="connsiteY114" fmla="*/ 532740 h 786387"/>
                <a:gd name="connsiteX115" fmla="*/ 620414 w 924571"/>
                <a:gd name="connsiteY115" fmla="*/ 540822 h 786387"/>
                <a:gd name="connsiteX116" fmla="*/ 623941 w 924571"/>
                <a:gd name="connsiteY116" fmla="*/ 570940 h 786387"/>
                <a:gd name="connsiteX117" fmla="*/ 614241 w 924571"/>
                <a:gd name="connsiteY117" fmla="*/ 577140 h 786387"/>
                <a:gd name="connsiteX118" fmla="*/ 567507 w 924571"/>
                <a:gd name="connsiteY118" fmla="*/ 599285 h 786387"/>
                <a:gd name="connsiteX119" fmla="*/ 525182 w 924571"/>
                <a:gd name="connsiteY119" fmla="*/ 619659 h 786387"/>
                <a:gd name="connsiteX120" fmla="*/ 511955 w 924571"/>
                <a:gd name="connsiteY120" fmla="*/ 633831 h 786387"/>
                <a:gd name="connsiteX121" fmla="*/ 508428 w 924571"/>
                <a:gd name="connsiteY121" fmla="*/ 637375 h 786387"/>
                <a:gd name="connsiteX122" fmla="*/ 502256 w 924571"/>
                <a:gd name="connsiteY122" fmla="*/ 639146 h 786387"/>
                <a:gd name="connsiteX123" fmla="*/ 499290 w 924571"/>
                <a:gd name="connsiteY123" fmla="*/ 635531 h 786387"/>
                <a:gd name="connsiteX124" fmla="*/ 499206 w 924571"/>
                <a:gd name="connsiteY124" fmla="*/ 636573 h 786387"/>
                <a:gd name="connsiteX125" fmla="*/ 496014 w 924571"/>
                <a:gd name="connsiteY125" fmla="*/ 644415 h 786387"/>
                <a:gd name="connsiteX126" fmla="*/ 495839 w 924571"/>
                <a:gd name="connsiteY126" fmla="*/ 651767 h 786387"/>
                <a:gd name="connsiteX127" fmla="*/ 475477 w 924571"/>
                <a:gd name="connsiteY127" fmla="*/ 690677 h 786387"/>
                <a:gd name="connsiteX128" fmla="*/ 431212 w 924571"/>
                <a:gd name="connsiteY128" fmla="*/ 728703 h 786387"/>
                <a:gd name="connsiteX129" fmla="*/ 411514 w 924571"/>
                <a:gd name="connsiteY129" fmla="*/ 744179 h 786387"/>
                <a:gd name="connsiteX130" fmla="*/ 398844 w 924571"/>
                <a:gd name="connsiteY130" fmla="*/ 764342 h 786387"/>
                <a:gd name="connsiteX131" fmla="*/ 371178 w 924571"/>
                <a:gd name="connsiteY131" fmla="*/ 779164 h 786387"/>
                <a:gd name="connsiteX132" fmla="*/ 278057 w 924571"/>
                <a:gd name="connsiteY132" fmla="*/ 774687 h 786387"/>
                <a:gd name="connsiteX133" fmla="*/ 306386 w 924571"/>
                <a:gd name="connsiteY133" fmla="*/ 753464 h 786387"/>
                <a:gd name="connsiteX134" fmla="*/ 312583 w 924571"/>
                <a:gd name="connsiteY134" fmla="*/ 744621 h 786387"/>
                <a:gd name="connsiteX135" fmla="*/ 338257 w 924571"/>
                <a:gd name="connsiteY135" fmla="*/ 717207 h 786387"/>
                <a:gd name="connsiteX136" fmla="*/ 311698 w 924571"/>
                <a:gd name="connsiteY136" fmla="*/ 718091 h 786387"/>
                <a:gd name="connsiteX137" fmla="*/ 302845 w 924571"/>
                <a:gd name="connsiteY137" fmla="*/ 706595 h 786387"/>
                <a:gd name="connsiteX138" fmla="*/ 309927 w 924571"/>
                <a:gd name="connsiteY138" fmla="*/ 627006 h 786387"/>
                <a:gd name="connsiteX139" fmla="*/ 311698 w 924571"/>
                <a:gd name="connsiteY139" fmla="*/ 578368 h 786387"/>
                <a:gd name="connsiteX140" fmla="*/ 315239 w 924571"/>
                <a:gd name="connsiteY140" fmla="*/ 525309 h 786387"/>
                <a:gd name="connsiteX141" fmla="*/ 312583 w 924571"/>
                <a:gd name="connsiteY141" fmla="*/ 485514 h 786387"/>
                <a:gd name="connsiteX142" fmla="*/ 314826 w 924571"/>
                <a:gd name="connsiteY142" fmla="*/ 486635 h 786387"/>
                <a:gd name="connsiteX143" fmla="*/ 319829 w 924571"/>
                <a:gd name="connsiteY143" fmla="*/ 479929 h 786387"/>
                <a:gd name="connsiteX144" fmla="*/ 316790 w 924571"/>
                <a:gd name="connsiteY144" fmla="*/ 475439 h 786387"/>
                <a:gd name="connsiteX145" fmla="*/ 328317 w 924571"/>
                <a:gd name="connsiteY145" fmla="*/ 401998 h 786387"/>
                <a:gd name="connsiteX146" fmla="*/ 333637 w 924571"/>
                <a:gd name="connsiteY146" fmla="*/ 395804 h 786387"/>
                <a:gd name="connsiteX147" fmla="*/ 377970 w 924571"/>
                <a:gd name="connsiteY147" fmla="*/ 363066 h 786387"/>
                <a:gd name="connsiteX148" fmla="*/ 385950 w 924571"/>
                <a:gd name="connsiteY148" fmla="*/ 362181 h 786387"/>
                <a:gd name="connsiteX149" fmla="*/ 398363 w 924571"/>
                <a:gd name="connsiteY149" fmla="*/ 350678 h 786387"/>
                <a:gd name="connsiteX150" fmla="*/ 344277 w 924571"/>
                <a:gd name="connsiteY150" fmla="*/ 306437 h 786387"/>
                <a:gd name="connsiteX151" fmla="*/ 332750 w 924571"/>
                <a:gd name="connsiteY151" fmla="*/ 315285 h 786387"/>
                <a:gd name="connsiteX152" fmla="*/ 314130 w 924571"/>
                <a:gd name="connsiteY152" fmla="*/ 286971 h 786387"/>
                <a:gd name="connsiteX153" fmla="*/ 260044 w 924571"/>
                <a:gd name="connsiteY153" fmla="*/ 279892 h 786387"/>
                <a:gd name="connsiteX154" fmla="*/ 245857 w 924571"/>
                <a:gd name="connsiteY154" fmla="*/ 287855 h 786387"/>
                <a:gd name="connsiteX155" fmla="*/ 239651 w 924571"/>
                <a:gd name="connsiteY155" fmla="*/ 271044 h 786387"/>
                <a:gd name="connsiteX156" fmla="*/ 238210 w 924571"/>
                <a:gd name="connsiteY156" fmla="*/ 260979 h 786387"/>
                <a:gd name="connsiteX157" fmla="*/ 231481 w 924571"/>
                <a:gd name="connsiteY157" fmla="*/ 254865 h 786387"/>
                <a:gd name="connsiteX158" fmla="*/ 215711 w 924571"/>
                <a:gd name="connsiteY158" fmla="*/ 233992 h 786387"/>
                <a:gd name="connsiteX159" fmla="*/ 199751 w 924571"/>
                <a:gd name="connsiteY159" fmla="*/ 213530 h 786387"/>
                <a:gd name="connsiteX160" fmla="*/ 201524 w 924571"/>
                <a:gd name="connsiteY160" fmla="*/ 207336 h 786387"/>
                <a:gd name="connsiteX161" fmla="*/ 229011 w 924571"/>
                <a:gd name="connsiteY161" fmla="*/ 186101 h 786387"/>
                <a:gd name="connsiteX162" fmla="*/ 252951 w 924571"/>
                <a:gd name="connsiteY162" fmla="*/ 177252 h 786387"/>
                <a:gd name="connsiteX163" fmla="*/ 264034 w 924571"/>
                <a:gd name="connsiteY163" fmla="*/ 171612 h 786387"/>
                <a:gd name="connsiteX164" fmla="*/ 275117 w 924571"/>
                <a:gd name="connsiteY164" fmla="*/ 174598 h 786387"/>
                <a:gd name="connsiteX165" fmla="*/ 298060 w 924571"/>
                <a:gd name="connsiteY165" fmla="*/ 181677 h 786387"/>
                <a:gd name="connsiteX166" fmla="*/ 299259 w 924571"/>
                <a:gd name="connsiteY166" fmla="*/ 183774 h 786387"/>
                <a:gd name="connsiteX167" fmla="*/ 302742 w 924571"/>
                <a:gd name="connsiteY167" fmla="*/ 181226 h 786387"/>
                <a:gd name="connsiteX168" fmla="*/ 306444 w 924571"/>
                <a:gd name="connsiteY168" fmla="*/ 179731 h 786387"/>
                <a:gd name="connsiteX169" fmla="*/ 304340 w 924571"/>
                <a:gd name="connsiteY169" fmla="*/ 176455 h 786387"/>
                <a:gd name="connsiteX170" fmla="*/ 319537 w 924571"/>
                <a:gd name="connsiteY170" fmla="*/ 174254 h 786387"/>
                <a:gd name="connsiteX171" fmla="*/ 332982 w 924571"/>
                <a:gd name="connsiteY171" fmla="*/ 166222 h 786387"/>
                <a:gd name="connsiteX172" fmla="*/ 334647 w 924571"/>
                <a:gd name="connsiteY172" fmla="*/ 165829 h 786387"/>
                <a:gd name="connsiteX173" fmla="*/ 344270 w 924571"/>
                <a:gd name="connsiteY173" fmla="*/ 152473 h 786387"/>
                <a:gd name="connsiteX174" fmla="*/ 393074 w 924571"/>
                <a:gd name="connsiteY174" fmla="*/ 110726 h 786387"/>
                <a:gd name="connsiteX175" fmla="*/ 396624 w 924571"/>
                <a:gd name="connsiteY175" fmla="*/ 82303 h 786387"/>
                <a:gd name="connsiteX176" fmla="*/ 389525 w 924571"/>
                <a:gd name="connsiteY176" fmla="*/ 50327 h 786387"/>
                <a:gd name="connsiteX177" fmla="*/ 393074 w 924571"/>
                <a:gd name="connsiteY177" fmla="*/ 33451 h 786387"/>
                <a:gd name="connsiteX178" fmla="*/ 420582 w 924571"/>
                <a:gd name="connsiteY178" fmla="*/ 52992 h 786387"/>
                <a:gd name="connsiteX179" fmla="*/ 428568 w 924571"/>
                <a:gd name="connsiteY179" fmla="*/ 64539 h 786387"/>
                <a:gd name="connsiteX180" fmla="*/ 432117 w 924571"/>
                <a:gd name="connsiteY180" fmla="*/ 67203 h 786387"/>
                <a:gd name="connsiteX181" fmla="*/ 449865 w 924571"/>
                <a:gd name="connsiteY181" fmla="*/ 81526 h 786387"/>
                <a:gd name="connsiteX182" fmla="*/ 451065 w 924571"/>
                <a:gd name="connsiteY182" fmla="*/ 84025 h 786387"/>
                <a:gd name="connsiteX183" fmla="*/ 453628 w 924571"/>
                <a:gd name="connsiteY183" fmla="*/ 81492 h 786387"/>
                <a:gd name="connsiteX184" fmla="*/ 458162 w 924571"/>
                <a:gd name="connsiteY184" fmla="*/ 79996 h 786387"/>
                <a:gd name="connsiteX185" fmla="*/ 444072 w 924571"/>
                <a:gd name="connsiteY185" fmla="*/ 67793 h 786387"/>
                <a:gd name="connsiteX186" fmla="*/ 441416 w 924571"/>
                <a:gd name="connsiteY186" fmla="*/ 58917 h 786387"/>
                <a:gd name="connsiteX187" fmla="*/ 451153 w 924571"/>
                <a:gd name="connsiteY187" fmla="*/ 56254 h 786387"/>
                <a:gd name="connsiteX188" fmla="*/ 457348 w 924571"/>
                <a:gd name="connsiteY188" fmla="*/ 59805 h 786387"/>
                <a:gd name="connsiteX189" fmla="*/ 492753 w 924571"/>
                <a:gd name="connsiteY189" fmla="*/ 44716 h 786387"/>
                <a:gd name="connsiteX190" fmla="*/ 515766 w 924571"/>
                <a:gd name="connsiteY190" fmla="*/ 37615 h 786387"/>
                <a:gd name="connsiteX191" fmla="*/ 530396 w 924571"/>
                <a:gd name="connsiteY191" fmla="*/ 44951 h 786387"/>
                <a:gd name="connsiteX192" fmla="*/ 557262 w 924571"/>
                <a:gd name="connsiteY192" fmla="*/ 44295 h 786387"/>
                <a:gd name="connsiteX193" fmla="*/ 556997 w 924571"/>
                <a:gd name="connsiteY193" fmla="*/ 43148 h 786387"/>
                <a:gd name="connsiteX194" fmla="*/ 551018 w 924571"/>
                <a:gd name="connsiteY194" fmla="*/ 38501 h 786387"/>
                <a:gd name="connsiteX195" fmla="*/ 550440 w 924571"/>
                <a:gd name="connsiteY195" fmla="*/ 37346 h 786387"/>
                <a:gd name="connsiteX196" fmla="*/ 550440 w 924571"/>
                <a:gd name="connsiteY196" fmla="*/ 38990 h 786387"/>
                <a:gd name="connsiteX197" fmla="*/ 538494 w 924571"/>
                <a:gd name="connsiteY197" fmla="*/ 41597 h 786387"/>
                <a:gd name="connsiteX198" fmla="*/ 550440 w 924571"/>
                <a:gd name="connsiteY198" fmla="*/ 36384 h 786387"/>
                <a:gd name="connsiteX199" fmla="*/ 550440 w 924571"/>
                <a:gd name="connsiteY199" fmla="*/ 36423 h 786387"/>
                <a:gd name="connsiteX200" fmla="*/ 551018 w 924571"/>
                <a:gd name="connsiteY200" fmla="*/ 35846 h 786387"/>
                <a:gd name="connsiteX201" fmla="*/ 582907 w 924571"/>
                <a:gd name="connsiteY201" fmla="*/ 17258 h 786387"/>
                <a:gd name="connsiteX202" fmla="*/ 624539 w 924571"/>
                <a:gd name="connsiteY202" fmla="*/ 52663 h 786387"/>
                <a:gd name="connsiteX203" fmla="*/ 651999 w 924571"/>
                <a:gd name="connsiteY203" fmla="*/ 73021 h 786387"/>
                <a:gd name="connsiteX204" fmla="*/ 663514 w 924571"/>
                <a:gd name="connsiteY204" fmla="*/ 55319 h 786387"/>
                <a:gd name="connsiteX205" fmla="*/ 693632 w 924571"/>
                <a:gd name="connsiteY205" fmla="*/ 80103 h 786387"/>
                <a:gd name="connsiteX206" fmla="*/ 715777 w 924571"/>
                <a:gd name="connsiteY206" fmla="*/ 82758 h 786387"/>
                <a:gd name="connsiteX207" fmla="*/ 736150 w 924571"/>
                <a:gd name="connsiteY207" fmla="*/ 82758 h 786387"/>
                <a:gd name="connsiteX208" fmla="*/ 738807 w 924571"/>
                <a:gd name="connsiteY208" fmla="*/ 77447 h 786387"/>
                <a:gd name="connsiteX209" fmla="*/ 733493 w 924571"/>
                <a:gd name="connsiteY209" fmla="*/ 54434 h 786387"/>
                <a:gd name="connsiteX210" fmla="*/ 735264 w 924571"/>
                <a:gd name="connsiteY210" fmla="*/ 40271 h 786387"/>
                <a:gd name="connsiteX211" fmla="*/ 763610 w 924571"/>
                <a:gd name="connsiteY211" fmla="*/ 27879 h 786387"/>
                <a:gd name="connsiteX212" fmla="*/ 768925 w 924571"/>
                <a:gd name="connsiteY212" fmla="*/ 24339 h 786387"/>
                <a:gd name="connsiteX213" fmla="*/ 778336 w 924571"/>
                <a:gd name="connsiteY213" fmla="*/ 14934 h 786387"/>
                <a:gd name="connsiteX214" fmla="*/ 802514 w 924571"/>
                <a:gd name="connsiteY214" fmla="*/ 0 h 786387"/>
                <a:gd name="connsiteX215" fmla="*/ 806098 w 924571"/>
                <a:gd name="connsiteY215" fmla="*/ 14527 h 786387"/>
                <a:gd name="connsiteX216" fmla="*/ 784594 w 924571"/>
                <a:gd name="connsiteY216" fmla="*/ 10895 h 786387"/>
                <a:gd name="connsiteX217" fmla="*/ 802514 w 924571"/>
                <a:gd name="connsiteY217" fmla="*/ 0 h 78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924571" h="786387">
                  <a:moveTo>
                    <a:pt x="845523" y="774144"/>
                  </a:moveTo>
                  <a:cubicBezTo>
                    <a:pt x="849028" y="774997"/>
                    <a:pt x="853408" y="775851"/>
                    <a:pt x="858665" y="777558"/>
                  </a:cubicBezTo>
                  <a:cubicBezTo>
                    <a:pt x="853408" y="779264"/>
                    <a:pt x="849028" y="780118"/>
                    <a:pt x="845523" y="774144"/>
                  </a:cubicBezTo>
                  <a:close/>
                  <a:moveTo>
                    <a:pt x="399342" y="764076"/>
                  </a:moveTo>
                  <a:cubicBezTo>
                    <a:pt x="399342" y="764076"/>
                    <a:pt x="398456" y="764960"/>
                    <a:pt x="398456" y="764960"/>
                  </a:cubicBezTo>
                  <a:lnTo>
                    <a:pt x="398844" y="764342"/>
                  </a:lnTo>
                  <a:close/>
                  <a:moveTo>
                    <a:pt x="436469" y="740692"/>
                  </a:moveTo>
                  <a:cubicBezTo>
                    <a:pt x="437305" y="746482"/>
                    <a:pt x="438142" y="751444"/>
                    <a:pt x="432288" y="750617"/>
                  </a:cubicBezTo>
                  <a:cubicBezTo>
                    <a:pt x="429779" y="750617"/>
                    <a:pt x="429779" y="750617"/>
                    <a:pt x="432288" y="746482"/>
                  </a:cubicBezTo>
                  <a:cubicBezTo>
                    <a:pt x="433960" y="744828"/>
                    <a:pt x="434797" y="743173"/>
                    <a:pt x="436469" y="740692"/>
                  </a:cubicBezTo>
                  <a:close/>
                  <a:moveTo>
                    <a:pt x="883043" y="728672"/>
                  </a:moveTo>
                  <a:cubicBezTo>
                    <a:pt x="885171" y="728896"/>
                    <a:pt x="887187" y="729792"/>
                    <a:pt x="888532" y="732032"/>
                  </a:cubicBezTo>
                  <a:cubicBezTo>
                    <a:pt x="892115" y="740096"/>
                    <a:pt x="881364" y="734720"/>
                    <a:pt x="882259" y="737408"/>
                  </a:cubicBezTo>
                  <a:cubicBezTo>
                    <a:pt x="886739" y="747264"/>
                    <a:pt x="876884" y="749952"/>
                    <a:pt x="874196" y="755328"/>
                  </a:cubicBezTo>
                  <a:cubicBezTo>
                    <a:pt x="867028" y="770560"/>
                    <a:pt x="858964" y="769664"/>
                    <a:pt x="849108" y="759808"/>
                  </a:cubicBezTo>
                  <a:cubicBezTo>
                    <a:pt x="852692" y="750848"/>
                    <a:pt x="856276" y="742784"/>
                    <a:pt x="866131" y="740096"/>
                  </a:cubicBezTo>
                  <a:cubicBezTo>
                    <a:pt x="865235" y="732032"/>
                    <a:pt x="872403" y="731136"/>
                    <a:pt x="876884" y="729344"/>
                  </a:cubicBezTo>
                  <a:cubicBezTo>
                    <a:pt x="878676" y="728896"/>
                    <a:pt x="880916" y="728448"/>
                    <a:pt x="883043" y="728672"/>
                  </a:cubicBezTo>
                  <a:close/>
                  <a:moveTo>
                    <a:pt x="254049" y="393045"/>
                  </a:moveTo>
                  <a:cubicBezTo>
                    <a:pt x="256780" y="393045"/>
                    <a:pt x="261331" y="393045"/>
                    <a:pt x="260421" y="396629"/>
                  </a:cubicBezTo>
                  <a:cubicBezTo>
                    <a:pt x="258600" y="403797"/>
                    <a:pt x="251319" y="403797"/>
                    <a:pt x="246768" y="407381"/>
                  </a:cubicBezTo>
                  <a:cubicBezTo>
                    <a:pt x="242217" y="407381"/>
                    <a:pt x="242217" y="403797"/>
                    <a:pt x="242217" y="401109"/>
                  </a:cubicBezTo>
                  <a:cubicBezTo>
                    <a:pt x="243127" y="394837"/>
                    <a:pt x="247678" y="393045"/>
                    <a:pt x="254049" y="393045"/>
                  </a:cubicBezTo>
                  <a:close/>
                  <a:moveTo>
                    <a:pt x="230784" y="254232"/>
                  </a:moveTo>
                  <a:lnTo>
                    <a:pt x="231481" y="254865"/>
                  </a:lnTo>
                  <a:lnTo>
                    <a:pt x="231671" y="255117"/>
                  </a:lnTo>
                  <a:cubicBezTo>
                    <a:pt x="231671" y="255117"/>
                    <a:pt x="230784" y="254232"/>
                    <a:pt x="230784" y="254232"/>
                  </a:cubicBezTo>
                  <a:close/>
                  <a:moveTo>
                    <a:pt x="50664" y="196508"/>
                  </a:moveTo>
                  <a:cubicBezTo>
                    <a:pt x="55969" y="194731"/>
                    <a:pt x="68345" y="202729"/>
                    <a:pt x="71881" y="208950"/>
                  </a:cubicBezTo>
                  <a:cubicBezTo>
                    <a:pt x="84258" y="232946"/>
                    <a:pt x="86910" y="257829"/>
                    <a:pt x="73650" y="281825"/>
                  </a:cubicBezTo>
                  <a:cubicBezTo>
                    <a:pt x="70113" y="288046"/>
                    <a:pt x="67461" y="295156"/>
                    <a:pt x="69229" y="301377"/>
                  </a:cubicBezTo>
                  <a:cubicBezTo>
                    <a:pt x="72765" y="312041"/>
                    <a:pt x="63041" y="320040"/>
                    <a:pt x="66577" y="329816"/>
                  </a:cubicBezTo>
                  <a:cubicBezTo>
                    <a:pt x="67461" y="332482"/>
                    <a:pt x="63925" y="340480"/>
                    <a:pt x="60389" y="339591"/>
                  </a:cubicBezTo>
                  <a:cubicBezTo>
                    <a:pt x="55969" y="337814"/>
                    <a:pt x="50664" y="333371"/>
                    <a:pt x="48896" y="329816"/>
                  </a:cubicBezTo>
                  <a:cubicBezTo>
                    <a:pt x="45360" y="322706"/>
                    <a:pt x="45360" y="314708"/>
                    <a:pt x="44476" y="306709"/>
                  </a:cubicBezTo>
                  <a:cubicBezTo>
                    <a:pt x="43592" y="301377"/>
                    <a:pt x="47128" y="293378"/>
                    <a:pt x="36519" y="293378"/>
                  </a:cubicBezTo>
                  <a:cubicBezTo>
                    <a:pt x="32983" y="293378"/>
                    <a:pt x="33867" y="290712"/>
                    <a:pt x="34752" y="288046"/>
                  </a:cubicBezTo>
                  <a:cubicBezTo>
                    <a:pt x="40055" y="270272"/>
                    <a:pt x="31215" y="253386"/>
                    <a:pt x="13534" y="245388"/>
                  </a:cubicBezTo>
                  <a:cubicBezTo>
                    <a:pt x="5578" y="241832"/>
                    <a:pt x="-1495" y="237389"/>
                    <a:pt x="273" y="226724"/>
                  </a:cubicBezTo>
                  <a:cubicBezTo>
                    <a:pt x="1157" y="217838"/>
                    <a:pt x="5578" y="212505"/>
                    <a:pt x="14419" y="216949"/>
                  </a:cubicBezTo>
                  <a:cubicBezTo>
                    <a:pt x="22374" y="221393"/>
                    <a:pt x="27679" y="219615"/>
                    <a:pt x="33867" y="216060"/>
                  </a:cubicBezTo>
                  <a:lnTo>
                    <a:pt x="33796" y="216307"/>
                  </a:lnTo>
                  <a:lnTo>
                    <a:pt x="35586" y="216307"/>
                  </a:lnTo>
                  <a:lnTo>
                    <a:pt x="33867" y="216060"/>
                  </a:lnTo>
                  <a:cubicBezTo>
                    <a:pt x="32100" y="203618"/>
                    <a:pt x="43592" y="198286"/>
                    <a:pt x="50664" y="196508"/>
                  </a:cubicBezTo>
                  <a:close/>
                  <a:moveTo>
                    <a:pt x="778336" y="14934"/>
                  </a:moveTo>
                  <a:cubicBezTo>
                    <a:pt x="780883" y="14381"/>
                    <a:pt x="783540" y="16373"/>
                    <a:pt x="788412" y="20798"/>
                  </a:cubicBezTo>
                  <a:cubicBezTo>
                    <a:pt x="801699" y="33190"/>
                    <a:pt x="818529" y="38501"/>
                    <a:pt x="833588" y="46467"/>
                  </a:cubicBezTo>
                  <a:cubicBezTo>
                    <a:pt x="838017" y="49123"/>
                    <a:pt x="845103" y="50893"/>
                    <a:pt x="838017" y="58859"/>
                  </a:cubicBezTo>
                  <a:cubicBezTo>
                    <a:pt x="830045" y="67711"/>
                    <a:pt x="839789" y="85413"/>
                    <a:pt x="822958" y="92495"/>
                  </a:cubicBezTo>
                  <a:cubicBezTo>
                    <a:pt x="819415" y="93380"/>
                    <a:pt x="823844" y="99576"/>
                    <a:pt x="825616" y="101346"/>
                  </a:cubicBezTo>
                  <a:cubicBezTo>
                    <a:pt x="833588" y="109312"/>
                    <a:pt x="850418" y="109312"/>
                    <a:pt x="846875" y="126130"/>
                  </a:cubicBezTo>
                  <a:cubicBezTo>
                    <a:pt x="846875" y="127015"/>
                    <a:pt x="851304" y="129670"/>
                    <a:pt x="853076" y="129670"/>
                  </a:cubicBezTo>
                  <a:cubicBezTo>
                    <a:pt x="866363" y="127900"/>
                    <a:pt x="878764" y="145603"/>
                    <a:pt x="892051" y="131441"/>
                  </a:cubicBezTo>
                  <a:cubicBezTo>
                    <a:pt x="895594" y="128785"/>
                    <a:pt x="898251" y="131441"/>
                    <a:pt x="900023" y="134096"/>
                  </a:cubicBezTo>
                  <a:cubicBezTo>
                    <a:pt x="906224" y="141620"/>
                    <a:pt x="908438" y="152906"/>
                    <a:pt x="907110" y="163749"/>
                  </a:cubicBezTo>
                  <a:lnTo>
                    <a:pt x="903028" y="171523"/>
                  </a:lnTo>
                  <a:lnTo>
                    <a:pt x="904104" y="174413"/>
                  </a:lnTo>
                  <a:cubicBezTo>
                    <a:pt x="903953" y="178747"/>
                    <a:pt x="904338" y="181937"/>
                    <a:pt x="906583" y="183825"/>
                  </a:cubicBezTo>
                  <a:cubicBezTo>
                    <a:pt x="908133" y="185526"/>
                    <a:pt x="909313" y="188688"/>
                    <a:pt x="910185" y="192612"/>
                  </a:cubicBezTo>
                  <a:lnTo>
                    <a:pt x="910330" y="193717"/>
                  </a:lnTo>
                  <a:lnTo>
                    <a:pt x="912424" y="195558"/>
                  </a:lnTo>
                  <a:lnTo>
                    <a:pt x="912061" y="196111"/>
                  </a:lnTo>
                  <a:lnTo>
                    <a:pt x="918791" y="200940"/>
                  </a:lnTo>
                  <a:cubicBezTo>
                    <a:pt x="919234" y="203591"/>
                    <a:pt x="918349" y="206464"/>
                    <a:pt x="917906" y="207347"/>
                  </a:cubicBezTo>
                  <a:cubicBezTo>
                    <a:pt x="915250" y="223254"/>
                    <a:pt x="923218" y="240045"/>
                    <a:pt x="917021" y="254185"/>
                  </a:cubicBezTo>
                  <a:cubicBezTo>
                    <a:pt x="913479" y="262138"/>
                    <a:pt x="921447" y="263022"/>
                    <a:pt x="921447" y="267441"/>
                  </a:cubicBezTo>
                  <a:cubicBezTo>
                    <a:pt x="922333" y="270092"/>
                    <a:pt x="926759" y="273627"/>
                    <a:pt x="923218" y="275394"/>
                  </a:cubicBezTo>
                  <a:cubicBezTo>
                    <a:pt x="920562" y="277162"/>
                    <a:pt x="917906" y="275394"/>
                    <a:pt x="915250" y="272743"/>
                  </a:cubicBezTo>
                  <a:lnTo>
                    <a:pt x="914063" y="271802"/>
                  </a:lnTo>
                  <a:lnTo>
                    <a:pt x="914246" y="280501"/>
                  </a:lnTo>
                  <a:lnTo>
                    <a:pt x="914131" y="281925"/>
                  </a:lnTo>
                  <a:lnTo>
                    <a:pt x="919376" y="287619"/>
                  </a:lnTo>
                  <a:cubicBezTo>
                    <a:pt x="925565" y="297371"/>
                    <a:pt x="922913" y="305350"/>
                    <a:pt x="916723" y="310669"/>
                  </a:cubicBezTo>
                  <a:cubicBezTo>
                    <a:pt x="912302" y="315102"/>
                    <a:pt x="911417" y="331060"/>
                    <a:pt x="898154" y="320422"/>
                  </a:cubicBezTo>
                  <a:cubicBezTo>
                    <a:pt x="897270" y="319535"/>
                    <a:pt x="896385" y="318648"/>
                    <a:pt x="894617" y="320422"/>
                  </a:cubicBezTo>
                  <a:cubicBezTo>
                    <a:pt x="891080" y="323081"/>
                    <a:pt x="887543" y="324854"/>
                    <a:pt x="884890" y="327514"/>
                  </a:cubicBezTo>
                  <a:cubicBezTo>
                    <a:pt x="895501" y="338153"/>
                    <a:pt x="866321" y="341699"/>
                    <a:pt x="880469" y="356771"/>
                  </a:cubicBezTo>
                  <a:cubicBezTo>
                    <a:pt x="895501" y="373616"/>
                    <a:pt x="890196" y="388687"/>
                    <a:pt x="869858" y="398440"/>
                  </a:cubicBezTo>
                  <a:cubicBezTo>
                    <a:pt x="867205" y="400213"/>
                    <a:pt x="865437" y="398440"/>
                    <a:pt x="866321" y="397553"/>
                  </a:cubicBezTo>
                  <a:cubicBezTo>
                    <a:pt x="869858" y="383368"/>
                    <a:pt x="844215" y="382481"/>
                    <a:pt x="851289" y="366523"/>
                  </a:cubicBezTo>
                  <a:cubicBezTo>
                    <a:pt x="852173" y="365637"/>
                    <a:pt x="853058" y="363863"/>
                    <a:pt x="849521" y="362090"/>
                  </a:cubicBezTo>
                  <a:lnTo>
                    <a:pt x="838387" y="356034"/>
                  </a:lnTo>
                  <a:lnTo>
                    <a:pt x="834377" y="359035"/>
                  </a:lnTo>
                  <a:lnTo>
                    <a:pt x="828027" y="360376"/>
                  </a:lnTo>
                  <a:lnTo>
                    <a:pt x="835953" y="365542"/>
                  </a:lnTo>
                  <a:cubicBezTo>
                    <a:pt x="843036" y="370879"/>
                    <a:pt x="851890" y="376217"/>
                    <a:pt x="843921" y="389562"/>
                  </a:cubicBezTo>
                  <a:cubicBezTo>
                    <a:pt x="839494" y="396679"/>
                    <a:pt x="835953" y="408244"/>
                    <a:pt x="848348" y="414472"/>
                  </a:cubicBezTo>
                  <a:cubicBezTo>
                    <a:pt x="859858" y="432265"/>
                    <a:pt x="858087" y="450058"/>
                    <a:pt x="844807" y="465182"/>
                  </a:cubicBezTo>
                  <a:cubicBezTo>
                    <a:pt x="834182" y="478527"/>
                    <a:pt x="819130" y="487423"/>
                    <a:pt x="800537" y="482975"/>
                  </a:cubicBezTo>
                  <a:cubicBezTo>
                    <a:pt x="784600" y="479416"/>
                    <a:pt x="775747" y="467851"/>
                    <a:pt x="772205" y="450947"/>
                  </a:cubicBezTo>
                  <a:cubicBezTo>
                    <a:pt x="769549" y="448278"/>
                    <a:pt x="774861" y="463403"/>
                    <a:pt x="764237" y="454506"/>
                  </a:cubicBezTo>
                  <a:lnTo>
                    <a:pt x="744943" y="437459"/>
                  </a:lnTo>
                  <a:lnTo>
                    <a:pt x="749709" y="449968"/>
                  </a:lnTo>
                  <a:lnTo>
                    <a:pt x="749189" y="452005"/>
                  </a:lnTo>
                  <a:lnTo>
                    <a:pt x="756701" y="458671"/>
                  </a:lnTo>
                  <a:cubicBezTo>
                    <a:pt x="772648" y="466682"/>
                    <a:pt x="762903" y="475582"/>
                    <a:pt x="762903" y="484483"/>
                  </a:cubicBezTo>
                  <a:cubicBezTo>
                    <a:pt x="762903" y="494273"/>
                    <a:pt x="752272" y="493383"/>
                    <a:pt x="746956" y="494273"/>
                  </a:cubicBezTo>
                  <a:cubicBezTo>
                    <a:pt x="732781" y="496943"/>
                    <a:pt x="737211" y="510294"/>
                    <a:pt x="731009" y="517415"/>
                  </a:cubicBezTo>
                  <a:lnTo>
                    <a:pt x="730858" y="518263"/>
                  </a:lnTo>
                  <a:lnTo>
                    <a:pt x="731432" y="517291"/>
                  </a:lnTo>
                  <a:cubicBezTo>
                    <a:pt x="730536" y="524459"/>
                    <a:pt x="747560" y="524459"/>
                    <a:pt x="738600" y="535211"/>
                  </a:cubicBezTo>
                  <a:lnTo>
                    <a:pt x="737621" y="534544"/>
                  </a:lnTo>
                  <a:lnTo>
                    <a:pt x="738097" y="535216"/>
                  </a:lnTo>
                  <a:cubicBezTo>
                    <a:pt x="708861" y="548566"/>
                    <a:pt x="677853" y="554797"/>
                    <a:pt x="647732" y="564587"/>
                  </a:cubicBezTo>
                  <a:cubicBezTo>
                    <a:pt x="645074" y="565477"/>
                    <a:pt x="635329" y="580608"/>
                    <a:pt x="631785" y="565477"/>
                  </a:cubicBezTo>
                  <a:cubicBezTo>
                    <a:pt x="629127" y="556577"/>
                    <a:pt x="622926" y="545896"/>
                    <a:pt x="638872" y="542336"/>
                  </a:cubicBezTo>
                  <a:cubicBezTo>
                    <a:pt x="644188" y="541446"/>
                    <a:pt x="642416" y="536996"/>
                    <a:pt x="642416" y="534326"/>
                  </a:cubicBezTo>
                  <a:cubicBezTo>
                    <a:pt x="640644" y="528985"/>
                    <a:pt x="633557" y="525425"/>
                    <a:pt x="631785" y="526315"/>
                  </a:cubicBezTo>
                  <a:cubicBezTo>
                    <a:pt x="627799" y="528985"/>
                    <a:pt x="624698" y="528763"/>
                    <a:pt x="621819" y="527539"/>
                  </a:cubicBezTo>
                  <a:lnTo>
                    <a:pt x="616586" y="524641"/>
                  </a:lnTo>
                  <a:lnTo>
                    <a:pt x="615679" y="524817"/>
                  </a:lnTo>
                  <a:lnTo>
                    <a:pt x="614236" y="527800"/>
                  </a:lnTo>
                  <a:lnTo>
                    <a:pt x="613375" y="529546"/>
                  </a:lnTo>
                  <a:lnTo>
                    <a:pt x="615454" y="532740"/>
                  </a:lnTo>
                  <a:cubicBezTo>
                    <a:pt x="616666" y="536172"/>
                    <a:pt x="617328" y="540380"/>
                    <a:pt x="620414" y="540822"/>
                  </a:cubicBezTo>
                  <a:cubicBezTo>
                    <a:pt x="625704" y="550566"/>
                    <a:pt x="615123" y="562082"/>
                    <a:pt x="623941" y="570940"/>
                  </a:cubicBezTo>
                  <a:cubicBezTo>
                    <a:pt x="620414" y="573597"/>
                    <a:pt x="617768" y="576254"/>
                    <a:pt x="614241" y="577140"/>
                  </a:cubicBezTo>
                  <a:cubicBezTo>
                    <a:pt x="595724" y="578026"/>
                    <a:pt x="583379" y="593085"/>
                    <a:pt x="567507" y="599285"/>
                  </a:cubicBezTo>
                  <a:cubicBezTo>
                    <a:pt x="552517" y="604600"/>
                    <a:pt x="539290" y="612572"/>
                    <a:pt x="525182" y="619659"/>
                  </a:cubicBezTo>
                  <a:cubicBezTo>
                    <a:pt x="519891" y="623202"/>
                    <a:pt x="515482" y="627631"/>
                    <a:pt x="511955" y="633831"/>
                  </a:cubicBezTo>
                  <a:cubicBezTo>
                    <a:pt x="511073" y="634717"/>
                    <a:pt x="509310" y="636489"/>
                    <a:pt x="508428" y="637375"/>
                  </a:cubicBezTo>
                  <a:cubicBezTo>
                    <a:pt x="505783" y="638260"/>
                    <a:pt x="504019" y="639146"/>
                    <a:pt x="502256" y="639146"/>
                  </a:cubicBezTo>
                  <a:lnTo>
                    <a:pt x="499290" y="635531"/>
                  </a:lnTo>
                  <a:lnTo>
                    <a:pt x="499206" y="636573"/>
                  </a:lnTo>
                  <a:lnTo>
                    <a:pt x="496014" y="644415"/>
                  </a:lnTo>
                  <a:lnTo>
                    <a:pt x="495839" y="651767"/>
                  </a:lnTo>
                  <a:cubicBezTo>
                    <a:pt x="486101" y="663263"/>
                    <a:pt x="480789" y="677412"/>
                    <a:pt x="475477" y="690677"/>
                  </a:cubicBezTo>
                  <a:cubicBezTo>
                    <a:pt x="466624" y="711016"/>
                    <a:pt x="448033" y="719860"/>
                    <a:pt x="431212" y="728703"/>
                  </a:cubicBezTo>
                  <a:cubicBezTo>
                    <a:pt x="423245" y="733125"/>
                    <a:pt x="416826" y="738209"/>
                    <a:pt x="411514" y="744179"/>
                  </a:cubicBezTo>
                  <a:lnTo>
                    <a:pt x="398844" y="764342"/>
                  </a:lnTo>
                  <a:lnTo>
                    <a:pt x="371178" y="779164"/>
                  </a:lnTo>
                  <a:cubicBezTo>
                    <a:pt x="342628" y="790108"/>
                    <a:pt x="312583" y="788616"/>
                    <a:pt x="278057" y="774687"/>
                  </a:cubicBezTo>
                  <a:cubicBezTo>
                    <a:pt x="295763" y="773803"/>
                    <a:pt x="303730" y="766729"/>
                    <a:pt x="306386" y="753464"/>
                  </a:cubicBezTo>
                  <a:cubicBezTo>
                    <a:pt x="307271" y="749042"/>
                    <a:pt x="309042" y="743736"/>
                    <a:pt x="312583" y="744621"/>
                  </a:cubicBezTo>
                  <a:cubicBezTo>
                    <a:pt x="332059" y="745505"/>
                    <a:pt x="331174" y="727818"/>
                    <a:pt x="338257" y="717207"/>
                  </a:cubicBezTo>
                  <a:cubicBezTo>
                    <a:pt x="329404" y="720744"/>
                    <a:pt x="320551" y="714554"/>
                    <a:pt x="311698" y="718091"/>
                  </a:cubicBezTo>
                  <a:cubicBezTo>
                    <a:pt x="303730" y="720744"/>
                    <a:pt x="301960" y="712785"/>
                    <a:pt x="302845" y="706595"/>
                  </a:cubicBezTo>
                  <a:cubicBezTo>
                    <a:pt x="305501" y="680065"/>
                    <a:pt x="303730" y="653535"/>
                    <a:pt x="309927" y="627006"/>
                  </a:cubicBezTo>
                  <a:cubicBezTo>
                    <a:pt x="313468" y="611972"/>
                    <a:pt x="310813" y="594286"/>
                    <a:pt x="311698" y="578368"/>
                  </a:cubicBezTo>
                  <a:cubicBezTo>
                    <a:pt x="313468" y="560682"/>
                    <a:pt x="314354" y="542995"/>
                    <a:pt x="315239" y="525309"/>
                  </a:cubicBezTo>
                  <a:cubicBezTo>
                    <a:pt x="315239" y="512044"/>
                    <a:pt x="317895" y="499664"/>
                    <a:pt x="312583" y="485514"/>
                  </a:cubicBezTo>
                  <a:lnTo>
                    <a:pt x="314826" y="486635"/>
                  </a:lnTo>
                  <a:lnTo>
                    <a:pt x="319829" y="479929"/>
                  </a:lnTo>
                  <a:lnTo>
                    <a:pt x="316790" y="475439"/>
                  </a:lnTo>
                  <a:cubicBezTo>
                    <a:pt x="315904" y="450663"/>
                    <a:pt x="322110" y="425888"/>
                    <a:pt x="328317" y="401998"/>
                  </a:cubicBezTo>
                  <a:cubicBezTo>
                    <a:pt x="329204" y="399343"/>
                    <a:pt x="331864" y="396689"/>
                    <a:pt x="333637" y="395804"/>
                  </a:cubicBezTo>
                  <a:cubicBezTo>
                    <a:pt x="352257" y="388726"/>
                    <a:pt x="367330" y="378993"/>
                    <a:pt x="377970" y="363066"/>
                  </a:cubicBezTo>
                  <a:cubicBezTo>
                    <a:pt x="378857" y="361296"/>
                    <a:pt x="384177" y="361296"/>
                    <a:pt x="385950" y="362181"/>
                  </a:cubicBezTo>
                  <a:cubicBezTo>
                    <a:pt x="406343" y="376338"/>
                    <a:pt x="398363" y="357757"/>
                    <a:pt x="398363" y="350678"/>
                  </a:cubicBezTo>
                  <a:cubicBezTo>
                    <a:pt x="395704" y="325903"/>
                    <a:pt x="366444" y="303782"/>
                    <a:pt x="344277" y="306437"/>
                  </a:cubicBezTo>
                  <a:cubicBezTo>
                    <a:pt x="336297" y="307322"/>
                    <a:pt x="335410" y="310861"/>
                    <a:pt x="332750" y="315285"/>
                  </a:cubicBezTo>
                  <a:cubicBezTo>
                    <a:pt x="326544" y="305552"/>
                    <a:pt x="320337" y="296704"/>
                    <a:pt x="314130" y="286971"/>
                  </a:cubicBezTo>
                  <a:cubicBezTo>
                    <a:pt x="296397" y="258656"/>
                    <a:pt x="284870" y="264850"/>
                    <a:pt x="260044" y="279892"/>
                  </a:cubicBezTo>
                  <a:cubicBezTo>
                    <a:pt x="254724" y="282547"/>
                    <a:pt x="252064" y="292280"/>
                    <a:pt x="245857" y="287855"/>
                  </a:cubicBezTo>
                  <a:cubicBezTo>
                    <a:pt x="242311" y="285201"/>
                    <a:pt x="238764" y="276353"/>
                    <a:pt x="239651" y="271044"/>
                  </a:cubicBezTo>
                  <a:cubicBezTo>
                    <a:pt x="240537" y="266620"/>
                    <a:pt x="239872" y="263523"/>
                    <a:pt x="238210" y="260979"/>
                  </a:cubicBezTo>
                  <a:lnTo>
                    <a:pt x="231481" y="254865"/>
                  </a:lnTo>
                  <a:lnTo>
                    <a:pt x="215711" y="233992"/>
                  </a:lnTo>
                  <a:cubicBezTo>
                    <a:pt x="211056" y="226581"/>
                    <a:pt x="206401" y="219282"/>
                    <a:pt x="199751" y="213530"/>
                  </a:cubicBezTo>
                  <a:cubicBezTo>
                    <a:pt x="194431" y="209991"/>
                    <a:pt x="198864" y="206452"/>
                    <a:pt x="201524" y="207336"/>
                  </a:cubicBezTo>
                  <a:cubicBezTo>
                    <a:pt x="219257" y="209991"/>
                    <a:pt x="221917" y="196718"/>
                    <a:pt x="229011" y="186101"/>
                  </a:cubicBezTo>
                  <a:cubicBezTo>
                    <a:pt x="234331" y="179907"/>
                    <a:pt x="239651" y="164865"/>
                    <a:pt x="252951" y="177252"/>
                  </a:cubicBezTo>
                  <a:cubicBezTo>
                    <a:pt x="256497" y="171059"/>
                    <a:pt x="260266" y="170616"/>
                    <a:pt x="264034" y="171612"/>
                  </a:cubicBezTo>
                  <a:cubicBezTo>
                    <a:pt x="267802" y="172607"/>
                    <a:pt x="271571" y="175040"/>
                    <a:pt x="275117" y="174598"/>
                  </a:cubicBezTo>
                  <a:cubicBezTo>
                    <a:pt x="286644" y="172829"/>
                    <a:pt x="293294" y="176147"/>
                    <a:pt x="298060" y="181677"/>
                  </a:cubicBezTo>
                  <a:lnTo>
                    <a:pt x="299259" y="183774"/>
                  </a:lnTo>
                  <a:lnTo>
                    <a:pt x="302742" y="181226"/>
                  </a:lnTo>
                  <a:lnTo>
                    <a:pt x="306444" y="179731"/>
                  </a:lnTo>
                  <a:lnTo>
                    <a:pt x="304340" y="176455"/>
                  </a:lnTo>
                  <a:lnTo>
                    <a:pt x="319537" y="174254"/>
                  </a:lnTo>
                  <a:lnTo>
                    <a:pt x="332982" y="166222"/>
                  </a:lnTo>
                  <a:lnTo>
                    <a:pt x="334647" y="165829"/>
                  </a:lnTo>
                  <a:lnTo>
                    <a:pt x="344270" y="152473"/>
                  </a:lnTo>
                  <a:cubicBezTo>
                    <a:pt x="354031" y="132044"/>
                    <a:pt x="375327" y="123162"/>
                    <a:pt x="393074" y="110726"/>
                  </a:cubicBezTo>
                  <a:cubicBezTo>
                    <a:pt x="407272" y="100956"/>
                    <a:pt x="407272" y="92074"/>
                    <a:pt x="396624" y="82303"/>
                  </a:cubicBezTo>
                  <a:cubicBezTo>
                    <a:pt x="385088" y="72533"/>
                    <a:pt x="385975" y="60986"/>
                    <a:pt x="389525" y="50327"/>
                  </a:cubicBezTo>
                  <a:cubicBezTo>
                    <a:pt x="391299" y="44109"/>
                    <a:pt x="385088" y="37892"/>
                    <a:pt x="393074" y="33451"/>
                  </a:cubicBezTo>
                  <a:cubicBezTo>
                    <a:pt x="395736" y="49439"/>
                    <a:pt x="407272" y="52104"/>
                    <a:pt x="420582" y="52992"/>
                  </a:cubicBezTo>
                  <a:cubicBezTo>
                    <a:pt x="428568" y="53880"/>
                    <a:pt x="429455" y="53880"/>
                    <a:pt x="428568" y="64539"/>
                  </a:cubicBezTo>
                  <a:cubicBezTo>
                    <a:pt x="428568" y="68092"/>
                    <a:pt x="431230" y="66315"/>
                    <a:pt x="432117" y="67203"/>
                  </a:cubicBezTo>
                  <a:cubicBezTo>
                    <a:pt x="437885" y="72089"/>
                    <a:pt x="444541" y="76308"/>
                    <a:pt x="449865" y="81526"/>
                  </a:cubicBezTo>
                  <a:lnTo>
                    <a:pt x="451065" y="84025"/>
                  </a:lnTo>
                  <a:lnTo>
                    <a:pt x="453628" y="81492"/>
                  </a:lnTo>
                  <a:lnTo>
                    <a:pt x="458162" y="79996"/>
                  </a:lnTo>
                  <a:lnTo>
                    <a:pt x="444072" y="67793"/>
                  </a:lnTo>
                  <a:cubicBezTo>
                    <a:pt x="441416" y="65130"/>
                    <a:pt x="440531" y="61580"/>
                    <a:pt x="441416" y="58917"/>
                  </a:cubicBezTo>
                  <a:cubicBezTo>
                    <a:pt x="443187" y="54479"/>
                    <a:pt x="447612" y="56254"/>
                    <a:pt x="451153" y="56254"/>
                  </a:cubicBezTo>
                  <a:cubicBezTo>
                    <a:pt x="452923" y="56254"/>
                    <a:pt x="455578" y="58029"/>
                    <a:pt x="457348" y="59805"/>
                  </a:cubicBezTo>
                  <a:cubicBezTo>
                    <a:pt x="475051" y="69568"/>
                    <a:pt x="484787" y="58029"/>
                    <a:pt x="492753" y="44716"/>
                  </a:cubicBezTo>
                  <a:cubicBezTo>
                    <a:pt x="499834" y="35840"/>
                    <a:pt x="505145" y="37615"/>
                    <a:pt x="515766" y="37615"/>
                  </a:cubicBezTo>
                  <a:lnTo>
                    <a:pt x="530396" y="44951"/>
                  </a:lnTo>
                  <a:lnTo>
                    <a:pt x="557262" y="44295"/>
                  </a:lnTo>
                  <a:lnTo>
                    <a:pt x="556997" y="43148"/>
                  </a:lnTo>
                  <a:cubicBezTo>
                    <a:pt x="554561" y="41821"/>
                    <a:pt x="551461" y="41157"/>
                    <a:pt x="551018" y="38501"/>
                  </a:cubicBezTo>
                  <a:lnTo>
                    <a:pt x="550440" y="37346"/>
                  </a:lnTo>
                  <a:lnTo>
                    <a:pt x="550440" y="38990"/>
                  </a:lnTo>
                  <a:cubicBezTo>
                    <a:pt x="546174" y="40728"/>
                    <a:pt x="543614" y="44204"/>
                    <a:pt x="538494" y="41597"/>
                  </a:cubicBezTo>
                  <a:cubicBezTo>
                    <a:pt x="541907" y="38990"/>
                    <a:pt x="544467" y="34646"/>
                    <a:pt x="550440" y="36384"/>
                  </a:cubicBezTo>
                  <a:lnTo>
                    <a:pt x="550440" y="36423"/>
                  </a:lnTo>
                  <a:lnTo>
                    <a:pt x="551018" y="35846"/>
                  </a:lnTo>
                  <a:cubicBezTo>
                    <a:pt x="559876" y="26109"/>
                    <a:pt x="576706" y="30535"/>
                    <a:pt x="582907" y="17258"/>
                  </a:cubicBezTo>
                  <a:cubicBezTo>
                    <a:pt x="612138" y="19028"/>
                    <a:pt x="620110" y="24339"/>
                    <a:pt x="624539" y="52663"/>
                  </a:cubicBezTo>
                  <a:cubicBezTo>
                    <a:pt x="628082" y="70366"/>
                    <a:pt x="642255" y="69481"/>
                    <a:pt x="651999" y="73021"/>
                  </a:cubicBezTo>
                  <a:cubicBezTo>
                    <a:pt x="659971" y="75677"/>
                    <a:pt x="659085" y="62400"/>
                    <a:pt x="663514" y="55319"/>
                  </a:cubicBezTo>
                  <a:cubicBezTo>
                    <a:pt x="673258" y="64170"/>
                    <a:pt x="683888" y="72136"/>
                    <a:pt x="693632" y="80103"/>
                  </a:cubicBezTo>
                  <a:cubicBezTo>
                    <a:pt x="700718" y="86299"/>
                    <a:pt x="706033" y="94265"/>
                    <a:pt x="715777" y="82758"/>
                  </a:cubicBezTo>
                  <a:cubicBezTo>
                    <a:pt x="717548" y="81873"/>
                    <a:pt x="729064" y="79217"/>
                    <a:pt x="736150" y="82758"/>
                  </a:cubicBezTo>
                  <a:cubicBezTo>
                    <a:pt x="740579" y="84528"/>
                    <a:pt x="737922" y="79217"/>
                    <a:pt x="738807" y="77447"/>
                  </a:cubicBezTo>
                  <a:cubicBezTo>
                    <a:pt x="749437" y="66825"/>
                    <a:pt x="739693" y="57974"/>
                    <a:pt x="733493" y="54434"/>
                  </a:cubicBezTo>
                  <a:cubicBezTo>
                    <a:pt x="718434" y="45582"/>
                    <a:pt x="725520" y="43812"/>
                    <a:pt x="735264" y="40271"/>
                  </a:cubicBezTo>
                  <a:cubicBezTo>
                    <a:pt x="745008" y="36731"/>
                    <a:pt x="752094" y="27879"/>
                    <a:pt x="763610" y="27879"/>
                  </a:cubicBezTo>
                  <a:cubicBezTo>
                    <a:pt x="765381" y="27879"/>
                    <a:pt x="767153" y="26109"/>
                    <a:pt x="768925" y="24339"/>
                  </a:cubicBezTo>
                  <a:cubicBezTo>
                    <a:pt x="773354" y="18585"/>
                    <a:pt x="775790" y="15487"/>
                    <a:pt x="778336" y="14934"/>
                  </a:cubicBezTo>
                  <a:close/>
                  <a:moveTo>
                    <a:pt x="802514" y="0"/>
                  </a:moveTo>
                  <a:cubicBezTo>
                    <a:pt x="806098" y="4540"/>
                    <a:pt x="806098" y="9987"/>
                    <a:pt x="806098" y="14527"/>
                  </a:cubicBezTo>
                  <a:cubicBezTo>
                    <a:pt x="799826" y="10895"/>
                    <a:pt x="789970" y="22699"/>
                    <a:pt x="784594" y="10895"/>
                  </a:cubicBezTo>
                  <a:cubicBezTo>
                    <a:pt x="790866" y="7263"/>
                    <a:pt x="797138" y="3632"/>
                    <a:pt x="802514" y="0"/>
                  </a:cubicBez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CCCCFF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6" name="9Slide.vn 54">
              <a:extLst>
                <a:ext uri="{FF2B5EF4-FFF2-40B4-BE49-F238E27FC236}">
                  <a16:creationId xmlns="" xmlns:a16="http://schemas.microsoft.com/office/drawing/2014/main" id="{37818D7C-03F0-463B-B15F-D5B9C9CE739E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5478152" y="4068664"/>
              <a:ext cx="9558" cy="13142"/>
            </a:xfrm>
            <a:custGeom>
              <a:avLst/>
              <a:gdLst>
                <a:gd name="T0" fmla="*/ 9 w 11"/>
                <a:gd name="T1" fmla="*/ 12 h 15"/>
                <a:gd name="T2" fmla="*/ 1 w 11"/>
                <a:gd name="T3" fmla="*/ 4 h 15"/>
                <a:gd name="T4" fmla="*/ 11 w 11"/>
                <a:gd name="T5" fmla="*/ 0 h 15"/>
                <a:gd name="T6" fmla="*/ 9 w 11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9" y="12"/>
                  </a:moveTo>
                  <a:cubicBezTo>
                    <a:pt x="0" y="15"/>
                    <a:pt x="2" y="8"/>
                    <a:pt x="1" y="4"/>
                  </a:cubicBezTo>
                  <a:cubicBezTo>
                    <a:pt x="4" y="3"/>
                    <a:pt x="8" y="2"/>
                    <a:pt x="11" y="0"/>
                  </a:cubicBezTo>
                  <a:cubicBezTo>
                    <a:pt x="10" y="4"/>
                    <a:pt x="10" y="8"/>
                    <a:pt x="9" y="12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7" name="9Slide.vn 55">
              <a:extLst>
                <a:ext uri="{FF2B5EF4-FFF2-40B4-BE49-F238E27FC236}">
                  <a16:creationId xmlns="" xmlns:a16="http://schemas.microsoft.com/office/drawing/2014/main" id="{7580F7F9-E089-4CC1-A8C6-126BF6FBAE56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5605981" y="3944419"/>
              <a:ext cx="13142" cy="10752"/>
            </a:xfrm>
            <a:custGeom>
              <a:avLst/>
              <a:gdLst>
                <a:gd name="T0" fmla="*/ 14 w 14"/>
                <a:gd name="T1" fmla="*/ 8 h 12"/>
                <a:gd name="T2" fmla="*/ 7 w 14"/>
                <a:gd name="T3" fmla="*/ 12 h 12"/>
                <a:gd name="T4" fmla="*/ 0 w 14"/>
                <a:gd name="T5" fmla="*/ 5 h 12"/>
                <a:gd name="T6" fmla="*/ 3 w 14"/>
                <a:gd name="T7" fmla="*/ 1 h 12"/>
                <a:gd name="T8" fmla="*/ 14 w 14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8"/>
                  </a:moveTo>
                  <a:cubicBezTo>
                    <a:pt x="11" y="10"/>
                    <a:pt x="8" y="12"/>
                    <a:pt x="7" y="12"/>
                  </a:cubicBezTo>
                  <a:cubicBezTo>
                    <a:pt x="4" y="11"/>
                    <a:pt x="2" y="8"/>
                    <a:pt x="0" y="5"/>
                  </a:cubicBezTo>
                  <a:cubicBezTo>
                    <a:pt x="0" y="5"/>
                    <a:pt x="2" y="2"/>
                    <a:pt x="3" y="1"/>
                  </a:cubicBezTo>
                  <a:cubicBezTo>
                    <a:pt x="7" y="0"/>
                    <a:pt x="9" y="4"/>
                    <a:pt x="14" y="8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8" name="Hình tự do: Hình 54">
              <a:extLst>
                <a:ext uri="{FF2B5EF4-FFF2-40B4-BE49-F238E27FC236}">
                  <a16:creationId xmlns="" xmlns:a16="http://schemas.microsoft.com/office/drawing/2014/main" id="{924953C9-914E-4CD4-8C55-AAE7875ABD6B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4983592" y="2529080"/>
              <a:ext cx="693161" cy="1803883"/>
            </a:xfrm>
            <a:custGeom>
              <a:avLst/>
              <a:gdLst>
                <a:gd name="connsiteX0" fmla="*/ 617234 w 693161"/>
                <a:gd name="connsiteY0" fmla="*/ 1375019 h 1803883"/>
                <a:gd name="connsiteX1" fmla="*/ 615482 w 693161"/>
                <a:gd name="connsiteY1" fmla="*/ 1391098 h 1803883"/>
                <a:gd name="connsiteX2" fmla="*/ 608473 w 693161"/>
                <a:gd name="connsiteY2" fmla="*/ 1387713 h 1803883"/>
                <a:gd name="connsiteX3" fmla="*/ 617234 w 693161"/>
                <a:gd name="connsiteY3" fmla="*/ 1375019 h 1803883"/>
                <a:gd name="connsiteX4" fmla="*/ 645571 w 693161"/>
                <a:gd name="connsiteY4" fmla="*/ 1281267 h 1803883"/>
                <a:gd name="connsiteX5" fmla="*/ 665817 w 693161"/>
                <a:gd name="connsiteY5" fmla="*/ 1288548 h 1803883"/>
                <a:gd name="connsiteX6" fmla="*/ 649092 w 693161"/>
                <a:gd name="connsiteY6" fmla="*/ 1298560 h 1803883"/>
                <a:gd name="connsiteX7" fmla="*/ 632367 w 693161"/>
                <a:gd name="connsiteY7" fmla="*/ 1285817 h 1803883"/>
                <a:gd name="connsiteX8" fmla="*/ 645571 w 693161"/>
                <a:gd name="connsiteY8" fmla="*/ 1281267 h 1803883"/>
                <a:gd name="connsiteX9" fmla="*/ 633561 w 693161"/>
                <a:gd name="connsiteY9" fmla="*/ 1217836 h 1803883"/>
                <a:gd name="connsiteX10" fmla="*/ 653871 w 693161"/>
                <a:gd name="connsiteY10" fmla="*/ 1227222 h 1803883"/>
                <a:gd name="connsiteX11" fmla="*/ 649456 w 693161"/>
                <a:gd name="connsiteY11" fmla="*/ 1234049 h 1803883"/>
                <a:gd name="connsiteX12" fmla="*/ 633561 w 693161"/>
                <a:gd name="connsiteY12" fmla="*/ 1217836 h 1803883"/>
                <a:gd name="connsiteX13" fmla="*/ 675287 w 693161"/>
                <a:gd name="connsiteY13" fmla="*/ 1128919 h 1803883"/>
                <a:gd name="connsiteX14" fmla="*/ 687676 w 693161"/>
                <a:gd name="connsiteY14" fmla="*/ 1141308 h 1803883"/>
                <a:gd name="connsiteX15" fmla="*/ 680597 w 693161"/>
                <a:gd name="connsiteY15" fmla="*/ 1152813 h 1803883"/>
                <a:gd name="connsiteX16" fmla="*/ 672632 w 693161"/>
                <a:gd name="connsiteY16" fmla="*/ 1135999 h 1803883"/>
                <a:gd name="connsiteX17" fmla="*/ 669092 w 693161"/>
                <a:gd name="connsiteY17" fmla="*/ 1131574 h 1803883"/>
                <a:gd name="connsiteX18" fmla="*/ 675287 w 693161"/>
                <a:gd name="connsiteY18" fmla="*/ 1128919 h 1803883"/>
                <a:gd name="connsiteX19" fmla="*/ 382681 w 693161"/>
                <a:gd name="connsiteY19" fmla="*/ 459907 h 1803883"/>
                <a:gd name="connsiteX20" fmla="*/ 396062 w 693161"/>
                <a:gd name="connsiteY20" fmla="*/ 477827 h 1803883"/>
                <a:gd name="connsiteX21" fmla="*/ 382681 w 693161"/>
                <a:gd name="connsiteY21" fmla="*/ 459907 h 1803883"/>
                <a:gd name="connsiteX22" fmla="*/ 134065 w 693161"/>
                <a:gd name="connsiteY22" fmla="*/ 303407 h 1803883"/>
                <a:gd name="connsiteX23" fmla="*/ 137587 w 693161"/>
                <a:gd name="connsiteY23" fmla="*/ 324911 h 1803883"/>
                <a:gd name="connsiteX24" fmla="*/ 134065 w 693161"/>
                <a:gd name="connsiteY24" fmla="*/ 303407 h 1803883"/>
                <a:gd name="connsiteX25" fmla="*/ 583069 w 693161"/>
                <a:gd name="connsiteY25" fmla="*/ 262603 h 1803883"/>
                <a:gd name="connsiteX26" fmla="*/ 583304 w 693161"/>
                <a:gd name="connsiteY26" fmla="*/ 263131 h 1803883"/>
                <a:gd name="connsiteX27" fmla="*/ 582190 w 693161"/>
                <a:gd name="connsiteY27" fmla="*/ 263476 h 1803883"/>
                <a:gd name="connsiteX28" fmla="*/ 583383 w 693161"/>
                <a:gd name="connsiteY28" fmla="*/ 261792 h 1803883"/>
                <a:gd name="connsiteX29" fmla="*/ 583539 w 693161"/>
                <a:gd name="connsiteY29" fmla="*/ 261942 h 1803883"/>
                <a:gd name="connsiteX30" fmla="*/ 582653 w 693161"/>
                <a:gd name="connsiteY30" fmla="*/ 262788 h 1803883"/>
                <a:gd name="connsiteX31" fmla="*/ 130009 w 693161"/>
                <a:gd name="connsiteY31" fmla="*/ 261592 h 1803883"/>
                <a:gd name="connsiteX32" fmla="*/ 136281 w 693161"/>
                <a:gd name="connsiteY32" fmla="*/ 272555 h 1803883"/>
                <a:gd name="connsiteX33" fmla="*/ 132697 w 693161"/>
                <a:gd name="connsiteY33" fmla="*/ 275085 h 1803883"/>
                <a:gd name="connsiteX34" fmla="*/ 124633 w 693161"/>
                <a:gd name="connsiteY34" fmla="*/ 266652 h 1803883"/>
                <a:gd name="connsiteX35" fmla="*/ 130009 w 693161"/>
                <a:gd name="connsiteY35" fmla="*/ 261592 h 1803883"/>
                <a:gd name="connsiteX36" fmla="*/ 599100 w 693161"/>
                <a:gd name="connsiteY36" fmla="*/ 258238 h 1803883"/>
                <a:gd name="connsiteX37" fmla="*/ 612057 w 693161"/>
                <a:gd name="connsiteY37" fmla="*/ 268715 h 1803883"/>
                <a:gd name="connsiteX38" fmla="*/ 588669 w 693161"/>
                <a:gd name="connsiteY38" fmla="*/ 275153 h 1803883"/>
                <a:gd name="connsiteX39" fmla="*/ 583304 w 693161"/>
                <a:gd name="connsiteY39" fmla="*/ 263131 h 1803883"/>
                <a:gd name="connsiteX40" fmla="*/ 578220 w 693161"/>
                <a:gd name="connsiteY40" fmla="*/ 242478 h 1803883"/>
                <a:gd name="connsiteX41" fmla="*/ 591517 w 693161"/>
                <a:gd name="connsiteY41" fmla="*/ 245863 h 1803883"/>
                <a:gd name="connsiteX42" fmla="*/ 588857 w 693161"/>
                <a:gd name="connsiteY42" fmla="*/ 254325 h 1803883"/>
                <a:gd name="connsiteX43" fmla="*/ 583383 w 693161"/>
                <a:gd name="connsiteY43" fmla="*/ 261792 h 1803883"/>
                <a:gd name="connsiteX44" fmla="*/ 576447 w 693161"/>
                <a:gd name="connsiteY44" fmla="*/ 255172 h 1803883"/>
                <a:gd name="connsiteX45" fmla="*/ 578220 w 693161"/>
                <a:gd name="connsiteY45" fmla="*/ 242478 h 1803883"/>
                <a:gd name="connsiteX46" fmla="*/ 399107 w 693161"/>
                <a:gd name="connsiteY46" fmla="*/ 71004 h 1803883"/>
                <a:gd name="connsiteX47" fmla="*/ 416131 w 693161"/>
                <a:gd name="connsiteY47" fmla="*/ 86773 h 1803883"/>
                <a:gd name="connsiteX48" fmla="*/ 408067 w 693161"/>
                <a:gd name="connsiteY48" fmla="*/ 92906 h 1803883"/>
                <a:gd name="connsiteX49" fmla="*/ 394627 w 693161"/>
                <a:gd name="connsiteY49" fmla="*/ 74508 h 1803883"/>
                <a:gd name="connsiteX50" fmla="*/ 399107 w 693161"/>
                <a:gd name="connsiteY50" fmla="*/ 71004 h 1803883"/>
                <a:gd name="connsiteX51" fmla="*/ 285315 w 693161"/>
                <a:gd name="connsiteY51" fmla="*/ 2882 h 1803883"/>
                <a:gd name="connsiteX52" fmla="*/ 296963 w 693161"/>
                <a:gd name="connsiteY52" fmla="*/ 9784 h 1803883"/>
                <a:gd name="connsiteX53" fmla="*/ 282627 w 693161"/>
                <a:gd name="connsiteY53" fmla="*/ 16687 h 1803883"/>
                <a:gd name="connsiteX54" fmla="*/ 279043 w 693161"/>
                <a:gd name="connsiteY54" fmla="*/ 13236 h 1803883"/>
                <a:gd name="connsiteX55" fmla="*/ 285315 w 693161"/>
                <a:gd name="connsiteY55" fmla="*/ 2882 h 1803883"/>
                <a:gd name="connsiteX56" fmla="*/ 205416 w 693161"/>
                <a:gd name="connsiteY56" fmla="*/ 215 h 1803883"/>
                <a:gd name="connsiteX57" fmla="*/ 231134 w 693161"/>
                <a:gd name="connsiteY57" fmla="*/ 215 h 1803883"/>
                <a:gd name="connsiteX58" fmla="*/ 277250 w 693161"/>
                <a:gd name="connsiteY58" fmla="*/ 12548 h 1803883"/>
                <a:gd name="connsiteX59" fmla="*/ 279024 w 693161"/>
                <a:gd name="connsiteY59" fmla="*/ 13428 h 1803883"/>
                <a:gd name="connsiteX60" fmla="*/ 282571 w 693161"/>
                <a:gd name="connsiteY60" fmla="*/ 16952 h 1803883"/>
                <a:gd name="connsiteX61" fmla="*/ 288779 w 693161"/>
                <a:gd name="connsiteY61" fmla="*/ 35451 h 1803883"/>
                <a:gd name="connsiteX62" fmla="*/ 314497 w 693161"/>
                <a:gd name="connsiteY62" fmla="*/ 30166 h 1803883"/>
                <a:gd name="connsiteX63" fmla="*/ 318045 w 693161"/>
                <a:gd name="connsiteY63" fmla="*/ 20476 h 1803883"/>
                <a:gd name="connsiteX64" fmla="*/ 334895 w 693161"/>
                <a:gd name="connsiteY64" fmla="*/ 29285 h 1803883"/>
                <a:gd name="connsiteX65" fmla="*/ 324253 w 693161"/>
                <a:gd name="connsiteY65" fmla="*/ 68926 h 1803883"/>
                <a:gd name="connsiteX66" fmla="*/ 316271 w 693161"/>
                <a:gd name="connsiteY66" fmla="*/ 70688 h 1803883"/>
                <a:gd name="connsiteX67" fmla="*/ 288779 w 693161"/>
                <a:gd name="connsiteY67" fmla="*/ 75093 h 1803883"/>
                <a:gd name="connsiteX68" fmla="*/ 283515 w 693161"/>
                <a:gd name="connsiteY68" fmla="*/ 82563 h 1803883"/>
                <a:gd name="connsiteX69" fmla="*/ 283736 w 693161"/>
                <a:gd name="connsiteY69" fmla="*/ 83620 h 1803883"/>
                <a:gd name="connsiteX70" fmla="*/ 317190 w 693161"/>
                <a:gd name="connsiteY70" fmla="*/ 79324 h 1803883"/>
                <a:gd name="connsiteX71" fmla="*/ 335758 w 693161"/>
                <a:gd name="connsiteY71" fmla="*/ 83752 h 1803883"/>
                <a:gd name="connsiteX72" fmla="*/ 338411 w 693161"/>
                <a:gd name="connsiteY72" fmla="*/ 88181 h 1803883"/>
                <a:gd name="connsiteX73" fmla="*/ 392346 w 693161"/>
                <a:gd name="connsiteY73" fmla="*/ 172323 h 1803883"/>
                <a:gd name="connsiteX74" fmla="*/ 427713 w 693161"/>
                <a:gd name="connsiteY74" fmla="*/ 214836 h 1803883"/>
                <a:gd name="connsiteX75" fmla="*/ 444513 w 693161"/>
                <a:gd name="connsiteY75" fmla="*/ 230779 h 1803883"/>
                <a:gd name="connsiteX76" fmla="*/ 465733 w 693161"/>
                <a:gd name="connsiteY76" fmla="*/ 259122 h 1803883"/>
                <a:gd name="connsiteX77" fmla="*/ 462941 w 693161"/>
                <a:gd name="connsiteY77" fmla="*/ 261520 h 1803883"/>
                <a:gd name="connsiteX78" fmla="*/ 465219 w 693161"/>
                <a:gd name="connsiteY78" fmla="*/ 263314 h 1803883"/>
                <a:gd name="connsiteX79" fmla="*/ 479015 w 693161"/>
                <a:gd name="connsiteY79" fmla="*/ 265410 h 1803883"/>
                <a:gd name="connsiteX80" fmla="*/ 480287 w 693161"/>
                <a:gd name="connsiteY80" fmla="*/ 266303 h 1803883"/>
                <a:gd name="connsiteX81" fmla="*/ 490807 w 693161"/>
                <a:gd name="connsiteY81" fmla="*/ 263671 h 1803883"/>
                <a:gd name="connsiteX82" fmla="*/ 496109 w 693161"/>
                <a:gd name="connsiteY82" fmla="*/ 264556 h 1803883"/>
                <a:gd name="connsiteX83" fmla="*/ 512900 w 693161"/>
                <a:gd name="connsiteY83" fmla="*/ 294624 h 1803883"/>
                <a:gd name="connsiteX84" fmla="*/ 512900 w 693161"/>
                <a:gd name="connsiteY84" fmla="*/ 296393 h 1803883"/>
                <a:gd name="connsiteX85" fmla="*/ 523504 w 693161"/>
                <a:gd name="connsiteY85" fmla="*/ 360067 h 1803883"/>
                <a:gd name="connsiteX86" fmla="*/ 530574 w 693161"/>
                <a:gd name="connsiteY86" fmla="*/ 383060 h 1803883"/>
                <a:gd name="connsiteX87" fmla="*/ 535877 w 693161"/>
                <a:gd name="connsiteY87" fmla="*/ 411360 h 1803883"/>
                <a:gd name="connsiteX88" fmla="*/ 550900 w 693161"/>
                <a:gd name="connsiteY88" fmla="*/ 452925 h 1803883"/>
                <a:gd name="connsiteX89" fmla="*/ 572109 w 693161"/>
                <a:gd name="connsiteY89" fmla="*/ 505102 h 1803883"/>
                <a:gd name="connsiteX90" fmla="*/ 556497 w 693161"/>
                <a:gd name="connsiteY90" fmla="*/ 492547 h 1803883"/>
                <a:gd name="connsiteX91" fmla="*/ 555820 w 693161"/>
                <a:gd name="connsiteY91" fmla="*/ 497437 h 1803883"/>
                <a:gd name="connsiteX92" fmla="*/ 553991 w 693161"/>
                <a:gd name="connsiteY92" fmla="*/ 502869 h 1803883"/>
                <a:gd name="connsiteX93" fmla="*/ 557071 w 693161"/>
                <a:gd name="connsiteY93" fmla="*/ 506216 h 1803883"/>
                <a:gd name="connsiteX94" fmla="*/ 560609 w 693161"/>
                <a:gd name="connsiteY94" fmla="*/ 509753 h 1803883"/>
                <a:gd name="connsiteX95" fmla="*/ 573874 w 693161"/>
                <a:gd name="connsiteY95" fmla="*/ 535396 h 1803883"/>
                <a:gd name="connsiteX96" fmla="*/ 583603 w 693161"/>
                <a:gd name="connsiteY96" fmla="*/ 556617 h 1803883"/>
                <a:gd name="connsiteX97" fmla="*/ 590678 w 693161"/>
                <a:gd name="connsiteY97" fmla="*/ 595523 h 1803883"/>
                <a:gd name="connsiteX98" fmla="*/ 595984 w 693161"/>
                <a:gd name="connsiteY98" fmla="*/ 608786 h 1803883"/>
                <a:gd name="connsiteX99" fmla="*/ 607481 w 693161"/>
                <a:gd name="connsiteY99" fmla="*/ 643271 h 1803883"/>
                <a:gd name="connsiteX100" fmla="*/ 611902 w 693161"/>
                <a:gd name="connsiteY100" fmla="*/ 656534 h 1803883"/>
                <a:gd name="connsiteX101" fmla="*/ 616324 w 693161"/>
                <a:gd name="connsiteY101" fmla="*/ 678639 h 1803883"/>
                <a:gd name="connsiteX102" fmla="*/ 626052 w 693161"/>
                <a:gd name="connsiteY102" fmla="*/ 693671 h 1803883"/>
                <a:gd name="connsiteX103" fmla="*/ 637549 w 693161"/>
                <a:gd name="connsiteY103" fmla="*/ 770598 h 1803883"/>
                <a:gd name="connsiteX104" fmla="*/ 645508 w 693161"/>
                <a:gd name="connsiteY104" fmla="*/ 788283 h 1803883"/>
                <a:gd name="connsiteX105" fmla="*/ 627821 w 693161"/>
                <a:gd name="connsiteY105" fmla="*/ 782977 h 1803883"/>
                <a:gd name="connsiteX106" fmla="*/ 626052 w 693161"/>
                <a:gd name="connsiteY106" fmla="*/ 801546 h 1803883"/>
                <a:gd name="connsiteX107" fmla="*/ 624284 w 693161"/>
                <a:gd name="connsiteY107" fmla="*/ 805083 h 1803883"/>
                <a:gd name="connsiteX108" fmla="*/ 612245 w 693161"/>
                <a:gd name="connsiteY108" fmla="*/ 803429 h 1803883"/>
                <a:gd name="connsiteX109" fmla="*/ 613985 w 693161"/>
                <a:gd name="connsiteY109" fmla="*/ 805441 h 1803883"/>
                <a:gd name="connsiteX110" fmla="*/ 618144 w 693161"/>
                <a:gd name="connsiteY110" fmla="*/ 810663 h 1803883"/>
                <a:gd name="connsiteX111" fmla="*/ 618399 w 693161"/>
                <a:gd name="connsiteY111" fmla="*/ 810520 h 1803883"/>
                <a:gd name="connsiteX112" fmla="*/ 623933 w 693161"/>
                <a:gd name="connsiteY112" fmla="*/ 816166 h 1803883"/>
                <a:gd name="connsiteX113" fmla="*/ 623446 w 693161"/>
                <a:gd name="connsiteY113" fmla="*/ 819526 h 1803883"/>
                <a:gd name="connsiteX114" fmla="*/ 624774 w 693161"/>
                <a:gd name="connsiteY114" fmla="*/ 829609 h 1803883"/>
                <a:gd name="connsiteX115" fmla="*/ 628027 w 693161"/>
                <a:gd name="connsiteY115" fmla="*/ 839302 h 1803883"/>
                <a:gd name="connsiteX116" fmla="*/ 640531 w 693161"/>
                <a:gd name="connsiteY116" fmla="*/ 849486 h 1803883"/>
                <a:gd name="connsiteX117" fmla="*/ 647613 w 693161"/>
                <a:gd name="connsiteY117" fmla="*/ 878710 h 1803883"/>
                <a:gd name="connsiteX118" fmla="*/ 630793 w 693161"/>
                <a:gd name="connsiteY118" fmla="*/ 880481 h 1803883"/>
                <a:gd name="connsiteX119" fmla="*/ 625481 w 693161"/>
                <a:gd name="connsiteY119" fmla="*/ 897307 h 1803883"/>
                <a:gd name="connsiteX120" fmla="*/ 626367 w 693161"/>
                <a:gd name="connsiteY120" fmla="*/ 909705 h 1803883"/>
                <a:gd name="connsiteX121" fmla="*/ 632563 w 693161"/>
                <a:gd name="connsiteY121" fmla="*/ 922989 h 1803883"/>
                <a:gd name="connsiteX122" fmla="*/ 639645 w 693161"/>
                <a:gd name="connsiteY122" fmla="*/ 937158 h 1803883"/>
                <a:gd name="connsiteX123" fmla="*/ 637875 w 693161"/>
                <a:gd name="connsiteY123" fmla="*/ 950442 h 1803883"/>
                <a:gd name="connsiteX124" fmla="*/ 644072 w 693161"/>
                <a:gd name="connsiteY124" fmla="*/ 970810 h 1803883"/>
                <a:gd name="connsiteX125" fmla="*/ 647613 w 693161"/>
                <a:gd name="connsiteY125" fmla="*/ 982323 h 1803883"/>
                <a:gd name="connsiteX126" fmla="*/ 649383 w 693161"/>
                <a:gd name="connsiteY126" fmla="*/ 993835 h 1803883"/>
                <a:gd name="connsiteX127" fmla="*/ 651154 w 693161"/>
                <a:gd name="connsiteY127" fmla="*/ 1005348 h 1803883"/>
                <a:gd name="connsiteX128" fmla="*/ 671515 w 693161"/>
                <a:gd name="connsiteY128" fmla="*/ 1029258 h 1803883"/>
                <a:gd name="connsiteX129" fmla="*/ 683908 w 693161"/>
                <a:gd name="connsiteY129" fmla="*/ 1047855 h 1803883"/>
                <a:gd name="connsiteX130" fmla="*/ 690216 w 693161"/>
                <a:gd name="connsiteY130" fmla="*/ 1061360 h 1803883"/>
                <a:gd name="connsiteX131" fmla="*/ 690967 w 693161"/>
                <a:gd name="connsiteY131" fmla="*/ 1066547 h 1803883"/>
                <a:gd name="connsiteX132" fmla="*/ 693161 w 693161"/>
                <a:gd name="connsiteY132" fmla="*/ 1067729 h 1803883"/>
                <a:gd name="connsiteX133" fmla="*/ 690668 w 693161"/>
                <a:gd name="connsiteY133" fmla="*/ 1069485 h 1803883"/>
                <a:gd name="connsiteX134" fmla="*/ 686564 w 693161"/>
                <a:gd name="connsiteY134" fmla="*/ 1076194 h 1803883"/>
                <a:gd name="connsiteX135" fmla="*/ 682479 w 693161"/>
                <a:gd name="connsiteY135" fmla="*/ 1075253 h 1803883"/>
                <a:gd name="connsiteX136" fmla="*/ 681625 w 693161"/>
                <a:gd name="connsiteY136" fmla="*/ 1075854 h 1803883"/>
                <a:gd name="connsiteX137" fmla="*/ 668496 w 693161"/>
                <a:gd name="connsiteY137" fmla="*/ 1079883 h 1803883"/>
                <a:gd name="connsiteX138" fmla="*/ 664762 w 693161"/>
                <a:gd name="connsiteY138" fmla="*/ 1083277 h 1803883"/>
                <a:gd name="connsiteX139" fmla="*/ 669401 w 693161"/>
                <a:gd name="connsiteY139" fmla="*/ 1082327 h 1803883"/>
                <a:gd name="connsiteX140" fmla="*/ 662323 w 693161"/>
                <a:gd name="connsiteY140" fmla="*/ 1104424 h 1803883"/>
                <a:gd name="connsiteX141" fmla="*/ 661343 w 693161"/>
                <a:gd name="connsiteY141" fmla="*/ 1105240 h 1803883"/>
                <a:gd name="connsiteX142" fmla="*/ 662001 w 693161"/>
                <a:gd name="connsiteY142" fmla="*/ 1105025 h 1803883"/>
                <a:gd name="connsiteX143" fmla="*/ 661110 w 693161"/>
                <a:gd name="connsiteY143" fmla="*/ 1135581 h 1803883"/>
                <a:gd name="connsiteX144" fmla="*/ 656652 w 693161"/>
                <a:gd name="connsiteY144" fmla="*/ 1143438 h 1803883"/>
                <a:gd name="connsiteX145" fmla="*/ 666459 w 693161"/>
                <a:gd name="connsiteY145" fmla="*/ 1144311 h 1803883"/>
                <a:gd name="connsiteX146" fmla="*/ 675374 w 693161"/>
                <a:gd name="connsiteY146" fmla="*/ 1146930 h 1803883"/>
                <a:gd name="connsiteX147" fmla="*/ 666459 w 693161"/>
                <a:gd name="connsiteY147" fmla="*/ 1150422 h 1803883"/>
                <a:gd name="connsiteX148" fmla="*/ 647737 w 693161"/>
                <a:gd name="connsiteY148" fmla="*/ 1157406 h 1803883"/>
                <a:gd name="connsiteX149" fmla="*/ 630805 w 693161"/>
                <a:gd name="connsiteY149" fmla="*/ 1164039 h 1803883"/>
                <a:gd name="connsiteX150" fmla="*/ 630460 w 693161"/>
                <a:gd name="connsiteY150" fmla="*/ 1164522 h 1803883"/>
                <a:gd name="connsiteX151" fmla="*/ 616182 w 693161"/>
                <a:gd name="connsiteY151" fmla="*/ 1169937 h 1803883"/>
                <a:gd name="connsiteX152" fmla="*/ 617201 w 693161"/>
                <a:gd name="connsiteY152" fmla="*/ 1174248 h 1803883"/>
                <a:gd name="connsiteX153" fmla="*/ 637550 w 693161"/>
                <a:gd name="connsiteY153" fmla="*/ 1199880 h 1803883"/>
                <a:gd name="connsiteX154" fmla="*/ 637550 w 693161"/>
                <a:gd name="connsiteY154" fmla="*/ 1210486 h 1803883"/>
                <a:gd name="connsiteX155" fmla="*/ 634011 w 693161"/>
                <a:gd name="connsiteY155" fmla="*/ 1214022 h 1803883"/>
                <a:gd name="connsiteX156" fmla="*/ 610123 w 693161"/>
                <a:gd name="connsiteY156" fmla="*/ 1209602 h 1803883"/>
                <a:gd name="connsiteX157" fmla="*/ 606584 w 693161"/>
                <a:gd name="connsiteY157" fmla="*/ 1222860 h 1803883"/>
                <a:gd name="connsiteX158" fmla="*/ 615431 w 693161"/>
                <a:gd name="connsiteY158" fmla="*/ 1239654 h 1803883"/>
                <a:gd name="connsiteX159" fmla="*/ 618086 w 693161"/>
                <a:gd name="connsiteY159" fmla="*/ 1262634 h 1803883"/>
                <a:gd name="connsiteX160" fmla="*/ 614547 w 693161"/>
                <a:gd name="connsiteY160" fmla="*/ 1301524 h 1803883"/>
                <a:gd name="connsiteX161" fmla="*/ 623394 w 693161"/>
                <a:gd name="connsiteY161" fmla="*/ 1302407 h 1803883"/>
                <a:gd name="connsiteX162" fmla="*/ 619855 w 693161"/>
                <a:gd name="connsiteY162" fmla="*/ 1353671 h 1803883"/>
                <a:gd name="connsiteX163" fmla="*/ 623394 w 693161"/>
                <a:gd name="connsiteY163" fmla="*/ 1358974 h 1803883"/>
                <a:gd name="connsiteX164" fmla="*/ 631357 w 693161"/>
                <a:gd name="connsiteY164" fmla="*/ 1379303 h 1803883"/>
                <a:gd name="connsiteX165" fmla="*/ 634896 w 693161"/>
                <a:gd name="connsiteY165" fmla="*/ 1393445 h 1803883"/>
                <a:gd name="connsiteX166" fmla="*/ 626933 w 693161"/>
                <a:gd name="connsiteY166" fmla="*/ 1375767 h 1803883"/>
                <a:gd name="connsiteX167" fmla="*/ 620740 w 693161"/>
                <a:gd name="connsiteY167" fmla="*/ 1366929 h 1803883"/>
                <a:gd name="connsiteX168" fmla="*/ 611892 w 693161"/>
                <a:gd name="connsiteY168" fmla="*/ 1372232 h 1803883"/>
                <a:gd name="connsiteX169" fmla="*/ 595746 w 693161"/>
                <a:gd name="connsiteY169" fmla="*/ 1387368 h 1803883"/>
                <a:gd name="connsiteX170" fmla="*/ 595164 w 693161"/>
                <a:gd name="connsiteY170" fmla="*/ 1388658 h 1803883"/>
                <a:gd name="connsiteX171" fmla="*/ 595817 w 693161"/>
                <a:gd name="connsiteY171" fmla="*/ 1389810 h 1803883"/>
                <a:gd name="connsiteX172" fmla="*/ 592657 w 693161"/>
                <a:gd name="connsiteY172" fmla="*/ 1394220 h 1803883"/>
                <a:gd name="connsiteX173" fmla="*/ 586234 w 693161"/>
                <a:gd name="connsiteY173" fmla="*/ 1408470 h 1803883"/>
                <a:gd name="connsiteX174" fmla="*/ 579495 w 693161"/>
                <a:gd name="connsiteY174" fmla="*/ 1395149 h 1803883"/>
                <a:gd name="connsiteX175" fmla="*/ 572917 w 693161"/>
                <a:gd name="connsiteY175" fmla="*/ 1395528 h 1803883"/>
                <a:gd name="connsiteX176" fmla="*/ 571282 w 693161"/>
                <a:gd name="connsiteY176" fmla="*/ 1395251 h 1803883"/>
                <a:gd name="connsiteX177" fmla="*/ 572942 w 693161"/>
                <a:gd name="connsiteY177" fmla="*/ 1397966 h 1803883"/>
                <a:gd name="connsiteX178" fmla="*/ 591542 w 693161"/>
                <a:gd name="connsiteY178" fmla="*/ 1422728 h 1803883"/>
                <a:gd name="connsiteX179" fmla="*/ 601284 w 693161"/>
                <a:gd name="connsiteY179" fmla="*/ 1423612 h 1803883"/>
                <a:gd name="connsiteX180" fmla="*/ 623427 w 693161"/>
                <a:gd name="connsiteY180" fmla="*/ 1427150 h 1803883"/>
                <a:gd name="connsiteX181" fmla="*/ 617227 w 693161"/>
                <a:gd name="connsiteY181" fmla="*/ 1443068 h 1803883"/>
                <a:gd name="connsiteX182" fmla="*/ 603941 w 693161"/>
                <a:gd name="connsiteY182" fmla="*/ 1475789 h 1803883"/>
                <a:gd name="connsiteX183" fmla="*/ 586228 w 693161"/>
                <a:gd name="connsiteY183" fmla="*/ 1486402 h 1803883"/>
                <a:gd name="connsiteX184" fmla="*/ 559656 w 693161"/>
                <a:gd name="connsiteY184" fmla="*/ 1506742 h 1803883"/>
                <a:gd name="connsiteX185" fmla="*/ 555228 w 693161"/>
                <a:gd name="connsiteY185" fmla="*/ 1557151 h 1803883"/>
                <a:gd name="connsiteX186" fmla="*/ 540171 w 693161"/>
                <a:gd name="connsiteY186" fmla="*/ 1570416 h 1803883"/>
                <a:gd name="connsiteX187" fmla="*/ 523342 w 693161"/>
                <a:gd name="connsiteY187" fmla="*/ 1568647 h 1803883"/>
                <a:gd name="connsiteX188" fmla="*/ 500251 w 693161"/>
                <a:gd name="connsiteY188" fmla="*/ 1549309 h 1803883"/>
                <a:gd name="connsiteX189" fmla="*/ 498444 w 693161"/>
                <a:gd name="connsiteY189" fmla="*/ 1552748 h 1803883"/>
                <a:gd name="connsiteX190" fmla="*/ 497457 w 693161"/>
                <a:gd name="connsiteY190" fmla="*/ 1553487 h 1803883"/>
                <a:gd name="connsiteX191" fmla="*/ 508467 w 693161"/>
                <a:gd name="connsiteY191" fmla="*/ 1558778 h 1803883"/>
                <a:gd name="connsiteX192" fmla="*/ 512013 w 693161"/>
                <a:gd name="connsiteY192" fmla="*/ 1562315 h 1803883"/>
                <a:gd name="connsiteX193" fmla="*/ 507581 w 693161"/>
                <a:gd name="connsiteY193" fmla="*/ 1565852 h 1803883"/>
                <a:gd name="connsiteX194" fmla="*/ 491623 w 693161"/>
                <a:gd name="connsiteY194" fmla="*/ 1569389 h 1803883"/>
                <a:gd name="connsiteX195" fmla="*/ 470347 w 693161"/>
                <a:gd name="connsiteY195" fmla="*/ 1604762 h 1803883"/>
                <a:gd name="connsiteX196" fmla="*/ 461482 w 693161"/>
                <a:gd name="connsiteY196" fmla="*/ 1610953 h 1803883"/>
                <a:gd name="connsiteX197" fmla="*/ 396766 w 693161"/>
                <a:gd name="connsiteY197" fmla="*/ 1647210 h 1803883"/>
                <a:gd name="connsiteX198" fmla="*/ 372830 w 693161"/>
                <a:gd name="connsiteY198" fmla="*/ 1659590 h 1803883"/>
                <a:gd name="connsiteX199" fmla="*/ 361306 w 693161"/>
                <a:gd name="connsiteY199" fmla="*/ 1667549 h 1803883"/>
                <a:gd name="connsiteX200" fmla="*/ 350667 w 693161"/>
                <a:gd name="connsiteY200" fmla="*/ 1668434 h 1803883"/>
                <a:gd name="connsiteX201" fmla="*/ 337370 w 693161"/>
                <a:gd name="connsiteY201" fmla="*/ 1679045 h 1803883"/>
                <a:gd name="connsiteX202" fmla="*/ 285952 w 693161"/>
                <a:gd name="connsiteY202" fmla="*/ 1688773 h 1803883"/>
                <a:gd name="connsiteX203" fmla="*/ 269108 w 693161"/>
                <a:gd name="connsiteY203" fmla="*/ 1702922 h 1803883"/>
                <a:gd name="connsiteX204" fmla="*/ 243399 w 693161"/>
                <a:gd name="connsiteY204" fmla="*/ 1753328 h 1803883"/>
                <a:gd name="connsiteX205" fmla="*/ 224782 w 693161"/>
                <a:gd name="connsiteY205" fmla="*/ 1764825 h 1803883"/>
                <a:gd name="connsiteX206" fmla="*/ 177797 w 693161"/>
                <a:gd name="connsiteY206" fmla="*/ 1771015 h 1803883"/>
                <a:gd name="connsiteX207" fmla="*/ 132584 w 693161"/>
                <a:gd name="connsiteY207" fmla="*/ 1798429 h 1803883"/>
                <a:gd name="connsiteX208" fmla="*/ 113968 w 693161"/>
                <a:gd name="connsiteY208" fmla="*/ 1788701 h 1803883"/>
                <a:gd name="connsiteX209" fmla="*/ 97124 w 693161"/>
                <a:gd name="connsiteY209" fmla="*/ 1751560 h 1803883"/>
                <a:gd name="connsiteX210" fmla="*/ 98010 w 693161"/>
                <a:gd name="connsiteY210" fmla="*/ 1747138 h 1803883"/>
                <a:gd name="connsiteX211" fmla="*/ 114854 w 693161"/>
                <a:gd name="connsiteY211" fmla="*/ 1712650 h 1803883"/>
                <a:gd name="connsiteX212" fmla="*/ 102443 w 693161"/>
                <a:gd name="connsiteY212" fmla="*/ 1674624 h 1803883"/>
                <a:gd name="connsiteX213" fmla="*/ 84713 w 693161"/>
                <a:gd name="connsiteY213" fmla="*/ 1663128 h 1803883"/>
                <a:gd name="connsiteX214" fmla="*/ 75847 w 693161"/>
                <a:gd name="connsiteY214" fmla="*/ 1641904 h 1803883"/>
                <a:gd name="connsiteX215" fmla="*/ 81167 w 693161"/>
                <a:gd name="connsiteY215" fmla="*/ 1619796 h 1803883"/>
                <a:gd name="connsiteX216" fmla="*/ 83826 w 693161"/>
                <a:gd name="connsiteY216" fmla="*/ 1614490 h 1803883"/>
                <a:gd name="connsiteX217" fmla="*/ 88259 w 693161"/>
                <a:gd name="connsiteY217" fmla="*/ 1600341 h 1803883"/>
                <a:gd name="connsiteX218" fmla="*/ 98897 w 693161"/>
                <a:gd name="connsiteY218" fmla="*/ 1589729 h 1803883"/>
                <a:gd name="connsiteX219" fmla="*/ 98897 w 693161"/>
                <a:gd name="connsiteY219" fmla="*/ 1579117 h 1803883"/>
                <a:gd name="connsiteX220" fmla="*/ 110422 w 693161"/>
                <a:gd name="connsiteY220" fmla="*/ 1557009 h 1803883"/>
                <a:gd name="connsiteX221" fmla="*/ 128152 w 693161"/>
                <a:gd name="connsiteY221" fmla="*/ 1567621 h 1803883"/>
                <a:gd name="connsiteX222" fmla="*/ 160066 w 693161"/>
                <a:gd name="connsiteY222" fmla="*/ 1568505 h 1803883"/>
                <a:gd name="connsiteX223" fmla="*/ 207052 w 693161"/>
                <a:gd name="connsiteY223" fmla="*/ 1558778 h 1803883"/>
                <a:gd name="connsiteX224" fmla="*/ 238080 w 693161"/>
                <a:gd name="connsiteY224" fmla="*/ 1565852 h 1803883"/>
                <a:gd name="connsiteX225" fmla="*/ 254924 w 693161"/>
                <a:gd name="connsiteY225" fmla="*/ 1589729 h 1803883"/>
                <a:gd name="connsiteX226" fmla="*/ 252264 w 693161"/>
                <a:gd name="connsiteY226" fmla="*/ 1595919 h 1803883"/>
                <a:gd name="connsiteX227" fmla="*/ 269108 w 693161"/>
                <a:gd name="connsiteY227" fmla="*/ 1598572 h 1803883"/>
                <a:gd name="connsiteX228" fmla="*/ 340916 w 693161"/>
                <a:gd name="connsiteY228" fmla="*/ 1547281 h 1803883"/>
                <a:gd name="connsiteX229" fmla="*/ 338256 w 693161"/>
                <a:gd name="connsiteY229" fmla="*/ 1529595 h 1803883"/>
                <a:gd name="connsiteX230" fmla="*/ 333824 w 693161"/>
                <a:gd name="connsiteY230" fmla="*/ 1516330 h 1803883"/>
                <a:gd name="connsiteX231" fmla="*/ 348894 w 693161"/>
                <a:gd name="connsiteY231" fmla="*/ 1511909 h 1803883"/>
                <a:gd name="connsiteX232" fmla="*/ 390561 w 693161"/>
                <a:gd name="connsiteY232" fmla="*/ 1509256 h 1803883"/>
                <a:gd name="connsiteX233" fmla="*/ 405631 w 693161"/>
                <a:gd name="connsiteY233" fmla="*/ 1511024 h 1803883"/>
                <a:gd name="connsiteX234" fmla="*/ 416713 w 693161"/>
                <a:gd name="connsiteY234" fmla="*/ 1512572 h 1803883"/>
                <a:gd name="connsiteX235" fmla="*/ 424581 w 693161"/>
                <a:gd name="connsiteY235" fmla="*/ 1507078 h 1803883"/>
                <a:gd name="connsiteX236" fmla="*/ 424441 w 693161"/>
                <a:gd name="connsiteY236" fmla="*/ 1506710 h 1803883"/>
                <a:gd name="connsiteX237" fmla="*/ 427266 w 693161"/>
                <a:gd name="connsiteY237" fmla="*/ 1500615 h 1803883"/>
                <a:gd name="connsiteX238" fmla="*/ 430212 w 693161"/>
                <a:gd name="connsiteY238" fmla="*/ 1496358 h 1803883"/>
                <a:gd name="connsiteX239" fmla="*/ 434043 w 693161"/>
                <a:gd name="connsiteY239" fmla="*/ 1491217 h 1803883"/>
                <a:gd name="connsiteX240" fmla="*/ 429458 w 693161"/>
                <a:gd name="connsiteY240" fmla="*/ 1492592 h 1803883"/>
                <a:gd name="connsiteX241" fmla="*/ 424144 w 693161"/>
                <a:gd name="connsiteY241" fmla="*/ 1478442 h 1803883"/>
                <a:gd name="connsiteX242" fmla="*/ 421487 w 693161"/>
                <a:gd name="connsiteY242" fmla="*/ 1470483 h 1803883"/>
                <a:gd name="connsiteX243" fmla="*/ 456915 w 693161"/>
                <a:gd name="connsiteY243" fmla="*/ 1464293 h 1803883"/>
                <a:gd name="connsiteX244" fmla="*/ 463115 w 693161"/>
                <a:gd name="connsiteY244" fmla="*/ 1447490 h 1803883"/>
                <a:gd name="connsiteX245" fmla="*/ 450715 w 693161"/>
                <a:gd name="connsiteY245" fmla="*/ 1413000 h 1803883"/>
                <a:gd name="connsiteX246" fmla="*/ 454258 w 693161"/>
                <a:gd name="connsiteY246" fmla="*/ 1359938 h 1803883"/>
                <a:gd name="connsiteX247" fmla="*/ 466658 w 693161"/>
                <a:gd name="connsiteY247" fmla="*/ 1313951 h 1803883"/>
                <a:gd name="connsiteX248" fmla="*/ 472041 w 693161"/>
                <a:gd name="connsiteY248" fmla="*/ 1308577 h 1803883"/>
                <a:gd name="connsiteX249" fmla="*/ 471193 w 693161"/>
                <a:gd name="connsiteY249" fmla="*/ 1307389 h 1803883"/>
                <a:gd name="connsiteX250" fmla="*/ 472084 w 693161"/>
                <a:gd name="connsiteY250" fmla="*/ 1301195 h 1803883"/>
                <a:gd name="connsiteX251" fmla="*/ 476267 w 693161"/>
                <a:gd name="connsiteY251" fmla="*/ 1296179 h 1803883"/>
                <a:gd name="connsiteX252" fmla="*/ 472102 w 693161"/>
                <a:gd name="connsiteY252" fmla="*/ 1292575 h 1803883"/>
                <a:gd name="connsiteX253" fmla="*/ 469447 w 693161"/>
                <a:gd name="connsiteY253" fmla="*/ 1276776 h 1803883"/>
                <a:gd name="connsiteX254" fmla="*/ 458830 w 693161"/>
                <a:gd name="connsiteY254" fmla="*/ 1225512 h 1803883"/>
                <a:gd name="connsiteX255" fmla="*/ 476525 w 693161"/>
                <a:gd name="connsiteY255" fmla="*/ 1203415 h 1803883"/>
                <a:gd name="connsiteX256" fmla="*/ 492450 w 693161"/>
                <a:gd name="connsiteY256" fmla="*/ 1205183 h 1803883"/>
                <a:gd name="connsiteX257" fmla="*/ 512799 w 693161"/>
                <a:gd name="connsiteY257" fmla="*/ 1212254 h 1803883"/>
                <a:gd name="connsiteX258" fmla="*/ 521647 w 693161"/>
                <a:gd name="connsiteY258" fmla="*/ 1198996 h 1803883"/>
                <a:gd name="connsiteX259" fmla="*/ 539342 w 693161"/>
                <a:gd name="connsiteY259" fmla="*/ 1166293 h 1803883"/>
                <a:gd name="connsiteX260" fmla="*/ 558807 w 693161"/>
                <a:gd name="connsiteY260" fmla="*/ 1160990 h 1803883"/>
                <a:gd name="connsiteX261" fmla="*/ 549959 w 693161"/>
                <a:gd name="connsiteY261" fmla="*/ 1148616 h 1803883"/>
                <a:gd name="connsiteX262" fmla="*/ 569424 w 693161"/>
                <a:gd name="connsiteY262" fmla="*/ 1120333 h 1803883"/>
                <a:gd name="connsiteX263" fmla="*/ 576627 w 693161"/>
                <a:gd name="connsiteY263" fmla="*/ 1116317 h 1803883"/>
                <a:gd name="connsiteX264" fmla="*/ 576223 w 693161"/>
                <a:gd name="connsiteY264" fmla="*/ 1115836 h 1803883"/>
                <a:gd name="connsiteX265" fmla="*/ 573795 w 693161"/>
                <a:gd name="connsiteY265" fmla="*/ 1111393 h 1803883"/>
                <a:gd name="connsiteX266" fmla="*/ 572476 w 693161"/>
                <a:gd name="connsiteY266" fmla="*/ 1112060 h 1803883"/>
                <a:gd name="connsiteX267" fmla="*/ 560857 w 693161"/>
                <a:gd name="connsiteY267" fmla="*/ 1111617 h 1803883"/>
                <a:gd name="connsiteX268" fmla="*/ 557316 w 693161"/>
                <a:gd name="connsiteY268" fmla="*/ 1100104 h 1803883"/>
                <a:gd name="connsiteX269" fmla="*/ 539611 w 693161"/>
                <a:gd name="connsiteY269" fmla="*/ 1087706 h 1803883"/>
                <a:gd name="connsiteX270" fmla="*/ 481184 w 693161"/>
                <a:gd name="connsiteY270" fmla="*/ 1051398 h 1803883"/>
                <a:gd name="connsiteX271" fmla="*/ 476758 w 693161"/>
                <a:gd name="connsiteY271" fmla="*/ 1046084 h 1803883"/>
                <a:gd name="connsiteX272" fmla="*/ 477643 w 693161"/>
                <a:gd name="connsiteY272" fmla="*/ 1024830 h 1803883"/>
                <a:gd name="connsiteX273" fmla="*/ 484725 w 693161"/>
                <a:gd name="connsiteY273" fmla="*/ 1000920 h 1803883"/>
                <a:gd name="connsiteX274" fmla="*/ 496234 w 693161"/>
                <a:gd name="connsiteY274" fmla="*/ 986750 h 1803883"/>
                <a:gd name="connsiteX275" fmla="*/ 512168 w 693161"/>
                <a:gd name="connsiteY275" fmla="*/ 928302 h 1803883"/>
                <a:gd name="connsiteX276" fmla="*/ 500660 w 693161"/>
                <a:gd name="connsiteY276" fmla="*/ 889337 h 1803883"/>
                <a:gd name="connsiteX277" fmla="*/ 485610 w 693161"/>
                <a:gd name="connsiteY277" fmla="*/ 879595 h 1803883"/>
                <a:gd name="connsiteX278" fmla="*/ 471446 w 693161"/>
                <a:gd name="connsiteY278" fmla="*/ 879595 h 1803883"/>
                <a:gd name="connsiteX279" fmla="*/ 476758 w 693161"/>
                <a:gd name="connsiteY279" fmla="*/ 862769 h 1803883"/>
                <a:gd name="connsiteX280" fmla="*/ 510398 w 693161"/>
                <a:gd name="connsiteY280" fmla="*/ 859227 h 1803883"/>
                <a:gd name="connsiteX281" fmla="*/ 522271 w 693161"/>
                <a:gd name="connsiteY281" fmla="*/ 862022 h 1803883"/>
                <a:gd name="connsiteX282" fmla="*/ 523682 w 693161"/>
                <a:gd name="connsiteY282" fmla="*/ 855024 h 1803883"/>
                <a:gd name="connsiteX283" fmla="*/ 522250 w 693161"/>
                <a:gd name="connsiteY283" fmla="*/ 854821 h 1803883"/>
                <a:gd name="connsiteX284" fmla="*/ 514622 w 693161"/>
                <a:gd name="connsiteY284" fmla="*/ 851947 h 1803883"/>
                <a:gd name="connsiteX285" fmla="*/ 505778 w 693161"/>
                <a:gd name="connsiteY285" fmla="*/ 813041 h 1803883"/>
                <a:gd name="connsiteX286" fmla="*/ 496050 w 693161"/>
                <a:gd name="connsiteY286" fmla="*/ 761756 h 1803883"/>
                <a:gd name="connsiteX287" fmla="*/ 484554 w 693161"/>
                <a:gd name="connsiteY287" fmla="*/ 716661 h 1803883"/>
                <a:gd name="connsiteX288" fmla="*/ 469519 w 693161"/>
                <a:gd name="connsiteY288" fmla="*/ 676871 h 1803883"/>
                <a:gd name="connsiteX289" fmla="*/ 458907 w 693161"/>
                <a:gd name="connsiteY289" fmla="*/ 645039 h 1803883"/>
                <a:gd name="connsiteX290" fmla="*/ 451832 w 693161"/>
                <a:gd name="connsiteY290" fmla="*/ 618512 h 1803883"/>
                <a:gd name="connsiteX291" fmla="*/ 442104 w 693161"/>
                <a:gd name="connsiteY291" fmla="*/ 579607 h 1803883"/>
                <a:gd name="connsiteX292" fmla="*/ 445455 w 693161"/>
                <a:gd name="connsiteY292" fmla="*/ 536057 h 1803883"/>
                <a:gd name="connsiteX293" fmla="*/ 443860 w 693161"/>
                <a:gd name="connsiteY293" fmla="*/ 535778 h 1803883"/>
                <a:gd name="connsiteX294" fmla="*/ 438036 w 693161"/>
                <a:gd name="connsiteY294" fmla="*/ 534826 h 1803883"/>
                <a:gd name="connsiteX295" fmla="*/ 437167 w 693161"/>
                <a:gd name="connsiteY295" fmla="*/ 532732 h 1803883"/>
                <a:gd name="connsiteX296" fmla="*/ 432481 w 693161"/>
                <a:gd name="connsiteY296" fmla="*/ 533401 h 1803883"/>
                <a:gd name="connsiteX297" fmla="*/ 403318 w 693161"/>
                <a:gd name="connsiteY297" fmla="*/ 505986 h 1803883"/>
                <a:gd name="connsiteX298" fmla="*/ 405085 w 693161"/>
                <a:gd name="connsiteY298" fmla="*/ 478571 h 1803883"/>
                <a:gd name="connsiteX299" fmla="*/ 392713 w 693161"/>
                <a:gd name="connsiteY299" fmla="*/ 452040 h 1803883"/>
                <a:gd name="connsiteX300" fmla="*/ 362666 w 693161"/>
                <a:gd name="connsiteY300" fmla="*/ 423741 h 1803883"/>
                <a:gd name="connsiteX301" fmla="*/ 341457 w 693161"/>
                <a:gd name="connsiteY301" fmla="*/ 403400 h 1803883"/>
                <a:gd name="connsiteX302" fmla="*/ 322899 w 693161"/>
                <a:gd name="connsiteY302" fmla="*/ 369795 h 1803883"/>
                <a:gd name="connsiteX303" fmla="*/ 322801 w 693161"/>
                <a:gd name="connsiteY303" fmla="*/ 367214 h 1803883"/>
                <a:gd name="connsiteX304" fmla="*/ 316895 w 693161"/>
                <a:gd name="connsiteY304" fmla="*/ 363216 h 1803883"/>
                <a:gd name="connsiteX305" fmla="*/ 314844 w 693161"/>
                <a:gd name="connsiteY305" fmla="*/ 363059 h 1803883"/>
                <a:gd name="connsiteX306" fmla="*/ 314538 w 693161"/>
                <a:gd name="connsiteY306" fmla="*/ 363634 h 1803883"/>
                <a:gd name="connsiteX307" fmla="*/ 314538 w 693161"/>
                <a:gd name="connsiteY307" fmla="*/ 372491 h 1803883"/>
                <a:gd name="connsiteX308" fmla="*/ 282707 w 693161"/>
                <a:gd name="connsiteY308" fmla="*/ 384891 h 1803883"/>
                <a:gd name="connsiteX309" fmla="*/ 280054 w 693161"/>
                <a:gd name="connsiteY309" fmla="*/ 386663 h 1803883"/>
                <a:gd name="connsiteX310" fmla="*/ 285359 w 693161"/>
                <a:gd name="connsiteY310" fmla="*/ 398177 h 1803883"/>
                <a:gd name="connsiteX311" fmla="*/ 264139 w 693161"/>
                <a:gd name="connsiteY311" fmla="*/ 385777 h 1803883"/>
                <a:gd name="connsiteX312" fmla="*/ 251760 w 693161"/>
                <a:gd name="connsiteY312" fmla="*/ 384006 h 1803883"/>
                <a:gd name="connsiteX313" fmla="*/ 235845 w 693161"/>
                <a:gd name="connsiteY313" fmla="*/ 374263 h 1803883"/>
                <a:gd name="connsiteX314" fmla="*/ 241150 w 693161"/>
                <a:gd name="connsiteY314" fmla="*/ 361863 h 1803883"/>
                <a:gd name="connsiteX315" fmla="*/ 244687 w 693161"/>
                <a:gd name="connsiteY315" fmla="*/ 332635 h 1803883"/>
                <a:gd name="connsiteX316" fmla="*/ 221698 w 693161"/>
                <a:gd name="connsiteY316" fmla="*/ 317578 h 1803883"/>
                <a:gd name="connsiteX317" fmla="*/ 183678 w 693161"/>
                <a:gd name="connsiteY317" fmla="*/ 313149 h 1803883"/>
                <a:gd name="connsiteX318" fmla="*/ 164226 w 693161"/>
                <a:gd name="connsiteY318" fmla="*/ 291893 h 1803883"/>
                <a:gd name="connsiteX319" fmla="*/ 138584 w 693161"/>
                <a:gd name="connsiteY319" fmla="*/ 257350 h 1803883"/>
                <a:gd name="connsiteX320" fmla="*/ 124437 w 693161"/>
                <a:gd name="connsiteY320" fmla="*/ 255579 h 1803883"/>
                <a:gd name="connsiteX321" fmla="*/ 98796 w 693161"/>
                <a:gd name="connsiteY321" fmla="*/ 247607 h 1803883"/>
                <a:gd name="connsiteX322" fmla="*/ 74039 w 693161"/>
                <a:gd name="connsiteY322" fmla="*/ 228122 h 1803883"/>
                <a:gd name="connsiteX323" fmla="*/ 45745 w 693161"/>
                <a:gd name="connsiteY323" fmla="*/ 204208 h 1803883"/>
                <a:gd name="connsiteX324" fmla="*/ 24524 w 693161"/>
                <a:gd name="connsiteY324" fmla="*/ 179408 h 1803883"/>
                <a:gd name="connsiteX325" fmla="*/ 17451 w 693161"/>
                <a:gd name="connsiteY325" fmla="*/ 172323 h 1803883"/>
                <a:gd name="connsiteX326" fmla="*/ 30714 w 693161"/>
                <a:gd name="connsiteY326" fmla="*/ 163466 h 1803883"/>
                <a:gd name="connsiteX327" fmla="*/ 5956 w 693161"/>
                <a:gd name="connsiteY327" fmla="*/ 151951 h 1803883"/>
                <a:gd name="connsiteX328" fmla="*/ 651 w 693161"/>
                <a:gd name="connsiteY328" fmla="*/ 147523 h 1803883"/>
                <a:gd name="connsiteX329" fmla="*/ 7725 w 693161"/>
                <a:gd name="connsiteY329" fmla="*/ 123609 h 1803883"/>
                <a:gd name="connsiteX330" fmla="*/ 52818 w 693161"/>
                <a:gd name="connsiteY330" fmla="*/ 105009 h 1803883"/>
                <a:gd name="connsiteX331" fmla="*/ 66081 w 693161"/>
                <a:gd name="connsiteY331" fmla="*/ 93495 h 1803883"/>
                <a:gd name="connsiteX332" fmla="*/ 77576 w 693161"/>
                <a:gd name="connsiteY332" fmla="*/ 65153 h 1803883"/>
                <a:gd name="connsiteX333" fmla="*/ 91723 w 693161"/>
                <a:gd name="connsiteY333" fmla="*/ 60724 h 1803883"/>
                <a:gd name="connsiteX334" fmla="*/ 104101 w 693161"/>
                <a:gd name="connsiteY334" fmla="*/ 62496 h 1803883"/>
                <a:gd name="connsiteX335" fmla="*/ 135932 w 693161"/>
                <a:gd name="connsiteY335" fmla="*/ 62496 h 1803883"/>
                <a:gd name="connsiteX336" fmla="*/ 158037 w 693161"/>
                <a:gd name="connsiteY336" fmla="*/ 62496 h 1803883"/>
                <a:gd name="connsiteX337" fmla="*/ 186330 w 693161"/>
                <a:gd name="connsiteY337" fmla="*/ 47439 h 1803883"/>
                <a:gd name="connsiteX338" fmla="*/ 188962 w 693161"/>
                <a:gd name="connsiteY338" fmla="*/ 48112 h 1803883"/>
                <a:gd name="connsiteX339" fmla="*/ 194870 w 693161"/>
                <a:gd name="connsiteY339" fmla="*/ 45123 h 1803883"/>
                <a:gd name="connsiteX340" fmla="*/ 198633 w 693161"/>
                <a:gd name="connsiteY340" fmla="*/ 42399 h 1803883"/>
                <a:gd name="connsiteX341" fmla="*/ 190340 w 693161"/>
                <a:gd name="connsiteY341" fmla="*/ 31047 h 1803883"/>
                <a:gd name="connsiteX342" fmla="*/ 204529 w 693161"/>
                <a:gd name="connsiteY342" fmla="*/ 5500 h 1803883"/>
                <a:gd name="connsiteX343" fmla="*/ 205416 w 693161"/>
                <a:gd name="connsiteY343" fmla="*/ 215 h 180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</a:cxnLst>
              <a:rect l="l" t="t" r="r" b="b"/>
              <a:pathLst>
                <a:path w="693161" h="1803883">
                  <a:moveTo>
                    <a:pt x="617234" y="1375019"/>
                  </a:moveTo>
                  <a:cubicBezTo>
                    <a:pt x="621615" y="1380943"/>
                    <a:pt x="618110" y="1386020"/>
                    <a:pt x="615482" y="1391098"/>
                  </a:cubicBezTo>
                  <a:cubicBezTo>
                    <a:pt x="610225" y="1395329"/>
                    <a:pt x="610225" y="1390252"/>
                    <a:pt x="608473" y="1387713"/>
                  </a:cubicBezTo>
                  <a:cubicBezTo>
                    <a:pt x="611977" y="1383482"/>
                    <a:pt x="611101" y="1377558"/>
                    <a:pt x="617234" y="1375019"/>
                  </a:cubicBezTo>
                  <a:close/>
                  <a:moveTo>
                    <a:pt x="645571" y="1281267"/>
                  </a:moveTo>
                  <a:cubicBezTo>
                    <a:pt x="654374" y="1281267"/>
                    <a:pt x="661416" y="1281267"/>
                    <a:pt x="665817" y="1288548"/>
                  </a:cubicBezTo>
                  <a:cubicBezTo>
                    <a:pt x="659655" y="1292189"/>
                    <a:pt x="654374" y="1298560"/>
                    <a:pt x="649092" y="1298560"/>
                  </a:cubicBezTo>
                  <a:cubicBezTo>
                    <a:pt x="642050" y="1298560"/>
                    <a:pt x="632367" y="1294009"/>
                    <a:pt x="632367" y="1285817"/>
                  </a:cubicBezTo>
                  <a:cubicBezTo>
                    <a:pt x="632367" y="1279446"/>
                    <a:pt x="641170" y="1282177"/>
                    <a:pt x="645571" y="1281267"/>
                  </a:cubicBezTo>
                  <a:close/>
                  <a:moveTo>
                    <a:pt x="633561" y="1217836"/>
                  </a:moveTo>
                  <a:cubicBezTo>
                    <a:pt x="643275" y="1216129"/>
                    <a:pt x="647690" y="1222956"/>
                    <a:pt x="653871" y="1227222"/>
                  </a:cubicBezTo>
                  <a:cubicBezTo>
                    <a:pt x="653871" y="1227222"/>
                    <a:pt x="651222" y="1231489"/>
                    <a:pt x="649456" y="1234049"/>
                  </a:cubicBezTo>
                  <a:cubicBezTo>
                    <a:pt x="645924" y="1227222"/>
                    <a:pt x="634444" y="1227222"/>
                    <a:pt x="633561" y="1217836"/>
                  </a:cubicBezTo>
                  <a:close/>
                  <a:moveTo>
                    <a:pt x="675287" y="1128919"/>
                  </a:moveTo>
                  <a:cubicBezTo>
                    <a:pt x="681482" y="1130689"/>
                    <a:pt x="685022" y="1135999"/>
                    <a:pt x="687676" y="1141308"/>
                  </a:cubicBezTo>
                  <a:cubicBezTo>
                    <a:pt x="692101" y="1149273"/>
                    <a:pt x="683252" y="1149273"/>
                    <a:pt x="680597" y="1152813"/>
                  </a:cubicBezTo>
                  <a:cubicBezTo>
                    <a:pt x="683252" y="1143963"/>
                    <a:pt x="685907" y="1135999"/>
                    <a:pt x="672632" y="1135999"/>
                  </a:cubicBezTo>
                  <a:cubicBezTo>
                    <a:pt x="669977" y="1135999"/>
                    <a:pt x="668207" y="1133344"/>
                    <a:pt x="669092" y="1131574"/>
                  </a:cubicBezTo>
                  <a:cubicBezTo>
                    <a:pt x="669977" y="1129804"/>
                    <a:pt x="673517" y="1128919"/>
                    <a:pt x="675287" y="1128919"/>
                  </a:cubicBezTo>
                  <a:close/>
                  <a:moveTo>
                    <a:pt x="382681" y="459907"/>
                  </a:moveTo>
                  <a:cubicBezTo>
                    <a:pt x="393553" y="460803"/>
                    <a:pt x="399407" y="465283"/>
                    <a:pt x="396062" y="477827"/>
                  </a:cubicBezTo>
                  <a:cubicBezTo>
                    <a:pt x="389371" y="474243"/>
                    <a:pt x="386862" y="466179"/>
                    <a:pt x="382681" y="459907"/>
                  </a:cubicBezTo>
                  <a:close/>
                  <a:moveTo>
                    <a:pt x="134065" y="303407"/>
                  </a:moveTo>
                  <a:cubicBezTo>
                    <a:pt x="141108" y="309679"/>
                    <a:pt x="143749" y="316847"/>
                    <a:pt x="137587" y="324911"/>
                  </a:cubicBezTo>
                  <a:cubicBezTo>
                    <a:pt x="127023" y="319535"/>
                    <a:pt x="130544" y="311471"/>
                    <a:pt x="134065" y="303407"/>
                  </a:cubicBezTo>
                  <a:close/>
                  <a:moveTo>
                    <a:pt x="583069" y="262603"/>
                  </a:moveTo>
                  <a:lnTo>
                    <a:pt x="583304" y="263131"/>
                  </a:lnTo>
                  <a:lnTo>
                    <a:pt x="582190" y="263476"/>
                  </a:lnTo>
                  <a:close/>
                  <a:moveTo>
                    <a:pt x="583383" y="261792"/>
                  </a:moveTo>
                  <a:lnTo>
                    <a:pt x="583539" y="261942"/>
                  </a:lnTo>
                  <a:cubicBezTo>
                    <a:pt x="583539" y="261942"/>
                    <a:pt x="582653" y="262788"/>
                    <a:pt x="582653" y="262788"/>
                  </a:cubicBezTo>
                  <a:close/>
                  <a:moveTo>
                    <a:pt x="130009" y="261592"/>
                  </a:moveTo>
                  <a:cubicBezTo>
                    <a:pt x="137177" y="263279"/>
                    <a:pt x="133593" y="269182"/>
                    <a:pt x="136281" y="272555"/>
                  </a:cubicBezTo>
                  <a:cubicBezTo>
                    <a:pt x="138969" y="275085"/>
                    <a:pt x="134489" y="275085"/>
                    <a:pt x="132697" y="275085"/>
                  </a:cubicBezTo>
                  <a:cubicBezTo>
                    <a:pt x="125529" y="275928"/>
                    <a:pt x="128217" y="268338"/>
                    <a:pt x="124633" y="266652"/>
                  </a:cubicBezTo>
                  <a:cubicBezTo>
                    <a:pt x="126425" y="264965"/>
                    <a:pt x="128217" y="263279"/>
                    <a:pt x="130009" y="261592"/>
                  </a:cubicBezTo>
                  <a:close/>
                  <a:moveTo>
                    <a:pt x="599100" y="258238"/>
                  </a:moveTo>
                  <a:cubicBezTo>
                    <a:pt x="602834" y="258893"/>
                    <a:pt x="605908" y="262167"/>
                    <a:pt x="612057" y="268715"/>
                  </a:cubicBezTo>
                  <a:cubicBezTo>
                    <a:pt x="599320" y="273516"/>
                    <a:pt x="592512" y="275917"/>
                    <a:pt x="588669" y="275153"/>
                  </a:cubicBezTo>
                  <a:lnTo>
                    <a:pt x="583304" y="263131"/>
                  </a:lnTo>
                  <a:close/>
                  <a:moveTo>
                    <a:pt x="578220" y="242478"/>
                  </a:moveTo>
                  <a:cubicBezTo>
                    <a:pt x="582653" y="243324"/>
                    <a:pt x="587971" y="244170"/>
                    <a:pt x="591517" y="245863"/>
                  </a:cubicBezTo>
                  <a:cubicBezTo>
                    <a:pt x="597721" y="250094"/>
                    <a:pt x="591517" y="251787"/>
                    <a:pt x="588857" y="254325"/>
                  </a:cubicBezTo>
                  <a:lnTo>
                    <a:pt x="583383" y="261792"/>
                  </a:lnTo>
                  <a:lnTo>
                    <a:pt x="576447" y="255172"/>
                  </a:lnTo>
                  <a:cubicBezTo>
                    <a:pt x="570243" y="249248"/>
                    <a:pt x="578220" y="246709"/>
                    <a:pt x="578220" y="242478"/>
                  </a:cubicBezTo>
                  <a:close/>
                  <a:moveTo>
                    <a:pt x="399107" y="71004"/>
                  </a:moveTo>
                  <a:cubicBezTo>
                    <a:pt x="405379" y="76260"/>
                    <a:pt x="413443" y="78013"/>
                    <a:pt x="416131" y="86773"/>
                  </a:cubicBezTo>
                  <a:cubicBezTo>
                    <a:pt x="413443" y="89401"/>
                    <a:pt x="411651" y="95534"/>
                    <a:pt x="408067" y="92906"/>
                  </a:cubicBezTo>
                  <a:cubicBezTo>
                    <a:pt x="400899" y="88525"/>
                    <a:pt x="395523" y="83269"/>
                    <a:pt x="394627" y="74508"/>
                  </a:cubicBezTo>
                  <a:cubicBezTo>
                    <a:pt x="394627" y="73632"/>
                    <a:pt x="396419" y="69252"/>
                    <a:pt x="399107" y="71004"/>
                  </a:cubicBezTo>
                  <a:close/>
                  <a:moveTo>
                    <a:pt x="285315" y="2882"/>
                  </a:moveTo>
                  <a:cubicBezTo>
                    <a:pt x="290691" y="3744"/>
                    <a:pt x="297859" y="1156"/>
                    <a:pt x="296963" y="9784"/>
                  </a:cubicBezTo>
                  <a:cubicBezTo>
                    <a:pt x="289795" y="8059"/>
                    <a:pt x="288003" y="14961"/>
                    <a:pt x="282627" y="16687"/>
                  </a:cubicBezTo>
                  <a:cubicBezTo>
                    <a:pt x="281731" y="15824"/>
                    <a:pt x="279939" y="14098"/>
                    <a:pt x="279043" y="13236"/>
                  </a:cubicBezTo>
                  <a:cubicBezTo>
                    <a:pt x="279939" y="8921"/>
                    <a:pt x="276355" y="2019"/>
                    <a:pt x="285315" y="2882"/>
                  </a:cubicBezTo>
                  <a:close/>
                  <a:moveTo>
                    <a:pt x="205416" y="215"/>
                  </a:moveTo>
                  <a:cubicBezTo>
                    <a:pt x="214284" y="-2428"/>
                    <a:pt x="222266" y="20476"/>
                    <a:pt x="231134" y="215"/>
                  </a:cubicBezTo>
                  <a:cubicBezTo>
                    <a:pt x="246211" y="4619"/>
                    <a:pt x="261287" y="8143"/>
                    <a:pt x="277250" y="12548"/>
                  </a:cubicBezTo>
                  <a:cubicBezTo>
                    <a:pt x="278137" y="12548"/>
                    <a:pt x="278137" y="12548"/>
                    <a:pt x="279024" y="13428"/>
                  </a:cubicBezTo>
                  <a:cubicBezTo>
                    <a:pt x="280797" y="13428"/>
                    <a:pt x="282571" y="15190"/>
                    <a:pt x="282571" y="16952"/>
                  </a:cubicBezTo>
                  <a:cubicBezTo>
                    <a:pt x="281684" y="23999"/>
                    <a:pt x="282571" y="30166"/>
                    <a:pt x="288779" y="35451"/>
                  </a:cubicBezTo>
                  <a:cubicBezTo>
                    <a:pt x="302968" y="49546"/>
                    <a:pt x="307403" y="48665"/>
                    <a:pt x="314497" y="30166"/>
                  </a:cubicBezTo>
                  <a:cubicBezTo>
                    <a:pt x="316271" y="26642"/>
                    <a:pt x="318932" y="24880"/>
                    <a:pt x="318045" y="20476"/>
                  </a:cubicBezTo>
                  <a:cubicBezTo>
                    <a:pt x="324253" y="23999"/>
                    <a:pt x="329574" y="26642"/>
                    <a:pt x="334895" y="29285"/>
                  </a:cubicBezTo>
                  <a:cubicBezTo>
                    <a:pt x="313611" y="37213"/>
                    <a:pt x="311837" y="43380"/>
                    <a:pt x="324253" y="68926"/>
                  </a:cubicBezTo>
                  <a:cubicBezTo>
                    <a:pt x="321592" y="69807"/>
                    <a:pt x="317158" y="68926"/>
                    <a:pt x="316271" y="70688"/>
                  </a:cubicBezTo>
                  <a:cubicBezTo>
                    <a:pt x="308290" y="80378"/>
                    <a:pt x="298534" y="75974"/>
                    <a:pt x="288779" y="75093"/>
                  </a:cubicBezTo>
                  <a:lnTo>
                    <a:pt x="283515" y="82563"/>
                  </a:lnTo>
                  <a:lnTo>
                    <a:pt x="283736" y="83620"/>
                  </a:lnTo>
                  <a:lnTo>
                    <a:pt x="317190" y="79324"/>
                  </a:lnTo>
                  <a:cubicBezTo>
                    <a:pt x="323379" y="74010"/>
                    <a:pt x="331337" y="74010"/>
                    <a:pt x="335758" y="83752"/>
                  </a:cubicBezTo>
                  <a:cubicBezTo>
                    <a:pt x="336642" y="84638"/>
                    <a:pt x="336642" y="87295"/>
                    <a:pt x="338411" y="88181"/>
                  </a:cubicBezTo>
                  <a:cubicBezTo>
                    <a:pt x="374662" y="104124"/>
                    <a:pt x="371125" y="146637"/>
                    <a:pt x="392346" y="172323"/>
                  </a:cubicBezTo>
                  <a:cubicBezTo>
                    <a:pt x="403840" y="187379"/>
                    <a:pt x="410030" y="205979"/>
                    <a:pt x="427713" y="214836"/>
                  </a:cubicBezTo>
                  <a:cubicBezTo>
                    <a:pt x="429482" y="224579"/>
                    <a:pt x="433903" y="229893"/>
                    <a:pt x="444513" y="230779"/>
                  </a:cubicBezTo>
                  <a:cubicBezTo>
                    <a:pt x="451586" y="230779"/>
                    <a:pt x="467502" y="253807"/>
                    <a:pt x="465733" y="259122"/>
                  </a:cubicBezTo>
                  <a:lnTo>
                    <a:pt x="462941" y="261520"/>
                  </a:lnTo>
                  <a:lnTo>
                    <a:pt x="465219" y="263314"/>
                  </a:lnTo>
                  <a:cubicBezTo>
                    <a:pt x="469750" y="264239"/>
                    <a:pt x="474591" y="263945"/>
                    <a:pt x="479015" y="265410"/>
                  </a:cubicBezTo>
                  <a:lnTo>
                    <a:pt x="480287" y="266303"/>
                  </a:lnTo>
                  <a:lnTo>
                    <a:pt x="490807" y="263671"/>
                  </a:lnTo>
                  <a:cubicBezTo>
                    <a:pt x="493458" y="262787"/>
                    <a:pt x="496109" y="262787"/>
                    <a:pt x="496109" y="264556"/>
                  </a:cubicBezTo>
                  <a:cubicBezTo>
                    <a:pt x="496993" y="277821"/>
                    <a:pt x="510249" y="283127"/>
                    <a:pt x="512900" y="294624"/>
                  </a:cubicBezTo>
                  <a:cubicBezTo>
                    <a:pt x="512900" y="295508"/>
                    <a:pt x="512900" y="296393"/>
                    <a:pt x="512900" y="296393"/>
                  </a:cubicBezTo>
                  <a:cubicBezTo>
                    <a:pt x="531458" y="314964"/>
                    <a:pt x="514667" y="339726"/>
                    <a:pt x="523504" y="360067"/>
                  </a:cubicBezTo>
                  <a:cubicBezTo>
                    <a:pt x="526156" y="367142"/>
                    <a:pt x="527039" y="375101"/>
                    <a:pt x="530574" y="383060"/>
                  </a:cubicBezTo>
                  <a:cubicBezTo>
                    <a:pt x="534993" y="391904"/>
                    <a:pt x="533225" y="406938"/>
                    <a:pt x="535877" y="411360"/>
                  </a:cubicBezTo>
                  <a:cubicBezTo>
                    <a:pt x="543830" y="424625"/>
                    <a:pt x="543830" y="439659"/>
                    <a:pt x="550900" y="452925"/>
                  </a:cubicBezTo>
                  <a:cubicBezTo>
                    <a:pt x="559737" y="469727"/>
                    <a:pt x="577412" y="482109"/>
                    <a:pt x="572109" y="505102"/>
                  </a:cubicBezTo>
                  <a:lnTo>
                    <a:pt x="556497" y="492547"/>
                  </a:lnTo>
                  <a:lnTo>
                    <a:pt x="555820" y="497437"/>
                  </a:lnTo>
                  <a:lnTo>
                    <a:pt x="553991" y="502869"/>
                  </a:lnTo>
                  <a:lnTo>
                    <a:pt x="557071" y="506216"/>
                  </a:lnTo>
                  <a:cubicBezTo>
                    <a:pt x="557071" y="509753"/>
                    <a:pt x="558840" y="508869"/>
                    <a:pt x="560609" y="509753"/>
                  </a:cubicBezTo>
                  <a:cubicBezTo>
                    <a:pt x="567684" y="516827"/>
                    <a:pt x="573874" y="523901"/>
                    <a:pt x="573874" y="535396"/>
                  </a:cubicBezTo>
                  <a:cubicBezTo>
                    <a:pt x="573874" y="542469"/>
                    <a:pt x="576527" y="551312"/>
                    <a:pt x="583603" y="556617"/>
                  </a:cubicBezTo>
                  <a:cubicBezTo>
                    <a:pt x="595984" y="567228"/>
                    <a:pt x="588025" y="582259"/>
                    <a:pt x="590678" y="595523"/>
                  </a:cubicBezTo>
                  <a:cubicBezTo>
                    <a:pt x="591562" y="600828"/>
                    <a:pt x="591562" y="605249"/>
                    <a:pt x="595984" y="608786"/>
                  </a:cubicBezTo>
                  <a:cubicBezTo>
                    <a:pt x="607481" y="617628"/>
                    <a:pt x="611018" y="630892"/>
                    <a:pt x="607481" y="643271"/>
                  </a:cubicBezTo>
                  <a:cubicBezTo>
                    <a:pt x="606596" y="650344"/>
                    <a:pt x="608365" y="652997"/>
                    <a:pt x="611902" y="656534"/>
                  </a:cubicBezTo>
                  <a:cubicBezTo>
                    <a:pt x="618093" y="662723"/>
                    <a:pt x="627821" y="667145"/>
                    <a:pt x="616324" y="678639"/>
                  </a:cubicBezTo>
                  <a:cubicBezTo>
                    <a:pt x="612787" y="682176"/>
                    <a:pt x="616324" y="692787"/>
                    <a:pt x="626052" y="693671"/>
                  </a:cubicBezTo>
                  <a:cubicBezTo>
                    <a:pt x="626937" y="719314"/>
                    <a:pt x="641086" y="744072"/>
                    <a:pt x="637549" y="770598"/>
                  </a:cubicBezTo>
                  <a:cubicBezTo>
                    <a:pt x="636665" y="776788"/>
                    <a:pt x="645508" y="781209"/>
                    <a:pt x="645508" y="788283"/>
                  </a:cubicBezTo>
                  <a:cubicBezTo>
                    <a:pt x="638433" y="790051"/>
                    <a:pt x="634896" y="776788"/>
                    <a:pt x="627821" y="782977"/>
                  </a:cubicBezTo>
                  <a:cubicBezTo>
                    <a:pt x="623399" y="787399"/>
                    <a:pt x="623399" y="795357"/>
                    <a:pt x="626052" y="801546"/>
                  </a:cubicBezTo>
                  <a:cubicBezTo>
                    <a:pt x="626052" y="802430"/>
                    <a:pt x="625168" y="804199"/>
                    <a:pt x="624284" y="805083"/>
                  </a:cubicBezTo>
                  <a:lnTo>
                    <a:pt x="612245" y="803429"/>
                  </a:lnTo>
                  <a:lnTo>
                    <a:pt x="613985" y="805441"/>
                  </a:lnTo>
                  <a:lnTo>
                    <a:pt x="618144" y="810663"/>
                  </a:lnTo>
                  <a:lnTo>
                    <a:pt x="618399" y="810520"/>
                  </a:lnTo>
                  <a:cubicBezTo>
                    <a:pt x="622826" y="811406"/>
                    <a:pt x="623932" y="813620"/>
                    <a:pt x="623933" y="816166"/>
                  </a:cubicBezTo>
                  <a:lnTo>
                    <a:pt x="623446" y="819526"/>
                  </a:lnTo>
                  <a:lnTo>
                    <a:pt x="624774" y="829609"/>
                  </a:lnTo>
                  <a:lnTo>
                    <a:pt x="628027" y="839302"/>
                  </a:lnTo>
                  <a:cubicBezTo>
                    <a:pt x="631236" y="843287"/>
                    <a:pt x="635662" y="846387"/>
                    <a:pt x="640531" y="849486"/>
                  </a:cubicBezTo>
                  <a:cubicBezTo>
                    <a:pt x="638760" y="860113"/>
                    <a:pt x="634334" y="872511"/>
                    <a:pt x="647613" y="878710"/>
                  </a:cubicBezTo>
                  <a:cubicBezTo>
                    <a:pt x="642301" y="887566"/>
                    <a:pt x="635219" y="865426"/>
                    <a:pt x="630793" y="880481"/>
                  </a:cubicBezTo>
                  <a:cubicBezTo>
                    <a:pt x="618399" y="885794"/>
                    <a:pt x="619285" y="885794"/>
                    <a:pt x="625481" y="897307"/>
                  </a:cubicBezTo>
                  <a:cubicBezTo>
                    <a:pt x="627252" y="900849"/>
                    <a:pt x="627252" y="906163"/>
                    <a:pt x="626367" y="909705"/>
                  </a:cubicBezTo>
                  <a:cubicBezTo>
                    <a:pt x="621940" y="917675"/>
                    <a:pt x="628137" y="922989"/>
                    <a:pt x="632563" y="922989"/>
                  </a:cubicBezTo>
                  <a:cubicBezTo>
                    <a:pt x="644072" y="924760"/>
                    <a:pt x="636104" y="932730"/>
                    <a:pt x="639645" y="937158"/>
                  </a:cubicBezTo>
                  <a:cubicBezTo>
                    <a:pt x="626367" y="940700"/>
                    <a:pt x="636990" y="950442"/>
                    <a:pt x="637875" y="950442"/>
                  </a:cubicBezTo>
                  <a:cubicBezTo>
                    <a:pt x="650268" y="954870"/>
                    <a:pt x="644957" y="963725"/>
                    <a:pt x="644072" y="970810"/>
                  </a:cubicBezTo>
                  <a:cubicBezTo>
                    <a:pt x="644072" y="975238"/>
                    <a:pt x="638760" y="979666"/>
                    <a:pt x="647613" y="982323"/>
                  </a:cubicBezTo>
                  <a:cubicBezTo>
                    <a:pt x="652039" y="984094"/>
                    <a:pt x="653809" y="990293"/>
                    <a:pt x="649383" y="993835"/>
                  </a:cubicBezTo>
                  <a:cubicBezTo>
                    <a:pt x="641416" y="1000034"/>
                    <a:pt x="647613" y="1001805"/>
                    <a:pt x="651154" y="1005348"/>
                  </a:cubicBezTo>
                  <a:cubicBezTo>
                    <a:pt x="652039" y="1017746"/>
                    <a:pt x="664433" y="1022174"/>
                    <a:pt x="671515" y="1029258"/>
                  </a:cubicBezTo>
                  <a:cubicBezTo>
                    <a:pt x="676826" y="1034572"/>
                    <a:pt x="683023" y="1040771"/>
                    <a:pt x="683908" y="1047855"/>
                  </a:cubicBezTo>
                  <a:cubicBezTo>
                    <a:pt x="684794" y="1052283"/>
                    <a:pt x="688335" y="1056711"/>
                    <a:pt x="690216" y="1061360"/>
                  </a:cubicBezTo>
                  <a:lnTo>
                    <a:pt x="690967" y="1066547"/>
                  </a:lnTo>
                  <a:lnTo>
                    <a:pt x="693161" y="1067729"/>
                  </a:lnTo>
                  <a:lnTo>
                    <a:pt x="690668" y="1069485"/>
                  </a:lnTo>
                  <a:lnTo>
                    <a:pt x="686564" y="1076194"/>
                  </a:lnTo>
                  <a:lnTo>
                    <a:pt x="682479" y="1075253"/>
                  </a:lnTo>
                  <a:lnTo>
                    <a:pt x="681625" y="1075854"/>
                  </a:lnTo>
                  <a:cubicBezTo>
                    <a:pt x="677274" y="1077325"/>
                    <a:pt x="672580" y="1078222"/>
                    <a:pt x="668496" y="1079883"/>
                  </a:cubicBezTo>
                  <a:lnTo>
                    <a:pt x="664762" y="1083277"/>
                  </a:lnTo>
                  <a:lnTo>
                    <a:pt x="669401" y="1082327"/>
                  </a:lnTo>
                  <a:cubicBezTo>
                    <a:pt x="668516" y="1092050"/>
                    <a:pt x="658784" y="1096469"/>
                    <a:pt x="662323" y="1104424"/>
                  </a:cubicBezTo>
                  <a:lnTo>
                    <a:pt x="661343" y="1105240"/>
                  </a:lnTo>
                  <a:lnTo>
                    <a:pt x="662001" y="1105025"/>
                  </a:lnTo>
                  <a:cubicBezTo>
                    <a:pt x="664676" y="1115501"/>
                    <a:pt x="669133" y="1125977"/>
                    <a:pt x="661110" y="1135581"/>
                  </a:cubicBezTo>
                  <a:cubicBezTo>
                    <a:pt x="659327" y="1138200"/>
                    <a:pt x="653977" y="1139073"/>
                    <a:pt x="656652" y="1143438"/>
                  </a:cubicBezTo>
                  <a:cubicBezTo>
                    <a:pt x="659327" y="1146930"/>
                    <a:pt x="662001" y="1147803"/>
                    <a:pt x="666459" y="1144311"/>
                  </a:cubicBezTo>
                  <a:cubicBezTo>
                    <a:pt x="670025" y="1142565"/>
                    <a:pt x="675374" y="1140819"/>
                    <a:pt x="675374" y="1146930"/>
                  </a:cubicBezTo>
                  <a:cubicBezTo>
                    <a:pt x="675374" y="1152168"/>
                    <a:pt x="671808" y="1153914"/>
                    <a:pt x="666459" y="1150422"/>
                  </a:cubicBezTo>
                  <a:cubicBezTo>
                    <a:pt x="658435" y="1146930"/>
                    <a:pt x="655760" y="1159152"/>
                    <a:pt x="647737" y="1157406"/>
                  </a:cubicBezTo>
                  <a:lnTo>
                    <a:pt x="630805" y="1164039"/>
                  </a:lnTo>
                  <a:lnTo>
                    <a:pt x="630460" y="1164522"/>
                  </a:lnTo>
                  <a:lnTo>
                    <a:pt x="616182" y="1169937"/>
                  </a:lnTo>
                  <a:lnTo>
                    <a:pt x="617201" y="1174248"/>
                  </a:lnTo>
                  <a:cubicBezTo>
                    <a:pt x="625164" y="1182203"/>
                    <a:pt x="631357" y="1191041"/>
                    <a:pt x="637550" y="1199880"/>
                  </a:cubicBezTo>
                  <a:cubicBezTo>
                    <a:pt x="640204" y="1202532"/>
                    <a:pt x="640204" y="1206951"/>
                    <a:pt x="637550" y="1210486"/>
                  </a:cubicBezTo>
                  <a:cubicBezTo>
                    <a:pt x="636665" y="1211370"/>
                    <a:pt x="634896" y="1213138"/>
                    <a:pt x="634011" y="1214022"/>
                  </a:cubicBezTo>
                  <a:cubicBezTo>
                    <a:pt x="626048" y="1212254"/>
                    <a:pt x="619855" y="1205183"/>
                    <a:pt x="610123" y="1209602"/>
                  </a:cubicBezTo>
                  <a:cubicBezTo>
                    <a:pt x="602160" y="1214022"/>
                    <a:pt x="604814" y="1220209"/>
                    <a:pt x="606584" y="1222860"/>
                  </a:cubicBezTo>
                  <a:cubicBezTo>
                    <a:pt x="611008" y="1228163"/>
                    <a:pt x="611008" y="1234350"/>
                    <a:pt x="615431" y="1239654"/>
                  </a:cubicBezTo>
                  <a:cubicBezTo>
                    <a:pt x="621625" y="1246724"/>
                    <a:pt x="626048" y="1251144"/>
                    <a:pt x="618086" y="1262634"/>
                  </a:cubicBezTo>
                  <a:cubicBezTo>
                    <a:pt x="611892" y="1271472"/>
                    <a:pt x="617201" y="1288266"/>
                    <a:pt x="614547" y="1301524"/>
                  </a:cubicBezTo>
                  <a:cubicBezTo>
                    <a:pt x="613662" y="1305943"/>
                    <a:pt x="619855" y="1303291"/>
                    <a:pt x="623394" y="1302407"/>
                  </a:cubicBezTo>
                  <a:cubicBezTo>
                    <a:pt x="609238" y="1318317"/>
                    <a:pt x="617201" y="1335994"/>
                    <a:pt x="619855" y="1353671"/>
                  </a:cubicBezTo>
                  <a:cubicBezTo>
                    <a:pt x="620740" y="1356323"/>
                    <a:pt x="619855" y="1358090"/>
                    <a:pt x="623394" y="1358974"/>
                  </a:cubicBezTo>
                  <a:cubicBezTo>
                    <a:pt x="635781" y="1361626"/>
                    <a:pt x="635781" y="1369580"/>
                    <a:pt x="631357" y="1379303"/>
                  </a:cubicBezTo>
                  <a:cubicBezTo>
                    <a:pt x="629587" y="1385490"/>
                    <a:pt x="641089" y="1392561"/>
                    <a:pt x="634896" y="1393445"/>
                  </a:cubicBezTo>
                  <a:cubicBezTo>
                    <a:pt x="623394" y="1394328"/>
                    <a:pt x="628703" y="1382838"/>
                    <a:pt x="626933" y="1375767"/>
                  </a:cubicBezTo>
                  <a:cubicBezTo>
                    <a:pt x="625164" y="1372232"/>
                    <a:pt x="623394" y="1367813"/>
                    <a:pt x="620740" y="1366929"/>
                  </a:cubicBezTo>
                  <a:cubicBezTo>
                    <a:pt x="617201" y="1365161"/>
                    <a:pt x="614547" y="1369580"/>
                    <a:pt x="611892" y="1372232"/>
                  </a:cubicBezTo>
                  <a:cubicBezTo>
                    <a:pt x="607469" y="1377977"/>
                    <a:pt x="601054" y="1382175"/>
                    <a:pt x="595746" y="1387368"/>
                  </a:cubicBezTo>
                  <a:lnTo>
                    <a:pt x="595164" y="1388658"/>
                  </a:lnTo>
                  <a:lnTo>
                    <a:pt x="595817" y="1389810"/>
                  </a:lnTo>
                  <a:lnTo>
                    <a:pt x="592657" y="1394220"/>
                  </a:lnTo>
                  <a:lnTo>
                    <a:pt x="586234" y="1408470"/>
                  </a:lnTo>
                  <a:lnTo>
                    <a:pt x="579495" y="1395149"/>
                  </a:lnTo>
                  <a:lnTo>
                    <a:pt x="572917" y="1395528"/>
                  </a:lnTo>
                  <a:lnTo>
                    <a:pt x="571282" y="1395251"/>
                  </a:lnTo>
                  <a:lnTo>
                    <a:pt x="572942" y="1397966"/>
                  </a:lnTo>
                  <a:cubicBezTo>
                    <a:pt x="574713" y="1410347"/>
                    <a:pt x="584456" y="1414769"/>
                    <a:pt x="591542" y="1422728"/>
                  </a:cubicBezTo>
                  <a:cubicBezTo>
                    <a:pt x="595085" y="1427150"/>
                    <a:pt x="598627" y="1426265"/>
                    <a:pt x="601284" y="1423612"/>
                  </a:cubicBezTo>
                  <a:cubicBezTo>
                    <a:pt x="611027" y="1414769"/>
                    <a:pt x="617227" y="1422728"/>
                    <a:pt x="623427" y="1427150"/>
                  </a:cubicBezTo>
                  <a:cubicBezTo>
                    <a:pt x="625198" y="1428918"/>
                    <a:pt x="619884" y="1430687"/>
                    <a:pt x="617227" y="1443068"/>
                  </a:cubicBezTo>
                  <a:cubicBezTo>
                    <a:pt x="614570" y="1454565"/>
                    <a:pt x="599513" y="1459871"/>
                    <a:pt x="603941" y="1475789"/>
                  </a:cubicBezTo>
                  <a:cubicBezTo>
                    <a:pt x="605713" y="1482864"/>
                    <a:pt x="594199" y="1487286"/>
                    <a:pt x="586228" y="1486402"/>
                  </a:cubicBezTo>
                  <a:cubicBezTo>
                    <a:pt x="562313" y="1484633"/>
                    <a:pt x="560542" y="1484633"/>
                    <a:pt x="559656" y="1506742"/>
                  </a:cubicBezTo>
                  <a:cubicBezTo>
                    <a:pt x="557885" y="1523545"/>
                    <a:pt x="549028" y="1539463"/>
                    <a:pt x="555228" y="1557151"/>
                  </a:cubicBezTo>
                  <a:cubicBezTo>
                    <a:pt x="557885" y="1567763"/>
                    <a:pt x="545485" y="1566879"/>
                    <a:pt x="540171" y="1570416"/>
                  </a:cubicBezTo>
                  <a:cubicBezTo>
                    <a:pt x="535742" y="1573069"/>
                    <a:pt x="527771" y="1575722"/>
                    <a:pt x="523342" y="1568647"/>
                  </a:cubicBezTo>
                  <a:lnTo>
                    <a:pt x="500251" y="1549309"/>
                  </a:lnTo>
                  <a:lnTo>
                    <a:pt x="498444" y="1552748"/>
                  </a:lnTo>
                  <a:lnTo>
                    <a:pt x="497457" y="1553487"/>
                  </a:lnTo>
                  <a:lnTo>
                    <a:pt x="508467" y="1558778"/>
                  </a:lnTo>
                  <a:cubicBezTo>
                    <a:pt x="510240" y="1558778"/>
                    <a:pt x="512013" y="1560546"/>
                    <a:pt x="512013" y="1562315"/>
                  </a:cubicBezTo>
                  <a:cubicBezTo>
                    <a:pt x="512900" y="1566737"/>
                    <a:pt x="508467" y="1564084"/>
                    <a:pt x="507581" y="1565852"/>
                  </a:cubicBezTo>
                  <a:cubicBezTo>
                    <a:pt x="504921" y="1574695"/>
                    <a:pt x="497829" y="1566737"/>
                    <a:pt x="491623" y="1569389"/>
                  </a:cubicBezTo>
                  <a:cubicBezTo>
                    <a:pt x="474780" y="1577348"/>
                    <a:pt x="476553" y="1592382"/>
                    <a:pt x="470347" y="1604762"/>
                  </a:cubicBezTo>
                  <a:cubicBezTo>
                    <a:pt x="467687" y="1610068"/>
                    <a:pt x="465914" y="1610953"/>
                    <a:pt x="461482" y="1610953"/>
                  </a:cubicBezTo>
                  <a:cubicBezTo>
                    <a:pt x="430454" y="1607415"/>
                    <a:pt x="407404" y="1619796"/>
                    <a:pt x="396766" y="1647210"/>
                  </a:cubicBezTo>
                  <a:cubicBezTo>
                    <a:pt x="392334" y="1657822"/>
                    <a:pt x="383468" y="1660475"/>
                    <a:pt x="372830" y="1659590"/>
                  </a:cubicBezTo>
                  <a:cubicBezTo>
                    <a:pt x="370171" y="1659590"/>
                    <a:pt x="355986" y="1653400"/>
                    <a:pt x="361306" y="1667549"/>
                  </a:cubicBezTo>
                  <a:cubicBezTo>
                    <a:pt x="357759" y="1670202"/>
                    <a:pt x="353327" y="1661359"/>
                    <a:pt x="350667" y="1668434"/>
                  </a:cubicBezTo>
                  <a:cubicBezTo>
                    <a:pt x="348894" y="1675508"/>
                    <a:pt x="354213" y="1689657"/>
                    <a:pt x="337370" y="1679045"/>
                  </a:cubicBezTo>
                  <a:cubicBezTo>
                    <a:pt x="323185" y="1697616"/>
                    <a:pt x="301909" y="1679045"/>
                    <a:pt x="285952" y="1688773"/>
                  </a:cubicBezTo>
                  <a:cubicBezTo>
                    <a:pt x="278860" y="1692310"/>
                    <a:pt x="269108" y="1692310"/>
                    <a:pt x="269108" y="1702922"/>
                  </a:cubicBezTo>
                  <a:cubicBezTo>
                    <a:pt x="253151" y="1716187"/>
                    <a:pt x="245172" y="1734758"/>
                    <a:pt x="243399" y="1753328"/>
                  </a:cubicBezTo>
                  <a:cubicBezTo>
                    <a:pt x="241626" y="1771015"/>
                    <a:pt x="231874" y="1769246"/>
                    <a:pt x="224782" y="1764825"/>
                  </a:cubicBezTo>
                  <a:cubicBezTo>
                    <a:pt x="206165" y="1753328"/>
                    <a:pt x="184002" y="1761287"/>
                    <a:pt x="177797" y="1771015"/>
                  </a:cubicBezTo>
                  <a:cubicBezTo>
                    <a:pt x="166272" y="1790470"/>
                    <a:pt x="144996" y="1784280"/>
                    <a:pt x="132584" y="1798429"/>
                  </a:cubicBezTo>
                  <a:cubicBezTo>
                    <a:pt x="119287" y="1813462"/>
                    <a:pt x="115741" y="1793123"/>
                    <a:pt x="113968" y="1788701"/>
                  </a:cubicBezTo>
                  <a:cubicBezTo>
                    <a:pt x="110422" y="1775436"/>
                    <a:pt x="106875" y="1762172"/>
                    <a:pt x="97124" y="1751560"/>
                  </a:cubicBezTo>
                  <a:cubicBezTo>
                    <a:pt x="94464" y="1749791"/>
                    <a:pt x="94464" y="1748022"/>
                    <a:pt x="98010" y="1747138"/>
                  </a:cubicBezTo>
                  <a:cubicBezTo>
                    <a:pt x="115741" y="1740948"/>
                    <a:pt x="119287" y="1728567"/>
                    <a:pt x="114854" y="1712650"/>
                  </a:cubicBezTo>
                  <a:cubicBezTo>
                    <a:pt x="111308" y="1700269"/>
                    <a:pt x="113081" y="1685236"/>
                    <a:pt x="102443" y="1674624"/>
                  </a:cubicBezTo>
                  <a:cubicBezTo>
                    <a:pt x="97124" y="1669318"/>
                    <a:pt x="93578" y="1664896"/>
                    <a:pt x="84713" y="1663128"/>
                  </a:cubicBezTo>
                  <a:cubicBezTo>
                    <a:pt x="73188" y="1661359"/>
                    <a:pt x="66096" y="1656053"/>
                    <a:pt x="75847" y="1641904"/>
                  </a:cubicBezTo>
                  <a:cubicBezTo>
                    <a:pt x="79393" y="1637482"/>
                    <a:pt x="75847" y="1626870"/>
                    <a:pt x="81167" y="1619796"/>
                  </a:cubicBezTo>
                  <a:cubicBezTo>
                    <a:pt x="82053" y="1618027"/>
                    <a:pt x="81167" y="1615374"/>
                    <a:pt x="83826" y="1614490"/>
                  </a:cubicBezTo>
                  <a:cubicBezTo>
                    <a:pt x="97124" y="1612721"/>
                    <a:pt x="89145" y="1605647"/>
                    <a:pt x="88259" y="1600341"/>
                  </a:cubicBezTo>
                  <a:cubicBezTo>
                    <a:pt x="97124" y="1602109"/>
                    <a:pt x="96237" y="1594150"/>
                    <a:pt x="98897" y="1589729"/>
                  </a:cubicBezTo>
                  <a:cubicBezTo>
                    <a:pt x="99783" y="1587076"/>
                    <a:pt x="98010" y="1581770"/>
                    <a:pt x="98897" y="1579117"/>
                  </a:cubicBezTo>
                  <a:cubicBezTo>
                    <a:pt x="103329" y="1572042"/>
                    <a:pt x="101556" y="1559662"/>
                    <a:pt x="110422" y="1557009"/>
                  </a:cubicBezTo>
                  <a:cubicBezTo>
                    <a:pt x="113968" y="1555240"/>
                    <a:pt x="122833" y="1563199"/>
                    <a:pt x="128152" y="1567621"/>
                  </a:cubicBezTo>
                  <a:cubicBezTo>
                    <a:pt x="138790" y="1576464"/>
                    <a:pt x="149428" y="1580886"/>
                    <a:pt x="160066" y="1568505"/>
                  </a:cubicBezTo>
                  <a:cubicBezTo>
                    <a:pt x="173364" y="1550819"/>
                    <a:pt x="191094" y="1557893"/>
                    <a:pt x="207052" y="1558778"/>
                  </a:cubicBezTo>
                  <a:cubicBezTo>
                    <a:pt x="217690" y="1559662"/>
                    <a:pt x="226555" y="1564968"/>
                    <a:pt x="238080" y="1565852"/>
                  </a:cubicBezTo>
                  <a:cubicBezTo>
                    <a:pt x="249605" y="1566737"/>
                    <a:pt x="254924" y="1576464"/>
                    <a:pt x="254924" y="1589729"/>
                  </a:cubicBezTo>
                  <a:cubicBezTo>
                    <a:pt x="254924" y="1594150"/>
                    <a:pt x="245172" y="1593266"/>
                    <a:pt x="252264" y="1595919"/>
                  </a:cubicBezTo>
                  <a:cubicBezTo>
                    <a:pt x="255810" y="1597688"/>
                    <a:pt x="261129" y="1603878"/>
                    <a:pt x="269108" y="1598572"/>
                  </a:cubicBezTo>
                  <a:cubicBezTo>
                    <a:pt x="293044" y="1581770"/>
                    <a:pt x="320526" y="1569389"/>
                    <a:pt x="340916" y="1547281"/>
                  </a:cubicBezTo>
                  <a:cubicBezTo>
                    <a:pt x="346235" y="1540207"/>
                    <a:pt x="343575" y="1534901"/>
                    <a:pt x="338256" y="1529595"/>
                  </a:cubicBezTo>
                  <a:cubicBezTo>
                    <a:pt x="333824" y="1526058"/>
                    <a:pt x="330277" y="1522520"/>
                    <a:pt x="333824" y="1516330"/>
                  </a:cubicBezTo>
                  <a:cubicBezTo>
                    <a:pt x="337370" y="1510140"/>
                    <a:pt x="344462" y="1510140"/>
                    <a:pt x="348894" y="1511909"/>
                  </a:cubicBezTo>
                  <a:cubicBezTo>
                    <a:pt x="363079" y="1518983"/>
                    <a:pt x="376376" y="1511024"/>
                    <a:pt x="390561" y="1509256"/>
                  </a:cubicBezTo>
                  <a:cubicBezTo>
                    <a:pt x="395880" y="1508371"/>
                    <a:pt x="400312" y="1509256"/>
                    <a:pt x="405631" y="1511024"/>
                  </a:cubicBezTo>
                  <a:cubicBezTo>
                    <a:pt x="409177" y="1511909"/>
                    <a:pt x="412945" y="1513014"/>
                    <a:pt x="416713" y="1512572"/>
                  </a:cubicBezTo>
                  <a:lnTo>
                    <a:pt x="424581" y="1507078"/>
                  </a:lnTo>
                  <a:lnTo>
                    <a:pt x="424441" y="1506710"/>
                  </a:lnTo>
                  <a:cubicBezTo>
                    <a:pt x="425594" y="1504641"/>
                    <a:pt x="427700" y="1502822"/>
                    <a:pt x="427266" y="1500615"/>
                  </a:cubicBezTo>
                  <a:cubicBezTo>
                    <a:pt x="429372" y="1499654"/>
                    <a:pt x="430635" y="1498563"/>
                    <a:pt x="430212" y="1496358"/>
                  </a:cubicBezTo>
                  <a:lnTo>
                    <a:pt x="434043" y="1491217"/>
                  </a:lnTo>
                  <a:lnTo>
                    <a:pt x="429458" y="1492592"/>
                  </a:lnTo>
                  <a:cubicBezTo>
                    <a:pt x="424144" y="1495245"/>
                    <a:pt x="425030" y="1483749"/>
                    <a:pt x="424144" y="1478442"/>
                  </a:cubicBezTo>
                  <a:cubicBezTo>
                    <a:pt x="423259" y="1476674"/>
                    <a:pt x="419716" y="1474905"/>
                    <a:pt x="421487" y="1470483"/>
                  </a:cubicBezTo>
                  <a:cubicBezTo>
                    <a:pt x="433887" y="1473136"/>
                    <a:pt x="443630" y="1462524"/>
                    <a:pt x="456915" y="1464293"/>
                  </a:cubicBezTo>
                  <a:cubicBezTo>
                    <a:pt x="460458" y="1464293"/>
                    <a:pt x="469315" y="1455449"/>
                    <a:pt x="463115" y="1447490"/>
                  </a:cubicBezTo>
                  <a:cubicBezTo>
                    <a:pt x="454258" y="1436878"/>
                    <a:pt x="449829" y="1419190"/>
                    <a:pt x="450715" y="1413000"/>
                  </a:cubicBezTo>
                  <a:cubicBezTo>
                    <a:pt x="455144" y="1394428"/>
                    <a:pt x="447172" y="1376741"/>
                    <a:pt x="454258" y="1359938"/>
                  </a:cubicBezTo>
                  <a:cubicBezTo>
                    <a:pt x="461344" y="1344904"/>
                    <a:pt x="471086" y="1331639"/>
                    <a:pt x="466658" y="1313951"/>
                  </a:cubicBezTo>
                  <a:lnTo>
                    <a:pt x="472041" y="1308577"/>
                  </a:lnTo>
                  <a:lnTo>
                    <a:pt x="471193" y="1307389"/>
                  </a:lnTo>
                  <a:cubicBezTo>
                    <a:pt x="476011" y="1305712"/>
                    <a:pt x="471861" y="1302744"/>
                    <a:pt x="472084" y="1301195"/>
                  </a:cubicBezTo>
                  <a:lnTo>
                    <a:pt x="476267" y="1296179"/>
                  </a:lnTo>
                  <a:lnTo>
                    <a:pt x="472102" y="1292575"/>
                  </a:lnTo>
                  <a:cubicBezTo>
                    <a:pt x="469447" y="1287603"/>
                    <a:pt x="469447" y="1280753"/>
                    <a:pt x="469447" y="1276776"/>
                  </a:cubicBezTo>
                  <a:cubicBezTo>
                    <a:pt x="468562" y="1258215"/>
                    <a:pt x="459714" y="1243189"/>
                    <a:pt x="458830" y="1225512"/>
                  </a:cubicBezTo>
                  <a:cubicBezTo>
                    <a:pt x="457945" y="1208719"/>
                    <a:pt x="470331" y="1210486"/>
                    <a:pt x="476525" y="1203415"/>
                  </a:cubicBezTo>
                  <a:cubicBezTo>
                    <a:pt x="482718" y="1197228"/>
                    <a:pt x="487142" y="1200764"/>
                    <a:pt x="492450" y="1205183"/>
                  </a:cubicBezTo>
                  <a:cubicBezTo>
                    <a:pt x="497759" y="1209602"/>
                    <a:pt x="505721" y="1212254"/>
                    <a:pt x="512799" y="1212254"/>
                  </a:cubicBezTo>
                  <a:cubicBezTo>
                    <a:pt x="518108" y="1212254"/>
                    <a:pt x="525186" y="1207835"/>
                    <a:pt x="521647" y="1198996"/>
                  </a:cubicBezTo>
                  <a:cubicBezTo>
                    <a:pt x="512799" y="1177784"/>
                    <a:pt x="518108" y="1170713"/>
                    <a:pt x="539342" y="1166293"/>
                  </a:cubicBezTo>
                  <a:cubicBezTo>
                    <a:pt x="545535" y="1165410"/>
                    <a:pt x="551729" y="1159223"/>
                    <a:pt x="558807" y="1160990"/>
                  </a:cubicBezTo>
                  <a:cubicBezTo>
                    <a:pt x="562346" y="1149500"/>
                    <a:pt x="546420" y="1158339"/>
                    <a:pt x="549959" y="1148616"/>
                  </a:cubicBezTo>
                  <a:cubicBezTo>
                    <a:pt x="553498" y="1137126"/>
                    <a:pt x="557922" y="1122101"/>
                    <a:pt x="569424" y="1120333"/>
                  </a:cubicBezTo>
                  <a:lnTo>
                    <a:pt x="576627" y="1116317"/>
                  </a:lnTo>
                  <a:lnTo>
                    <a:pt x="576223" y="1115836"/>
                  </a:lnTo>
                  <a:lnTo>
                    <a:pt x="573795" y="1111393"/>
                  </a:lnTo>
                  <a:lnTo>
                    <a:pt x="572476" y="1112060"/>
                  </a:lnTo>
                  <a:cubicBezTo>
                    <a:pt x="568603" y="1112503"/>
                    <a:pt x="564398" y="1112060"/>
                    <a:pt x="560857" y="1111617"/>
                  </a:cubicBezTo>
                  <a:cubicBezTo>
                    <a:pt x="551119" y="1109846"/>
                    <a:pt x="559087" y="1102761"/>
                    <a:pt x="557316" y="1100104"/>
                  </a:cubicBezTo>
                  <a:cubicBezTo>
                    <a:pt x="554660" y="1093020"/>
                    <a:pt x="546693" y="1086821"/>
                    <a:pt x="539611" y="1087706"/>
                  </a:cubicBezTo>
                  <a:cubicBezTo>
                    <a:pt x="511283" y="1088592"/>
                    <a:pt x="498004" y="1066452"/>
                    <a:pt x="481184" y="1051398"/>
                  </a:cubicBezTo>
                  <a:cubicBezTo>
                    <a:pt x="479414" y="1049626"/>
                    <a:pt x="478528" y="1046084"/>
                    <a:pt x="476758" y="1046084"/>
                  </a:cubicBezTo>
                  <a:cubicBezTo>
                    <a:pt x="451971" y="1038114"/>
                    <a:pt x="466135" y="1031915"/>
                    <a:pt x="477643" y="1024830"/>
                  </a:cubicBezTo>
                  <a:cubicBezTo>
                    <a:pt x="486496" y="1019517"/>
                    <a:pt x="482069" y="1008890"/>
                    <a:pt x="484725" y="1000920"/>
                  </a:cubicBezTo>
                  <a:cubicBezTo>
                    <a:pt x="487381" y="995606"/>
                    <a:pt x="485610" y="989407"/>
                    <a:pt x="496234" y="986750"/>
                  </a:cubicBezTo>
                  <a:cubicBezTo>
                    <a:pt x="514824" y="982323"/>
                    <a:pt x="523676" y="943357"/>
                    <a:pt x="512168" y="928302"/>
                  </a:cubicBezTo>
                  <a:cubicBezTo>
                    <a:pt x="503316" y="916790"/>
                    <a:pt x="488266" y="907934"/>
                    <a:pt x="500660" y="889337"/>
                  </a:cubicBezTo>
                  <a:cubicBezTo>
                    <a:pt x="502430" y="886680"/>
                    <a:pt x="493578" y="875168"/>
                    <a:pt x="485610" y="879595"/>
                  </a:cubicBezTo>
                  <a:cubicBezTo>
                    <a:pt x="480299" y="882252"/>
                    <a:pt x="475873" y="876939"/>
                    <a:pt x="471446" y="879595"/>
                  </a:cubicBezTo>
                  <a:cubicBezTo>
                    <a:pt x="473217" y="874282"/>
                    <a:pt x="471446" y="868083"/>
                    <a:pt x="476758" y="862769"/>
                  </a:cubicBezTo>
                  <a:cubicBezTo>
                    <a:pt x="489151" y="847715"/>
                    <a:pt x="494463" y="846829"/>
                    <a:pt x="510398" y="859227"/>
                  </a:cubicBezTo>
                  <a:lnTo>
                    <a:pt x="522271" y="862022"/>
                  </a:lnTo>
                  <a:lnTo>
                    <a:pt x="523682" y="855024"/>
                  </a:lnTo>
                  <a:lnTo>
                    <a:pt x="522250" y="854821"/>
                  </a:lnTo>
                  <a:cubicBezTo>
                    <a:pt x="518380" y="855042"/>
                    <a:pt x="515064" y="855042"/>
                    <a:pt x="514622" y="851947"/>
                  </a:cubicBezTo>
                  <a:cubicBezTo>
                    <a:pt x="511969" y="838683"/>
                    <a:pt x="503125" y="825420"/>
                    <a:pt x="505778" y="813041"/>
                  </a:cubicBezTo>
                  <a:cubicBezTo>
                    <a:pt x="509316" y="793588"/>
                    <a:pt x="506663" y="778556"/>
                    <a:pt x="496050" y="761756"/>
                  </a:cubicBezTo>
                  <a:cubicBezTo>
                    <a:pt x="487207" y="749377"/>
                    <a:pt x="477479" y="735230"/>
                    <a:pt x="484554" y="716661"/>
                  </a:cubicBezTo>
                  <a:cubicBezTo>
                    <a:pt x="491628" y="699861"/>
                    <a:pt x="480132" y="687482"/>
                    <a:pt x="469519" y="676871"/>
                  </a:cubicBezTo>
                  <a:cubicBezTo>
                    <a:pt x="459791" y="668029"/>
                    <a:pt x="455370" y="659187"/>
                    <a:pt x="458907" y="645039"/>
                  </a:cubicBezTo>
                  <a:cubicBezTo>
                    <a:pt x="461560" y="636197"/>
                    <a:pt x="455370" y="625586"/>
                    <a:pt x="451832" y="618512"/>
                  </a:cubicBezTo>
                  <a:cubicBezTo>
                    <a:pt x="446526" y="605249"/>
                    <a:pt x="442988" y="590217"/>
                    <a:pt x="442104" y="579607"/>
                  </a:cubicBezTo>
                  <a:lnTo>
                    <a:pt x="445455" y="536057"/>
                  </a:lnTo>
                  <a:lnTo>
                    <a:pt x="443860" y="535778"/>
                  </a:lnTo>
                  <a:cubicBezTo>
                    <a:pt x="441600" y="535970"/>
                    <a:pt x="439444" y="535587"/>
                    <a:pt x="438036" y="534826"/>
                  </a:cubicBezTo>
                  <a:lnTo>
                    <a:pt x="437167" y="532732"/>
                  </a:lnTo>
                  <a:lnTo>
                    <a:pt x="432481" y="533401"/>
                  </a:lnTo>
                  <a:cubicBezTo>
                    <a:pt x="427178" y="518367"/>
                    <a:pt x="411271" y="515714"/>
                    <a:pt x="403318" y="505986"/>
                  </a:cubicBezTo>
                  <a:cubicBezTo>
                    <a:pt x="398899" y="500680"/>
                    <a:pt x="403318" y="487415"/>
                    <a:pt x="405085" y="478571"/>
                  </a:cubicBezTo>
                  <a:cubicBezTo>
                    <a:pt x="407736" y="465306"/>
                    <a:pt x="405969" y="459115"/>
                    <a:pt x="392713" y="452040"/>
                  </a:cubicBezTo>
                  <a:cubicBezTo>
                    <a:pt x="380341" y="446734"/>
                    <a:pt x="366201" y="442312"/>
                    <a:pt x="362666" y="423741"/>
                  </a:cubicBezTo>
                  <a:cubicBezTo>
                    <a:pt x="361783" y="416666"/>
                    <a:pt x="348527" y="409591"/>
                    <a:pt x="341457" y="403400"/>
                  </a:cubicBezTo>
                  <a:cubicBezTo>
                    <a:pt x="329085" y="394557"/>
                    <a:pt x="329085" y="380407"/>
                    <a:pt x="322899" y="369795"/>
                  </a:cubicBezTo>
                  <a:lnTo>
                    <a:pt x="322801" y="367214"/>
                  </a:lnTo>
                  <a:lnTo>
                    <a:pt x="316895" y="363216"/>
                  </a:lnTo>
                  <a:lnTo>
                    <a:pt x="314844" y="363059"/>
                  </a:lnTo>
                  <a:lnTo>
                    <a:pt x="314538" y="363634"/>
                  </a:lnTo>
                  <a:cubicBezTo>
                    <a:pt x="313653" y="365406"/>
                    <a:pt x="314538" y="368949"/>
                    <a:pt x="314538" y="372491"/>
                  </a:cubicBezTo>
                  <a:cubicBezTo>
                    <a:pt x="294201" y="365406"/>
                    <a:pt x="289780" y="367177"/>
                    <a:pt x="282707" y="384891"/>
                  </a:cubicBezTo>
                  <a:cubicBezTo>
                    <a:pt x="282707" y="385777"/>
                    <a:pt x="280938" y="385777"/>
                    <a:pt x="280054" y="386663"/>
                  </a:cubicBezTo>
                  <a:cubicBezTo>
                    <a:pt x="285359" y="389320"/>
                    <a:pt x="288012" y="391977"/>
                    <a:pt x="285359" y="398177"/>
                  </a:cubicBezTo>
                  <a:cubicBezTo>
                    <a:pt x="282707" y="385777"/>
                    <a:pt x="262371" y="406148"/>
                    <a:pt x="264139" y="385777"/>
                  </a:cubicBezTo>
                  <a:cubicBezTo>
                    <a:pt x="259718" y="385777"/>
                    <a:pt x="257950" y="381348"/>
                    <a:pt x="251760" y="384006"/>
                  </a:cubicBezTo>
                  <a:cubicBezTo>
                    <a:pt x="243803" y="388434"/>
                    <a:pt x="239382" y="379577"/>
                    <a:pt x="235845" y="374263"/>
                  </a:cubicBezTo>
                  <a:cubicBezTo>
                    <a:pt x="233192" y="370720"/>
                    <a:pt x="236729" y="364520"/>
                    <a:pt x="241150" y="361863"/>
                  </a:cubicBezTo>
                  <a:cubicBezTo>
                    <a:pt x="252644" y="353006"/>
                    <a:pt x="250876" y="340606"/>
                    <a:pt x="244687" y="332635"/>
                  </a:cubicBezTo>
                  <a:cubicBezTo>
                    <a:pt x="239382" y="326435"/>
                    <a:pt x="232308" y="315807"/>
                    <a:pt x="221698" y="317578"/>
                  </a:cubicBezTo>
                  <a:cubicBezTo>
                    <a:pt x="208435" y="320235"/>
                    <a:pt x="196941" y="313149"/>
                    <a:pt x="183678" y="313149"/>
                  </a:cubicBezTo>
                  <a:cubicBezTo>
                    <a:pt x="174836" y="313149"/>
                    <a:pt x="169531" y="299864"/>
                    <a:pt x="164226" y="291893"/>
                  </a:cubicBezTo>
                  <a:cubicBezTo>
                    <a:pt x="155384" y="280378"/>
                    <a:pt x="142121" y="273293"/>
                    <a:pt x="138584" y="257350"/>
                  </a:cubicBezTo>
                  <a:cubicBezTo>
                    <a:pt x="137700" y="253807"/>
                    <a:pt x="130627" y="246722"/>
                    <a:pt x="124437" y="255579"/>
                  </a:cubicBezTo>
                  <a:cubicBezTo>
                    <a:pt x="118248" y="262664"/>
                    <a:pt x="99680" y="257350"/>
                    <a:pt x="98796" y="247607"/>
                  </a:cubicBezTo>
                  <a:cubicBezTo>
                    <a:pt x="97912" y="230779"/>
                    <a:pt x="85533" y="229893"/>
                    <a:pt x="74039" y="228122"/>
                  </a:cubicBezTo>
                  <a:cubicBezTo>
                    <a:pt x="59008" y="225465"/>
                    <a:pt x="48397" y="218379"/>
                    <a:pt x="45745" y="204208"/>
                  </a:cubicBezTo>
                  <a:cubicBezTo>
                    <a:pt x="43976" y="190922"/>
                    <a:pt x="40440" y="180294"/>
                    <a:pt x="24524" y="179408"/>
                  </a:cubicBezTo>
                  <a:cubicBezTo>
                    <a:pt x="20988" y="178522"/>
                    <a:pt x="17451" y="175865"/>
                    <a:pt x="17451" y="172323"/>
                  </a:cubicBezTo>
                  <a:cubicBezTo>
                    <a:pt x="18335" y="164351"/>
                    <a:pt x="26293" y="166123"/>
                    <a:pt x="30714" y="163466"/>
                  </a:cubicBezTo>
                  <a:cubicBezTo>
                    <a:pt x="21872" y="159923"/>
                    <a:pt x="15682" y="152837"/>
                    <a:pt x="5956" y="151951"/>
                  </a:cubicBezTo>
                  <a:cubicBezTo>
                    <a:pt x="4188" y="151951"/>
                    <a:pt x="-2001" y="150180"/>
                    <a:pt x="651" y="147523"/>
                  </a:cubicBezTo>
                  <a:cubicBezTo>
                    <a:pt x="6841" y="140437"/>
                    <a:pt x="-2001" y="127152"/>
                    <a:pt x="7725" y="123609"/>
                  </a:cubicBezTo>
                  <a:cubicBezTo>
                    <a:pt x="22756" y="118295"/>
                    <a:pt x="35135" y="105009"/>
                    <a:pt x="52818" y="105009"/>
                  </a:cubicBezTo>
                  <a:cubicBezTo>
                    <a:pt x="59008" y="105009"/>
                    <a:pt x="63429" y="99695"/>
                    <a:pt x="66081" y="93495"/>
                  </a:cubicBezTo>
                  <a:cubicBezTo>
                    <a:pt x="69618" y="83752"/>
                    <a:pt x="74923" y="74895"/>
                    <a:pt x="77576" y="65153"/>
                  </a:cubicBezTo>
                  <a:cubicBezTo>
                    <a:pt x="79344" y="51867"/>
                    <a:pt x="85533" y="57181"/>
                    <a:pt x="91723" y="60724"/>
                  </a:cubicBezTo>
                  <a:cubicBezTo>
                    <a:pt x="95259" y="63381"/>
                    <a:pt x="97912" y="68695"/>
                    <a:pt x="104101" y="62496"/>
                  </a:cubicBezTo>
                  <a:cubicBezTo>
                    <a:pt x="118248" y="48324"/>
                    <a:pt x="122669" y="47439"/>
                    <a:pt x="135932" y="62496"/>
                  </a:cubicBezTo>
                  <a:cubicBezTo>
                    <a:pt x="144774" y="74895"/>
                    <a:pt x="150079" y="76667"/>
                    <a:pt x="158037" y="62496"/>
                  </a:cubicBezTo>
                  <a:cubicBezTo>
                    <a:pt x="164226" y="52753"/>
                    <a:pt x="173952" y="49210"/>
                    <a:pt x="186330" y="47439"/>
                  </a:cubicBezTo>
                  <a:lnTo>
                    <a:pt x="188962" y="48112"/>
                  </a:lnTo>
                  <a:lnTo>
                    <a:pt x="194870" y="45123"/>
                  </a:lnTo>
                  <a:lnTo>
                    <a:pt x="198633" y="42399"/>
                  </a:lnTo>
                  <a:lnTo>
                    <a:pt x="190340" y="31047"/>
                  </a:lnTo>
                  <a:cubicBezTo>
                    <a:pt x="202756" y="27523"/>
                    <a:pt x="197434" y="12548"/>
                    <a:pt x="204529" y="5500"/>
                  </a:cubicBezTo>
                  <a:cubicBezTo>
                    <a:pt x="205416" y="4619"/>
                    <a:pt x="205416" y="1976"/>
                    <a:pt x="205416" y="215"/>
                  </a:cubicBez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rgbClr val="FFC000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9" name="Hình tự do: Hình 55">
              <a:extLst>
                <a:ext uri="{FF2B5EF4-FFF2-40B4-BE49-F238E27FC236}">
                  <a16:creationId xmlns="" xmlns:a16="http://schemas.microsoft.com/office/drawing/2014/main" id="{08DE7D1C-D187-47B2-919E-EA52EF3604B1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406576" y="137596"/>
              <a:ext cx="1833835" cy="1025830"/>
            </a:xfrm>
            <a:custGeom>
              <a:avLst/>
              <a:gdLst>
                <a:gd name="connsiteX0" fmla="*/ 1617217 w 1833835"/>
                <a:gd name="connsiteY0" fmla="*/ 856149 h 1025830"/>
                <a:gd name="connsiteX1" fmla="*/ 1642305 w 1833835"/>
                <a:gd name="connsiteY1" fmla="*/ 876047 h 1025830"/>
                <a:gd name="connsiteX2" fmla="*/ 1636929 w 1833835"/>
                <a:gd name="connsiteY2" fmla="*/ 879507 h 1025830"/>
                <a:gd name="connsiteX3" fmla="*/ 1611841 w 1833835"/>
                <a:gd name="connsiteY3" fmla="*/ 860475 h 1025830"/>
                <a:gd name="connsiteX4" fmla="*/ 1617217 w 1833835"/>
                <a:gd name="connsiteY4" fmla="*/ 856149 h 1025830"/>
                <a:gd name="connsiteX5" fmla="*/ 1613716 w 1833835"/>
                <a:gd name="connsiteY5" fmla="*/ 834676 h 1025830"/>
                <a:gd name="connsiteX6" fmla="*/ 1631841 w 1833835"/>
                <a:gd name="connsiteY6" fmla="*/ 843636 h 1025830"/>
                <a:gd name="connsiteX7" fmla="*/ 1616435 w 1833835"/>
                <a:gd name="connsiteY7" fmla="*/ 851700 h 1025830"/>
                <a:gd name="connsiteX8" fmla="*/ 1608278 w 1833835"/>
                <a:gd name="connsiteY8" fmla="*/ 838260 h 1025830"/>
                <a:gd name="connsiteX9" fmla="*/ 1613716 w 1833835"/>
                <a:gd name="connsiteY9" fmla="*/ 834676 h 1025830"/>
                <a:gd name="connsiteX10" fmla="*/ 1625878 w 1833835"/>
                <a:gd name="connsiteY10" fmla="*/ 812928 h 1025830"/>
                <a:gd name="connsiteX11" fmla="*/ 1631889 w 1833835"/>
                <a:gd name="connsiteY11" fmla="*/ 818467 h 1025830"/>
                <a:gd name="connsiteX12" fmla="*/ 1614715 w 1833835"/>
                <a:gd name="connsiteY12" fmla="*/ 831392 h 1025830"/>
                <a:gd name="connsiteX13" fmla="*/ 1606128 w 1833835"/>
                <a:gd name="connsiteY13" fmla="*/ 824007 h 1025830"/>
                <a:gd name="connsiteX14" fmla="*/ 1625878 w 1833835"/>
                <a:gd name="connsiteY14" fmla="*/ 812928 h 1025830"/>
                <a:gd name="connsiteX15" fmla="*/ 1777303 w 1833835"/>
                <a:gd name="connsiteY15" fmla="*/ 787468 h 1025830"/>
                <a:gd name="connsiteX16" fmla="*/ 1755635 w 1833835"/>
                <a:gd name="connsiteY16" fmla="*/ 810599 h 1025830"/>
                <a:gd name="connsiteX17" fmla="*/ 1753034 w 1833835"/>
                <a:gd name="connsiteY17" fmla="*/ 814158 h 1025830"/>
                <a:gd name="connsiteX18" fmla="*/ 1749568 w 1833835"/>
                <a:gd name="connsiteY18" fmla="*/ 820385 h 1025830"/>
                <a:gd name="connsiteX19" fmla="*/ 1740900 w 1833835"/>
                <a:gd name="connsiteY19" fmla="*/ 823054 h 1025830"/>
                <a:gd name="connsiteX20" fmla="*/ 1734833 w 1833835"/>
                <a:gd name="connsiteY20" fmla="*/ 795475 h 1025830"/>
                <a:gd name="connsiteX21" fmla="*/ 1742634 w 1833835"/>
                <a:gd name="connsiteY21" fmla="*/ 795475 h 1025830"/>
                <a:gd name="connsiteX22" fmla="*/ 1763435 w 1833835"/>
                <a:gd name="connsiteY22" fmla="*/ 791916 h 1025830"/>
                <a:gd name="connsiteX23" fmla="*/ 1777303 w 1833835"/>
                <a:gd name="connsiteY23" fmla="*/ 787468 h 1025830"/>
                <a:gd name="connsiteX24" fmla="*/ 1673222 w 1833835"/>
                <a:gd name="connsiteY24" fmla="*/ 761760 h 1025830"/>
                <a:gd name="connsiteX25" fmla="*/ 1673652 w 1833835"/>
                <a:gd name="connsiteY25" fmla="*/ 763773 h 1025830"/>
                <a:gd name="connsiteX26" fmla="*/ 1672330 w 1833835"/>
                <a:gd name="connsiteY26" fmla="*/ 762651 h 1025830"/>
                <a:gd name="connsiteX27" fmla="*/ 1673222 w 1833835"/>
                <a:gd name="connsiteY27" fmla="*/ 761760 h 1025830"/>
                <a:gd name="connsiteX28" fmla="*/ 1702658 w 1833835"/>
                <a:gd name="connsiteY28" fmla="*/ 754628 h 1025830"/>
                <a:gd name="connsiteX29" fmla="*/ 1688386 w 1833835"/>
                <a:gd name="connsiteY29" fmla="*/ 816136 h 1025830"/>
                <a:gd name="connsiteX30" fmla="*/ 1679466 w 1833835"/>
                <a:gd name="connsiteY30" fmla="*/ 801873 h 1025830"/>
                <a:gd name="connsiteX31" fmla="*/ 1658950 w 1833835"/>
                <a:gd name="connsiteY31" fmla="*/ 869620 h 1025830"/>
                <a:gd name="connsiteX32" fmla="*/ 1667870 w 1833835"/>
                <a:gd name="connsiteY32" fmla="*/ 833964 h 1025830"/>
                <a:gd name="connsiteX33" fmla="*/ 1641109 w 1833835"/>
                <a:gd name="connsiteY33" fmla="*/ 831290 h 1025830"/>
                <a:gd name="connsiteX34" fmla="*/ 1673222 w 1833835"/>
                <a:gd name="connsiteY34" fmla="*/ 797416 h 1025830"/>
                <a:gd name="connsiteX35" fmla="*/ 1675898 w 1833835"/>
                <a:gd name="connsiteY35" fmla="*/ 786719 h 1025830"/>
                <a:gd name="connsiteX36" fmla="*/ 1680787 w 1833835"/>
                <a:gd name="connsiteY36" fmla="*/ 789012 h 1025830"/>
                <a:gd name="connsiteX37" fmla="*/ 1684818 w 1833835"/>
                <a:gd name="connsiteY37" fmla="*/ 799199 h 1025830"/>
                <a:gd name="connsiteX38" fmla="*/ 1681361 w 1833835"/>
                <a:gd name="connsiteY38" fmla="*/ 789282 h 1025830"/>
                <a:gd name="connsiteX39" fmla="*/ 1680787 w 1833835"/>
                <a:gd name="connsiteY39" fmla="*/ 789012 h 1025830"/>
                <a:gd name="connsiteX40" fmla="*/ 1677013 w 1833835"/>
                <a:gd name="connsiteY40" fmla="*/ 779476 h 1025830"/>
                <a:gd name="connsiteX41" fmla="*/ 1673652 w 1833835"/>
                <a:gd name="connsiteY41" fmla="*/ 763773 h 1025830"/>
                <a:gd name="connsiteX42" fmla="*/ 1676009 w 1833835"/>
                <a:gd name="connsiteY42" fmla="*/ 765771 h 1025830"/>
                <a:gd name="connsiteX43" fmla="*/ 1680358 w 1833835"/>
                <a:gd name="connsiteY43" fmla="*/ 763543 h 1025830"/>
                <a:gd name="connsiteX44" fmla="*/ 1688386 w 1833835"/>
                <a:gd name="connsiteY44" fmla="*/ 760868 h 1025830"/>
                <a:gd name="connsiteX45" fmla="*/ 1702658 w 1833835"/>
                <a:gd name="connsiteY45" fmla="*/ 754628 h 1025830"/>
                <a:gd name="connsiteX46" fmla="*/ 1639079 w 1833835"/>
                <a:gd name="connsiteY46" fmla="*/ 737897 h 1025830"/>
                <a:gd name="connsiteX47" fmla="*/ 1639079 w 1833835"/>
                <a:gd name="connsiteY47" fmla="*/ 746846 h 1025830"/>
                <a:gd name="connsiteX48" fmla="*/ 1639079 w 1833835"/>
                <a:gd name="connsiteY48" fmla="*/ 757322 h 1025830"/>
                <a:gd name="connsiteX49" fmla="*/ 1636571 w 1833835"/>
                <a:gd name="connsiteY49" fmla="*/ 738115 h 1025830"/>
                <a:gd name="connsiteX50" fmla="*/ 1639079 w 1833835"/>
                <a:gd name="connsiteY50" fmla="*/ 737897 h 1025830"/>
                <a:gd name="connsiteX51" fmla="*/ 1659408 w 1833835"/>
                <a:gd name="connsiteY51" fmla="*/ 724528 h 1025830"/>
                <a:gd name="connsiteX52" fmla="*/ 1663369 w 1833835"/>
                <a:gd name="connsiteY52" fmla="*/ 726499 h 1025830"/>
                <a:gd name="connsiteX53" fmla="*/ 1688897 w 1833835"/>
                <a:gd name="connsiteY53" fmla="*/ 740517 h 1025830"/>
                <a:gd name="connsiteX54" fmla="*/ 1654005 w 1833835"/>
                <a:gd name="connsiteY54" fmla="*/ 763089 h 1025830"/>
                <a:gd name="connsiteX55" fmla="*/ 1654252 w 1833835"/>
                <a:gd name="connsiteY55" fmla="*/ 763377 h 1025830"/>
                <a:gd name="connsiteX56" fmla="*/ 1633865 w 1833835"/>
                <a:gd name="connsiteY56" fmla="*/ 782409 h 1025830"/>
                <a:gd name="connsiteX57" fmla="*/ 1643615 w 1833835"/>
                <a:gd name="connsiteY57" fmla="*/ 763377 h 1025830"/>
                <a:gd name="connsiteX58" fmla="*/ 1647161 w 1833835"/>
                <a:gd name="connsiteY58" fmla="*/ 760772 h 1025830"/>
                <a:gd name="connsiteX59" fmla="*/ 1647929 w 1833835"/>
                <a:gd name="connsiteY59" fmla="*/ 756747 h 1025830"/>
                <a:gd name="connsiteX60" fmla="*/ 1647524 w 1833835"/>
                <a:gd name="connsiteY60" fmla="*/ 756286 h 1025830"/>
                <a:gd name="connsiteX61" fmla="*/ 1655446 w 1833835"/>
                <a:gd name="connsiteY61" fmla="*/ 726499 h 1025830"/>
                <a:gd name="connsiteX62" fmla="*/ 1659408 w 1833835"/>
                <a:gd name="connsiteY62" fmla="*/ 724528 h 1025830"/>
                <a:gd name="connsiteX63" fmla="*/ 1629163 w 1833835"/>
                <a:gd name="connsiteY63" fmla="*/ 714612 h 1025830"/>
                <a:gd name="connsiteX64" fmla="*/ 1632747 w 1833835"/>
                <a:gd name="connsiteY64" fmla="*/ 714612 h 1025830"/>
                <a:gd name="connsiteX65" fmla="*/ 1641595 w 1833835"/>
                <a:gd name="connsiteY65" fmla="*/ 714612 h 1025830"/>
                <a:gd name="connsiteX66" fmla="*/ 1649771 w 1833835"/>
                <a:gd name="connsiteY66" fmla="*/ 717300 h 1025830"/>
                <a:gd name="connsiteX67" fmla="*/ 1649771 w 1833835"/>
                <a:gd name="connsiteY67" fmla="*/ 720884 h 1025830"/>
                <a:gd name="connsiteX68" fmla="*/ 1629163 w 1833835"/>
                <a:gd name="connsiteY68" fmla="*/ 717300 h 1025830"/>
                <a:gd name="connsiteX69" fmla="*/ 1629163 w 1833835"/>
                <a:gd name="connsiteY69" fmla="*/ 714612 h 1025830"/>
                <a:gd name="connsiteX70" fmla="*/ 1758245 w 1833835"/>
                <a:gd name="connsiteY70" fmla="*/ 676703 h 1025830"/>
                <a:gd name="connsiteX71" fmla="*/ 1760331 w 1833835"/>
                <a:gd name="connsiteY71" fmla="*/ 678303 h 1025830"/>
                <a:gd name="connsiteX72" fmla="*/ 1762967 w 1833835"/>
                <a:gd name="connsiteY72" fmla="*/ 682570 h 1025830"/>
                <a:gd name="connsiteX73" fmla="*/ 1739249 w 1833835"/>
                <a:gd name="connsiteY73" fmla="*/ 704757 h 1025830"/>
                <a:gd name="connsiteX74" fmla="*/ 1733100 w 1833835"/>
                <a:gd name="connsiteY74" fmla="*/ 702197 h 1025830"/>
                <a:gd name="connsiteX75" fmla="*/ 1737492 w 1833835"/>
                <a:gd name="connsiteY75" fmla="*/ 692810 h 1025830"/>
                <a:gd name="connsiteX76" fmla="*/ 1756818 w 1833835"/>
                <a:gd name="connsiteY76" fmla="*/ 678303 h 1025830"/>
                <a:gd name="connsiteX77" fmla="*/ 1758245 w 1833835"/>
                <a:gd name="connsiteY77" fmla="*/ 676703 h 1025830"/>
                <a:gd name="connsiteX78" fmla="*/ 1816937 w 1833835"/>
                <a:gd name="connsiteY78" fmla="*/ 662085 h 1025830"/>
                <a:gd name="connsiteX79" fmla="*/ 1820614 w 1833835"/>
                <a:gd name="connsiteY79" fmla="*/ 664437 h 1025830"/>
                <a:gd name="connsiteX80" fmla="*/ 1816158 w 1833835"/>
                <a:gd name="connsiteY80" fmla="*/ 676981 h 1025830"/>
                <a:gd name="connsiteX81" fmla="*/ 1773377 w 1833835"/>
                <a:gd name="connsiteY81" fmla="*/ 689525 h 1025830"/>
                <a:gd name="connsiteX82" fmla="*/ 1769812 w 1833835"/>
                <a:gd name="connsiteY82" fmla="*/ 684149 h 1025830"/>
                <a:gd name="connsiteX83" fmla="*/ 1773377 w 1833835"/>
                <a:gd name="connsiteY83" fmla="*/ 677877 h 1025830"/>
                <a:gd name="connsiteX84" fmla="*/ 1812593 w 1833835"/>
                <a:gd name="connsiteY84" fmla="*/ 664437 h 1025830"/>
                <a:gd name="connsiteX85" fmla="*/ 1816937 w 1833835"/>
                <a:gd name="connsiteY85" fmla="*/ 662085 h 1025830"/>
                <a:gd name="connsiteX86" fmla="*/ 1822997 w 1833835"/>
                <a:gd name="connsiteY86" fmla="*/ 622040 h 1025830"/>
                <a:gd name="connsiteX87" fmla="*/ 1833749 w 1833835"/>
                <a:gd name="connsiteY87" fmla="*/ 629322 h 1025830"/>
                <a:gd name="connsiteX88" fmla="*/ 1822101 w 1833835"/>
                <a:gd name="connsiteY88" fmla="*/ 635693 h 1025830"/>
                <a:gd name="connsiteX89" fmla="*/ 1802389 w 1833835"/>
                <a:gd name="connsiteY89" fmla="*/ 640244 h 1025830"/>
                <a:gd name="connsiteX90" fmla="*/ 1802389 w 1833835"/>
                <a:gd name="connsiteY90" fmla="*/ 625681 h 1025830"/>
                <a:gd name="connsiteX91" fmla="*/ 1822997 w 1833835"/>
                <a:gd name="connsiteY91" fmla="*/ 622040 h 1025830"/>
                <a:gd name="connsiteX92" fmla="*/ 983843 w 1833835"/>
                <a:gd name="connsiteY92" fmla="*/ 13 h 1025830"/>
                <a:gd name="connsiteX93" fmla="*/ 999768 w 1833835"/>
                <a:gd name="connsiteY93" fmla="*/ 19586 h 1025830"/>
                <a:gd name="connsiteX94" fmla="*/ 1005961 w 1833835"/>
                <a:gd name="connsiteY94" fmla="*/ 28433 h 1025830"/>
                <a:gd name="connsiteX95" fmla="*/ 1031618 w 1833835"/>
                <a:gd name="connsiteY95" fmla="*/ 51434 h 1025830"/>
                <a:gd name="connsiteX96" fmla="*/ 1048428 w 1833835"/>
                <a:gd name="connsiteY96" fmla="*/ 66473 h 1025830"/>
                <a:gd name="connsiteX97" fmla="*/ 1051967 w 1833835"/>
                <a:gd name="connsiteY97" fmla="*/ 96551 h 1025830"/>
                <a:gd name="connsiteX98" fmla="*/ 1050670 w 1833835"/>
                <a:gd name="connsiteY98" fmla="*/ 98857 h 1025830"/>
                <a:gd name="connsiteX99" fmla="*/ 1063480 w 1833835"/>
                <a:gd name="connsiteY99" fmla="*/ 101058 h 1025830"/>
                <a:gd name="connsiteX100" fmla="*/ 1095420 w 1833835"/>
                <a:gd name="connsiteY100" fmla="*/ 107257 h 1025830"/>
                <a:gd name="connsiteX101" fmla="*/ 1149540 w 1833835"/>
                <a:gd name="connsiteY101" fmla="*/ 147107 h 1025830"/>
                <a:gd name="connsiteX102" fmla="*/ 1155490 w 1833835"/>
                <a:gd name="connsiteY102" fmla="*/ 152826 h 1025830"/>
                <a:gd name="connsiteX103" fmla="*/ 1155588 w 1833835"/>
                <a:gd name="connsiteY103" fmla="*/ 152845 h 1025830"/>
                <a:gd name="connsiteX104" fmla="*/ 1162848 w 1833835"/>
                <a:gd name="connsiteY104" fmla="*/ 150649 h 1025830"/>
                <a:gd name="connsiteX105" fmla="*/ 1172607 w 1833835"/>
                <a:gd name="connsiteY105" fmla="*/ 148878 h 1025830"/>
                <a:gd name="connsiteX106" fmla="*/ 1200111 w 1833835"/>
                <a:gd name="connsiteY106" fmla="*/ 138251 h 1025830"/>
                <a:gd name="connsiteX107" fmla="*/ 1222291 w 1833835"/>
                <a:gd name="connsiteY107" fmla="*/ 131167 h 1025830"/>
                <a:gd name="connsiteX108" fmla="*/ 1244472 w 1833835"/>
                <a:gd name="connsiteY108" fmla="*/ 134709 h 1025830"/>
                <a:gd name="connsiteX109" fmla="*/ 1274637 w 1833835"/>
                <a:gd name="connsiteY109" fmla="*/ 163047 h 1025830"/>
                <a:gd name="connsiteX110" fmla="*/ 1278186 w 1833835"/>
                <a:gd name="connsiteY110" fmla="*/ 171903 h 1025830"/>
                <a:gd name="connsiteX111" fmla="*/ 1354486 w 1833835"/>
                <a:gd name="connsiteY111" fmla="*/ 151535 h 1025830"/>
                <a:gd name="connsiteX112" fmla="*/ 1384651 w 1833835"/>
                <a:gd name="connsiteY112" fmla="*/ 158619 h 1025830"/>
                <a:gd name="connsiteX113" fmla="*/ 1391749 w 1833835"/>
                <a:gd name="connsiteY113" fmla="*/ 168360 h 1025830"/>
                <a:gd name="connsiteX114" fmla="*/ 1402396 w 1833835"/>
                <a:gd name="connsiteY114" fmla="*/ 169246 h 1025830"/>
                <a:gd name="connsiteX115" fmla="*/ 1416591 w 1833835"/>
                <a:gd name="connsiteY115" fmla="*/ 168360 h 1025830"/>
                <a:gd name="connsiteX116" fmla="*/ 1420140 w 1833835"/>
                <a:gd name="connsiteY116" fmla="*/ 175445 h 1025830"/>
                <a:gd name="connsiteX117" fmla="*/ 1439659 w 1833835"/>
                <a:gd name="connsiteY117" fmla="*/ 186957 h 1025830"/>
                <a:gd name="connsiteX118" fmla="*/ 1444982 w 1833835"/>
                <a:gd name="connsiteY118" fmla="*/ 207325 h 1025830"/>
                <a:gd name="connsiteX119" fmla="*/ 1441433 w 1833835"/>
                <a:gd name="connsiteY119" fmla="*/ 209982 h 1025830"/>
                <a:gd name="connsiteX120" fmla="*/ 1419253 w 1833835"/>
                <a:gd name="connsiteY120" fmla="*/ 260458 h 1025830"/>
                <a:gd name="connsiteX121" fmla="*/ 1402396 w 1833835"/>
                <a:gd name="connsiteY121" fmla="*/ 266657 h 1025830"/>
                <a:gd name="connsiteX122" fmla="*/ 1384651 w 1833835"/>
                <a:gd name="connsiteY122" fmla="*/ 276398 h 1025830"/>
                <a:gd name="connsiteX123" fmla="*/ 1370456 w 1833835"/>
                <a:gd name="connsiteY123" fmla="*/ 318019 h 1025830"/>
                <a:gd name="connsiteX124" fmla="*/ 1362027 w 1833835"/>
                <a:gd name="connsiteY124" fmla="*/ 327982 h 1025830"/>
                <a:gd name="connsiteX125" fmla="*/ 1355344 w 1833835"/>
                <a:gd name="connsiteY125" fmla="*/ 333186 h 1025830"/>
                <a:gd name="connsiteX126" fmla="*/ 1356494 w 1833835"/>
                <a:gd name="connsiteY126" fmla="*/ 334453 h 1025830"/>
                <a:gd name="connsiteX127" fmla="*/ 1358224 w 1833835"/>
                <a:gd name="connsiteY127" fmla="*/ 334301 h 1025830"/>
                <a:gd name="connsiteX128" fmla="*/ 1367075 w 1833835"/>
                <a:gd name="connsiteY128" fmla="*/ 328869 h 1025830"/>
                <a:gd name="connsiteX129" fmla="*/ 1369731 w 1833835"/>
                <a:gd name="connsiteY129" fmla="*/ 336850 h 1025830"/>
                <a:gd name="connsiteX130" fmla="*/ 1383008 w 1833835"/>
                <a:gd name="connsiteY130" fmla="*/ 356360 h 1025830"/>
                <a:gd name="connsiteX131" fmla="*/ 1407792 w 1833835"/>
                <a:gd name="connsiteY131" fmla="*/ 397154 h 1025830"/>
                <a:gd name="connsiteX132" fmla="*/ 1409562 w 1833835"/>
                <a:gd name="connsiteY132" fmla="*/ 418438 h 1025830"/>
                <a:gd name="connsiteX133" fmla="*/ 1409562 w 1833835"/>
                <a:gd name="connsiteY133" fmla="*/ 466326 h 1025830"/>
                <a:gd name="connsiteX134" fmla="*/ 1413988 w 1833835"/>
                <a:gd name="connsiteY134" fmla="*/ 479628 h 1025830"/>
                <a:gd name="connsiteX135" fmla="*/ 1419298 w 1833835"/>
                <a:gd name="connsiteY135" fmla="*/ 481402 h 1025830"/>
                <a:gd name="connsiteX136" fmla="*/ 1440542 w 1833835"/>
                <a:gd name="connsiteY136" fmla="*/ 476968 h 1025830"/>
                <a:gd name="connsiteX137" fmla="*/ 1465326 w 1833835"/>
                <a:gd name="connsiteY137" fmla="*/ 476968 h 1025830"/>
                <a:gd name="connsiteX138" fmla="*/ 1487454 w 1833835"/>
                <a:gd name="connsiteY138" fmla="*/ 491157 h 1025830"/>
                <a:gd name="connsiteX139" fmla="*/ 1508697 w 1833835"/>
                <a:gd name="connsiteY139" fmla="*/ 492931 h 1025830"/>
                <a:gd name="connsiteX140" fmla="*/ 1521089 w 1833835"/>
                <a:gd name="connsiteY140" fmla="*/ 494704 h 1025830"/>
                <a:gd name="connsiteX141" fmla="*/ 1517549 w 1833835"/>
                <a:gd name="connsiteY141" fmla="*/ 502686 h 1025830"/>
                <a:gd name="connsiteX142" fmla="*/ 1519319 w 1833835"/>
                <a:gd name="connsiteY142" fmla="*/ 526630 h 1025830"/>
                <a:gd name="connsiteX143" fmla="*/ 1544103 w 1833835"/>
                <a:gd name="connsiteY143" fmla="*/ 546140 h 1025830"/>
                <a:gd name="connsiteX144" fmla="*/ 1548529 w 1833835"/>
                <a:gd name="connsiteY144" fmla="*/ 546140 h 1025830"/>
                <a:gd name="connsiteX145" fmla="*/ 1598096 w 1833835"/>
                <a:gd name="connsiteY145" fmla="*/ 559442 h 1025830"/>
                <a:gd name="connsiteX146" fmla="*/ 1602522 w 1833835"/>
                <a:gd name="connsiteY146" fmla="*/ 562103 h 1025830"/>
                <a:gd name="connsiteX147" fmla="*/ 1612259 w 1833835"/>
                <a:gd name="connsiteY147" fmla="*/ 578065 h 1025830"/>
                <a:gd name="connsiteX148" fmla="*/ 1603407 w 1833835"/>
                <a:gd name="connsiteY148" fmla="*/ 598462 h 1025830"/>
                <a:gd name="connsiteX149" fmla="*/ 1585705 w 1833835"/>
                <a:gd name="connsiteY149" fmla="*/ 607330 h 1025830"/>
                <a:gd name="connsiteX150" fmla="*/ 1585459 w 1833835"/>
                <a:gd name="connsiteY150" fmla="*/ 607546 h 1025830"/>
                <a:gd name="connsiteX151" fmla="*/ 1586430 w 1833835"/>
                <a:gd name="connsiteY151" fmla="*/ 611067 h 1025830"/>
                <a:gd name="connsiteX152" fmla="*/ 1588157 w 1833835"/>
                <a:gd name="connsiteY152" fmla="*/ 614507 h 1025830"/>
                <a:gd name="connsiteX153" fmla="*/ 1589163 w 1833835"/>
                <a:gd name="connsiteY153" fmla="*/ 614423 h 1025830"/>
                <a:gd name="connsiteX154" fmla="*/ 1610967 w 1833835"/>
                <a:gd name="connsiteY154" fmla="*/ 603277 h 1025830"/>
                <a:gd name="connsiteX155" fmla="*/ 1635781 w 1833835"/>
                <a:gd name="connsiteY155" fmla="*/ 603943 h 1025830"/>
                <a:gd name="connsiteX156" fmla="*/ 1636425 w 1833835"/>
                <a:gd name="connsiteY156" fmla="*/ 603943 h 1025830"/>
                <a:gd name="connsiteX157" fmla="*/ 1639872 w 1833835"/>
                <a:gd name="connsiteY157" fmla="*/ 586883 h 1025830"/>
                <a:gd name="connsiteX158" fmla="*/ 1650200 w 1833835"/>
                <a:gd name="connsiteY158" fmla="*/ 583310 h 1025830"/>
                <a:gd name="connsiteX159" fmla="*/ 1654031 w 1833835"/>
                <a:gd name="connsiteY159" fmla="*/ 586007 h 1025830"/>
                <a:gd name="connsiteX160" fmla="*/ 1657680 w 1833835"/>
                <a:gd name="connsiteY160" fmla="*/ 595206 h 1025830"/>
                <a:gd name="connsiteX161" fmla="*/ 1654234 w 1833835"/>
                <a:gd name="connsiteY161" fmla="*/ 603892 h 1025830"/>
                <a:gd name="connsiteX162" fmla="*/ 1658824 w 1833835"/>
                <a:gd name="connsiteY162" fmla="*/ 603568 h 1025830"/>
                <a:gd name="connsiteX163" fmla="*/ 1674775 w 1833835"/>
                <a:gd name="connsiteY163" fmla="*/ 603943 h 1025830"/>
                <a:gd name="connsiteX164" fmla="*/ 1681865 w 1833835"/>
                <a:gd name="connsiteY164" fmla="*/ 603943 h 1025830"/>
                <a:gd name="connsiteX165" fmla="*/ 1688955 w 1833835"/>
                <a:gd name="connsiteY165" fmla="*/ 598614 h 1025830"/>
                <a:gd name="connsiteX166" fmla="*/ 1748331 w 1833835"/>
                <a:gd name="connsiteY166" fmla="*/ 588842 h 1025830"/>
                <a:gd name="connsiteX167" fmla="*/ 1758966 w 1833835"/>
                <a:gd name="connsiteY167" fmla="*/ 587066 h 1025830"/>
                <a:gd name="connsiteX168" fmla="*/ 1775804 w 1833835"/>
                <a:gd name="connsiteY168" fmla="*/ 590619 h 1025830"/>
                <a:gd name="connsiteX169" fmla="*/ 1776690 w 1833835"/>
                <a:gd name="connsiteY169" fmla="*/ 591507 h 1025830"/>
                <a:gd name="connsiteX170" fmla="*/ 1802390 w 1833835"/>
                <a:gd name="connsiteY170" fmla="*/ 625260 h 1025830"/>
                <a:gd name="connsiteX171" fmla="*/ 1751876 w 1833835"/>
                <a:gd name="connsiteY171" fmla="*/ 627037 h 1025830"/>
                <a:gd name="connsiteX172" fmla="*/ 1743900 w 1833835"/>
                <a:gd name="connsiteY172" fmla="*/ 643026 h 1025830"/>
                <a:gd name="connsiteX173" fmla="*/ 1724403 w 1833835"/>
                <a:gd name="connsiteY173" fmla="*/ 663455 h 1025830"/>
                <a:gd name="connsiteX174" fmla="*/ 1710224 w 1833835"/>
                <a:gd name="connsiteY174" fmla="*/ 678555 h 1025830"/>
                <a:gd name="connsiteX175" fmla="*/ 1698703 w 1833835"/>
                <a:gd name="connsiteY175" fmla="*/ 690991 h 1025830"/>
                <a:gd name="connsiteX176" fmla="*/ 1675662 w 1833835"/>
                <a:gd name="connsiteY176" fmla="*/ 695432 h 1025830"/>
                <a:gd name="connsiteX177" fmla="*/ 1656165 w 1833835"/>
                <a:gd name="connsiteY177" fmla="*/ 699873 h 1025830"/>
                <a:gd name="connsiteX178" fmla="*/ 1628692 w 1833835"/>
                <a:gd name="connsiteY178" fmla="*/ 714085 h 1025830"/>
                <a:gd name="connsiteX179" fmla="*/ 1626919 w 1833835"/>
                <a:gd name="connsiteY179" fmla="*/ 749614 h 1025830"/>
                <a:gd name="connsiteX180" fmla="*/ 1624261 w 1833835"/>
                <a:gd name="connsiteY180" fmla="*/ 763826 h 1025830"/>
                <a:gd name="connsiteX181" fmla="*/ 1617171 w 1833835"/>
                <a:gd name="connsiteY181" fmla="*/ 793139 h 1025830"/>
                <a:gd name="connsiteX182" fmla="*/ 1602992 w 1833835"/>
                <a:gd name="connsiteY182" fmla="*/ 801132 h 1025830"/>
                <a:gd name="connsiteX183" fmla="*/ 1579064 w 1833835"/>
                <a:gd name="connsiteY183" fmla="*/ 812680 h 1025830"/>
                <a:gd name="connsiteX184" fmla="*/ 1548046 w 1833835"/>
                <a:gd name="connsiteY184" fmla="*/ 823338 h 1025830"/>
                <a:gd name="connsiteX185" fmla="*/ 1538298 w 1833835"/>
                <a:gd name="connsiteY185" fmla="*/ 805574 h 1025830"/>
                <a:gd name="connsiteX186" fmla="*/ 1532980 w 1833835"/>
                <a:gd name="connsiteY186" fmla="*/ 799356 h 1025830"/>
                <a:gd name="connsiteX187" fmla="*/ 1516142 w 1833835"/>
                <a:gd name="connsiteY187" fmla="*/ 805574 h 1025830"/>
                <a:gd name="connsiteX188" fmla="*/ 1506394 w 1833835"/>
                <a:gd name="connsiteY188" fmla="*/ 810015 h 1025830"/>
                <a:gd name="connsiteX189" fmla="*/ 1459424 w 1833835"/>
                <a:gd name="connsiteY189" fmla="*/ 829556 h 1025830"/>
                <a:gd name="connsiteX190" fmla="*/ 1462083 w 1833835"/>
                <a:gd name="connsiteY190" fmla="*/ 858868 h 1025830"/>
                <a:gd name="connsiteX191" fmla="*/ 1445245 w 1833835"/>
                <a:gd name="connsiteY191" fmla="*/ 811791 h 1025830"/>
                <a:gd name="connsiteX192" fmla="*/ 1425749 w 1833835"/>
                <a:gd name="connsiteY192" fmla="*/ 794915 h 1025830"/>
                <a:gd name="connsiteX193" fmla="*/ 1385868 w 1833835"/>
                <a:gd name="connsiteY193" fmla="*/ 780703 h 1025830"/>
                <a:gd name="connsiteX194" fmla="*/ 1365486 w 1833835"/>
                <a:gd name="connsiteY194" fmla="*/ 777150 h 1025830"/>
                <a:gd name="connsiteX195" fmla="*/ 1345989 w 1833835"/>
                <a:gd name="connsiteY195" fmla="*/ 771821 h 1025830"/>
                <a:gd name="connsiteX196" fmla="*/ 1350420 w 1833835"/>
                <a:gd name="connsiteY196" fmla="*/ 756720 h 1025830"/>
                <a:gd name="connsiteX197" fmla="*/ 1355737 w 1833835"/>
                <a:gd name="connsiteY197" fmla="*/ 740732 h 1025830"/>
                <a:gd name="connsiteX198" fmla="*/ 1357731 w 1833835"/>
                <a:gd name="connsiteY198" fmla="*/ 731183 h 1025830"/>
                <a:gd name="connsiteX199" fmla="*/ 1362348 w 1833835"/>
                <a:gd name="connsiteY199" fmla="*/ 729641 h 1025830"/>
                <a:gd name="connsiteX200" fmla="*/ 1362071 w 1833835"/>
                <a:gd name="connsiteY200" fmla="*/ 727044 h 1025830"/>
                <a:gd name="connsiteX201" fmla="*/ 1362747 w 1833835"/>
                <a:gd name="connsiteY201" fmla="*/ 725223 h 1025830"/>
                <a:gd name="connsiteX202" fmla="*/ 1351017 w 1833835"/>
                <a:gd name="connsiteY202" fmla="*/ 717411 h 1025830"/>
                <a:gd name="connsiteX203" fmla="*/ 1334740 w 1833835"/>
                <a:gd name="connsiteY203" fmla="*/ 724269 h 1025830"/>
                <a:gd name="connsiteX204" fmla="*/ 1332969 w 1833835"/>
                <a:gd name="connsiteY204" fmla="*/ 726039 h 1025830"/>
                <a:gd name="connsiteX205" fmla="*/ 1302852 w 1833835"/>
                <a:gd name="connsiteY205" fmla="*/ 737543 h 1025830"/>
                <a:gd name="connsiteX206" fmla="*/ 1297537 w 1833835"/>
                <a:gd name="connsiteY206" fmla="*/ 750817 h 1025830"/>
                <a:gd name="connsiteX207" fmla="*/ 1295765 w 1833835"/>
                <a:gd name="connsiteY207" fmla="*/ 752587 h 1025830"/>
                <a:gd name="connsiteX208" fmla="*/ 1288679 w 1833835"/>
                <a:gd name="connsiteY208" fmla="*/ 756127 h 1025830"/>
                <a:gd name="connsiteX209" fmla="*/ 1286021 w 1833835"/>
                <a:gd name="connsiteY209" fmla="*/ 755242 h 1025830"/>
                <a:gd name="connsiteX210" fmla="*/ 1251475 w 1833835"/>
                <a:gd name="connsiteY210" fmla="*/ 736658 h 1025830"/>
                <a:gd name="connsiteX211" fmla="*/ 1249704 w 1833835"/>
                <a:gd name="connsiteY211" fmla="*/ 734889 h 1025830"/>
                <a:gd name="connsiteX212" fmla="*/ 1241731 w 1833835"/>
                <a:gd name="connsiteY212" fmla="*/ 727809 h 1025830"/>
                <a:gd name="connsiteX213" fmla="*/ 1210728 w 1833835"/>
                <a:gd name="connsiteY213" fmla="*/ 714535 h 1025830"/>
                <a:gd name="connsiteX214" fmla="*/ 1195670 w 1833835"/>
                <a:gd name="connsiteY214" fmla="*/ 712765 h 1025830"/>
                <a:gd name="connsiteX215" fmla="*/ 1179725 w 1833835"/>
                <a:gd name="connsiteY215" fmla="*/ 704801 h 1025830"/>
                <a:gd name="connsiteX216" fmla="*/ 1177954 w 1833835"/>
                <a:gd name="connsiteY216" fmla="*/ 699491 h 1025830"/>
                <a:gd name="connsiteX217" fmla="*/ 1167435 w 1833835"/>
                <a:gd name="connsiteY217" fmla="*/ 689535 h 1025830"/>
                <a:gd name="connsiteX218" fmla="*/ 1168719 w 1833835"/>
                <a:gd name="connsiteY218" fmla="*/ 688269 h 1025830"/>
                <a:gd name="connsiteX219" fmla="*/ 1163999 w 1833835"/>
                <a:gd name="connsiteY219" fmla="*/ 682475 h 1025830"/>
                <a:gd name="connsiteX220" fmla="*/ 1163773 w 1833835"/>
                <a:gd name="connsiteY220" fmla="*/ 682716 h 1025830"/>
                <a:gd name="connsiteX221" fmla="*/ 1160781 w 1833835"/>
                <a:gd name="connsiteY221" fmla="*/ 688031 h 1025830"/>
                <a:gd name="connsiteX222" fmla="*/ 1156347 w 1833835"/>
                <a:gd name="connsiteY222" fmla="*/ 680058 h 1025830"/>
                <a:gd name="connsiteX223" fmla="*/ 1149254 w 1833835"/>
                <a:gd name="connsiteY223" fmla="*/ 672970 h 1025830"/>
                <a:gd name="connsiteX224" fmla="*/ 1094281 w 1833835"/>
                <a:gd name="connsiteY224" fmla="*/ 643734 h 1025830"/>
                <a:gd name="connsiteX225" fmla="*/ 1070674 w 1833835"/>
                <a:gd name="connsiteY225" fmla="*/ 621143 h 1025830"/>
                <a:gd name="connsiteX226" fmla="*/ 1057153 w 1833835"/>
                <a:gd name="connsiteY226" fmla="*/ 605347 h 1025830"/>
                <a:gd name="connsiteX227" fmla="*/ 1046004 w 1833835"/>
                <a:gd name="connsiteY227" fmla="*/ 605945 h 1025830"/>
                <a:gd name="connsiteX228" fmla="*/ 1043859 w 1833835"/>
                <a:gd name="connsiteY228" fmla="*/ 603561 h 1025830"/>
                <a:gd name="connsiteX229" fmla="*/ 1045502 w 1833835"/>
                <a:gd name="connsiteY229" fmla="*/ 606479 h 1025830"/>
                <a:gd name="connsiteX230" fmla="*/ 1041068 w 1833835"/>
                <a:gd name="connsiteY230" fmla="*/ 621526 h 1025830"/>
                <a:gd name="connsiteX231" fmla="*/ 973670 w 1833835"/>
                <a:gd name="connsiteY231" fmla="*/ 622411 h 1025830"/>
                <a:gd name="connsiteX232" fmla="*/ 963137 w 1833835"/>
                <a:gd name="connsiteY232" fmla="*/ 594156 h 1025830"/>
                <a:gd name="connsiteX233" fmla="*/ 953550 w 1833835"/>
                <a:gd name="connsiteY233" fmla="*/ 600140 h 1025830"/>
                <a:gd name="connsiteX234" fmla="*/ 958056 w 1833835"/>
                <a:gd name="connsiteY234" fmla="*/ 605607 h 1025830"/>
                <a:gd name="connsiteX235" fmla="*/ 963570 w 1833835"/>
                <a:gd name="connsiteY235" fmla="*/ 619768 h 1025830"/>
                <a:gd name="connsiteX236" fmla="*/ 973274 w 1833835"/>
                <a:gd name="connsiteY236" fmla="*/ 622423 h 1025830"/>
                <a:gd name="connsiteX237" fmla="*/ 990919 w 1833835"/>
                <a:gd name="connsiteY237" fmla="*/ 657827 h 1025830"/>
                <a:gd name="connsiteX238" fmla="*/ 993565 w 1833835"/>
                <a:gd name="connsiteY238" fmla="*/ 658712 h 1025830"/>
                <a:gd name="connsiteX239" fmla="*/ 1008563 w 1833835"/>
                <a:gd name="connsiteY239" fmla="*/ 690575 h 1025830"/>
                <a:gd name="connsiteX240" fmla="*/ 997976 w 1833835"/>
                <a:gd name="connsiteY240" fmla="*/ 700311 h 1025830"/>
                <a:gd name="connsiteX241" fmla="*/ 990036 w 1833835"/>
                <a:gd name="connsiteY241" fmla="*/ 722438 h 1025830"/>
                <a:gd name="connsiteX242" fmla="*/ 990919 w 1833835"/>
                <a:gd name="connsiteY242" fmla="*/ 725093 h 1025830"/>
                <a:gd name="connsiteX243" fmla="*/ 975039 w 1833835"/>
                <a:gd name="connsiteY243" fmla="*/ 778199 h 1025830"/>
                <a:gd name="connsiteX244" fmla="*/ 975039 w 1833835"/>
                <a:gd name="connsiteY244" fmla="*/ 791475 h 1025830"/>
                <a:gd name="connsiteX245" fmla="*/ 986507 w 1833835"/>
                <a:gd name="connsiteY245" fmla="*/ 824223 h 1025830"/>
                <a:gd name="connsiteX246" fmla="*/ 921748 w 1833835"/>
                <a:gd name="connsiteY246" fmla="*/ 814266 h 1025830"/>
                <a:gd name="connsiteX247" fmla="*/ 920673 w 1833835"/>
                <a:gd name="connsiteY247" fmla="*/ 813629 h 1025830"/>
                <a:gd name="connsiteX248" fmla="*/ 907408 w 1833835"/>
                <a:gd name="connsiteY248" fmla="*/ 812697 h 1025830"/>
                <a:gd name="connsiteX249" fmla="*/ 912199 w 1833835"/>
                <a:gd name="connsiteY249" fmla="*/ 821833 h 1025830"/>
                <a:gd name="connsiteX250" fmla="*/ 932593 w 1833835"/>
                <a:gd name="connsiteY250" fmla="*/ 824490 h 1025830"/>
                <a:gd name="connsiteX251" fmla="*/ 940573 w 1833835"/>
                <a:gd name="connsiteY251" fmla="*/ 822718 h 1025830"/>
                <a:gd name="connsiteX252" fmla="*/ 980474 w 1833835"/>
                <a:gd name="connsiteY252" fmla="*/ 830690 h 1025830"/>
                <a:gd name="connsiteX253" fmla="*/ 998208 w 1833835"/>
                <a:gd name="connsiteY253" fmla="*/ 821833 h 1025830"/>
                <a:gd name="connsiteX254" fmla="*/ 988454 w 1833835"/>
                <a:gd name="connsiteY254" fmla="*/ 805004 h 1025830"/>
                <a:gd name="connsiteX255" fmla="*/ 1023922 w 1833835"/>
                <a:gd name="connsiteY255" fmla="*/ 802347 h 1025830"/>
                <a:gd name="connsiteX256" fmla="*/ 1038996 w 1833835"/>
                <a:gd name="connsiteY256" fmla="*/ 821833 h 1025830"/>
                <a:gd name="connsiteX257" fmla="*/ 1043429 w 1833835"/>
                <a:gd name="connsiteY257" fmla="*/ 828033 h 1025830"/>
                <a:gd name="connsiteX258" fmla="*/ 1062936 w 1833835"/>
                <a:gd name="connsiteY258" fmla="*/ 834232 h 1025830"/>
                <a:gd name="connsiteX259" fmla="*/ 1058503 w 1833835"/>
                <a:gd name="connsiteY259" fmla="*/ 847518 h 1025830"/>
                <a:gd name="connsiteX260" fmla="*/ 1076237 w 1833835"/>
                <a:gd name="connsiteY260" fmla="*/ 862575 h 1025830"/>
                <a:gd name="connsiteX261" fmla="*/ 1079784 w 1833835"/>
                <a:gd name="connsiteY261" fmla="*/ 869660 h 1025830"/>
                <a:gd name="connsiteX262" fmla="*/ 1094857 w 1833835"/>
                <a:gd name="connsiteY262" fmla="*/ 912174 h 1025830"/>
                <a:gd name="connsiteX263" fmla="*/ 1085104 w 1833835"/>
                <a:gd name="connsiteY263" fmla="*/ 928117 h 1025830"/>
                <a:gd name="connsiteX264" fmla="*/ 1113478 w 1833835"/>
                <a:gd name="connsiteY264" fmla="*/ 938745 h 1025830"/>
                <a:gd name="connsiteX265" fmla="*/ 1123231 w 1833835"/>
                <a:gd name="connsiteY265" fmla="*/ 949373 h 1025830"/>
                <a:gd name="connsiteX266" fmla="*/ 1136532 w 1833835"/>
                <a:gd name="connsiteY266" fmla="*/ 962659 h 1025830"/>
                <a:gd name="connsiteX267" fmla="*/ 1148059 w 1833835"/>
                <a:gd name="connsiteY267" fmla="*/ 976830 h 1025830"/>
                <a:gd name="connsiteX268" fmla="*/ 1148945 w 1833835"/>
                <a:gd name="connsiteY268" fmla="*/ 990116 h 1025830"/>
                <a:gd name="connsiteX269" fmla="*/ 1140079 w 1833835"/>
                <a:gd name="connsiteY269" fmla="*/ 983916 h 1025830"/>
                <a:gd name="connsiteX270" fmla="*/ 1115251 w 1833835"/>
                <a:gd name="connsiteY270" fmla="*/ 987459 h 1025830"/>
                <a:gd name="connsiteX271" fmla="*/ 1108158 w 1833835"/>
                <a:gd name="connsiteY271" fmla="*/ 991001 h 1025830"/>
                <a:gd name="connsiteX272" fmla="*/ 1102838 w 1833835"/>
                <a:gd name="connsiteY272" fmla="*/ 1006058 h 1025830"/>
                <a:gd name="connsiteX273" fmla="*/ 1107271 w 1833835"/>
                <a:gd name="connsiteY273" fmla="*/ 1024658 h 1025830"/>
                <a:gd name="connsiteX274" fmla="*/ 1089537 w 1833835"/>
                <a:gd name="connsiteY274" fmla="*/ 1018458 h 1025830"/>
                <a:gd name="connsiteX275" fmla="*/ 1050523 w 1833835"/>
                <a:gd name="connsiteY275" fmla="*/ 1007830 h 1025830"/>
                <a:gd name="connsiteX276" fmla="*/ 1029242 w 1833835"/>
                <a:gd name="connsiteY276" fmla="*/ 1003401 h 1025830"/>
                <a:gd name="connsiteX277" fmla="*/ 986681 w 1833835"/>
                <a:gd name="connsiteY277" fmla="*/ 994544 h 1025830"/>
                <a:gd name="connsiteX278" fmla="*/ 971607 w 1833835"/>
                <a:gd name="connsiteY278" fmla="*/ 976830 h 1025830"/>
                <a:gd name="connsiteX279" fmla="*/ 946780 w 1833835"/>
                <a:gd name="connsiteY279" fmla="*/ 959116 h 1025830"/>
                <a:gd name="connsiteX280" fmla="*/ 934366 w 1833835"/>
                <a:gd name="connsiteY280" fmla="*/ 952031 h 1025830"/>
                <a:gd name="connsiteX281" fmla="*/ 909539 w 1833835"/>
                <a:gd name="connsiteY281" fmla="*/ 938745 h 1025830"/>
                <a:gd name="connsiteX282" fmla="*/ 882051 w 1833835"/>
                <a:gd name="connsiteY282" fmla="*/ 925460 h 1025830"/>
                <a:gd name="connsiteX283" fmla="*/ 856337 w 1833835"/>
                <a:gd name="connsiteY283" fmla="*/ 905974 h 1025830"/>
                <a:gd name="connsiteX284" fmla="*/ 856305 w 1833835"/>
                <a:gd name="connsiteY284" fmla="*/ 905900 h 1025830"/>
                <a:gd name="connsiteX285" fmla="*/ 849133 w 1833835"/>
                <a:gd name="connsiteY285" fmla="*/ 910611 h 1025830"/>
                <a:gd name="connsiteX286" fmla="*/ 841879 w 1833835"/>
                <a:gd name="connsiteY286" fmla="*/ 909392 h 1025830"/>
                <a:gd name="connsiteX287" fmla="*/ 839388 w 1833835"/>
                <a:gd name="connsiteY287" fmla="*/ 903656 h 1025830"/>
                <a:gd name="connsiteX288" fmla="*/ 826584 w 1833835"/>
                <a:gd name="connsiteY288" fmla="*/ 917891 h 1025830"/>
                <a:gd name="connsiteX289" fmla="*/ 816343 w 1833835"/>
                <a:gd name="connsiteY289" fmla="*/ 932304 h 1025830"/>
                <a:gd name="connsiteX290" fmla="*/ 812442 w 1833835"/>
                <a:gd name="connsiteY290" fmla="*/ 933694 h 1025830"/>
                <a:gd name="connsiteX291" fmla="*/ 808438 w 1833835"/>
                <a:gd name="connsiteY291" fmla="*/ 936865 h 1025830"/>
                <a:gd name="connsiteX292" fmla="*/ 804412 w 1833835"/>
                <a:gd name="connsiteY292" fmla="*/ 936555 h 1025830"/>
                <a:gd name="connsiteX293" fmla="*/ 803708 w 1833835"/>
                <a:gd name="connsiteY293" fmla="*/ 936806 h 1025830"/>
                <a:gd name="connsiteX294" fmla="*/ 803163 w 1833835"/>
                <a:gd name="connsiteY294" fmla="*/ 936459 h 1025830"/>
                <a:gd name="connsiteX295" fmla="*/ 791174 w 1833835"/>
                <a:gd name="connsiteY295" fmla="*/ 935535 h 1025830"/>
                <a:gd name="connsiteX296" fmla="*/ 779221 w 1833835"/>
                <a:gd name="connsiteY296" fmla="*/ 923563 h 1025830"/>
                <a:gd name="connsiteX297" fmla="*/ 759744 w 1833835"/>
                <a:gd name="connsiteY297" fmla="*/ 908488 h 1025830"/>
                <a:gd name="connsiteX298" fmla="*/ 729642 w 1833835"/>
                <a:gd name="connsiteY298" fmla="*/ 885432 h 1025830"/>
                <a:gd name="connsiteX299" fmla="*/ 721674 w 1833835"/>
                <a:gd name="connsiteY299" fmla="*/ 880998 h 1025830"/>
                <a:gd name="connsiteX300" fmla="*/ 718132 w 1833835"/>
                <a:gd name="connsiteY300" fmla="*/ 875677 h 1025830"/>
                <a:gd name="connsiteX301" fmla="*/ 696884 w 1833835"/>
                <a:gd name="connsiteY301" fmla="*/ 865036 h 1025830"/>
                <a:gd name="connsiteX302" fmla="*/ 682718 w 1833835"/>
                <a:gd name="connsiteY302" fmla="*/ 856168 h 1025830"/>
                <a:gd name="connsiteX303" fmla="*/ 675636 w 1833835"/>
                <a:gd name="connsiteY303" fmla="*/ 844640 h 1025830"/>
                <a:gd name="connsiteX304" fmla="*/ 643763 w 1833835"/>
                <a:gd name="connsiteY304" fmla="*/ 831338 h 1025830"/>
                <a:gd name="connsiteX305" fmla="*/ 638008 w 1833835"/>
                <a:gd name="connsiteY305" fmla="*/ 819699 h 1025830"/>
                <a:gd name="connsiteX306" fmla="*/ 629911 w 1833835"/>
                <a:gd name="connsiteY306" fmla="*/ 810416 h 1025830"/>
                <a:gd name="connsiteX307" fmla="*/ 622920 w 1833835"/>
                <a:gd name="connsiteY307" fmla="*/ 813546 h 1025830"/>
                <a:gd name="connsiteX308" fmla="*/ 616088 w 1833835"/>
                <a:gd name="connsiteY308" fmla="*/ 810186 h 1025830"/>
                <a:gd name="connsiteX309" fmla="*/ 616536 w 1833835"/>
                <a:gd name="connsiteY309" fmla="*/ 809892 h 1025830"/>
                <a:gd name="connsiteX310" fmla="*/ 615432 w 1833835"/>
                <a:gd name="connsiteY310" fmla="*/ 810055 h 1025830"/>
                <a:gd name="connsiteX311" fmla="*/ 611891 w 1833835"/>
                <a:gd name="connsiteY311" fmla="*/ 810055 h 1025830"/>
                <a:gd name="connsiteX312" fmla="*/ 586215 w 1833835"/>
                <a:gd name="connsiteY312" fmla="*/ 818923 h 1025830"/>
                <a:gd name="connsiteX313" fmla="*/ 569394 w 1833835"/>
                <a:gd name="connsiteY313" fmla="*/ 830451 h 1025830"/>
                <a:gd name="connsiteX314" fmla="*/ 527783 w 1833835"/>
                <a:gd name="connsiteY314" fmla="*/ 846413 h 1025830"/>
                <a:gd name="connsiteX315" fmla="*/ 521585 w 1833835"/>
                <a:gd name="connsiteY315" fmla="*/ 846413 h 1025830"/>
                <a:gd name="connsiteX316" fmla="*/ 505649 w 1833835"/>
                <a:gd name="connsiteY316" fmla="*/ 866809 h 1025830"/>
                <a:gd name="connsiteX317" fmla="*/ 498566 w 1833835"/>
                <a:gd name="connsiteY317" fmla="*/ 873017 h 1025830"/>
                <a:gd name="connsiteX318" fmla="*/ 493254 w 1833835"/>
                <a:gd name="connsiteY318" fmla="*/ 884545 h 1025830"/>
                <a:gd name="connsiteX319" fmla="*/ 486171 w 1833835"/>
                <a:gd name="connsiteY319" fmla="*/ 892526 h 1025830"/>
                <a:gd name="connsiteX320" fmla="*/ 463152 w 1833835"/>
                <a:gd name="connsiteY320" fmla="*/ 902281 h 1025830"/>
                <a:gd name="connsiteX321" fmla="*/ 441904 w 1833835"/>
                <a:gd name="connsiteY321" fmla="*/ 885432 h 1025830"/>
                <a:gd name="connsiteX322" fmla="*/ 411802 w 1833835"/>
                <a:gd name="connsiteY322" fmla="*/ 865036 h 1025830"/>
                <a:gd name="connsiteX323" fmla="*/ 393210 w 1833835"/>
                <a:gd name="connsiteY323" fmla="*/ 865036 h 1025830"/>
                <a:gd name="connsiteX324" fmla="*/ 383471 w 1833835"/>
                <a:gd name="connsiteY324" fmla="*/ 869470 h 1025830"/>
                <a:gd name="connsiteX325" fmla="*/ 326809 w 1833835"/>
                <a:gd name="connsiteY325" fmla="*/ 853507 h 1025830"/>
                <a:gd name="connsiteX326" fmla="*/ 312643 w 1833835"/>
                <a:gd name="connsiteY326" fmla="*/ 843753 h 1025830"/>
                <a:gd name="connsiteX327" fmla="*/ 326809 w 1833835"/>
                <a:gd name="connsiteY327" fmla="*/ 840206 h 1025830"/>
                <a:gd name="connsiteX328" fmla="*/ 340974 w 1833835"/>
                <a:gd name="connsiteY328" fmla="*/ 823357 h 1025830"/>
                <a:gd name="connsiteX329" fmla="*/ 342967 w 1833835"/>
                <a:gd name="connsiteY329" fmla="*/ 813713 h 1025830"/>
                <a:gd name="connsiteX330" fmla="*/ 341070 w 1833835"/>
                <a:gd name="connsiteY330" fmla="*/ 800105 h 1025830"/>
                <a:gd name="connsiteX331" fmla="*/ 335654 w 1833835"/>
                <a:gd name="connsiteY331" fmla="*/ 802310 h 1025830"/>
                <a:gd name="connsiteX332" fmla="*/ 336249 w 1833835"/>
                <a:gd name="connsiteY332" fmla="*/ 814951 h 1025830"/>
                <a:gd name="connsiteX333" fmla="*/ 328378 w 1833835"/>
                <a:gd name="connsiteY333" fmla="*/ 829443 h 1025830"/>
                <a:gd name="connsiteX334" fmla="*/ 290241 w 1833835"/>
                <a:gd name="connsiteY334" fmla="*/ 820593 h 1025830"/>
                <a:gd name="connsiteX335" fmla="*/ 282259 w 1833835"/>
                <a:gd name="connsiteY335" fmla="*/ 801123 h 1025830"/>
                <a:gd name="connsiteX336" fmla="*/ 256538 w 1833835"/>
                <a:gd name="connsiteY336" fmla="*/ 775457 h 1025830"/>
                <a:gd name="connsiteX337" fmla="*/ 237913 w 1833835"/>
                <a:gd name="connsiteY337" fmla="*/ 731207 h 1025830"/>
                <a:gd name="connsiteX338" fmla="*/ 233478 w 1833835"/>
                <a:gd name="connsiteY338" fmla="*/ 721472 h 1025830"/>
                <a:gd name="connsiteX339" fmla="*/ 213080 w 1833835"/>
                <a:gd name="connsiteY339" fmla="*/ 709082 h 1025830"/>
                <a:gd name="connsiteX340" fmla="*/ 231705 w 1833835"/>
                <a:gd name="connsiteY340" fmla="*/ 689612 h 1025830"/>
                <a:gd name="connsiteX341" fmla="*/ 244121 w 1833835"/>
                <a:gd name="connsiteY341" fmla="*/ 658636 h 1025830"/>
                <a:gd name="connsiteX342" fmla="*/ 239687 w 1833835"/>
                <a:gd name="connsiteY342" fmla="*/ 652441 h 1025830"/>
                <a:gd name="connsiteX343" fmla="*/ 229931 w 1833835"/>
                <a:gd name="connsiteY343" fmla="*/ 636511 h 1025830"/>
                <a:gd name="connsiteX344" fmla="*/ 240574 w 1833835"/>
                <a:gd name="connsiteY344" fmla="*/ 625891 h 1025830"/>
                <a:gd name="connsiteX345" fmla="*/ 253877 w 1833835"/>
                <a:gd name="connsiteY345" fmla="*/ 622351 h 1025830"/>
                <a:gd name="connsiteX346" fmla="*/ 254764 w 1833835"/>
                <a:gd name="connsiteY346" fmla="*/ 615271 h 1025830"/>
                <a:gd name="connsiteX347" fmla="*/ 250330 w 1833835"/>
                <a:gd name="connsiteY347" fmla="*/ 564826 h 1025830"/>
                <a:gd name="connsiteX348" fmla="*/ 219288 w 1833835"/>
                <a:gd name="connsiteY348" fmla="*/ 562171 h 1025830"/>
                <a:gd name="connsiteX349" fmla="*/ 221062 w 1833835"/>
                <a:gd name="connsiteY349" fmla="*/ 521460 h 1025830"/>
                <a:gd name="connsiteX350" fmla="*/ 217514 w 1833835"/>
                <a:gd name="connsiteY350" fmla="*/ 517035 h 1025830"/>
                <a:gd name="connsiteX351" fmla="*/ 201550 w 1833835"/>
                <a:gd name="connsiteY351" fmla="*/ 523230 h 1025830"/>
                <a:gd name="connsiteX352" fmla="*/ 198889 w 1833835"/>
                <a:gd name="connsiteY352" fmla="*/ 546240 h 1025830"/>
                <a:gd name="connsiteX353" fmla="*/ 176716 w 1833835"/>
                <a:gd name="connsiteY353" fmla="*/ 573676 h 1025830"/>
                <a:gd name="connsiteX354" fmla="*/ 166073 w 1833835"/>
                <a:gd name="connsiteY354" fmla="*/ 576331 h 1025830"/>
                <a:gd name="connsiteX355" fmla="*/ 159865 w 1833835"/>
                <a:gd name="connsiteY355" fmla="*/ 570136 h 1025830"/>
                <a:gd name="connsiteX356" fmla="*/ 145674 w 1833835"/>
                <a:gd name="connsiteY356" fmla="*/ 503760 h 1025830"/>
                <a:gd name="connsiteX357" fmla="*/ 116406 w 1833835"/>
                <a:gd name="connsiteY357" fmla="*/ 479865 h 1025830"/>
                <a:gd name="connsiteX358" fmla="*/ 108424 w 1833835"/>
                <a:gd name="connsiteY358" fmla="*/ 467475 h 1025830"/>
                <a:gd name="connsiteX359" fmla="*/ 88025 w 1833835"/>
                <a:gd name="connsiteY359" fmla="*/ 441809 h 1025830"/>
                <a:gd name="connsiteX360" fmla="*/ 70287 w 1833835"/>
                <a:gd name="connsiteY360" fmla="*/ 424109 h 1025830"/>
                <a:gd name="connsiteX361" fmla="*/ 58757 w 1833835"/>
                <a:gd name="connsiteY361" fmla="*/ 405524 h 1025830"/>
                <a:gd name="connsiteX362" fmla="*/ 17959 w 1833835"/>
                <a:gd name="connsiteY362" fmla="*/ 368354 h 1025830"/>
                <a:gd name="connsiteX363" fmla="*/ 9977 w 1833835"/>
                <a:gd name="connsiteY363" fmla="*/ 367469 h 1025830"/>
                <a:gd name="connsiteX364" fmla="*/ 1108 w 1833835"/>
                <a:gd name="connsiteY364" fmla="*/ 340033 h 1025830"/>
                <a:gd name="connsiteX365" fmla="*/ 2881 w 1833835"/>
                <a:gd name="connsiteY365" fmla="*/ 327643 h 1025830"/>
                <a:gd name="connsiteX366" fmla="*/ 15298 w 1833835"/>
                <a:gd name="connsiteY366" fmla="*/ 325873 h 1025830"/>
                <a:gd name="connsiteX367" fmla="*/ 32149 w 1833835"/>
                <a:gd name="connsiteY367" fmla="*/ 325873 h 1025830"/>
                <a:gd name="connsiteX368" fmla="*/ 27715 w 1833835"/>
                <a:gd name="connsiteY368" fmla="*/ 310828 h 1025830"/>
                <a:gd name="connsiteX369" fmla="*/ 46340 w 1833835"/>
                <a:gd name="connsiteY369" fmla="*/ 287818 h 1025830"/>
                <a:gd name="connsiteX370" fmla="*/ 54766 w 1833835"/>
                <a:gd name="connsiteY370" fmla="*/ 298991 h 1025830"/>
                <a:gd name="connsiteX371" fmla="*/ 58361 w 1833835"/>
                <a:gd name="connsiteY371" fmla="*/ 301968 h 1025830"/>
                <a:gd name="connsiteX372" fmla="*/ 53937 w 1833835"/>
                <a:gd name="connsiteY372" fmla="*/ 292344 h 1025830"/>
                <a:gd name="connsiteX373" fmla="*/ 55709 w 1833835"/>
                <a:gd name="connsiteY373" fmla="*/ 271093 h 1025830"/>
                <a:gd name="connsiteX374" fmla="*/ 66337 w 1833835"/>
                <a:gd name="connsiteY374" fmla="*/ 260467 h 1025830"/>
                <a:gd name="connsiteX375" fmla="*/ 80508 w 1833835"/>
                <a:gd name="connsiteY375" fmla="*/ 232133 h 1025830"/>
                <a:gd name="connsiteX376" fmla="*/ 94679 w 1833835"/>
                <a:gd name="connsiteY376" fmla="*/ 210882 h 1025830"/>
                <a:gd name="connsiteX377" fmla="*/ 109736 w 1833835"/>
                <a:gd name="connsiteY377" fmla="*/ 209111 h 1025830"/>
                <a:gd name="connsiteX378" fmla="*/ 151364 w 1833835"/>
                <a:gd name="connsiteY378" fmla="*/ 230362 h 1025830"/>
                <a:gd name="connsiteX379" fmla="*/ 183249 w 1833835"/>
                <a:gd name="connsiteY379" fmla="*/ 246300 h 1025830"/>
                <a:gd name="connsiteX380" fmla="*/ 186792 w 1833835"/>
                <a:gd name="connsiteY380" fmla="*/ 249842 h 1025830"/>
                <a:gd name="connsiteX381" fmla="*/ 190335 w 1833835"/>
                <a:gd name="connsiteY381" fmla="*/ 253384 h 1025830"/>
                <a:gd name="connsiteX382" fmla="*/ 232848 w 1833835"/>
                <a:gd name="connsiteY382" fmla="*/ 294115 h 1025830"/>
                <a:gd name="connsiteX383" fmla="*/ 278905 w 1833835"/>
                <a:gd name="connsiteY383" fmla="*/ 317137 h 1025830"/>
                <a:gd name="connsiteX384" fmla="*/ 284219 w 1833835"/>
                <a:gd name="connsiteY384" fmla="*/ 309168 h 1025830"/>
                <a:gd name="connsiteX385" fmla="*/ 300161 w 1833835"/>
                <a:gd name="connsiteY385" fmla="*/ 287031 h 1025830"/>
                <a:gd name="connsiteX386" fmla="*/ 311676 w 1833835"/>
                <a:gd name="connsiteY386" fmla="*/ 264895 h 1025830"/>
                <a:gd name="connsiteX387" fmla="*/ 324961 w 1833835"/>
                <a:gd name="connsiteY387" fmla="*/ 246300 h 1025830"/>
                <a:gd name="connsiteX388" fmla="*/ 355960 w 1833835"/>
                <a:gd name="connsiteY388" fmla="*/ 212653 h 1025830"/>
                <a:gd name="connsiteX389" fmla="*/ 370132 w 1833835"/>
                <a:gd name="connsiteY389" fmla="*/ 199371 h 1025830"/>
                <a:gd name="connsiteX390" fmla="*/ 394045 w 1833835"/>
                <a:gd name="connsiteY390" fmla="*/ 217966 h 1025830"/>
                <a:gd name="connsiteX391" fmla="*/ 413531 w 1833835"/>
                <a:gd name="connsiteY391" fmla="*/ 256926 h 1025830"/>
                <a:gd name="connsiteX392" fmla="*/ 423274 w 1833835"/>
                <a:gd name="connsiteY392" fmla="*/ 264009 h 1025830"/>
                <a:gd name="connsiteX393" fmla="*/ 432708 w 1833835"/>
                <a:gd name="connsiteY393" fmla="*/ 276645 h 1025830"/>
                <a:gd name="connsiteX394" fmla="*/ 432713 w 1833835"/>
                <a:gd name="connsiteY394" fmla="*/ 276641 h 1025830"/>
                <a:gd name="connsiteX395" fmla="*/ 429103 w 1833835"/>
                <a:gd name="connsiteY395" fmla="*/ 268526 h 1025830"/>
                <a:gd name="connsiteX396" fmla="*/ 429103 w 1833835"/>
                <a:gd name="connsiteY396" fmla="*/ 259648 h 1025830"/>
                <a:gd name="connsiteX397" fmla="*/ 442389 w 1833835"/>
                <a:gd name="connsiteY397" fmla="*/ 221475 h 1025830"/>
                <a:gd name="connsiteX398" fmla="*/ 476933 w 1833835"/>
                <a:gd name="connsiteY398" fmla="*/ 219699 h 1025830"/>
                <a:gd name="connsiteX399" fmla="*/ 520335 w 1833835"/>
                <a:gd name="connsiteY399" fmla="*/ 256985 h 1025830"/>
                <a:gd name="connsiteX400" fmla="*/ 527421 w 1833835"/>
                <a:gd name="connsiteY400" fmla="*/ 264087 h 1025830"/>
                <a:gd name="connsiteX401" fmla="*/ 545136 w 1833835"/>
                <a:gd name="connsiteY401" fmla="*/ 285393 h 1025830"/>
                <a:gd name="connsiteX402" fmla="*/ 548680 w 1833835"/>
                <a:gd name="connsiteY402" fmla="*/ 288056 h 1025830"/>
                <a:gd name="connsiteX403" fmla="*/ 561966 w 1833835"/>
                <a:gd name="connsiteY403" fmla="*/ 296046 h 1025830"/>
                <a:gd name="connsiteX404" fmla="*/ 575252 w 1833835"/>
                <a:gd name="connsiteY404" fmla="*/ 283617 h 1025830"/>
                <a:gd name="connsiteX405" fmla="*/ 577024 w 1833835"/>
                <a:gd name="connsiteY405" fmla="*/ 258760 h 1025830"/>
                <a:gd name="connsiteX406" fmla="*/ 594739 w 1833835"/>
                <a:gd name="connsiteY406" fmla="*/ 210822 h 1025830"/>
                <a:gd name="connsiteX407" fmla="*/ 644341 w 1833835"/>
                <a:gd name="connsiteY407" fmla="*/ 186853 h 1025830"/>
                <a:gd name="connsiteX408" fmla="*/ 654970 w 1833835"/>
                <a:gd name="connsiteY408" fmla="*/ 193067 h 1025830"/>
                <a:gd name="connsiteX409" fmla="*/ 671799 w 1833835"/>
                <a:gd name="connsiteY409" fmla="*/ 219699 h 1025830"/>
                <a:gd name="connsiteX410" fmla="*/ 676228 w 1833835"/>
                <a:gd name="connsiteY410" fmla="*/ 225026 h 1025830"/>
                <a:gd name="connsiteX411" fmla="*/ 690400 w 1833835"/>
                <a:gd name="connsiteY411" fmla="*/ 241893 h 1025830"/>
                <a:gd name="connsiteX412" fmla="*/ 696460 w 1833835"/>
                <a:gd name="connsiteY412" fmla="*/ 246377 h 1025830"/>
                <a:gd name="connsiteX413" fmla="*/ 694316 w 1833835"/>
                <a:gd name="connsiteY413" fmla="*/ 243736 h 1025830"/>
                <a:gd name="connsiteX414" fmla="*/ 697191 w 1833835"/>
                <a:gd name="connsiteY414" fmla="*/ 229250 h 1025830"/>
                <a:gd name="connsiteX415" fmla="*/ 700730 w 1833835"/>
                <a:gd name="connsiteY415" fmla="*/ 225711 h 1025830"/>
                <a:gd name="connsiteX416" fmla="*/ 736119 w 1833835"/>
                <a:gd name="connsiteY416" fmla="*/ 193863 h 1025830"/>
                <a:gd name="connsiteX417" fmla="*/ 764430 w 1833835"/>
                <a:gd name="connsiteY417" fmla="*/ 190325 h 1025830"/>
                <a:gd name="connsiteX418" fmla="*/ 767969 w 1833835"/>
                <a:gd name="connsiteY418" fmla="*/ 186786 h 1025830"/>
                <a:gd name="connsiteX419" fmla="*/ 778586 w 1833835"/>
                <a:gd name="connsiteY419" fmla="*/ 188555 h 1025830"/>
                <a:gd name="connsiteX420" fmla="*/ 803358 w 1833835"/>
                <a:gd name="connsiteY420" fmla="*/ 181478 h 1025830"/>
                <a:gd name="connsiteX421" fmla="*/ 831670 w 1833835"/>
                <a:gd name="connsiteY421" fmla="*/ 154939 h 1025830"/>
                <a:gd name="connsiteX422" fmla="*/ 830785 w 1833835"/>
                <a:gd name="connsiteY422" fmla="*/ 111590 h 1025830"/>
                <a:gd name="connsiteX423" fmla="*/ 828131 w 1833835"/>
                <a:gd name="connsiteY423" fmla="*/ 93013 h 1025830"/>
                <a:gd name="connsiteX424" fmla="*/ 853788 w 1833835"/>
                <a:gd name="connsiteY424" fmla="*/ 70896 h 1025830"/>
                <a:gd name="connsiteX425" fmla="*/ 894486 w 1833835"/>
                <a:gd name="connsiteY425" fmla="*/ 50549 h 1025830"/>
                <a:gd name="connsiteX426" fmla="*/ 916604 w 1833835"/>
                <a:gd name="connsiteY426" fmla="*/ 41703 h 1025830"/>
                <a:gd name="connsiteX427" fmla="*/ 947569 w 1833835"/>
                <a:gd name="connsiteY427" fmla="*/ 36395 h 1025830"/>
                <a:gd name="connsiteX428" fmla="*/ 960840 w 1833835"/>
                <a:gd name="connsiteY428" fmla="*/ 24010 h 1025830"/>
                <a:gd name="connsiteX429" fmla="*/ 965264 w 1833835"/>
                <a:gd name="connsiteY429" fmla="*/ 16932 h 1025830"/>
                <a:gd name="connsiteX430" fmla="*/ 983843 w 1833835"/>
                <a:gd name="connsiteY430" fmla="*/ 13 h 10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1833835" h="1025830">
                  <a:moveTo>
                    <a:pt x="1617217" y="856149"/>
                  </a:moveTo>
                  <a:cubicBezTo>
                    <a:pt x="1626177" y="860475"/>
                    <a:pt x="1638721" y="862205"/>
                    <a:pt x="1642305" y="876047"/>
                  </a:cubicBezTo>
                  <a:cubicBezTo>
                    <a:pt x="1641409" y="876912"/>
                    <a:pt x="1638721" y="880372"/>
                    <a:pt x="1636929" y="879507"/>
                  </a:cubicBezTo>
                  <a:cubicBezTo>
                    <a:pt x="1628865" y="872586"/>
                    <a:pt x="1616321" y="870856"/>
                    <a:pt x="1611841" y="860475"/>
                  </a:cubicBezTo>
                  <a:cubicBezTo>
                    <a:pt x="1610049" y="857014"/>
                    <a:pt x="1614529" y="855284"/>
                    <a:pt x="1617217" y="856149"/>
                  </a:cubicBezTo>
                  <a:close/>
                  <a:moveTo>
                    <a:pt x="1613716" y="834676"/>
                  </a:moveTo>
                  <a:cubicBezTo>
                    <a:pt x="1620060" y="838260"/>
                    <a:pt x="1630029" y="836468"/>
                    <a:pt x="1631841" y="843636"/>
                  </a:cubicBezTo>
                  <a:cubicBezTo>
                    <a:pt x="1632748" y="849908"/>
                    <a:pt x="1621872" y="847220"/>
                    <a:pt x="1616435" y="851700"/>
                  </a:cubicBezTo>
                  <a:cubicBezTo>
                    <a:pt x="1610091" y="849908"/>
                    <a:pt x="1610091" y="843636"/>
                    <a:pt x="1608278" y="838260"/>
                  </a:cubicBezTo>
                  <a:cubicBezTo>
                    <a:pt x="1606466" y="834676"/>
                    <a:pt x="1610997" y="833780"/>
                    <a:pt x="1613716" y="834676"/>
                  </a:cubicBezTo>
                  <a:close/>
                  <a:moveTo>
                    <a:pt x="1625878" y="812928"/>
                  </a:moveTo>
                  <a:cubicBezTo>
                    <a:pt x="1628454" y="811082"/>
                    <a:pt x="1632748" y="813852"/>
                    <a:pt x="1631889" y="818467"/>
                  </a:cubicBezTo>
                  <a:cubicBezTo>
                    <a:pt x="1629313" y="828622"/>
                    <a:pt x="1617291" y="822160"/>
                    <a:pt x="1614715" y="831392"/>
                  </a:cubicBezTo>
                  <a:cubicBezTo>
                    <a:pt x="1611281" y="828622"/>
                    <a:pt x="1605270" y="828622"/>
                    <a:pt x="1606128" y="824007"/>
                  </a:cubicBezTo>
                  <a:cubicBezTo>
                    <a:pt x="1607846" y="812005"/>
                    <a:pt x="1619867" y="818467"/>
                    <a:pt x="1625878" y="812928"/>
                  </a:cubicBezTo>
                  <a:close/>
                  <a:moveTo>
                    <a:pt x="1777303" y="787468"/>
                  </a:moveTo>
                  <a:cubicBezTo>
                    <a:pt x="1770369" y="795475"/>
                    <a:pt x="1773836" y="813268"/>
                    <a:pt x="1755635" y="810599"/>
                  </a:cubicBezTo>
                  <a:cubicBezTo>
                    <a:pt x="1754768" y="810599"/>
                    <a:pt x="1753901" y="813268"/>
                    <a:pt x="1753034" y="814158"/>
                  </a:cubicBezTo>
                  <a:cubicBezTo>
                    <a:pt x="1752168" y="815937"/>
                    <a:pt x="1750434" y="817716"/>
                    <a:pt x="1749568" y="820385"/>
                  </a:cubicBezTo>
                  <a:cubicBezTo>
                    <a:pt x="1748701" y="826613"/>
                    <a:pt x="1742634" y="817716"/>
                    <a:pt x="1740900" y="823054"/>
                  </a:cubicBezTo>
                  <a:cubicBezTo>
                    <a:pt x="1743500" y="812378"/>
                    <a:pt x="1733100" y="805261"/>
                    <a:pt x="1734833" y="795475"/>
                  </a:cubicBezTo>
                  <a:cubicBezTo>
                    <a:pt x="1735700" y="790137"/>
                    <a:pt x="1740900" y="794585"/>
                    <a:pt x="1742634" y="795475"/>
                  </a:cubicBezTo>
                  <a:cubicBezTo>
                    <a:pt x="1752168" y="806151"/>
                    <a:pt x="1759102" y="804372"/>
                    <a:pt x="1763435" y="791916"/>
                  </a:cubicBezTo>
                  <a:cubicBezTo>
                    <a:pt x="1766036" y="784799"/>
                    <a:pt x="1773836" y="791916"/>
                    <a:pt x="1777303" y="787468"/>
                  </a:cubicBezTo>
                  <a:close/>
                  <a:moveTo>
                    <a:pt x="1673222" y="761760"/>
                  </a:moveTo>
                  <a:lnTo>
                    <a:pt x="1673652" y="763773"/>
                  </a:lnTo>
                  <a:lnTo>
                    <a:pt x="1672330" y="762651"/>
                  </a:lnTo>
                  <a:cubicBezTo>
                    <a:pt x="1672330" y="762651"/>
                    <a:pt x="1673222" y="761760"/>
                    <a:pt x="1673222" y="761760"/>
                  </a:cubicBezTo>
                  <a:close/>
                  <a:moveTo>
                    <a:pt x="1702658" y="754628"/>
                  </a:moveTo>
                  <a:cubicBezTo>
                    <a:pt x="1708010" y="779588"/>
                    <a:pt x="1696414" y="797416"/>
                    <a:pt x="1688386" y="816136"/>
                  </a:cubicBezTo>
                  <a:cubicBezTo>
                    <a:pt x="1684818" y="811679"/>
                    <a:pt x="1683034" y="808113"/>
                    <a:pt x="1679466" y="801873"/>
                  </a:cubicBezTo>
                  <a:cubicBezTo>
                    <a:pt x="1690170" y="831290"/>
                    <a:pt x="1664302" y="847335"/>
                    <a:pt x="1658950" y="869620"/>
                  </a:cubicBezTo>
                  <a:cubicBezTo>
                    <a:pt x="1655381" y="856249"/>
                    <a:pt x="1649137" y="842878"/>
                    <a:pt x="1667870" y="833964"/>
                  </a:cubicBezTo>
                  <a:cubicBezTo>
                    <a:pt x="1658950" y="825941"/>
                    <a:pt x="1650921" y="839312"/>
                    <a:pt x="1641109" y="831290"/>
                  </a:cubicBezTo>
                  <a:cubicBezTo>
                    <a:pt x="1655381" y="823267"/>
                    <a:pt x="1656273" y="803656"/>
                    <a:pt x="1673222" y="797416"/>
                  </a:cubicBezTo>
                  <a:cubicBezTo>
                    <a:pt x="1675898" y="794742"/>
                    <a:pt x="1669654" y="788502"/>
                    <a:pt x="1675898" y="786719"/>
                  </a:cubicBezTo>
                  <a:lnTo>
                    <a:pt x="1680787" y="789012"/>
                  </a:lnTo>
                  <a:lnTo>
                    <a:pt x="1684818" y="799199"/>
                  </a:lnTo>
                  <a:cubicBezTo>
                    <a:pt x="1683480" y="795188"/>
                    <a:pt x="1682588" y="791622"/>
                    <a:pt x="1681361" y="789282"/>
                  </a:cubicBezTo>
                  <a:lnTo>
                    <a:pt x="1680787" y="789012"/>
                  </a:lnTo>
                  <a:lnTo>
                    <a:pt x="1677013" y="779476"/>
                  </a:lnTo>
                  <a:lnTo>
                    <a:pt x="1673652" y="763773"/>
                  </a:lnTo>
                  <a:lnTo>
                    <a:pt x="1676009" y="765771"/>
                  </a:lnTo>
                  <a:cubicBezTo>
                    <a:pt x="1677236" y="766217"/>
                    <a:pt x="1678574" y="765771"/>
                    <a:pt x="1680358" y="763543"/>
                  </a:cubicBezTo>
                  <a:cubicBezTo>
                    <a:pt x="1682142" y="759977"/>
                    <a:pt x="1683034" y="753737"/>
                    <a:pt x="1688386" y="760868"/>
                  </a:cubicBezTo>
                  <a:cubicBezTo>
                    <a:pt x="1695522" y="770674"/>
                    <a:pt x="1699090" y="764434"/>
                    <a:pt x="1702658" y="754628"/>
                  </a:cubicBezTo>
                  <a:close/>
                  <a:moveTo>
                    <a:pt x="1639079" y="737897"/>
                  </a:moveTo>
                  <a:cubicBezTo>
                    <a:pt x="1639498" y="739425"/>
                    <a:pt x="1639498" y="742480"/>
                    <a:pt x="1639079" y="746846"/>
                  </a:cubicBezTo>
                  <a:cubicBezTo>
                    <a:pt x="1639079" y="749465"/>
                    <a:pt x="1639079" y="752084"/>
                    <a:pt x="1639079" y="757322"/>
                  </a:cubicBezTo>
                  <a:cubicBezTo>
                    <a:pt x="1632389" y="749465"/>
                    <a:pt x="1631553" y="743353"/>
                    <a:pt x="1636571" y="738115"/>
                  </a:cubicBezTo>
                  <a:cubicBezTo>
                    <a:pt x="1637825" y="736369"/>
                    <a:pt x="1638661" y="736369"/>
                    <a:pt x="1639079" y="737897"/>
                  </a:cubicBezTo>
                  <a:close/>
                  <a:moveTo>
                    <a:pt x="1659408" y="724528"/>
                  </a:moveTo>
                  <a:cubicBezTo>
                    <a:pt x="1661388" y="724528"/>
                    <a:pt x="1663369" y="725185"/>
                    <a:pt x="1663369" y="726499"/>
                  </a:cubicBezTo>
                  <a:cubicBezTo>
                    <a:pt x="1666009" y="742269"/>
                    <a:pt x="1677453" y="739641"/>
                    <a:pt x="1688897" y="740517"/>
                  </a:cubicBezTo>
                  <a:lnTo>
                    <a:pt x="1654005" y="763089"/>
                  </a:lnTo>
                  <a:lnTo>
                    <a:pt x="1654252" y="763377"/>
                  </a:lnTo>
                  <a:cubicBezTo>
                    <a:pt x="1647161" y="768815"/>
                    <a:pt x="1644501" y="778784"/>
                    <a:pt x="1633865" y="782409"/>
                  </a:cubicBezTo>
                  <a:cubicBezTo>
                    <a:pt x="1633865" y="773346"/>
                    <a:pt x="1626774" y="761565"/>
                    <a:pt x="1643615" y="763377"/>
                  </a:cubicBezTo>
                  <a:cubicBezTo>
                    <a:pt x="1645831" y="763377"/>
                    <a:pt x="1646718" y="762244"/>
                    <a:pt x="1647161" y="760772"/>
                  </a:cubicBezTo>
                  <a:lnTo>
                    <a:pt x="1647929" y="756747"/>
                  </a:lnTo>
                  <a:lnTo>
                    <a:pt x="1647524" y="756286"/>
                  </a:lnTo>
                  <a:cubicBezTo>
                    <a:pt x="1638721" y="743145"/>
                    <a:pt x="1654566" y="737012"/>
                    <a:pt x="1655446" y="726499"/>
                  </a:cubicBezTo>
                  <a:cubicBezTo>
                    <a:pt x="1655446" y="725185"/>
                    <a:pt x="1657427" y="724528"/>
                    <a:pt x="1659408" y="724528"/>
                  </a:cubicBezTo>
                  <a:close/>
                  <a:moveTo>
                    <a:pt x="1629163" y="714612"/>
                  </a:moveTo>
                  <a:cubicBezTo>
                    <a:pt x="1630059" y="714612"/>
                    <a:pt x="1630955" y="714612"/>
                    <a:pt x="1632747" y="714612"/>
                  </a:cubicBezTo>
                  <a:cubicBezTo>
                    <a:pt x="1635435" y="715508"/>
                    <a:pt x="1638571" y="714836"/>
                    <a:pt x="1641595" y="714612"/>
                  </a:cubicBezTo>
                  <a:cubicBezTo>
                    <a:pt x="1644619" y="714388"/>
                    <a:pt x="1647531" y="714612"/>
                    <a:pt x="1649771" y="717300"/>
                  </a:cubicBezTo>
                  <a:cubicBezTo>
                    <a:pt x="1650667" y="718196"/>
                    <a:pt x="1649771" y="720884"/>
                    <a:pt x="1649771" y="720884"/>
                  </a:cubicBezTo>
                  <a:cubicBezTo>
                    <a:pt x="1642603" y="722676"/>
                    <a:pt x="1636331" y="719092"/>
                    <a:pt x="1629163" y="717300"/>
                  </a:cubicBezTo>
                  <a:cubicBezTo>
                    <a:pt x="1629163" y="717300"/>
                    <a:pt x="1629163" y="715508"/>
                    <a:pt x="1629163" y="714612"/>
                  </a:cubicBezTo>
                  <a:close/>
                  <a:moveTo>
                    <a:pt x="1758245" y="676703"/>
                  </a:moveTo>
                  <a:cubicBezTo>
                    <a:pt x="1759014" y="677023"/>
                    <a:pt x="1759892" y="677877"/>
                    <a:pt x="1760331" y="678303"/>
                  </a:cubicBezTo>
                  <a:cubicBezTo>
                    <a:pt x="1761210" y="679157"/>
                    <a:pt x="1762967" y="680863"/>
                    <a:pt x="1762967" y="682570"/>
                  </a:cubicBezTo>
                  <a:cubicBezTo>
                    <a:pt x="1762967" y="685130"/>
                    <a:pt x="1741884" y="704757"/>
                    <a:pt x="1739249" y="704757"/>
                  </a:cubicBezTo>
                  <a:cubicBezTo>
                    <a:pt x="1736614" y="703904"/>
                    <a:pt x="1733100" y="702197"/>
                    <a:pt x="1733100" y="702197"/>
                  </a:cubicBezTo>
                  <a:cubicBezTo>
                    <a:pt x="1733978" y="698784"/>
                    <a:pt x="1734857" y="694517"/>
                    <a:pt x="1737492" y="692810"/>
                  </a:cubicBezTo>
                  <a:cubicBezTo>
                    <a:pt x="1743641" y="687690"/>
                    <a:pt x="1754182" y="687690"/>
                    <a:pt x="1756818" y="678303"/>
                  </a:cubicBezTo>
                  <a:cubicBezTo>
                    <a:pt x="1756818" y="676597"/>
                    <a:pt x="1757476" y="676383"/>
                    <a:pt x="1758245" y="676703"/>
                  </a:cubicBezTo>
                  <a:close/>
                  <a:moveTo>
                    <a:pt x="1816937" y="662085"/>
                  </a:moveTo>
                  <a:cubicBezTo>
                    <a:pt x="1818386" y="661301"/>
                    <a:pt x="1819722" y="661301"/>
                    <a:pt x="1820614" y="664437"/>
                  </a:cubicBezTo>
                  <a:cubicBezTo>
                    <a:pt x="1821505" y="669813"/>
                    <a:pt x="1821505" y="675189"/>
                    <a:pt x="1816158" y="676981"/>
                  </a:cubicBezTo>
                  <a:cubicBezTo>
                    <a:pt x="1803680" y="681461"/>
                    <a:pt x="1790311" y="685045"/>
                    <a:pt x="1773377" y="689525"/>
                  </a:cubicBezTo>
                  <a:cubicBezTo>
                    <a:pt x="1772485" y="690421"/>
                    <a:pt x="1772485" y="686837"/>
                    <a:pt x="1769812" y="684149"/>
                  </a:cubicBezTo>
                  <a:cubicBezTo>
                    <a:pt x="1765355" y="677877"/>
                    <a:pt x="1771594" y="679669"/>
                    <a:pt x="1773377" y="677877"/>
                  </a:cubicBezTo>
                  <a:cubicBezTo>
                    <a:pt x="1784963" y="667125"/>
                    <a:pt x="1799224" y="667125"/>
                    <a:pt x="1812593" y="664437"/>
                  </a:cubicBezTo>
                  <a:cubicBezTo>
                    <a:pt x="1813929" y="664437"/>
                    <a:pt x="1815489" y="662869"/>
                    <a:pt x="1816937" y="662085"/>
                  </a:cubicBezTo>
                  <a:close/>
                  <a:moveTo>
                    <a:pt x="1822997" y="622040"/>
                  </a:moveTo>
                  <a:cubicBezTo>
                    <a:pt x="1828373" y="621130"/>
                    <a:pt x="1834645" y="622950"/>
                    <a:pt x="1833749" y="629322"/>
                  </a:cubicBezTo>
                  <a:cubicBezTo>
                    <a:pt x="1833749" y="633873"/>
                    <a:pt x="1825685" y="638424"/>
                    <a:pt x="1822101" y="635693"/>
                  </a:cubicBezTo>
                  <a:cubicBezTo>
                    <a:pt x="1814037" y="629322"/>
                    <a:pt x="1809557" y="635693"/>
                    <a:pt x="1802389" y="640244"/>
                  </a:cubicBezTo>
                  <a:cubicBezTo>
                    <a:pt x="1802389" y="634783"/>
                    <a:pt x="1802389" y="630232"/>
                    <a:pt x="1802389" y="625681"/>
                  </a:cubicBezTo>
                  <a:cubicBezTo>
                    <a:pt x="1808661" y="624771"/>
                    <a:pt x="1815829" y="623861"/>
                    <a:pt x="1822997" y="622040"/>
                  </a:cubicBezTo>
                  <a:close/>
                  <a:moveTo>
                    <a:pt x="983843" y="13"/>
                  </a:moveTo>
                  <a:cubicBezTo>
                    <a:pt x="988267" y="345"/>
                    <a:pt x="992248" y="6759"/>
                    <a:pt x="999768" y="19586"/>
                  </a:cubicBezTo>
                  <a:cubicBezTo>
                    <a:pt x="1001538" y="22240"/>
                    <a:pt x="1000653" y="28433"/>
                    <a:pt x="1005961" y="28433"/>
                  </a:cubicBezTo>
                  <a:cubicBezTo>
                    <a:pt x="1022771" y="27548"/>
                    <a:pt x="1026310" y="39933"/>
                    <a:pt x="1031618" y="51434"/>
                  </a:cubicBezTo>
                  <a:cubicBezTo>
                    <a:pt x="1035157" y="58511"/>
                    <a:pt x="1041350" y="62050"/>
                    <a:pt x="1048428" y="66473"/>
                  </a:cubicBezTo>
                  <a:cubicBezTo>
                    <a:pt x="1060815" y="75320"/>
                    <a:pt x="1061699" y="85051"/>
                    <a:pt x="1051967" y="96551"/>
                  </a:cubicBezTo>
                  <a:lnTo>
                    <a:pt x="1050670" y="98857"/>
                  </a:lnTo>
                  <a:lnTo>
                    <a:pt x="1063480" y="101058"/>
                  </a:lnTo>
                  <a:cubicBezTo>
                    <a:pt x="1072352" y="105486"/>
                    <a:pt x="1084773" y="105486"/>
                    <a:pt x="1095420" y="107257"/>
                  </a:cubicBezTo>
                  <a:cubicBezTo>
                    <a:pt x="1120262" y="111685"/>
                    <a:pt x="1135344" y="128510"/>
                    <a:pt x="1149540" y="147107"/>
                  </a:cubicBezTo>
                  <a:lnTo>
                    <a:pt x="1155490" y="152826"/>
                  </a:lnTo>
                  <a:lnTo>
                    <a:pt x="1155588" y="152845"/>
                  </a:lnTo>
                  <a:lnTo>
                    <a:pt x="1162848" y="150649"/>
                  </a:lnTo>
                  <a:cubicBezTo>
                    <a:pt x="1165510" y="148878"/>
                    <a:pt x="1169059" y="149764"/>
                    <a:pt x="1172607" y="148878"/>
                  </a:cubicBezTo>
                  <a:cubicBezTo>
                    <a:pt x="1182367" y="147993"/>
                    <a:pt x="1193013" y="149764"/>
                    <a:pt x="1200111" y="138251"/>
                  </a:cubicBezTo>
                  <a:cubicBezTo>
                    <a:pt x="1203660" y="131167"/>
                    <a:pt x="1215194" y="129396"/>
                    <a:pt x="1222291" y="131167"/>
                  </a:cubicBezTo>
                  <a:cubicBezTo>
                    <a:pt x="1229389" y="133824"/>
                    <a:pt x="1236487" y="132938"/>
                    <a:pt x="1244472" y="134709"/>
                  </a:cubicBezTo>
                  <a:cubicBezTo>
                    <a:pt x="1263990" y="137366"/>
                    <a:pt x="1270201" y="142679"/>
                    <a:pt x="1274637" y="163047"/>
                  </a:cubicBezTo>
                  <a:cubicBezTo>
                    <a:pt x="1274637" y="166589"/>
                    <a:pt x="1275524" y="170131"/>
                    <a:pt x="1278186" y="171903"/>
                  </a:cubicBezTo>
                  <a:cubicBezTo>
                    <a:pt x="1305689" y="176330"/>
                    <a:pt x="1330531" y="165704"/>
                    <a:pt x="1354486" y="151535"/>
                  </a:cubicBezTo>
                  <a:cubicBezTo>
                    <a:pt x="1360697" y="147993"/>
                    <a:pt x="1379328" y="151535"/>
                    <a:pt x="1384651" y="158619"/>
                  </a:cubicBezTo>
                  <a:cubicBezTo>
                    <a:pt x="1387313" y="162161"/>
                    <a:pt x="1389087" y="165704"/>
                    <a:pt x="1391749" y="168360"/>
                  </a:cubicBezTo>
                  <a:cubicBezTo>
                    <a:pt x="1394411" y="171903"/>
                    <a:pt x="1397960" y="171903"/>
                    <a:pt x="1402396" y="169246"/>
                  </a:cubicBezTo>
                  <a:cubicBezTo>
                    <a:pt x="1406832" y="165704"/>
                    <a:pt x="1411268" y="164818"/>
                    <a:pt x="1416591" y="168360"/>
                  </a:cubicBezTo>
                  <a:cubicBezTo>
                    <a:pt x="1417478" y="171017"/>
                    <a:pt x="1419253" y="172788"/>
                    <a:pt x="1420140" y="175445"/>
                  </a:cubicBezTo>
                  <a:cubicBezTo>
                    <a:pt x="1427238" y="178987"/>
                    <a:pt x="1432561" y="185186"/>
                    <a:pt x="1439659" y="186957"/>
                  </a:cubicBezTo>
                  <a:cubicBezTo>
                    <a:pt x="1454741" y="191385"/>
                    <a:pt x="1453854" y="197584"/>
                    <a:pt x="1444982" y="207325"/>
                  </a:cubicBezTo>
                  <a:cubicBezTo>
                    <a:pt x="1444095" y="208210"/>
                    <a:pt x="1440546" y="209096"/>
                    <a:pt x="1441433" y="209982"/>
                  </a:cubicBezTo>
                  <a:cubicBezTo>
                    <a:pt x="1443207" y="230349"/>
                    <a:pt x="1421914" y="241862"/>
                    <a:pt x="1419253" y="260458"/>
                  </a:cubicBezTo>
                  <a:cubicBezTo>
                    <a:pt x="1418365" y="272856"/>
                    <a:pt x="1410381" y="270199"/>
                    <a:pt x="1402396" y="266657"/>
                  </a:cubicBezTo>
                  <a:cubicBezTo>
                    <a:pt x="1392636" y="262229"/>
                    <a:pt x="1387313" y="264886"/>
                    <a:pt x="1384651" y="276398"/>
                  </a:cubicBezTo>
                  <a:cubicBezTo>
                    <a:pt x="1382877" y="290567"/>
                    <a:pt x="1375779" y="303850"/>
                    <a:pt x="1370456" y="318019"/>
                  </a:cubicBezTo>
                  <a:cubicBezTo>
                    <a:pt x="1369125" y="322447"/>
                    <a:pt x="1365798" y="325325"/>
                    <a:pt x="1362027" y="327982"/>
                  </a:cubicBezTo>
                  <a:lnTo>
                    <a:pt x="1355344" y="333186"/>
                  </a:lnTo>
                  <a:lnTo>
                    <a:pt x="1356494" y="334453"/>
                  </a:lnTo>
                  <a:lnTo>
                    <a:pt x="1358224" y="334301"/>
                  </a:lnTo>
                  <a:cubicBezTo>
                    <a:pt x="1361543" y="334855"/>
                    <a:pt x="1364862" y="334633"/>
                    <a:pt x="1367075" y="328869"/>
                  </a:cubicBezTo>
                  <a:cubicBezTo>
                    <a:pt x="1367960" y="325322"/>
                    <a:pt x="1370616" y="333303"/>
                    <a:pt x="1369731" y="336850"/>
                  </a:cubicBezTo>
                  <a:cubicBezTo>
                    <a:pt x="1367960" y="347492"/>
                    <a:pt x="1374156" y="353700"/>
                    <a:pt x="1383008" y="356360"/>
                  </a:cubicBezTo>
                  <a:cubicBezTo>
                    <a:pt x="1398940" y="360794"/>
                    <a:pt x="1414873" y="382078"/>
                    <a:pt x="1407792" y="397154"/>
                  </a:cubicBezTo>
                  <a:cubicBezTo>
                    <a:pt x="1404251" y="406022"/>
                    <a:pt x="1405136" y="410456"/>
                    <a:pt x="1409562" y="418438"/>
                  </a:cubicBezTo>
                  <a:cubicBezTo>
                    <a:pt x="1417528" y="433514"/>
                    <a:pt x="1406021" y="450363"/>
                    <a:pt x="1409562" y="466326"/>
                  </a:cubicBezTo>
                  <a:cubicBezTo>
                    <a:pt x="1410447" y="470760"/>
                    <a:pt x="1409562" y="476968"/>
                    <a:pt x="1413988" y="479628"/>
                  </a:cubicBezTo>
                  <a:cubicBezTo>
                    <a:pt x="1415758" y="481402"/>
                    <a:pt x="1418413" y="484949"/>
                    <a:pt x="1419298" y="481402"/>
                  </a:cubicBezTo>
                  <a:cubicBezTo>
                    <a:pt x="1422839" y="463665"/>
                    <a:pt x="1433461" y="476968"/>
                    <a:pt x="1440542" y="476968"/>
                  </a:cubicBezTo>
                  <a:cubicBezTo>
                    <a:pt x="1448508" y="476968"/>
                    <a:pt x="1457359" y="478741"/>
                    <a:pt x="1465326" y="476968"/>
                  </a:cubicBezTo>
                  <a:cubicBezTo>
                    <a:pt x="1475947" y="476081"/>
                    <a:pt x="1482143" y="483176"/>
                    <a:pt x="1487454" y="491157"/>
                  </a:cubicBezTo>
                  <a:cubicBezTo>
                    <a:pt x="1493650" y="496478"/>
                    <a:pt x="1501616" y="500025"/>
                    <a:pt x="1508697" y="492931"/>
                  </a:cubicBezTo>
                  <a:cubicBezTo>
                    <a:pt x="1514008" y="486723"/>
                    <a:pt x="1517549" y="491157"/>
                    <a:pt x="1521089" y="494704"/>
                  </a:cubicBezTo>
                  <a:cubicBezTo>
                    <a:pt x="1525515" y="500025"/>
                    <a:pt x="1520204" y="500025"/>
                    <a:pt x="1517549" y="502686"/>
                  </a:cubicBezTo>
                  <a:cubicBezTo>
                    <a:pt x="1507812" y="510667"/>
                    <a:pt x="1507812" y="519535"/>
                    <a:pt x="1519319" y="526630"/>
                  </a:cubicBezTo>
                  <a:cubicBezTo>
                    <a:pt x="1520204" y="541706"/>
                    <a:pt x="1537022" y="537272"/>
                    <a:pt x="1544103" y="546140"/>
                  </a:cubicBezTo>
                  <a:cubicBezTo>
                    <a:pt x="1545873" y="538158"/>
                    <a:pt x="1546758" y="543479"/>
                    <a:pt x="1548529" y="546140"/>
                  </a:cubicBezTo>
                  <a:cubicBezTo>
                    <a:pt x="1564461" y="567423"/>
                    <a:pt x="1572427" y="569197"/>
                    <a:pt x="1598096" y="559442"/>
                  </a:cubicBezTo>
                  <a:cubicBezTo>
                    <a:pt x="1600752" y="558555"/>
                    <a:pt x="1602522" y="557668"/>
                    <a:pt x="1602522" y="562103"/>
                  </a:cubicBezTo>
                  <a:cubicBezTo>
                    <a:pt x="1603407" y="568310"/>
                    <a:pt x="1610488" y="571858"/>
                    <a:pt x="1612259" y="578065"/>
                  </a:cubicBezTo>
                  <a:cubicBezTo>
                    <a:pt x="1614914" y="587820"/>
                    <a:pt x="1621995" y="596689"/>
                    <a:pt x="1603407" y="598462"/>
                  </a:cubicBezTo>
                  <a:cubicBezTo>
                    <a:pt x="1598096" y="599349"/>
                    <a:pt x="1591015" y="603783"/>
                    <a:pt x="1585705" y="607330"/>
                  </a:cubicBezTo>
                  <a:lnTo>
                    <a:pt x="1585459" y="607546"/>
                  </a:lnTo>
                  <a:lnTo>
                    <a:pt x="1586430" y="611067"/>
                  </a:lnTo>
                  <a:cubicBezTo>
                    <a:pt x="1586430" y="614305"/>
                    <a:pt x="1587236" y="614709"/>
                    <a:pt x="1588157" y="614507"/>
                  </a:cubicBezTo>
                  <a:lnTo>
                    <a:pt x="1589163" y="614423"/>
                  </a:lnTo>
                  <a:lnTo>
                    <a:pt x="1610967" y="603277"/>
                  </a:lnTo>
                  <a:cubicBezTo>
                    <a:pt x="1618943" y="601944"/>
                    <a:pt x="1627362" y="602611"/>
                    <a:pt x="1635781" y="603943"/>
                  </a:cubicBezTo>
                  <a:lnTo>
                    <a:pt x="1636425" y="603943"/>
                  </a:lnTo>
                  <a:lnTo>
                    <a:pt x="1639872" y="586883"/>
                  </a:lnTo>
                  <a:cubicBezTo>
                    <a:pt x="1643190" y="589511"/>
                    <a:pt x="1646508" y="583269"/>
                    <a:pt x="1650200" y="583310"/>
                  </a:cubicBezTo>
                  <a:cubicBezTo>
                    <a:pt x="1651431" y="583323"/>
                    <a:pt x="1652703" y="584035"/>
                    <a:pt x="1654031" y="586007"/>
                  </a:cubicBezTo>
                  <a:cubicBezTo>
                    <a:pt x="1655801" y="589073"/>
                    <a:pt x="1657349" y="592139"/>
                    <a:pt x="1657680" y="595206"/>
                  </a:cubicBezTo>
                  <a:lnTo>
                    <a:pt x="1654234" y="603892"/>
                  </a:lnTo>
                  <a:lnTo>
                    <a:pt x="1658824" y="603568"/>
                  </a:lnTo>
                  <a:cubicBezTo>
                    <a:pt x="1664141" y="605442"/>
                    <a:pt x="1669459" y="611937"/>
                    <a:pt x="1674775" y="603943"/>
                  </a:cubicBezTo>
                  <a:cubicBezTo>
                    <a:pt x="1677434" y="602166"/>
                    <a:pt x="1679206" y="611049"/>
                    <a:pt x="1681865" y="603943"/>
                  </a:cubicBezTo>
                  <a:cubicBezTo>
                    <a:pt x="1682751" y="600390"/>
                    <a:pt x="1684524" y="596837"/>
                    <a:pt x="1688955" y="598614"/>
                  </a:cubicBezTo>
                  <a:cubicBezTo>
                    <a:pt x="1711110" y="611049"/>
                    <a:pt x="1728834" y="595061"/>
                    <a:pt x="1748331" y="588842"/>
                  </a:cubicBezTo>
                  <a:cubicBezTo>
                    <a:pt x="1751876" y="587954"/>
                    <a:pt x="1755421" y="585290"/>
                    <a:pt x="1758966" y="587066"/>
                  </a:cubicBezTo>
                  <a:cubicBezTo>
                    <a:pt x="1764283" y="590619"/>
                    <a:pt x="1767828" y="600390"/>
                    <a:pt x="1775804" y="590619"/>
                  </a:cubicBezTo>
                  <a:cubicBezTo>
                    <a:pt x="1775804" y="590619"/>
                    <a:pt x="1776690" y="590619"/>
                    <a:pt x="1776690" y="591507"/>
                  </a:cubicBezTo>
                  <a:cubicBezTo>
                    <a:pt x="1779349" y="607496"/>
                    <a:pt x="1801504" y="608384"/>
                    <a:pt x="1802390" y="625260"/>
                  </a:cubicBezTo>
                  <a:cubicBezTo>
                    <a:pt x="1785552" y="616378"/>
                    <a:pt x="1769600" y="634143"/>
                    <a:pt x="1751876" y="627037"/>
                  </a:cubicBezTo>
                  <a:cubicBezTo>
                    <a:pt x="1744787" y="624372"/>
                    <a:pt x="1743900" y="637696"/>
                    <a:pt x="1743900" y="643026"/>
                  </a:cubicBezTo>
                  <a:cubicBezTo>
                    <a:pt x="1746559" y="659013"/>
                    <a:pt x="1735924" y="663455"/>
                    <a:pt x="1724403" y="663455"/>
                  </a:cubicBezTo>
                  <a:cubicBezTo>
                    <a:pt x="1712883" y="664343"/>
                    <a:pt x="1709337" y="667896"/>
                    <a:pt x="1710224" y="678555"/>
                  </a:cubicBezTo>
                  <a:cubicBezTo>
                    <a:pt x="1701362" y="677667"/>
                    <a:pt x="1703134" y="687438"/>
                    <a:pt x="1698703" y="690991"/>
                  </a:cubicBezTo>
                  <a:cubicBezTo>
                    <a:pt x="1692500" y="696320"/>
                    <a:pt x="1688068" y="714085"/>
                    <a:pt x="1675662" y="695432"/>
                  </a:cubicBezTo>
                  <a:cubicBezTo>
                    <a:pt x="1668572" y="685661"/>
                    <a:pt x="1661482" y="697208"/>
                    <a:pt x="1656165" y="699873"/>
                  </a:cubicBezTo>
                  <a:cubicBezTo>
                    <a:pt x="1646416" y="704314"/>
                    <a:pt x="1634009" y="701650"/>
                    <a:pt x="1628692" y="714085"/>
                  </a:cubicBezTo>
                  <a:cubicBezTo>
                    <a:pt x="1626033" y="725632"/>
                    <a:pt x="1615399" y="737179"/>
                    <a:pt x="1626919" y="749614"/>
                  </a:cubicBezTo>
                  <a:cubicBezTo>
                    <a:pt x="1632237" y="754944"/>
                    <a:pt x="1625147" y="758497"/>
                    <a:pt x="1624261" y="763826"/>
                  </a:cubicBezTo>
                  <a:cubicBezTo>
                    <a:pt x="1624261" y="773597"/>
                    <a:pt x="1614512" y="781591"/>
                    <a:pt x="1617171" y="793139"/>
                  </a:cubicBezTo>
                  <a:cubicBezTo>
                    <a:pt x="1618058" y="797579"/>
                    <a:pt x="1613626" y="806462"/>
                    <a:pt x="1602992" y="801132"/>
                  </a:cubicBezTo>
                  <a:cubicBezTo>
                    <a:pt x="1593243" y="796691"/>
                    <a:pt x="1581722" y="795803"/>
                    <a:pt x="1579064" y="812680"/>
                  </a:cubicBezTo>
                  <a:cubicBezTo>
                    <a:pt x="1575518" y="832221"/>
                    <a:pt x="1557795" y="819785"/>
                    <a:pt x="1548046" y="823338"/>
                  </a:cubicBezTo>
                  <a:cubicBezTo>
                    <a:pt x="1541843" y="825115"/>
                    <a:pt x="1532980" y="817121"/>
                    <a:pt x="1538298" y="805574"/>
                  </a:cubicBezTo>
                  <a:cubicBezTo>
                    <a:pt x="1540070" y="802021"/>
                    <a:pt x="1535639" y="800244"/>
                    <a:pt x="1532980" y="799356"/>
                  </a:cubicBezTo>
                  <a:cubicBezTo>
                    <a:pt x="1525890" y="798467"/>
                    <a:pt x="1517028" y="801132"/>
                    <a:pt x="1516142" y="805574"/>
                  </a:cubicBezTo>
                  <a:cubicBezTo>
                    <a:pt x="1515256" y="815344"/>
                    <a:pt x="1510825" y="810015"/>
                    <a:pt x="1506394" y="810015"/>
                  </a:cubicBezTo>
                  <a:cubicBezTo>
                    <a:pt x="1487783" y="810015"/>
                    <a:pt x="1471831" y="818009"/>
                    <a:pt x="1459424" y="829556"/>
                  </a:cubicBezTo>
                  <a:cubicBezTo>
                    <a:pt x="1451449" y="837550"/>
                    <a:pt x="1462083" y="848209"/>
                    <a:pt x="1462083" y="858868"/>
                  </a:cubicBezTo>
                  <a:cubicBezTo>
                    <a:pt x="1438155" y="849098"/>
                    <a:pt x="1447018" y="827780"/>
                    <a:pt x="1445245" y="811791"/>
                  </a:cubicBezTo>
                  <a:cubicBezTo>
                    <a:pt x="1444359" y="802021"/>
                    <a:pt x="1434611" y="796691"/>
                    <a:pt x="1425749" y="794915"/>
                  </a:cubicBezTo>
                  <a:cubicBezTo>
                    <a:pt x="1412455" y="792250"/>
                    <a:pt x="1397390" y="789585"/>
                    <a:pt x="1385868" y="780703"/>
                  </a:cubicBezTo>
                  <a:cubicBezTo>
                    <a:pt x="1379665" y="776261"/>
                    <a:pt x="1375234" y="770044"/>
                    <a:pt x="1365486" y="777150"/>
                  </a:cubicBezTo>
                  <a:cubicBezTo>
                    <a:pt x="1360168" y="781591"/>
                    <a:pt x="1350420" y="776261"/>
                    <a:pt x="1345989" y="771821"/>
                  </a:cubicBezTo>
                  <a:cubicBezTo>
                    <a:pt x="1342444" y="767379"/>
                    <a:pt x="1345103" y="760273"/>
                    <a:pt x="1350420" y="756720"/>
                  </a:cubicBezTo>
                  <a:cubicBezTo>
                    <a:pt x="1356624" y="752279"/>
                    <a:pt x="1355737" y="746062"/>
                    <a:pt x="1355737" y="740732"/>
                  </a:cubicBezTo>
                  <a:cubicBezTo>
                    <a:pt x="1355737" y="736735"/>
                    <a:pt x="1356180" y="733404"/>
                    <a:pt x="1357731" y="731183"/>
                  </a:cubicBezTo>
                  <a:lnTo>
                    <a:pt x="1362348" y="729641"/>
                  </a:lnTo>
                  <a:lnTo>
                    <a:pt x="1362071" y="727044"/>
                  </a:lnTo>
                  <a:lnTo>
                    <a:pt x="1362747" y="725223"/>
                  </a:lnTo>
                  <a:lnTo>
                    <a:pt x="1351017" y="717411"/>
                  </a:lnTo>
                  <a:cubicBezTo>
                    <a:pt x="1344706" y="716747"/>
                    <a:pt x="1338284" y="718960"/>
                    <a:pt x="1334740" y="724269"/>
                  </a:cubicBezTo>
                  <a:cubicBezTo>
                    <a:pt x="1333855" y="725154"/>
                    <a:pt x="1332969" y="725154"/>
                    <a:pt x="1332969" y="726039"/>
                  </a:cubicBezTo>
                  <a:cubicBezTo>
                    <a:pt x="1322339" y="728694"/>
                    <a:pt x="1317024" y="741083"/>
                    <a:pt x="1302852" y="737543"/>
                  </a:cubicBezTo>
                  <a:cubicBezTo>
                    <a:pt x="1299308" y="735773"/>
                    <a:pt x="1301080" y="746393"/>
                    <a:pt x="1297537" y="750817"/>
                  </a:cubicBezTo>
                  <a:cubicBezTo>
                    <a:pt x="1297537" y="750817"/>
                    <a:pt x="1296651" y="751702"/>
                    <a:pt x="1295765" y="752587"/>
                  </a:cubicBezTo>
                  <a:cubicBezTo>
                    <a:pt x="1293108" y="753472"/>
                    <a:pt x="1291336" y="754357"/>
                    <a:pt x="1288679" y="756127"/>
                  </a:cubicBezTo>
                  <a:cubicBezTo>
                    <a:pt x="1287793" y="755242"/>
                    <a:pt x="1286907" y="755242"/>
                    <a:pt x="1286021" y="755242"/>
                  </a:cubicBezTo>
                  <a:cubicBezTo>
                    <a:pt x="1275392" y="746393"/>
                    <a:pt x="1261219" y="746393"/>
                    <a:pt x="1251475" y="736658"/>
                  </a:cubicBezTo>
                  <a:cubicBezTo>
                    <a:pt x="1250589" y="736658"/>
                    <a:pt x="1250589" y="735773"/>
                    <a:pt x="1249704" y="734889"/>
                  </a:cubicBezTo>
                  <a:cubicBezTo>
                    <a:pt x="1250589" y="726039"/>
                    <a:pt x="1250589" y="726924"/>
                    <a:pt x="1241731" y="727809"/>
                  </a:cubicBezTo>
                  <a:cubicBezTo>
                    <a:pt x="1229330" y="727809"/>
                    <a:pt x="1217815" y="723384"/>
                    <a:pt x="1210728" y="714535"/>
                  </a:cubicBezTo>
                  <a:cubicBezTo>
                    <a:pt x="1204528" y="708340"/>
                    <a:pt x="1200985" y="708340"/>
                    <a:pt x="1195670" y="712765"/>
                  </a:cubicBezTo>
                  <a:cubicBezTo>
                    <a:pt x="1185926" y="719845"/>
                    <a:pt x="1179725" y="718075"/>
                    <a:pt x="1179725" y="704801"/>
                  </a:cubicBezTo>
                  <a:cubicBezTo>
                    <a:pt x="1179725" y="703031"/>
                    <a:pt x="1183269" y="700376"/>
                    <a:pt x="1177954" y="699491"/>
                  </a:cubicBezTo>
                  <a:cubicBezTo>
                    <a:pt x="1168210" y="697279"/>
                    <a:pt x="1166217" y="693296"/>
                    <a:pt x="1167435" y="689535"/>
                  </a:cubicBezTo>
                  <a:lnTo>
                    <a:pt x="1168719" y="688269"/>
                  </a:lnTo>
                  <a:lnTo>
                    <a:pt x="1163999" y="682475"/>
                  </a:lnTo>
                  <a:lnTo>
                    <a:pt x="1163773" y="682716"/>
                  </a:lnTo>
                  <a:cubicBezTo>
                    <a:pt x="1161668" y="683823"/>
                    <a:pt x="1159894" y="684931"/>
                    <a:pt x="1160781" y="688031"/>
                  </a:cubicBezTo>
                  <a:cubicBezTo>
                    <a:pt x="1153687" y="688031"/>
                    <a:pt x="1157234" y="682715"/>
                    <a:pt x="1156347" y="680058"/>
                  </a:cubicBezTo>
                  <a:cubicBezTo>
                    <a:pt x="1155461" y="676514"/>
                    <a:pt x="1151914" y="672970"/>
                    <a:pt x="1149254" y="672970"/>
                  </a:cubicBezTo>
                  <a:cubicBezTo>
                    <a:pt x="1126201" y="672084"/>
                    <a:pt x="1105807" y="657909"/>
                    <a:pt x="1094281" y="643734"/>
                  </a:cubicBezTo>
                  <a:cubicBezTo>
                    <a:pt x="1087631" y="634875"/>
                    <a:pt x="1078986" y="628231"/>
                    <a:pt x="1070674" y="621143"/>
                  </a:cubicBezTo>
                  <a:lnTo>
                    <a:pt x="1057153" y="605347"/>
                  </a:lnTo>
                  <a:lnTo>
                    <a:pt x="1046004" y="605945"/>
                  </a:lnTo>
                  <a:lnTo>
                    <a:pt x="1043859" y="603561"/>
                  </a:lnTo>
                  <a:lnTo>
                    <a:pt x="1045502" y="606479"/>
                  </a:lnTo>
                  <a:cubicBezTo>
                    <a:pt x="1057917" y="617985"/>
                    <a:pt x="1045502" y="620641"/>
                    <a:pt x="1041068" y="621526"/>
                  </a:cubicBezTo>
                  <a:cubicBezTo>
                    <a:pt x="1018898" y="628607"/>
                    <a:pt x="995841" y="629492"/>
                    <a:pt x="973670" y="622411"/>
                  </a:cubicBezTo>
                  <a:lnTo>
                    <a:pt x="963137" y="594156"/>
                  </a:lnTo>
                  <a:lnTo>
                    <a:pt x="953550" y="600140"/>
                  </a:lnTo>
                  <a:lnTo>
                    <a:pt x="958056" y="605607"/>
                  </a:lnTo>
                  <a:cubicBezTo>
                    <a:pt x="961364" y="609368"/>
                    <a:pt x="964011" y="613573"/>
                    <a:pt x="963570" y="619768"/>
                  </a:cubicBezTo>
                  <a:cubicBezTo>
                    <a:pt x="962688" y="625079"/>
                    <a:pt x="969745" y="621538"/>
                    <a:pt x="973274" y="622423"/>
                  </a:cubicBezTo>
                  <a:cubicBezTo>
                    <a:pt x="977685" y="634815"/>
                    <a:pt x="980332" y="648976"/>
                    <a:pt x="990919" y="657827"/>
                  </a:cubicBezTo>
                  <a:cubicBezTo>
                    <a:pt x="991801" y="658712"/>
                    <a:pt x="992683" y="658712"/>
                    <a:pt x="993565" y="658712"/>
                  </a:cubicBezTo>
                  <a:cubicBezTo>
                    <a:pt x="1009445" y="664022"/>
                    <a:pt x="1010327" y="676414"/>
                    <a:pt x="1008563" y="690575"/>
                  </a:cubicBezTo>
                  <a:cubicBezTo>
                    <a:pt x="1008563" y="697656"/>
                    <a:pt x="1000623" y="696771"/>
                    <a:pt x="997976" y="700311"/>
                  </a:cubicBezTo>
                  <a:cubicBezTo>
                    <a:pt x="991801" y="706507"/>
                    <a:pt x="987390" y="712702"/>
                    <a:pt x="990036" y="722438"/>
                  </a:cubicBezTo>
                  <a:cubicBezTo>
                    <a:pt x="990036" y="723323"/>
                    <a:pt x="990919" y="725093"/>
                    <a:pt x="990919" y="725093"/>
                  </a:cubicBezTo>
                  <a:cubicBezTo>
                    <a:pt x="967099" y="737485"/>
                    <a:pt x="982096" y="761382"/>
                    <a:pt x="975039" y="778199"/>
                  </a:cubicBezTo>
                  <a:cubicBezTo>
                    <a:pt x="973274" y="782624"/>
                    <a:pt x="971510" y="787934"/>
                    <a:pt x="975039" y="791475"/>
                  </a:cubicBezTo>
                  <a:cubicBezTo>
                    <a:pt x="982979" y="800326"/>
                    <a:pt x="982096" y="812717"/>
                    <a:pt x="986507" y="824223"/>
                  </a:cubicBezTo>
                  <a:cubicBezTo>
                    <a:pt x="964672" y="818912"/>
                    <a:pt x="941845" y="821568"/>
                    <a:pt x="921748" y="814266"/>
                  </a:cubicBezTo>
                  <a:lnTo>
                    <a:pt x="920673" y="813629"/>
                  </a:lnTo>
                  <a:lnTo>
                    <a:pt x="907408" y="812697"/>
                  </a:lnTo>
                  <a:lnTo>
                    <a:pt x="912199" y="821833"/>
                  </a:lnTo>
                  <a:cubicBezTo>
                    <a:pt x="917298" y="825154"/>
                    <a:pt x="924170" y="825819"/>
                    <a:pt x="932593" y="824490"/>
                  </a:cubicBezTo>
                  <a:cubicBezTo>
                    <a:pt x="935253" y="823604"/>
                    <a:pt x="940573" y="822718"/>
                    <a:pt x="940573" y="822718"/>
                  </a:cubicBezTo>
                  <a:cubicBezTo>
                    <a:pt x="949440" y="845747"/>
                    <a:pt x="968060" y="819176"/>
                    <a:pt x="980474" y="830690"/>
                  </a:cubicBezTo>
                  <a:cubicBezTo>
                    <a:pt x="985794" y="835118"/>
                    <a:pt x="992001" y="824490"/>
                    <a:pt x="998208" y="821833"/>
                  </a:cubicBezTo>
                  <a:cubicBezTo>
                    <a:pt x="999981" y="820947"/>
                    <a:pt x="997321" y="814747"/>
                    <a:pt x="988454" y="805004"/>
                  </a:cubicBezTo>
                  <a:cubicBezTo>
                    <a:pt x="999981" y="805004"/>
                    <a:pt x="1010622" y="797919"/>
                    <a:pt x="1023922" y="802347"/>
                  </a:cubicBezTo>
                  <a:cubicBezTo>
                    <a:pt x="1037222" y="807661"/>
                    <a:pt x="1038996" y="805890"/>
                    <a:pt x="1038996" y="821833"/>
                  </a:cubicBezTo>
                  <a:cubicBezTo>
                    <a:pt x="1038109" y="824490"/>
                    <a:pt x="1041656" y="827147"/>
                    <a:pt x="1043429" y="828033"/>
                  </a:cubicBezTo>
                  <a:cubicBezTo>
                    <a:pt x="1049636" y="830690"/>
                    <a:pt x="1055843" y="832461"/>
                    <a:pt x="1062936" y="834232"/>
                  </a:cubicBezTo>
                  <a:cubicBezTo>
                    <a:pt x="1054070" y="836004"/>
                    <a:pt x="1047863" y="838661"/>
                    <a:pt x="1058503" y="847518"/>
                  </a:cubicBezTo>
                  <a:cubicBezTo>
                    <a:pt x="1064710" y="851946"/>
                    <a:pt x="1062936" y="865232"/>
                    <a:pt x="1076237" y="862575"/>
                  </a:cubicBezTo>
                  <a:cubicBezTo>
                    <a:pt x="1077123" y="861689"/>
                    <a:pt x="1079784" y="867003"/>
                    <a:pt x="1079784" y="869660"/>
                  </a:cubicBezTo>
                  <a:cubicBezTo>
                    <a:pt x="1080670" y="884717"/>
                    <a:pt x="1089537" y="898003"/>
                    <a:pt x="1094857" y="912174"/>
                  </a:cubicBezTo>
                  <a:cubicBezTo>
                    <a:pt x="1098404" y="922802"/>
                    <a:pt x="1093971" y="924574"/>
                    <a:pt x="1085104" y="928117"/>
                  </a:cubicBezTo>
                  <a:cubicBezTo>
                    <a:pt x="1095744" y="932545"/>
                    <a:pt x="1101064" y="943174"/>
                    <a:pt x="1113478" y="938745"/>
                  </a:cubicBezTo>
                  <a:cubicBezTo>
                    <a:pt x="1115251" y="937859"/>
                    <a:pt x="1119685" y="945831"/>
                    <a:pt x="1123231" y="949373"/>
                  </a:cubicBezTo>
                  <a:cubicBezTo>
                    <a:pt x="1126778" y="954688"/>
                    <a:pt x="1127665" y="963545"/>
                    <a:pt x="1136532" y="962659"/>
                  </a:cubicBezTo>
                  <a:cubicBezTo>
                    <a:pt x="1136532" y="969745"/>
                    <a:pt x="1143625" y="972402"/>
                    <a:pt x="1148059" y="976830"/>
                  </a:cubicBezTo>
                  <a:cubicBezTo>
                    <a:pt x="1152492" y="981259"/>
                    <a:pt x="1152492" y="987459"/>
                    <a:pt x="1148945" y="990116"/>
                  </a:cubicBezTo>
                  <a:cubicBezTo>
                    <a:pt x="1145399" y="992773"/>
                    <a:pt x="1141852" y="987459"/>
                    <a:pt x="1140079" y="983916"/>
                  </a:cubicBezTo>
                  <a:cubicBezTo>
                    <a:pt x="1129438" y="967973"/>
                    <a:pt x="1124118" y="989230"/>
                    <a:pt x="1115251" y="987459"/>
                  </a:cubicBezTo>
                  <a:cubicBezTo>
                    <a:pt x="1113478" y="990116"/>
                    <a:pt x="1111704" y="992773"/>
                    <a:pt x="1108158" y="991001"/>
                  </a:cubicBezTo>
                  <a:cubicBezTo>
                    <a:pt x="1099291" y="996316"/>
                    <a:pt x="1100177" y="998973"/>
                    <a:pt x="1102838" y="1006058"/>
                  </a:cubicBezTo>
                  <a:cubicBezTo>
                    <a:pt x="1105498" y="1012258"/>
                    <a:pt x="1116138" y="1018458"/>
                    <a:pt x="1107271" y="1024658"/>
                  </a:cubicBezTo>
                  <a:cubicBezTo>
                    <a:pt x="1103724" y="1027315"/>
                    <a:pt x="1095744" y="1025544"/>
                    <a:pt x="1089537" y="1018458"/>
                  </a:cubicBezTo>
                  <a:cubicBezTo>
                    <a:pt x="1080670" y="1008715"/>
                    <a:pt x="1065597" y="1002515"/>
                    <a:pt x="1050523" y="1007830"/>
                  </a:cubicBezTo>
                  <a:cubicBezTo>
                    <a:pt x="1041656" y="1011372"/>
                    <a:pt x="1037222" y="1003401"/>
                    <a:pt x="1029242" y="1003401"/>
                  </a:cubicBezTo>
                  <a:cubicBezTo>
                    <a:pt x="1015055" y="1002515"/>
                    <a:pt x="999981" y="1001630"/>
                    <a:pt x="986681" y="994544"/>
                  </a:cubicBezTo>
                  <a:cubicBezTo>
                    <a:pt x="978701" y="990116"/>
                    <a:pt x="972494" y="985687"/>
                    <a:pt x="971607" y="976830"/>
                  </a:cubicBezTo>
                  <a:cubicBezTo>
                    <a:pt x="968947" y="962659"/>
                    <a:pt x="957420" y="960002"/>
                    <a:pt x="946780" y="959116"/>
                  </a:cubicBezTo>
                  <a:cubicBezTo>
                    <a:pt x="940573" y="958230"/>
                    <a:pt x="939686" y="952031"/>
                    <a:pt x="934366" y="952031"/>
                  </a:cubicBezTo>
                  <a:cubicBezTo>
                    <a:pt x="929046" y="941402"/>
                    <a:pt x="920179" y="933431"/>
                    <a:pt x="909539" y="938745"/>
                  </a:cubicBezTo>
                  <a:cubicBezTo>
                    <a:pt x="893578" y="944945"/>
                    <a:pt x="886485" y="944945"/>
                    <a:pt x="882051" y="925460"/>
                  </a:cubicBezTo>
                  <a:cubicBezTo>
                    <a:pt x="881165" y="917488"/>
                    <a:pt x="865204" y="912174"/>
                    <a:pt x="856337" y="905974"/>
                  </a:cubicBezTo>
                  <a:lnTo>
                    <a:pt x="856305" y="905900"/>
                  </a:lnTo>
                  <a:lnTo>
                    <a:pt x="849133" y="910611"/>
                  </a:lnTo>
                  <a:cubicBezTo>
                    <a:pt x="846573" y="911608"/>
                    <a:pt x="844013" y="911608"/>
                    <a:pt x="841879" y="909392"/>
                  </a:cubicBezTo>
                  <a:lnTo>
                    <a:pt x="839388" y="903656"/>
                  </a:lnTo>
                  <a:lnTo>
                    <a:pt x="826584" y="917891"/>
                  </a:lnTo>
                  <a:cubicBezTo>
                    <a:pt x="823924" y="924110"/>
                    <a:pt x="820333" y="929033"/>
                    <a:pt x="816343" y="932304"/>
                  </a:cubicBezTo>
                  <a:lnTo>
                    <a:pt x="812442" y="933694"/>
                  </a:lnTo>
                  <a:lnTo>
                    <a:pt x="808438" y="936865"/>
                  </a:lnTo>
                  <a:lnTo>
                    <a:pt x="804412" y="936555"/>
                  </a:lnTo>
                  <a:lnTo>
                    <a:pt x="803708" y="936806"/>
                  </a:lnTo>
                  <a:lnTo>
                    <a:pt x="803163" y="936459"/>
                  </a:lnTo>
                  <a:lnTo>
                    <a:pt x="791174" y="935535"/>
                  </a:lnTo>
                  <a:cubicBezTo>
                    <a:pt x="786305" y="932875"/>
                    <a:pt x="782320" y="928441"/>
                    <a:pt x="779221" y="923563"/>
                  </a:cubicBezTo>
                  <a:cubicBezTo>
                    <a:pt x="773909" y="915582"/>
                    <a:pt x="770368" y="910262"/>
                    <a:pt x="759744" y="908488"/>
                  </a:cubicBezTo>
                  <a:cubicBezTo>
                    <a:pt x="746463" y="906715"/>
                    <a:pt x="736724" y="896960"/>
                    <a:pt x="729642" y="885432"/>
                  </a:cubicBezTo>
                  <a:cubicBezTo>
                    <a:pt x="726986" y="880998"/>
                    <a:pt x="725215" y="880998"/>
                    <a:pt x="721674" y="880998"/>
                  </a:cubicBezTo>
                  <a:cubicBezTo>
                    <a:pt x="719903" y="879224"/>
                    <a:pt x="731412" y="872130"/>
                    <a:pt x="718132" y="875677"/>
                  </a:cubicBezTo>
                  <a:cubicBezTo>
                    <a:pt x="708393" y="878337"/>
                    <a:pt x="698655" y="877451"/>
                    <a:pt x="696884" y="865036"/>
                  </a:cubicBezTo>
                  <a:cubicBezTo>
                    <a:pt x="695113" y="854394"/>
                    <a:pt x="688916" y="856168"/>
                    <a:pt x="682718" y="856168"/>
                  </a:cubicBezTo>
                  <a:cubicBezTo>
                    <a:pt x="680062" y="852621"/>
                    <a:pt x="677406" y="849074"/>
                    <a:pt x="675636" y="844640"/>
                  </a:cubicBezTo>
                  <a:cubicBezTo>
                    <a:pt x="668553" y="826904"/>
                    <a:pt x="663241" y="824244"/>
                    <a:pt x="643763" y="831338"/>
                  </a:cubicBezTo>
                  <a:cubicBezTo>
                    <a:pt x="644648" y="825574"/>
                    <a:pt x="641550" y="822470"/>
                    <a:pt x="638008" y="819699"/>
                  </a:cubicBezTo>
                  <a:lnTo>
                    <a:pt x="629911" y="810416"/>
                  </a:lnTo>
                  <a:lnTo>
                    <a:pt x="622920" y="813546"/>
                  </a:lnTo>
                  <a:cubicBezTo>
                    <a:pt x="620568" y="814442"/>
                    <a:pt x="618328" y="814218"/>
                    <a:pt x="616088" y="810186"/>
                  </a:cubicBezTo>
                  <a:lnTo>
                    <a:pt x="616536" y="809892"/>
                  </a:lnTo>
                  <a:lnTo>
                    <a:pt x="615432" y="810055"/>
                  </a:lnTo>
                  <a:cubicBezTo>
                    <a:pt x="614547" y="810055"/>
                    <a:pt x="612776" y="810055"/>
                    <a:pt x="611891" y="810055"/>
                  </a:cubicBezTo>
                  <a:cubicBezTo>
                    <a:pt x="599496" y="802961"/>
                    <a:pt x="591528" y="804734"/>
                    <a:pt x="586215" y="818923"/>
                  </a:cubicBezTo>
                  <a:cubicBezTo>
                    <a:pt x="583559" y="826904"/>
                    <a:pt x="580018" y="829564"/>
                    <a:pt x="569394" y="830451"/>
                  </a:cubicBezTo>
                  <a:cubicBezTo>
                    <a:pt x="555228" y="831338"/>
                    <a:pt x="536636" y="829564"/>
                    <a:pt x="527783" y="846413"/>
                  </a:cubicBezTo>
                  <a:cubicBezTo>
                    <a:pt x="525126" y="849960"/>
                    <a:pt x="523356" y="846413"/>
                    <a:pt x="521585" y="846413"/>
                  </a:cubicBezTo>
                  <a:cubicBezTo>
                    <a:pt x="509190" y="847300"/>
                    <a:pt x="502993" y="854394"/>
                    <a:pt x="505649" y="866809"/>
                  </a:cubicBezTo>
                  <a:cubicBezTo>
                    <a:pt x="503878" y="869470"/>
                    <a:pt x="494139" y="861488"/>
                    <a:pt x="498566" y="873017"/>
                  </a:cubicBezTo>
                  <a:cubicBezTo>
                    <a:pt x="500337" y="878337"/>
                    <a:pt x="496795" y="881885"/>
                    <a:pt x="493254" y="884545"/>
                  </a:cubicBezTo>
                  <a:cubicBezTo>
                    <a:pt x="490598" y="887205"/>
                    <a:pt x="486171" y="889866"/>
                    <a:pt x="486171" y="892526"/>
                  </a:cubicBezTo>
                  <a:cubicBezTo>
                    <a:pt x="487057" y="915582"/>
                    <a:pt x="475547" y="911148"/>
                    <a:pt x="463152" y="902281"/>
                  </a:cubicBezTo>
                  <a:cubicBezTo>
                    <a:pt x="462267" y="888979"/>
                    <a:pt x="449872" y="885432"/>
                    <a:pt x="441904" y="885432"/>
                  </a:cubicBezTo>
                  <a:cubicBezTo>
                    <a:pt x="426853" y="884545"/>
                    <a:pt x="415343" y="883658"/>
                    <a:pt x="411802" y="865036"/>
                  </a:cubicBezTo>
                  <a:cubicBezTo>
                    <a:pt x="410917" y="855281"/>
                    <a:pt x="396751" y="855281"/>
                    <a:pt x="393210" y="865036"/>
                  </a:cubicBezTo>
                  <a:cubicBezTo>
                    <a:pt x="390554" y="871243"/>
                    <a:pt x="387012" y="871243"/>
                    <a:pt x="383471" y="869470"/>
                  </a:cubicBezTo>
                  <a:cubicBezTo>
                    <a:pt x="365764" y="861488"/>
                    <a:pt x="346286" y="856168"/>
                    <a:pt x="326809" y="853507"/>
                  </a:cubicBezTo>
                  <a:cubicBezTo>
                    <a:pt x="319726" y="852621"/>
                    <a:pt x="317955" y="846413"/>
                    <a:pt x="312643" y="843753"/>
                  </a:cubicBezTo>
                  <a:cubicBezTo>
                    <a:pt x="317070" y="842866"/>
                    <a:pt x="322382" y="841092"/>
                    <a:pt x="326809" y="840206"/>
                  </a:cubicBezTo>
                  <a:cubicBezTo>
                    <a:pt x="332121" y="839319"/>
                    <a:pt x="346286" y="840206"/>
                    <a:pt x="340974" y="823357"/>
                  </a:cubicBezTo>
                  <a:cubicBezTo>
                    <a:pt x="340089" y="821140"/>
                    <a:pt x="341860" y="817815"/>
                    <a:pt x="342967" y="813713"/>
                  </a:cubicBezTo>
                  <a:lnTo>
                    <a:pt x="341070" y="800105"/>
                  </a:lnTo>
                  <a:lnTo>
                    <a:pt x="335654" y="802310"/>
                  </a:lnTo>
                  <a:lnTo>
                    <a:pt x="336249" y="814951"/>
                  </a:lnTo>
                  <a:cubicBezTo>
                    <a:pt x="333478" y="819708"/>
                    <a:pt x="329265" y="824133"/>
                    <a:pt x="328378" y="829443"/>
                  </a:cubicBezTo>
                  <a:cubicBezTo>
                    <a:pt x="325717" y="840948"/>
                    <a:pt x="298223" y="833868"/>
                    <a:pt x="290241" y="820593"/>
                  </a:cubicBezTo>
                  <a:cubicBezTo>
                    <a:pt x="285806" y="814398"/>
                    <a:pt x="287580" y="808203"/>
                    <a:pt x="282259" y="801123"/>
                  </a:cubicBezTo>
                  <a:cubicBezTo>
                    <a:pt x="273389" y="792273"/>
                    <a:pt x="265407" y="783423"/>
                    <a:pt x="256538" y="775457"/>
                  </a:cubicBezTo>
                  <a:cubicBezTo>
                    <a:pt x="246782" y="765722"/>
                    <a:pt x="234365" y="749792"/>
                    <a:pt x="237913" y="731207"/>
                  </a:cubicBezTo>
                  <a:cubicBezTo>
                    <a:pt x="238800" y="725897"/>
                    <a:pt x="238800" y="723242"/>
                    <a:pt x="233478" y="721472"/>
                  </a:cubicBezTo>
                  <a:cubicBezTo>
                    <a:pt x="228157" y="715277"/>
                    <a:pt x="218401" y="717047"/>
                    <a:pt x="213080" y="709082"/>
                  </a:cubicBezTo>
                  <a:cubicBezTo>
                    <a:pt x="216627" y="700232"/>
                    <a:pt x="227270" y="697577"/>
                    <a:pt x="231705" y="689612"/>
                  </a:cubicBezTo>
                  <a:cubicBezTo>
                    <a:pt x="237913" y="679877"/>
                    <a:pt x="230818" y="665716"/>
                    <a:pt x="244121" y="658636"/>
                  </a:cubicBezTo>
                  <a:cubicBezTo>
                    <a:pt x="245895" y="657751"/>
                    <a:pt x="242348" y="652441"/>
                    <a:pt x="239687" y="652441"/>
                  </a:cubicBezTo>
                  <a:cubicBezTo>
                    <a:pt x="227270" y="652441"/>
                    <a:pt x="230818" y="642706"/>
                    <a:pt x="229931" y="636511"/>
                  </a:cubicBezTo>
                  <a:cubicBezTo>
                    <a:pt x="237026" y="637396"/>
                    <a:pt x="241461" y="633856"/>
                    <a:pt x="240574" y="625891"/>
                  </a:cubicBezTo>
                  <a:cubicBezTo>
                    <a:pt x="245008" y="624121"/>
                    <a:pt x="249443" y="622351"/>
                    <a:pt x="253877" y="622351"/>
                  </a:cubicBezTo>
                  <a:cubicBezTo>
                    <a:pt x="260086" y="621466"/>
                    <a:pt x="259199" y="617926"/>
                    <a:pt x="254764" y="615271"/>
                  </a:cubicBezTo>
                  <a:cubicBezTo>
                    <a:pt x="263633" y="604651"/>
                    <a:pt x="257425" y="575446"/>
                    <a:pt x="250330" y="564826"/>
                  </a:cubicBezTo>
                  <a:cubicBezTo>
                    <a:pt x="238800" y="549780"/>
                    <a:pt x="229931" y="555975"/>
                    <a:pt x="219288" y="562171"/>
                  </a:cubicBezTo>
                  <a:cubicBezTo>
                    <a:pt x="225496" y="548895"/>
                    <a:pt x="214853" y="534735"/>
                    <a:pt x="221062" y="521460"/>
                  </a:cubicBezTo>
                  <a:cubicBezTo>
                    <a:pt x="221949" y="520575"/>
                    <a:pt x="217514" y="517035"/>
                    <a:pt x="217514" y="517035"/>
                  </a:cubicBezTo>
                  <a:cubicBezTo>
                    <a:pt x="212193" y="519690"/>
                    <a:pt x="205097" y="516150"/>
                    <a:pt x="201550" y="523230"/>
                  </a:cubicBezTo>
                  <a:cubicBezTo>
                    <a:pt x="197115" y="530310"/>
                    <a:pt x="197115" y="538275"/>
                    <a:pt x="198889" y="546240"/>
                  </a:cubicBezTo>
                  <a:cubicBezTo>
                    <a:pt x="201550" y="559516"/>
                    <a:pt x="188246" y="578101"/>
                    <a:pt x="176716" y="573676"/>
                  </a:cubicBezTo>
                  <a:cubicBezTo>
                    <a:pt x="169621" y="570136"/>
                    <a:pt x="169621" y="574561"/>
                    <a:pt x="166073" y="576331"/>
                  </a:cubicBezTo>
                  <a:cubicBezTo>
                    <a:pt x="161639" y="578101"/>
                    <a:pt x="160752" y="574561"/>
                    <a:pt x="159865" y="570136"/>
                  </a:cubicBezTo>
                  <a:cubicBezTo>
                    <a:pt x="152770" y="548010"/>
                    <a:pt x="155430" y="525000"/>
                    <a:pt x="145674" y="503760"/>
                  </a:cubicBezTo>
                  <a:cubicBezTo>
                    <a:pt x="139466" y="490485"/>
                    <a:pt x="132371" y="481635"/>
                    <a:pt x="116406" y="479865"/>
                  </a:cubicBezTo>
                  <a:cubicBezTo>
                    <a:pt x="112859" y="479865"/>
                    <a:pt x="103103" y="479865"/>
                    <a:pt x="108424" y="467475"/>
                  </a:cubicBezTo>
                  <a:cubicBezTo>
                    <a:pt x="114632" y="451545"/>
                    <a:pt x="100442" y="445349"/>
                    <a:pt x="88025" y="441809"/>
                  </a:cubicBezTo>
                  <a:cubicBezTo>
                    <a:pt x="89799" y="423224"/>
                    <a:pt x="85364" y="417914"/>
                    <a:pt x="70287" y="424109"/>
                  </a:cubicBezTo>
                  <a:cubicBezTo>
                    <a:pt x="69400" y="416144"/>
                    <a:pt x="64965" y="410834"/>
                    <a:pt x="58757" y="405524"/>
                  </a:cubicBezTo>
                  <a:cubicBezTo>
                    <a:pt x="44566" y="394019"/>
                    <a:pt x="25054" y="387824"/>
                    <a:pt x="17959" y="368354"/>
                  </a:cubicBezTo>
                  <a:cubicBezTo>
                    <a:pt x="17959" y="367469"/>
                    <a:pt x="12637" y="367469"/>
                    <a:pt x="9977" y="367469"/>
                  </a:cubicBezTo>
                  <a:cubicBezTo>
                    <a:pt x="16185" y="355964"/>
                    <a:pt x="2881" y="349769"/>
                    <a:pt x="1108" y="340033"/>
                  </a:cubicBezTo>
                  <a:cubicBezTo>
                    <a:pt x="221" y="334723"/>
                    <a:pt x="-1553" y="331183"/>
                    <a:pt x="2881" y="327643"/>
                  </a:cubicBezTo>
                  <a:cubicBezTo>
                    <a:pt x="6429" y="323218"/>
                    <a:pt x="12637" y="323218"/>
                    <a:pt x="15298" y="325873"/>
                  </a:cubicBezTo>
                  <a:cubicBezTo>
                    <a:pt x="21507" y="331183"/>
                    <a:pt x="25941" y="333838"/>
                    <a:pt x="32149" y="325873"/>
                  </a:cubicBezTo>
                  <a:cubicBezTo>
                    <a:pt x="39245" y="317908"/>
                    <a:pt x="27715" y="316138"/>
                    <a:pt x="27715" y="310828"/>
                  </a:cubicBezTo>
                  <a:cubicBezTo>
                    <a:pt x="37471" y="306403"/>
                    <a:pt x="43679" y="298438"/>
                    <a:pt x="46340" y="287818"/>
                  </a:cubicBezTo>
                  <a:cubicBezTo>
                    <a:pt x="51218" y="289588"/>
                    <a:pt x="52770" y="294456"/>
                    <a:pt x="54766" y="298991"/>
                  </a:cubicBezTo>
                  <a:lnTo>
                    <a:pt x="58361" y="301968"/>
                  </a:lnTo>
                  <a:lnTo>
                    <a:pt x="53937" y="292344"/>
                  </a:lnTo>
                  <a:cubicBezTo>
                    <a:pt x="48623" y="285260"/>
                    <a:pt x="50395" y="278177"/>
                    <a:pt x="55709" y="271093"/>
                  </a:cubicBezTo>
                  <a:cubicBezTo>
                    <a:pt x="60137" y="269322"/>
                    <a:pt x="64566" y="264895"/>
                    <a:pt x="66337" y="260467"/>
                  </a:cubicBezTo>
                  <a:cubicBezTo>
                    <a:pt x="74308" y="251613"/>
                    <a:pt x="68108" y="237446"/>
                    <a:pt x="80508" y="232133"/>
                  </a:cubicBezTo>
                  <a:cubicBezTo>
                    <a:pt x="88480" y="227706"/>
                    <a:pt x="88480" y="217080"/>
                    <a:pt x="94679" y="210882"/>
                  </a:cubicBezTo>
                  <a:cubicBezTo>
                    <a:pt x="99108" y="204684"/>
                    <a:pt x="106194" y="200256"/>
                    <a:pt x="109736" y="209111"/>
                  </a:cubicBezTo>
                  <a:cubicBezTo>
                    <a:pt x="116822" y="229476"/>
                    <a:pt x="137193" y="227706"/>
                    <a:pt x="151364" y="230362"/>
                  </a:cubicBezTo>
                  <a:cubicBezTo>
                    <a:pt x="164650" y="233018"/>
                    <a:pt x="172621" y="240102"/>
                    <a:pt x="183249" y="246300"/>
                  </a:cubicBezTo>
                  <a:cubicBezTo>
                    <a:pt x="184135" y="247186"/>
                    <a:pt x="185906" y="248957"/>
                    <a:pt x="186792" y="249842"/>
                  </a:cubicBezTo>
                  <a:cubicBezTo>
                    <a:pt x="188563" y="251613"/>
                    <a:pt x="189449" y="253384"/>
                    <a:pt x="190335" y="253384"/>
                  </a:cubicBezTo>
                  <a:cubicBezTo>
                    <a:pt x="216020" y="255155"/>
                    <a:pt x="223991" y="274635"/>
                    <a:pt x="232848" y="294115"/>
                  </a:cubicBezTo>
                  <a:cubicBezTo>
                    <a:pt x="237277" y="303855"/>
                    <a:pt x="267391" y="318022"/>
                    <a:pt x="278905" y="317137"/>
                  </a:cubicBezTo>
                  <a:cubicBezTo>
                    <a:pt x="278905" y="314480"/>
                    <a:pt x="286876" y="318022"/>
                    <a:pt x="284219" y="309168"/>
                  </a:cubicBezTo>
                  <a:cubicBezTo>
                    <a:pt x="279790" y="297657"/>
                    <a:pt x="292190" y="291458"/>
                    <a:pt x="300161" y="287031"/>
                  </a:cubicBezTo>
                  <a:cubicBezTo>
                    <a:pt x="309018" y="281718"/>
                    <a:pt x="315218" y="277291"/>
                    <a:pt x="311676" y="264895"/>
                  </a:cubicBezTo>
                  <a:cubicBezTo>
                    <a:pt x="309904" y="256040"/>
                    <a:pt x="316104" y="249842"/>
                    <a:pt x="324961" y="246300"/>
                  </a:cubicBezTo>
                  <a:cubicBezTo>
                    <a:pt x="341789" y="240987"/>
                    <a:pt x="354189" y="232133"/>
                    <a:pt x="355960" y="212653"/>
                  </a:cubicBezTo>
                  <a:cubicBezTo>
                    <a:pt x="356846" y="205569"/>
                    <a:pt x="358618" y="195829"/>
                    <a:pt x="370132" y="199371"/>
                  </a:cubicBezTo>
                  <a:cubicBezTo>
                    <a:pt x="379874" y="202027"/>
                    <a:pt x="393160" y="203798"/>
                    <a:pt x="394045" y="217966"/>
                  </a:cubicBezTo>
                  <a:cubicBezTo>
                    <a:pt x="394931" y="233904"/>
                    <a:pt x="402902" y="246300"/>
                    <a:pt x="413531" y="256926"/>
                  </a:cubicBezTo>
                  <a:cubicBezTo>
                    <a:pt x="416188" y="260467"/>
                    <a:pt x="419731" y="261353"/>
                    <a:pt x="423274" y="264009"/>
                  </a:cubicBezTo>
                  <a:lnTo>
                    <a:pt x="432708" y="276645"/>
                  </a:lnTo>
                  <a:lnTo>
                    <a:pt x="432713" y="276641"/>
                  </a:lnTo>
                  <a:lnTo>
                    <a:pt x="429103" y="268526"/>
                  </a:lnTo>
                  <a:cubicBezTo>
                    <a:pt x="427331" y="266750"/>
                    <a:pt x="427331" y="261424"/>
                    <a:pt x="429103" y="259648"/>
                  </a:cubicBezTo>
                  <a:cubicBezTo>
                    <a:pt x="440617" y="248995"/>
                    <a:pt x="437074" y="233903"/>
                    <a:pt x="442389" y="221475"/>
                  </a:cubicBezTo>
                  <a:cubicBezTo>
                    <a:pt x="457447" y="201057"/>
                    <a:pt x="458333" y="200169"/>
                    <a:pt x="476933" y="219699"/>
                  </a:cubicBezTo>
                  <a:cubicBezTo>
                    <a:pt x="491105" y="233016"/>
                    <a:pt x="507049" y="243669"/>
                    <a:pt x="520335" y="256985"/>
                  </a:cubicBezTo>
                  <a:cubicBezTo>
                    <a:pt x="522107" y="259648"/>
                    <a:pt x="524764" y="262311"/>
                    <a:pt x="527421" y="264087"/>
                  </a:cubicBezTo>
                  <a:cubicBezTo>
                    <a:pt x="534507" y="269413"/>
                    <a:pt x="539822" y="277403"/>
                    <a:pt x="545136" y="285393"/>
                  </a:cubicBezTo>
                  <a:cubicBezTo>
                    <a:pt x="546022" y="286280"/>
                    <a:pt x="547794" y="287168"/>
                    <a:pt x="548680" y="288056"/>
                  </a:cubicBezTo>
                  <a:cubicBezTo>
                    <a:pt x="550451" y="294270"/>
                    <a:pt x="553994" y="298709"/>
                    <a:pt x="561966" y="296046"/>
                  </a:cubicBezTo>
                  <a:cubicBezTo>
                    <a:pt x="567280" y="293382"/>
                    <a:pt x="573481" y="291607"/>
                    <a:pt x="575252" y="283617"/>
                  </a:cubicBezTo>
                  <a:cubicBezTo>
                    <a:pt x="577024" y="275628"/>
                    <a:pt x="577024" y="267638"/>
                    <a:pt x="577024" y="258760"/>
                  </a:cubicBezTo>
                  <a:cubicBezTo>
                    <a:pt x="577024" y="241005"/>
                    <a:pt x="578795" y="223250"/>
                    <a:pt x="594739" y="210822"/>
                  </a:cubicBezTo>
                  <a:cubicBezTo>
                    <a:pt x="605368" y="191291"/>
                    <a:pt x="626626" y="192179"/>
                    <a:pt x="644341" y="186853"/>
                  </a:cubicBezTo>
                  <a:cubicBezTo>
                    <a:pt x="648770" y="185077"/>
                    <a:pt x="656742" y="185965"/>
                    <a:pt x="654970" y="193067"/>
                  </a:cubicBezTo>
                  <a:cubicBezTo>
                    <a:pt x="652313" y="208159"/>
                    <a:pt x="661170" y="214373"/>
                    <a:pt x="671799" y="219699"/>
                  </a:cubicBezTo>
                  <a:cubicBezTo>
                    <a:pt x="674457" y="220587"/>
                    <a:pt x="675342" y="223250"/>
                    <a:pt x="676228" y="225026"/>
                  </a:cubicBezTo>
                  <a:cubicBezTo>
                    <a:pt x="678885" y="232128"/>
                    <a:pt x="678885" y="239230"/>
                    <a:pt x="690400" y="241893"/>
                  </a:cubicBezTo>
                  <a:lnTo>
                    <a:pt x="696460" y="246377"/>
                  </a:lnTo>
                  <a:lnTo>
                    <a:pt x="694316" y="243736"/>
                  </a:lnTo>
                  <a:cubicBezTo>
                    <a:pt x="692104" y="239644"/>
                    <a:pt x="691883" y="235000"/>
                    <a:pt x="697191" y="229250"/>
                  </a:cubicBezTo>
                  <a:cubicBezTo>
                    <a:pt x="698076" y="228365"/>
                    <a:pt x="699845" y="226596"/>
                    <a:pt x="700730" y="225711"/>
                  </a:cubicBezTo>
                  <a:cubicBezTo>
                    <a:pt x="714001" y="215980"/>
                    <a:pt x="723733" y="203595"/>
                    <a:pt x="736119" y="193863"/>
                  </a:cubicBezTo>
                  <a:cubicBezTo>
                    <a:pt x="744081" y="186786"/>
                    <a:pt x="754698" y="190325"/>
                    <a:pt x="764430" y="190325"/>
                  </a:cubicBezTo>
                  <a:cubicBezTo>
                    <a:pt x="765315" y="189440"/>
                    <a:pt x="767085" y="187671"/>
                    <a:pt x="767969" y="186786"/>
                  </a:cubicBezTo>
                  <a:cubicBezTo>
                    <a:pt x="772393" y="183248"/>
                    <a:pt x="775047" y="186786"/>
                    <a:pt x="778586" y="188555"/>
                  </a:cubicBezTo>
                  <a:cubicBezTo>
                    <a:pt x="788318" y="192094"/>
                    <a:pt x="798050" y="191209"/>
                    <a:pt x="803358" y="181478"/>
                  </a:cubicBezTo>
                  <a:cubicBezTo>
                    <a:pt x="809552" y="169093"/>
                    <a:pt x="821053" y="162016"/>
                    <a:pt x="831670" y="154939"/>
                  </a:cubicBezTo>
                  <a:cubicBezTo>
                    <a:pt x="844056" y="140784"/>
                    <a:pt x="832554" y="126630"/>
                    <a:pt x="830785" y="111590"/>
                  </a:cubicBezTo>
                  <a:cubicBezTo>
                    <a:pt x="830785" y="105398"/>
                    <a:pt x="823707" y="93897"/>
                    <a:pt x="828131" y="93013"/>
                  </a:cubicBezTo>
                  <a:cubicBezTo>
                    <a:pt x="841402" y="89474"/>
                    <a:pt x="841402" y="70896"/>
                    <a:pt x="853788" y="70896"/>
                  </a:cubicBezTo>
                  <a:cubicBezTo>
                    <a:pt x="871483" y="70896"/>
                    <a:pt x="882984" y="59396"/>
                    <a:pt x="894486" y="50549"/>
                  </a:cubicBezTo>
                  <a:cubicBezTo>
                    <a:pt x="901563" y="44357"/>
                    <a:pt x="906872" y="40818"/>
                    <a:pt x="916604" y="41703"/>
                  </a:cubicBezTo>
                  <a:cubicBezTo>
                    <a:pt x="926336" y="43472"/>
                    <a:pt x="936952" y="39049"/>
                    <a:pt x="947569" y="36395"/>
                  </a:cubicBezTo>
                  <a:cubicBezTo>
                    <a:pt x="953762" y="34625"/>
                    <a:pt x="959071" y="31971"/>
                    <a:pt x="960840" y="24010"/>
                  </a:cubicBezTo>
                  <a:cubicBezTo>
                    <a:pt x="961725" y="21356"/>
                    <a:pt x="963494" y="18702"/>
                    <a:pt x="965264" y="16932"/>
                  </a:cubicBezTo>
                  <a:cubicBezTo>
                    <a:pt x="974553" y="5432"/>
                    <a:pt x="979419" y="-319"/>
                    <a:pt x="983843" y="13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0" name="Hình tự do: Hình 56">
              <a:extLst>
                <a:ext uri="{FF2B5EF4-FFF2-40B4-BE49-F238E27FC236}">
                  <a16:creationId xmlns="" xmlns:a16="http://schemas.microsoft.com/office/drawing/2014/main" id="{CB0B81F4-7E8F-4058-933F-1CAC00F112FB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980537" y="2820084"/>
              <a:ext cx="542935" cy="1309210"/>
            </a:xfrm>
            <a:custGeom>
              <a:avLst/>
              <a:gdLst>
                <a:gd name="connsiteX0" fmla="*/ 83064 w 542935"/>
                <a:gd name="connsiteY0" fmla="*/ 1131623 h 1309210"/>
                <a:gd name="connsiteX1" fmla="*/ 64358 w 542935"/>
                <a:gd name="connsiteY1" fmla="*/ 1143224 h 1309210"/>
                <a:gd name="connsiteX2" fmla="*/ 90449 w 542935"/>
                <a:gd name="connsiteY2" fmla="*/ 1135906 h 1309210"/>
                <a:gd name="connsiteX3" fmla="*/ 96264 w 542935"/>
                <a:gd name="connsiteY3" fmla="*/ 1131751 h 1309210"/>
                <a:gd name="connsiteX4" fmla="*/ 85860 w 542935"/>
                <a:gd name="connsiteY4" fmla="*/ 1133642 h 1309210"/>
                <a:gd name="connsiteX5" fmla="*/ 134295 w 542935"/>
                <a:gd name="connsiteY5" fmla="*/ 1584 h 1309210"/>
                <a:gd name="connsiteX6" fmla="*/ 141405 w 542935"/>
                <a:gd name="connsiteY6" fmla="*/ 6009 h 1309210"/>
                <a:gd name="connsiteX7" fmla="*/ 155625 w 542935"/>
                <a:gd name="connsiteY7" fmla="*/ 21055 h 1309210"/>
                <a:gd name="connsiteX8" fmla="*/ 201840 w 542935"/>
                <a:gd name="connsiteY8" fmla="*/ 42296 h 1309210"/>
                <a:gd name="connsiteX9" fmla="*/ 214283 w 542935"/>
                <a:gd name="connsiteY9" fmla="*/ 45836 h 1309210"/>
                <a:gd name="connsiteX10" fmla="*/ 231169 w 542935"/>
                <a:gd name="connsiteY10" fmla="*/ 52917 h 1309210"/>
                <a:gd name="connsiteX11" fmla="*/ 225836 w 542935"/>
                <a:gd name="connsiteY11" fmla="*/ 80353 h 1309210"/>
                <a:gd name="connsiteX12" fmla="*/ 230280 w 542935"/>
                <a:gd name="connsiteY12" fmla="*/ 101594 h 1309210"/>
                <a:gd name="connsiteX13" fmla="*/ 277384 w 542935"/>
                <a:gd name="connsiteY13" fmla="*/ 120180 h 1309210"/>
                <a:gd name="connsiteX14" fmla="*/ 288938 w 542935"/>
                <a:gd name="connsiteY14" fmla="*/ 108674 h 1309210"/>
                <a:gd name="connsiteX15" fmla="*/ 292493 w 542935"/>
                <a:gd name="connsiteY15" fmla="*/ 92744 h 1309210"/>
                <a:gd name="connsiteX16" fmla="*/ 316489 w 542935"/>
                <a:gd name="connsiteY16" fmla="*/ 104249 h 1309210"/>
                <a:gd name="connsiteX17" fmla="*/ 349373 w 542935"/>
                <a:gd name="connsiteY17" fmla="*/ 143191 h 1309210"/>
                <a:gd name="connsiteX18" fmla="*/ 361815 w 542935"/>
                <a:gd name="connsiteY18" fmla="*/ 163547 h 1309210"/>
                <a:gd name="connsiteX19" fmla="*/ 369481 w 542935"/>
                <a:gd name="connsiteY19" fmla="*/ 169190 h 1309210"/>
                <a:gd name="connsiteX20" fmla="*/ 370573 w 542935"/>
                <a:gd name="connsiteY20" fmla="*/ 170190 h 1309210"/>
                <a:gd name="connsiteX21" fmla="*/ 372844 w 542935"/>
                <a:gd name="connsiteY21" fmla="*/ 170686 h 1309210"/>
                <a:gd name="connsiteX22" fmla="*/ 385312 w 542935"/>
                <a:gd name="connsiteY22" fmla="*/ 185091 h 1309210"/>
                <a:gd name="connsiteX23" fmla="*/ 385358 w 542935"/>
                <a:gd name="connsiteY23" fmla="*/ 186215 h 1309210"/>
                <a:gd name="connsiteX24" fmla="*/ 392033 w 542935"/>
                <a:gd name="connsiteY24" fmla="*/ 194524 h 1309210"/>
                <a:gd name="connsiteX25" fmla="*/ 390255 w 542935"/>
                <a:gd name="connsiteY25" fmla="*/ 216650 h 1309210"/>
                <a:gd name="connsiteX26" fmla="*/ 394699 w 542935"/>
                <a:gd name="connsiteY26" fmla="*/ 228155 h 1309210"/>
                <a:gd name="connsiteX27" fmla="*/ 405364 w 542935"/>
                <a:gd name="connsiteY27" fmla="*/ 236121 h 1309210"/>
                <a:gd name="connsiteX28" fmla="*/ 392131 w 542935"/>
                <a:gd name="connsiteY28" fmla="*/ 245411 h 1309210"/>
                <a:gd name="connsiteX29" fmla="*/ 392148 w 542935"/>
                <a:gd name="connsiteY29" fmla="*/ 245456 h 1309210"/>
                <a:gd name="connsiteX30" fmla="*/ 398897 w 542935"/>
                <a:gd name="connsiteY30" fmla="*/ 249538 h 1309210"/>
                <a:gd name="connsiteX31" fmla="*/ 405286 w 542935"/>
                <a:gd name="connsiteY31" fmla="*/ 245567 h 1309210"/>
                <a:gd name="connsiteX32" fmla="*/ 409718 w 542935"/>
                <a:gd name="connsiteY32" fmla="*/ 241139 h 1309210"/>
                <a:gd name="connsiteX33" fmla="*/ 430991 w 542935"/>
                <a:gd name="connsiteY33" fmla="*/ 261508 h 1309210"/>
                <a:gd name="connsiteX34" fmla="*/ 434536 w 542935"/>
                <a:gd name="connsiteY34" fmla="*/ 268482 h 1309210"/>
                <a:gd name="connsiteX35" fmla="*/ 432390 w 542935"/>
                <a:gd name="connsiteY35" fmla="*/ 272824 h 1309210"/>
                <a:gd name="connsiteX36" fmla="*/ 433742 w 542935"/>
                <a:gd name="connsiteY36" fmla="*/ 275328 h 1309210"/>
                <a:gd name="connsiteX37" fmla="*/ 428536 w 542935"/>
                <a:gd name="connsiteY37" fmla="*/ 282413 h 1309210"/>
                <a:gd name="connsiteX38" fmla="*/ 426781 w 542935"/>
                <a:gd name="connsiteY38" fmla="*/ 287967 h 1309210"/>
                <a:gd name="connsiteX39" fmla="*/ 430104 w 542935"/>
                <a:gd name="connsiteY39" fmla="*/ 303133 h 1309210"/>
                <a:gd name="connsiteX40" fmla="*/ 446945 w 542935"/>
                <a:gd name="connsiteY40" fmla="*/ 373097 h 1309210"/>
                <a:gd name="connsiteX41" fmla="*/ 462013 w 542935"/>
                <a:gd name="connsiteY41" fmla="*/ 400552 h 1309210"/>
                <a:gd name="connsiteX42" fmla="*/ 471763 w 542935"/>
                <a:gd name="connsiteY42" fmla="*/ 438634 h 1309210"/>
                <a:gd name="connsiteX43" fmla="*/ 475309 w 542935"/>
                <a:gd name="connsiteY43" fmla="*/ 463431 h 1309210"/>
                <a:gd name="connsiteX44" fmla="*/ 494809 w 542935"/>
                <a:gd name="connsiteY44" fmla="*/ 530739 h 1309210"/>
                <a:gd name="connsiteX45" fmla="*/ 499241 w 542935"/>
                <a:gd name="connsiteY45" fmla="*/ 552880 h 1309210"/>
                <a:gd name="connsiteX46" fmla="*/ 486831 w 542935"/>
                <a:gd name="connsiteY46" fmla="*/ 559079 h 1309210"/>
                <a:gd name="connsiteX47" fmla="*/ 459354 w 542935"/>
                <a:gd name="connsiteY47" fmla="*/ 589191 h 1309210"/>
                <a:gd name="connsiteX48" fmla="*/ 465559 w 542935"/>
                <a:gd name="connsiteY48" fmla="*/ 603361 h 1309210"/>
                <a:gd name="connsiteX49" fmla="*/ 477968 w 542935"/>
                <a:gd name="connsiteY49" fmla="*/ 602475 h 1309210"/>
                <a:gd name="connsiteX50" fmla="*/ 486831 w 542935"/>
                <a:gd name="connsiteY50" fmla="*/ 603361 h 1309210"/>
                <a:gd name="connsiteX51" fmla="*/ 486831 w 542935"/>
                <a:gd name="connsiteY51" fmla="*/ 611331 h 1309210"/>
                <a:gd name="connsiteX52" fmla="*/ 493036 w 542935"/>
                <a:gd name="connsiteY52" fmla="*/ 639671 h 1309210"/>
                <a:gd name="connsiteX53" fmla="*/ 508104 w 542935"/>
                <a:gd name="connsiteY53" fmla="*/ 655613 h 1309210"/>
                <a:gd name="connsiteX54" fmla="*/ 501900 w 542935"/>
                <a:gd name="connsiteY54" fmla="*/ 690152 h 1309210"/>
                <a:gd name="connsiteX55" fmla="*/ 491263 w 542935"/>
                <a:gd name="connsiteY55" fmla="*/ 691038 h 1309210"/>
                <a:gd name="connsiteX56" fmla="*/ 467331 w 542935"/>
                <a:gd name="connsiteY56" fmla="*/ 727349 h 1309210"/>
                <a:gd name="connsiteX57" fmla="*/ 444286 w 542935"/>
                <a:gd name="connsiteY57" fmla="*/ 742404 h 1309210"/>
                <a:gd name="connsiteX58" fmla="*/ 440743 w 542935"/>
                <a:gd name="connsiteY58" fmla="*/ 741165 h 1309210"/>
                <a:gd name="connsiteX59" fmla="*/ 429410 w 542935"/>
                <a:gd name="connsiteY59" fmla="*/ 744123 h 1309210"/>
                <a:gd name="connsiteX60" fmla="*/ 426755 w 542935"/>
                <a:gd name="connsiteY60" fmla="*/ 744106 h 1309210"/>
                <a:gd name="connsiteX61" fmla="*/ 437419 w 542935"/>
                <a:gd name="connsiteY61" fmla="*/ 748322 h 1309210"/>
                <a:gd name="connsiteX62" fmla="*/ 452568 w 542935"/>
                <a:gd name="connsiteY62" fmla="*/ 762258 h 1309210"/>
                <a:gd name="connsiteX63" fmla="*/ 474683 w 542935"/>
                <a:gd name="connsiteY63" fmla="*/ 776415 h 1309210"/>
                <a:gd name="connsiteX64" fmla="*/ 506528 w 542935"/>
                <a:gd name="connsiteY64" fmla="*/ 809155 h 1309210"/>
                <a:gd name="connsiteX65" fmla="*/ 525989 w 542935"/>
                <a:gd name="connsiteY65" fmla="*/ 810924 h 1309210"/>
                <a:gd name="connsiteX66" fmla="*/ 541912 w 542935"/>
                <a:gd name="connsiteY66" fmla="*/ 825082 h 1309210"/>
                <a:gd name="connsiteX67" fmla="*/ 537489 w 542935"/>
                <a:gd name="connsiteY67" fmla="*/ 870208 h 1309210"/>
                <a:gd name="connsiteX68" fmla="*/ 533951 w 542935"/>
                <a:gd name="connsiteY68" fmla="*/ 874633 h 1309210"/>
                <a:gd name="connsiteX69" fmla="*/ 504759 w 542935"/>
                <a:gd name="connsiteY69" fmla="*/ 910911 h 1309210"/>
                <a:gd name="connsiteX70" fmla="*/ 504759 w 542935"/>
                <a:gd name="connsiteY70" fmla="*/ 918875 h 1309210"/>
                <a:gd name="connsiteX71" fmla="*/ 464068 w 542935"/>
                <a:gd name="connsiteY71" fmla="*/ 915335 h 1309210"/>
                <a:gd name="connsiteX72" fmla="*/ 448145 w 542935"/>
                <a:gd name="connsiteY72" fmla="*/ 933917 h 1309210"/>
                <a:gd name="connsiteX73" fmla="*/ 448145 w 542935"/>
                <a:gd name="connsiteY73" fmla="*/ 948074 h 1309210"/>
                <a:gd name="connsiteX74" fmla="*/ 444054 w 542935"/>
                <a:gd name="connsiteY74" fmla="*/ 969089 h 1309210"/>
                <a:gd name="connsiteX75" fmla="*/ 437577 w 542935"/>
                <a:gd name="connsiteY75" fmla="*/ 971792 h 1309210"/>
                <a:gd name="connsiteX76" fmla="*/ 437266 w 542935"/>
                <a:gd name="connsiteY76" fmla="*/ 972282 h 1309210"/>
                <a:gd name="connsiteX77" fmla="*/ 439138 w 542935"/>
                <a:gd name="connsiteY77" fmla="*/ 978308 h 1309210"/>
                <a:gd name="connsiteX78" fmla="*/ 442316 w 542935"/>
                <a:gd name="connsiteY78" fmla="*/ 977672 h 1309210"/>
                <a:gd name="connsiteX79" fmla="*/ 452068 w 542935"/>
                <a:gd name="connsiteY79" fmla="*/ 978559 h 1309210"/>
                <a:gd name="connsiteX80" fmla="*/ 458274 w 542935"/>
                <a:gd name="connsiteY80" fmla="*/ 1018449 h 1309210"/>
                <a:gd name="connsiteX81" fmla="*/ 454728 w 542935"/>
                <a:gd name="connsiteY81" fmla="*/ 1038838 h 1309210"/>
                <a:gd name="connsiteX82" fmla="*/ 452068 w 542935"/>
                <a:gd name="connsiteY82" fmla="*/ 1056567 h 1309210"/>
                <a:gd name="connsiteX83" fmla="*/ 441429 w 542935"/>
                <a:gd name="connsiteY83" fmla="*/ 1104437 h 1309210"/>
                <a:gd name="connsiteX84" fmla="*/ 441429 w 542935"/>
                <a:gd name="connsiteY84" fmla="*/ 1106210 h 1309210"/>
                <a:gd name="connsiteX85" fmla="*/ 437883 w 542935"/>
                <a:gd name="connsiteY85" fmla="*/ 1135463 h 1309210"/>
                <a:gd name="connsiteX86" fmla="*/ 450295 w 542935"/>
                <a:gd name="connsiteY86" fmla="*/ 1165603 h 1309210"/>
                <a:gd name="connsiteX87" fmla="*/ 442316 w 542935"/>
                <a:gd name="connsiteY87" fmla="*/ 1174467 h 1309210"/>
                <a:gd name="connsiteX88" fmla="*/ 419264 w 542935"/>
                <a:gd name="connsiteY88" fmla="*/ 1180673 h 1309210"/>
                <a:gd name="connsiteX89" fmla="*/ 411285 w 542935"/>
                <a:gd name="connsiteY89" fmla="*/ 1200175 h 1309210"/>
                <a:gd name="connsiteX90" fmla="*/ 418378 w 542935"/>
                <a:gd name="connsiteY90" fmla="*/ 1222337 h 1309210"/>
                <a:gd name="connsiteX91" fmla="*/ 358976 w 542935"/>
                <a:gd name="connsiteY91" fmla="*/ 1222337 h 1309210"/>
                <a:gd name="connsiteX92" fmla="*/ 334151 w 542935"/>
                <a:gd name="connsiteY92" fmla="*/ 1220564 h 1309210"/>
                <a:gd name="connsiteX93" fmla="*/ 324399 w 542935"/>
                <a:gd name="connsiteY93" fmla="*/ 1244498 h 1309210"/>
                <a:gd name="connsiteX94" fmla="*/ 319079 w 542935"/>
                <a:gd name="connsiteY94" fmla="*/ 1268433 h 1309210"/>
                <a:gd name="connsiteX95" fmla="*/ 258791 w 542935"/>
                <a:gd name="connsiteY95" fmla="*/ 1309210 h 1309210"/>
                <a:gd name="connsiteX96" fmla="*/ 224214 w 542935"/>
                <a:gd name="connsiteY96" fmla="*/ 1271979 h 1309210"/>
                <a:gd name="connsiteX97" fmla="*/ 191410 w 542935"/>
                <a:gd name="connsiteY97" fmla="*/ 1267546 h 1309210"/>
                <a:gd name="connsiteX98" fmla="*/ 149740 w 542935"/>
                <a:gd name="connsiteY98" fmla="*/ 1279070 h 1309210"/>
                <a:gd name="connsiteX99" fmla="*/ 116050 w 542935"/>
                <a:gd name="connsiteY99" fmla="*/ 1272865 h 1309210"/>
                <a:gd name="connsiteX100" fmla="*/ 112503 w 542935"/>
                <a:gd name="connsiteY100" fmla="*/ 1266660 h 1309210"/>
                <a:gd name="connsiteX101" fmla="*/ 72607 w 542935"/>
                <a:gd name="connsiteY101" fmla="*/ 1246271 h 1309210"/>
                <a:gd name="connsiteX102" fmla="*/ 69060 w 542935"/>
                <a:gd name="connsiteY102" fmla="*/ 1225882 h 1309210"/>
                <a:gd name="connsiteX103" fmla="*/ 46009 w 542935"/>
                <a:gd name="connsiteY103" fmla="*/ 1208153 h 1309210"/>
                <a:gd name="connsiteX104" fmla="*/ 37142 w 542935"/>
                <a:gd name="connsiteY104" fmla="*/ 1214358 h 1309210"/>
                <a:gd name="connsiteX105" fmla="*/ 26503 w 542935"/>
                <a:gd name="connsiteY105" fmla="*/ 1210812 h 1309210"/>
                <a:gd name="connsiteX106" fmla="*/ 24730 w 542935"/>
                <a:gd name="connsiteY106" fmla="*/ 1209040 h 1309210"/>
                <a:gd name="connsiteX107" fmla="*/ 15864 w 542935"/>
                <a:gd name="connsiteY107" fmla="*/ 1186878 h 1309210"/>
                <a:gd name="connsiteX108" fmla="*/ 13204 w 542935"/>
                <a:gd name="connsiteY108" fmla="*/ 1182446 h 1309210"/>
                <a:gd name="connsiteX109" fmla="*/ 47782 w 542935"/>
                <a:gd name="connsiteY109" fmla="*/ 1147873 h 1309210"/>
                <a:gd name="connsiteX110" fmla="*/ 61634 w 542935"/>
                <a:gd name="connsiteY110" fmla="*/ 1143988 h 1309210"/>
                <a:gd name="connsiteX111" fmla="*/ 56748 w 542935"/>
                <a:gd name="connsiteY111" fmla="*/ 1143300 h 1309210"/>
                <a:gd name="connsiteX112" fmla="*/ 57619 w 542935"/>
                <a:gd name="connsiteY112" fmla="*/ 1136431 h 1309210"/>
                <a:gd name="connsiteX113" fmla="*/ 68299 w 542935"/>
                <a:gd name="connsiteY113" fmla="*/ 1130420 h 1309210"/>
                <a:gd name="connsiteX114" fmla="*/ 71066 w 542935"/>
                <a:gd name="connsiteY114" fmla="*/ 1122960 h 1309210"/>
                <a:gd name="connsiteX115" fmla="*/ 69939 w 542935"/>
                <a:gd name="connsiteY115" fmla="*/ 1122146 h 1309210"/>
                <a:gd name="connsiteX116" fmla="*/ 37212 w 542935"/>
                <a:gd name="connsiteY116" fmla="*/ 1083236 h 1309210"/>
                <a:gd name="connsiteX117" fmla="*/ 7138 w 542935"/>
                <a:gd name="connsiteY117" fmla="*/ 1060243 h 1309210"/>
                <a:gd name="connsiteX118" fmla="*/ 5369 w 542935"/>
                <a:gd name="connsiteY118" fmla="*/ 1058475 h 1309210"/>
                <a:gd name="connsiteX119" fmla="*/ 62 w 542935"/>
                <a:gd name="connsiteY119" fmla="*/ 987729 h 1309210"/>
                <a:gd name="connsiteX120" fmla="*/ 22175 w 542935"/>
                <a:gd name="connsiteY120" fmla="*/ 970927 h 1309210"/>
                <a:gd name="connsiteX121" fmla="*/ 45173 w 542935"/>
                <a:gd name="connsiteY121" fmla="*/ 991266 h 1309210"/>
                <a:gd name="connsiteX122" fmla="*/ 64632 w 542935"/>
                <a:gd name="connsiteY122" fmla="*/ 993035 h 1309210"/>
                <a:gd name="connsiteX123" fmla="*/ 97359 w 542935"/>
                <a:gd name="connsiteY123" fmla="*/ 958546 h 1309210"/>
                <a:gd name="connsiteX124" fmla="*/ 100897 w 542935"/>
                <a:gd name="connsiteY124" fmla="*/ 931132 h 1309210"/>
                <a:gd name="connsiteX125" fmla="*/ 108857 w 542935"/>
                <a:gd name="connsiteY125" fmla="*/ 909024 h 1309210"/>
                <a:gd name="connsiteX126" fmla="*/ 105319 w 542935"/>
                <a:gd name="connsiteY126" fmla="*/ 901065 h 1309210"/>
                <a:gd name="connsiteX127" fmla="*/ 103550 w 542935"/>
                <a:gd name="connsiteY127" fmla="*/ 830320 h 1309210"/>
                <a:gd name="connsiteX128" fmla="*/ 108857 w 542935"/>
                <a:gd name="connsiteY128" fmla="*/ 821476 h 1309210"/>
                <a:gd name="connsiteX129" fmla="*/ 116532 w 542935"/>
                <a:gd name="connsiteY129" fmla="*/ 822182 h 1309210"/>
                <a:gd name="connsiteX130" fmla="*/ 116339 w 542935"/>
                <a:gd name="connsiteY130" fmla="*/ 820273 h 1309210"/>
                <a:gd name="connsiteX131" fmla="*/ 113180 w 542935"/>
                <a:gd name="connsiteY131" fmla="*/ 813663 h 1309210"/>
                <a:gd name="connsiteX132" fmla="*/ 106911 w 542935"/>
                <a:gd name="connsiteY132" fmla="*/ 813247 h 1309210"/>
                <a:gd name="connsiteX133" fmla="*/ 95190 w 542935"/>
                <a:gd name="connsiteY133" fmla="*/ 799421 h 1309210"/>
                <a:gd name="connsiteX134" fmla="*/ 87228 w 542935"/>
                <a:gd name="connsiteY134" fmla="*/ 793227 h 1309210"/>
                <a:gd name="connsiteX135" fmla="*/ 86344 w 542935"/>
                <a:gd name="connsiteY135" fmla="*/ 749870 h 1309210"/>
                <a:gd name="connsiteX136" fmla="*/ 94305 w 542935"/>
                <a:gd name="connsiteY136" fmla="*/ 718901 h 1309210"/>
                <a:gd name="connsiteX137" fmla="*/ 125266 w 542935"/>
                <a:gd name="connsiteY137" fmla="*/ 649883 h 1309210"/>
                <a:gd name="connsiteX138" fmla="*/ 138204 w 542935"/>
                <a:gd name="connsiteY138" fmla="*/ 638712 h 1309210"/>
                <a:gd name="connsiteX139" fmla="*/ 140998 w 542935"/>
                <a:gd name="connsiteY139" fmla="*/ 638047 h 1309210"/>
                <a:gd name="connsiteX140" fmla="*/ 137787 w 542935"/>
                <a:gd name="connsiteY140" fmla="*/ 635777 h 1309210"/>
                <a:gd name="connsiteX141" fmla="*/ 141819 w 542935"/>
                <a:gd name="connsiteY141" fmla="*/ 630687 h 1309210"/>
                <a:gd name="connsiteX142" fmla="*/ 140116 w 542935"/>
                <a:gd name="connsiteY142" fmla="*/ 628906 h 1309210"/>
                <a:gd name="connsiteX143" fmla="*/ 138491 w 542935"/>
                <a:gd name="connsiteY143" fmla="*/ 630483 h 1309210"/>
                <a:gd name="connsiteX144" fmla="*/ 126968 w 542935"/>
                <a:gd name="connsiteY144" fmla="*/ 634358 h 1309210"/>
                <a:gd name="connsiteX145" fmla="*/ 123422 w 542935"/>
                <a:gd name="connsiteY145" fmla="*/ 608674 h 1309210"/>
                <a:gd name="connsiteX146" fmla="*/ 108354 w 542935"/>
                <a:gd name="connsiteY146" fmla="*/ 543138 h 1309210"/>
                <a:gd name="connsiteX147" fmla="*/ 79104 w 542935"/>
                <a:gd name="connsiteY147" fmla="*/ 491772 h 1309210"/>
                <a:gd name="connsiteX148" fmla="*/ 78218 w 542935"/>
                <a:gd name="connsiteY148" fmla="*/ 460775 h 1309210"/>
                <a:gd name="connsiteX149" fmla="*/ 75558 w 542935"/>
                <a:gd name="connsiteY149" fmla="*/ 451918 h 1309210"/>
                <a:gd name="connsiteX150" fmla="*/ 72899 w 542935"/>
                <a:gd name="connsiteY150" fmla="*/ 444833 h 1309210"/>
                <a:gd name="connsiteX151" fmla="*/ 50740 w 542935"/>
                <a:gd name="connsiteY151" fmla="*/ 428006 h 1309210"/>
                <a:gd name="connsiteX152" fmla="*/ 41877 w 542935"/>
                <a:gd name="connsiteY152" fmla="*/ 418264 h 1309210"/>
                <a:gd name="connsiteX153" fmla="*/ 40990 w 542935"/>
                <a:gd name="connsiteY153" fmla="*/ 381068 h 1309210"/>
                <a:gd name="connsiteX154" fmla="*/ 44536 w 542935"/>
                <a:gd name="connsiteY154" fmla="*/ 373983 h 1309210"/>
                <a:gd name="connsiteX155" fmla="*/ 54286 w 542935"/>
                <a:gd name="connsiteY155" fmla="*/ 330587 h 1309210"/>
                <a:gd name="connsiteX156" fmla="*/ 67581 w 542935"/>
                <a:gd name="connsiteY156" fmla="*/ 304904 h 1309210"/>
                <a:gd name="connsiteX157" fmla="*/ 83536 w 542935"/>
                <a:gd name="connsiteY157" fmla="*/ 309332 h 1309210"/>
                <a:gd name="connsiteX158" fmla="*/ 81763 w 542935"/>
                <a:gd name="connsiteY158" fmla="*/ 296933 h 1309210"/>
                <a:gd name="connsiteX159" fmla="*/ 113672 w 542935"/>
                <a:gd name="connsiteY159" fmla="*/ 286306 h 1309210"/>
                <a:gd name="connsiteX160" fmla="*/ 120085 w 542935"/>
                <a:gd name="connsiteY160" fmla="*/ 286306 h 1309210"/>
                <a:gd name="connsiteX161" fmla="*/ 122252 w 542935"/>
                <a:gd name="connsiteY161" fmla="*/ 276736 h 1309210"/>
                <a:gd name="connsiteX162" fmla="*/ 100522 w 542935"/>
                <a:gd name="connsiteY162" fmla="*/ 272408 h 1309210"/>
                <a:gd name="connsiteX163" fmla="*/ 100522 w 542935"/>
                <a:gd name="connsiteY163" fmla="*/ 268868 h 1309210"/>
                <a:gd name="connsiteX164" fmla="*/ 95190 w 542935"/>
                <a:gd name="connsiteY164" fmla="*/ 233466 h 1309210"/>
                <a:gd name="connsiteX165" fmla="*/ 97856 w 542935"/>
                <a:gd name="connsiteY165" fmla="*/ 202489 h 1309210"/>
                <a:gd name="connsiteX166" fmla="*/ 109410 w 542935"/>
                <a:gd name="connsiteY166" fmla="*/ 158237 h 1309210"/>
                <a:gd name="connsiteX167" fmla="*/ 109410 w 542935"/>
                <a:gd name="connsiteY167" fmla="*/ 141421 h 1309210"/>
                <a:gd name="connsiteX168" fmla="*/ 86302 w 542935"/>
                <a:gd name="connsiteY168" fmla="*/ 123720 h 1309210"/>
                <a:gd name="connsiteX169" fmla="*/ 75637 w 542935"/>
                <a:gd name="connsiteY169" fmla="*/ 102479 h 1309210"/>
                <a:gd name="connsiteX170" fmla="*/ 115631 w 542935"/>
                <a:gd name="connsiteY170" fmla="*/ 98939 h 1309210"/>
                <a:gd name="connsiteX171" fmla="*/ 118297 w 542935"/>
                <a:gd name="connsiteY171" fmla="*/ 91859 h 1309210"/>
                <a:gd name="connsiteX172" fmla="*/ 140516 w 542935"/>
                <a:gd name="connsiteY172" fmla="*/ 51147 h 1309210"/>
                <a:gd name="connsiteX173" fmla="*/ 136961 w 542935"/>
                <a:gd name="connsiteY173" fmla="*/ 13090 h 1309210"/>
                <a:gd name="connsiteX174" fmla="*/ 134295 w 542935"/>
                <a:gd name="connsiteY174" fmla="*/ 1584 h 130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42935" h="1309210">
                  <a:moveTo>
                    <a:pt x="83064" y="1131623"/>
                  </a:moveTo>
                  <a:lnTo>
                    <a:pt x="64358" y="1143224"/>
                  </a:lnTo>
                  <a:lnTo>
                    <a:pt x="90449" y="1135906"/>
                  </a:lnTo>
                  <a:lnTo>
                    <a:pt x="96264" y="1131751"/>
                  </a:lnTo>
                  <a:lnTo>
                    <a:pt x="85860" y="1133642"/>
                  </a:lnTo>
                  <a:close/>
                  <a:moveTo>
                    <a:pt x="134295" y="1584"/>
                  </a:moveTo>
                  <a:cubicBezTo>
                    <a:pt x="139627" y="-3726"/>
                    <a:pt x="138739" y="6009"/>
                    <a:pt x="141405" y="6009"/>
                  </a:cubicBezTo>
                  <a:cubicBezTo>
                    <a:pt x="152070" y="6009"/>
                    <a:pt x="152959" y="13090"/>
                    <a:pt x="155625" y="21055"/>
                  </a:cubicBezTo>
                  <a:cubicBezTo>
                    <a:pt x="162735" y="44951"/>
                    <a:pt x="185842" y="35216"/>
                    <a:pt x="201840" y="42296"/>
                  </a:cubicBezTo>
                  <a:cubicBezTo>
                    <a:pt x="205395" y="44066"/>
                    <a:pt x="211616" y="39641"/>
                    <a:pt x="214283" y="45836"/>
                  </a:cubicBezTo>
                  <a:cubicBezTo>
                    <a:pt x="218726" y="50262"/>
                    <a:pt x="225836" y="51147"/>
                    <a:pt x="231169" y="52917"/>
                  </a:cubicBezTo>
                  <a:cubicBezTo>
                    <a:pt x="234724" y="62652"/>
                    <a:pt x="240945" y="72388"/>
                    <a:pt x="225836" y="80353"/>
                  </a:cubicBezTo>
                  <a:cubicBezTo>
                    <a:pt x="221393" y="82123"/>
                    <a:pt x="222281" y="97169"/>
                    <a:pt x="230280" y="101594"/>
                  </a:cubicBezTo>
                  <a:cubicBezTo>
                    <a:pt x="244500" y="109560"/>
                    <a:pt x="257831" y="122835"/>
                    <a:pt x="277384" y="120180"/>
                  </a:cubicBezTo>
                  <a:cubicBezTo>
                    <a:pt x="286271" y="119295"/>
                    <a:pt x="289826" y="118410"/>
                    <a:pt x="288938" y="108674"/>
                  </a:cubicBezTo>
                  <a:cubicBezTo>
                    <a:pt x="288938" y="103364"/>
                    <a:pt x="285383" y="92744"/>
                    <a:pt x="292493" y="92744"/>
                  </a:cubicBezTo>
                  <a:cubicBezTo>
                    <a:pt x="301380" y="92744"/>
                    <a:pt x="313823" y="98054"/>
                    <a:pt x="316489" y="104249"/>
                  </a:cubicBezTo>
                  <a:cubicBezTo>
                    <a:pt x="324488" y="120180"/>
                    <a:pt x="338708" y="129916"/>
                    <a:pt x="349373" y="143191"/>
                  </a:cubicBezTo>
                  <a:cubicBezTo>
                    <a:pt x="354705" y="149386"/>
                    <a:pt x="360038" y="154697"/>
                    <a:pt x="361815" y="163547"/>
                  </a:cubicBezTo>
                  <a:cubicBezTo>
                    <a:pt x="362260" y="167088"/>
                    <a:pt x="365815" y="167973"/>
                    <a:pt x="369481" y="169190"/>
                  </a:cubicBezTo>
                  <a:lnTo>
                    <a:pt x="370573" y="170190"/>
                  </a:lnTo>
                  <a:lnTo>
                    <a:pt x="372844" y="170686"/>
                  </a:lnTo>
                  <a:cubicBezTo>
                    <a:pt x="382188" y="175474"/>
                    <a:pt x="384737" y="180223"/>
                    <a:pt x="385312" y="185091"/>
                  </a:cubicBezTo>
                  <a:lnTo>
                    <a:pt x="385358" y="186215"/>
                  </a:lnTo>
                  <a:lnTo>
                    <a:pt x="392033" y="194524"/>
                  </a:lnTo>
                  <a:cubicBezTo>
                    <a:pt x="391144" y="201604"/>
                    <a:pt x="400032" y="209569"/>
                    <a:pt x="390255" y="216650"/>
                  </a:cubicBezTo>
                  <a:cubicBezTo>
                    <a:pt x="384923" y="220190"/>
                    <a:pt x="388478" y="225500"/>
                    <a:pt x="394699" y="228155"/>
                  </a:cubicBezTo>
                  <a:cubicBezTo>
                    <a:pt x="398254" y="229925"/>
                    <a:pt x="403587" y="229925"/>
                    <a:pt x="405364" y="236121"/>
                  </a:cubicBezTo>
                  <a:lnTo>
                    <a:pt x="392131" y="245411"/>
                  </a:lnTo>
                  <a:lnTo>
                    <a:pt x="392148" y="245456"/>
                  </a:lnTo>
                  <a:lnTo>
                    <a:pt x="398897" y="249538"/>
                  </a:lnTo>
                  <a:lnTo>
                    <a:pt x="405286" y="245567"/>
                  </a:lnTo>
                  <a:cubicBezTo>
                    <a:pt x="407059" y="243796"/>
                    <a:pt x="407945" y="239367"/>
                    <a:pt x="409718" y="241139"/>
                  </a:cubicBezTo>
                  <a:cubicBezTo>
                    <a:pt x="416809" y="248224"/>
                    <a:pt x="426559" y="251766"/>
                    <a:pt x="430991" y="261508"/>
                  </a:cubicBezTo>
                  <a:cubicBezTo>
                    <a:pt x="431877" y="263722"/>
                    <a:pt x="433872" y="265936"/>
                    <a:pt x="434536" y="268482"/>
                  </a:cubicBezTo>
                  <a:lnTo>
                    <a:pt x="432390" y="272824"/>
                  </a:lnTo>
                  <a:lnTo>
                    <a:pt x="433742" y="275328"/>
                  </a:lnTo>
                  <a:lnTo>
                    <a:pt x="428536" y="282413"/>
                  </a:lnTo>
                  <a:lnTo>
                    <a:pt x="426781" y="287967"/>
                  </a:lnTo>
                  <a:cubicBezTo>
                    <a:pt x="427224" y="292727"/>
                    <a:pt x="428775" y="298262"/>
                    <a:pt x="430104" y="303133"/>
                  </a:cubicBezTo>
                  <a:cubicBezTo>
                    <a:pt x="436309" y="326159"/>
                    <a:pt x="448718" y="347414"/>
                    <a:pt x="446945" y="373097"/>
                  </a:cubicBezTo>
                  <a:cubicBezTo>
                    <a:pt x="446059" y="381954"/>
                    <a:pt x="454036" y="392581"/>
                    <a:pt x="462013" y="400552"/>
                  </a:cubicBezTo>
                  <a:cubicBezTo>
                    <a:pt x="473536" y="411179"/>
                    <a:pt x="477081" y="424464"/>
                    <a:pt x="471763" y="438634"/>
                  </a:cubicBezTo>
                  <a:cubicBezTo>
                    <a:pt x="468218" y="448376"/>
                    <a:pt x="469991" y="456346"/>
                    <a:pt x="475309" y="463431"/>
                  </a:cubicBezTo>
                  <a:cubicBezTo>
                    <a:pt x="488604" y="483801"/>
                    <a:pt x="500127" y="504170"/>
                    <a:pt x="494809" y="530739"/>
                  </a:cubicBezTo>
                  <a:cubicBezTo>
                    <a:pt x="493922" y="537824"/>
                    <a:pt x="496581" y="544909"/>
                    <a:pt x="499241" y="552880"/>
                  </a:cubicBezTo>
                  <a:cubicBezTo>
                    <a:pt x="505445" y="567050"/>
                    <a:pt x="489491" y="559079"/>
                    <a:pt x="486831" y="559079"/>
                  </a:cubicBezTo>
                  <a:cubicBezTo>
                    <a:pt x="466445" y="559079"/>
                    <a:pt x="467331" y="578563"/>
                    <a:pt x="459354" y="589191"/>
                  </a:cubicBezTo>
                  <a:cubicBezTo>
                    <a:pt x="454036" y="596276"/>
                    <a:pt x="462013" y="598933"/>
                    <a:pt x="465559" y="603361"/>
                  </a:cubicBezTo>
                  <a:cubicBezTo>
                    <a:pt x="471763" y="612217"/>
                    <a:pt x="474422" y="603361"/>
                    <a:pt x="477968" y="602475"/>
                  </a:cubicBezTo>
                  <a:cubicBezTo>
                    <a:pt x="481513" y="601589"/>
                    <a:pt x="485059" y="600704"/>
                    <a:pt x="486831" y="603361"/>
                  </a:cubicBezTo>
                  <a:cubicBezTo>
                    <a:pt x="487718" y="605132"/>
                    <a:pt x="488604" y="609560"/>
                    <a:pt x="486831" y="611331"/>
                  </a:cubicBezTo>
                  <a:cubicBezTo>
                    <a:pt x="475309" y="623730"/>
                    <a:pt x="485945" y="632586"/>
                    <a:pt x="493036" y="639671"/>
                  </a:cubicBezTo>
                  <a:cubicBezTo>
                    <a:pt x="499241" y="644100"/>
                    <a:pt x="501013" y="652070"/>
                    <a:pt x="508104" y="655613"/>
                  </a:cubicBezTo>
                  <a:cubicBezTo>
                    <a:pt x="499241" y="666240"/>
                    <a:pt x="505445" y="679525"/>
                    <a:pt x="501900" y="690152"/>
                  </a:cubicBezTo>
                  <a:cubicBezTo>
                    <a:pt x="500127" y="696352"/>
                    <a:pt x="495695" y="688381"/>
                    <a:pt x="491263" y="691038"/>
                  </a:cubicBezTo>
                  <a:cubicBezTo>
                    <a:pt x="478854" y="700780"/>
                    <a:pt x="471763" y="713179"/>
                    <a:pt x="467331" y="727349"/>
                  </a:cubicBezTo>
                  <a:cubicBezTo>
                    <a:pt x="464672" y="737976"/>
                    <a:pt x="452263" y="747718"/>
                    <a:pt x="444286" y="742404"/>
                  </a:cubicBezTo>
                  <a:lnTo>
                    <a:pt x="440743" y="741165"/>
                  </a:lnTo>
                  <a:lnTo>
                    <a:pt x="429410" y="744123"/>
                  </a:lnTo>
                  <a:lnTo>
                    <a:pt x="426755" y="744106"/>
                  </a:lnTo>
                  <a:lnTo>
                    <a:pt x="437419" y="748322"/>
                  </a:lnTo>
                  <a:cubicBezTo>
                    <a:pt x="443722" y="750534"/>
                    <a:pt x="449472" y="753852"/>
                    <a:pt x="452568" y="762258"/>
                  </a:cubicBezTo>
                  <a:cubicBezTo>
                    <a:pt x="455222" y="770222"/>
                    <a:pt x="472029" y="766682"/>
                    <a:pt x="474683" y="776415"/>
                  </a:cubicBezTo>
                  <a:cubicBezTo>
                    <a:pt x="479990" y="793227"/>
                    <a:pt x="499451" y="794112"/>
                    <a:pt x="506528" y="809155"/>
                  </a:cubicBezTo>
                  <a:cubicBezTo>
                    <a:pt x="507413" y="811809"/>
                    <a:pt x="519797" y="810924"/>
                    <a:pt x="525989" y="810924"/>
                  </a:cubicBezTo>
                  <a:cubicBezTo>
                    <a:pt x="536605" y="810924"/>
                    <a:pt x="538374" y="812694"/>
                    <a:pt x="541912" y="825082"/>
                  </a:cubicBezTo>
                  <a:cubicBezTo>
                    <a:pt x="546335" y="841894"/>
                    <a:pt x="534835" y="855166"/>
                    <a:pt x="537489" y="870208"/>
                  </a:cubicBezTo>
                  <a:cubicBezTo>
                    <a:pt x="538374" y="875517"/>
                    <a:pt x="536605" y="873748"/>
                    <a:pt x="533951" y="874633"/>
                  </a:cubicBezTo>
                  <a:cubicBezTo>
                    <a:pt x="509182" y="879942"/>
                    <a:pt x="505644" y="883481"/>
                    <a:pt x="504759" y="910911"/>
                  </a:cubicBezTo>
                  <a:cubicBezTo>
                    <a:pt x="504759" y="912681"/>
                    <a:pt x="504759" y="915335"/>
                    <a:pt x="504759" y="918875"/>
                  </a:cubicBezTo>
                  <a:cubicBezTo>
                    <a:pt x="491490" y="917105"/>
                    <a:pt x="479990" y="907372"/>
                    <a:pt x="464068" y="915335"/>
                  </a:cubicBezTo>
                  <a:cubicBezTo>
                    <a:pt x="453452" y="919759"/>
                    <a:pt x="450799" y="925953"/>
                    <a:pt x="448145" y="933917"/>
                  </a:cubicBezTo>
                  <a:cubicBezTo>
                    <a:pt x="447260" y="938341"/>
                    <a:pt x="447260" y="943650"/>
                    <a:pt x="448145" y="948074"/>
                  </a:cubicBezTo>
                  <a:cubicBezTo>
                    <a:pt x="450799" y="957365"/>
                    <a:pt x="448366" y="964444"/>
                    <a:pt x="444054" y="969089"/>
                  </a:cubicBezTo>
                  <a:lnTo>
                    <a:pt x="437577" y="971792"/>
                  </a:lnTo>
                  <a:lnTo>
                    <a:pt x="437266" y="972282"/>
                  </a:lnTo>
                  <a:lnTo>
                    <a:pt x="439138" y="978308"/>
                  </a:lnTo>
                  <a:lnTo>
                    <a:pt x="442316" y="977672"/>
                  </a:lnTo>
                  <a:cubicBezTo>
                    <a:pt x="444975" y="975899"/>
                    <a:pt x="449408" y="975899"/>
                    <a:pt x="452068" y="978559"/>
                  </a:cubicBezTo>
                  <a:cubicBezTo>
                    <a:pt x="458274" y="983877"/>
                    <a:pt x="462707" y="1012244"/>
                    <a:pt x="458274" y="1018449"/>
                  </a:cubicBezTo>
                  <a:cubicBezTo>
                    <a:pt x="452068" y="1024655"/>
                    <a:pt x="450295" y="1029974"/>
                    <a:pt x="454728" y="1038838"/>
                  </a:cubicBezTo>
                  <a:cubicBezTo>
                    <a:pt x="457388" y="1044157"/>
                    <a:pt x="457388" y="1050362"/>
                    <a:pt x="452068" y="1056567"/>
                  </a:cubicBezTo>
                  <a:cubicBezTo>
                    <a:pt x="441429" y="1070751"/>
                    <a:pt x="440542" y="1087594"/>
                    <a:pt x="441429" y="1104437"/>
                  </a:cubicBezTo>
                  <a:cubicBezTo>
                    <a:pt x="441429" y="1105323"/>
                    <a:pt x="441429" y="1106210"/>
                    <a:pt x="441429" y="1106210"/>
                  </a:cubicBezTo>
                  <a:cubicBezTo>
                    <a:pt x="451182" y="1117734"/>
                    <a:pt x="419264" y="1124825"/>
                    <a:pt x="437883" y="1135463"/>
                  </a:cubicBezTo>
                  <a:cubicBezTo>
                    <a:pt x="450295" y="1143441"/>
                    <a:pt x="440542" y="1157625"/>
                    <a:pt x="450295" y="1165603"/>
                  </a:cubicBezTo>
                  <a:cubicBezTo>
                    <a:pt x="455614" y="1170922"/>
                    <a:pt x="441429" y="1168262"/>
                    <a:pt x="442316" y="1174467"/>
                  </a:cubicBezTo>
                  <a:cubicBezTo>
                    <a:pt x="433450" y="1171808"/>
                    <a:pt x="426357" y="1179786"/>
                    <a:pt x="419264" y="1180673"/>
                  </a:cubicBezTo>
                  <a:cubicBezTo>
                    <a:pt x="400646" y="1181559"/>
                    <a:pt x="409512" y="1193083"/>
                    <a:pt x="411285" y="1200175"/>
                  </a:cubicBezTo>
                  <a:cubicBezTo>
                    <a:pt x="413945" y="1206380"/>
                    <a:pt x="410398" y="1214358"/>
                    <a:pt x="418378" y="1222337"/>
                  </a:cubicBezTo>
                  <a:cubicBezTo>
                    <a:pt x="396213" y="1217904"/>
                    <a:pt x="377594" y="1221450"/>
                    <a:pt x="358976" y="1222337"/>
                  </a:cubicBezTo>
                  <a:cubicBezTo>
                    <a:pt x="350997" y="1222337"/>
                    <a:pt x="343017" y="1217904"/>
                    <a:pt x="334151" y="1220564"/>
                  </a:cubicBezTo>
                  <a:cubicBezTo>
                    <a:pt x="319966" y="1225882"/>
                    <a:pt x="319079" y="1233861"/>
                    <a:pt x="324399" y="1244498"/>
                  </a:cubicBezTo>
                  <a:cubicBezTo>
                    <a:pt x="328832" y="1254249"/>
                    <a:pt x="327059" y="1258682"/>
                    <a:pt x="319079" y="1268433"/>
                  </a:cubicBezTo>
                  <a:cubicBezTo>
                    <a:pt x="302234" y="1289708"/>
                    <a:pt x="274750" y="1289708"/>
                    <a:pt x="258791" y="1309210"/>
                  </a:cubicBezTo>
                  <a:cubicBezTo>
                    <a:pt x="257018" y="1290594"/>
                    <a:pt x="248152" y="1276411"/>
                    <a:pt x="224214" y="1271979"/>
                  </a:cubicBezTo>
                  <a:cubicBezTo>
                    <a:pt x="213575" y="1270206"/>
                    <a:pt x="202936" y="1268433"/>
                    <a:pt x="191410" y="1267546"/>
                  </a:cubicBezTo>
                  <a:cubicBezTo>
                    <a:pt x="176338" y="1266660"/>
                    <a:pt x="163039" y="1267546"/>
                    <a:pt x="149740" y="1279070"/>
                  </a:cubicBezTo>
                  <a:cubicBezTo>
                    <a:pt x="139101" y="1288821"/>
                    <a:pt x="126689" y="1277297"/>
                    <a:pt x="116050" y="1272865"/>
                  </a:cubicBezTo>
                  <a:cubicBezTo>
                    <a:pt x="114276" y="1271979"/>
                    <a:pt x="113390" y="1266660"/>
                    <a:pt x="112503" y="1266660"/>
                  </a:cubicBezTo>
                  <a:cubicBezTo>
                    <a:pt x="92998" y="1273752"/>
                    <a:pt x="86792" y="1253363"/>
                    <a:pt x="72607" y="1246271"/>
                  </a:cubicBezTo>
                  <a:cubicBezTo>
                    <a:pt x="86792" y="1237406"/>
                    <a:pt x="80586" y="1232974"/>
                    <a:pt x="69060" y="1225882"/>
                  </a:cubicBezTo>
                  <a:cubicBezTo>
                    <a:pt x="61081" y="1221450"/>
                    <a:pt x="46895" y="1224109"/>
                    <a:pt x="46009" y="1208153"/>
                  </a:cubicBezTo>
                  <a:cubicBezTo>
                    <a:pt x="46009" y="1205494"/>
                    <a:pt x="36256" y="1206380"/>
                    <a:pt x="37142" y="1214358"/>
                  </a:cubicBezTo>
                  <a:cubicBezTo>
                    <a:pt x="33596" y="1213472"/>
                    <a:pt x="30050" y="1211699"/>
                    <a:pt x="26503" y="1210812"/>
                  </a:cubicBezTo>
                  <a:cubicBezTo>
                    <a:pt x="25617" y="1209926"/>
                    <a:pt x="25617" y="1209040"/>
                    <a:pt x="24730" y="1209040"/>
                  </a:cubicBezTo>
                  <a:cubicBezTo>
                    <a:pt x="20297" y="1201948"/>
                    <a:pt x="24730" y="1191310"/>
                    <a:pt x="15864" y="1186878"/>
                  </a:cubicBezTo>
                  <a:cubicBezTo>
                    <a:pt x="14091" y="1185991"/>
                    <a:pt x="14091" y="1184219"/>
                    <a:pt x="13204" y="1182446"/>
                  </a:cubicBezTo>
                  <a:cubicBezTo>
                    <a:pt x="12318" y="1158511"/>
                    <a:pt x="29163" y="1151419"/>
                    <a:pt x="47782" y="1147873"/>
                  </a:cubicBezTo>
                  <a:lnTo>
                    <a:pt x="61634" y="1143988"/>
                  </a:lnTo>
                  <a:lnTo>
                    <a:pt x="56748" y="1143300"/>
                  </a:lnTo>
                  <a:cubicBezTo>
                    <a:pt x="55004" y="1140724"/>
                    <a:pt x="54132" y="1136431"/>
                    <a:pt x="57619" y="1136431"/>
                  </a:cubicBezTo>
                  <a:cubicBezTo>
                    <a:pt x="64158" y="1136860"/>
                    <a:pt x="66773" y="1134069"/>
                    <a:pt x="68299" y="1130420"/>
                  </a:cubicBezTo>
                  <a:lnTo>
                    <a:pt x="71066" y="1122960"/>
                  </a:lnTo>
                  <a:lnTo>
                    <a:pt x="69939" y="1122146"/>
                  </a:lnTo>
                  <a:cubicBezTo>
                    <a:pt x="54902" y="1112418"/>
                    <a:pt x="47826" y="1096500"/>
                    <a:pt x="37212" y="1083236"/>
                  </a:cubicBezTo>
                  <a:cubicBezTo>
                    <a:pt x="28367" y="1073508"/>
                    <a:pt x="20406" y="1063780"/>
                    <a:pt x="7138" y="1060243"/>
                  </a:cubicBezTo>
                  <a:cubicBezTo>
                    <a:pt x="7138" y="1060243"/>
                    <a:pt x="6254" y="1059359"/>
                    <a:pt x="5369" y="1058475"/>
                  </a:cubicBezTo>
                  <a:cubicBezTo>
                    <a:pt x="8023" y="1034598"/>
                    <a:pt x="-822" y="1011606"/>
                    <a:pt x="62" y="987729"/>
                  </a:cubicBezTo>
                  <a:cubicBezTo>
                    <a:pt x="947" y="975348"/>
                    <a:pt x="10676" y="968274"/>
                    <a:pt x="22175" y="970927"/>
                  </a:cubicBezTo>
                  <a:cubicBezTo>
                    <a:pt x="33674" y="973580"/>
                    <a:pt x="41635" y="980654"/>
                    <a:pt x="45173" y="991266"/>
                  </a:cubicBezTo>
                  <a:cubicBezTo>
                    <a:pt x="50480" y="1006300"/>
                    <a:pt x="60209" y="999225"/>
                    <a:pt x="64632" y="993035"/>
                  </a:cubicBezTo>
                  <a:cubicBezTo>
                    <a:pt x="74362" y="979770"/>
                    <a:pt x="84976" y="969158"/>
                    <a:pt x="97359" y="958546"/>
                  </a:cubicBezTo>
                  <a:cubicBezTo>
                    <a:pt x="105319" y="952356"/>
                    <a:pt x="99128" y="939975"/>
                    <a:pt x="100897" y="931132"/>
                  </a:cubicBezTo>
                  <a:cubicBezTo>
                    <a:pt x="113280" y="927595"/>
                    <a:pt x="110626" y="917867"/>
                    <a:pt x="108857" y="909024"/>
                  </a:cubicBezTo>
                  <a:cubicBezTo>
                    <a:pt x="108857" y="906371"/>
                    <a:pt x="104435" y="902834"/>
                    <a:pt x="105319" y="901065"/>
                  </a:cubicBezTo>
                  <a:cubicBezTo>
                    <a:pt x="122125" y="877189"/>
                    <a:pt x="106204" y="854196"/>
                    <a:pt x="103550" y="830320"/>
                  </a:cubicBezTo>
                  <a:cubicBezTo>
                    <a:pt x="102666" y="824129"/>
                    <a:pt x="104435" y="821476"/>
                    <a:pt x="108857" y="821476"/>
                  </a:cubicBezTo>
                  <a:lnTo>
                    <a:pt x="116532" y="822182"/>
                  </a:lnTo>
                  <a:lnTo>
                    <a:pt x="116339" y="820273"/>
                  </a:lnTo>
                  <a:lnTo>
                    <a:pt x="113180" y="813663"/>
                  </a:lnTo>
                  <a:lnTo>
                    <a:pt x="106911" y="813247"/>
                  </a:lnTo>
                  <a:cubicBezTo>
                    <a:pt x="101604" y="811366"/>
                    <a:pt x="97402" y="807385"/>
                    <a:pt x="95190" y="799421"/>
                  </a:cubicBezTo>
                  <a:cubicBezTo>
                    <a:pt x="94305" y="794997"/>
                    <a:pt x="92536" y="792343"/>
                    <a:pt x="87228" y="793227"/>
                  </a:cubicBezTo>
                  <a:cubicBezTo>
                    <a:pt x="90767" y="779070"/>
                    <a:pt x="82805" y="764913"/>
                    <a:pt x="86344" y="749870"/>
                  </a:cubicBezTo>
                  <a:cubicBezTo>
                    <a:pt x="88997" y="739252"/>
                    <a:pt x="88113" y="728634"/>
                    <a:pt x="94305" y="718901"/>
                  </a:cubicBezTo>
                  <a:cubicBezTo>
                    <a:pt x="108459" y="697665"/>
                    <a:pt x="106689" y="669350"/>
                    <a:pt x="125266" y="649883"/>
                  </a:cubicBezTo>
                  <a:cubicBezTo>
                    <a:pt x="130574" y="644574"/>
                    <a:pt x="134112" y="641035"/>
                    <a:pt x="138204" y="638712"/>
                  </a:cubicBezTo>
                  <a:lnTo>
                    <a:pt x="140998" y="638047"/>
                  </a:lnTo>
                  <a:lnTo>
                    <a:pt x="137787" y="635777"/>
                  </a:lnTo>
                  <a:cubicBezTo>
                    <a:pt x="143163" y="634032"/>
                    <a:pt x="143163" y="632287"/>
                    <a:pt x="141819" y="630687"/>
                  </a:cubicBezTo>
                  <a:lnTo>
                    <a:pt x="140116" y="628906"/>
                  </a:lnTo>
                  <a:lnTo>
                    <a:pt x="138491" y="630483"/>
                  </a:lnTo>
                  <a:cubicBezTo>
                    <a:pt x="134724" y="633915"/>
                    <a:pt x="130957" y="636129"/>
                    <a:pt x="126968" y="634358"/>
                  </a:cubicBezTo>
                  <a:cubicBezTo>
                    <a:pt x="117218" y="630815"/>
                    <a:pt x="120763" y="616645"/>
                    <a:pt x="123422" y="608674"/>
                  </a:cubicBezTo>
                  <a:cubicBezTo>
                    <a:pt x="129627" y="583877"/>
                    <a:pt x="112786" y="565279"/>
                    <a:pt x="108354" y="543138"/>
                  </a:cubicBezTo>
                  <a:cubicBezTo>
                    <a:pt x="104808" y="522769"/>
                    <a:pt x="92399" y="506827"/>
                    <a:pt x="79104" y="491772"/>
                  </a:cubicBezTo>
                  <a:cubicBezTo>
                    <a:pt x="69354" y="482030"/>
                    <a:pt x="72899" y="470516"/>
                    <a:pt x="78218" y="460775"/>
                  </a:cubicBezTo>
                  <a:cubicBezTo>
                    <a:pt x="80877" y="455461"/>
                    <a:pt x="85308" y="452804"/>
                    <a:pt x="75558" y="451918"/>
                  </a:cubicBezTo>
                  <a:cubicBezTo>
                    <a:pt x="72013" y="451918"/>
                    <a:pt x="72899" y="447490"/>
                    <a:pt x="72899" y="444833"/>
                  </a:cubicBezTo>
                  <a:cubicBezTo>
                    <a:pt x="72013" y="430663"/>
                    <a:pt x="64922" y="425349"/>
                    <a:pt x="50740" y="428006"/>
                  </a:cubicBezTo>
                  <a:cubicBezTo>
                    <a:pt x="43649" y="429778"/>
                    <a:pt x="40990" y="419150"/>
                    <a:pt x="41877" y="418264"/>
                  </a:cubicBezTo>
                  <a:cubicBezTo>
                    <a:pt x="48968" y="405866"/>
                    <a:pt x="46308" y="393467"/>
                    <a:pt x="40990" y="381068"/>
                  </a:cubicBezTo>
                  <a:cubicBezTo>
                    <a:pt x="40990" y="379297"/>
                    <a:pt x="42763" y="374869"/>
                    <a:pt x="44536" y="373983"/>
                  </a:cubicBezTo>
                  <a:cubicBezTo>
                    <a:pt x="58718" y="361584"/>
                    <a:pt x="56945" y="345643"/>
                    <a:pt x="54286" y="330587"/>
                  </a:cubicBezTo>
                  <a:cubicBezTo>
                    <a:pt x="52513" y="318188"/>
                    <a:pt x="61377" y="311989"/>
                    <a:pt x="67581" y="304904"/>
                  </a:cubicBezTo>
                  <a:cubicBezTo>
                    <a:pt x="72013" y="299590"/>
                    <a:pt x="76445" y="316417"/>
                    <a:pt x="83536" y="309332"/>
                  </a:cubicBezTo>
                  <a:cubicBezTo>
                    <a:pt x="86195" y="305790"/>
                    <a:pt x="73786" y="304018"/>
                    <a:pt x="81763" y="296933"/>
                  </a:cubicBezTo>
                  <a:cubicBezTo>
                    <a:pt x="93286" y="286306"/>
                    <a:pt x="92399" y="284534"/>
                    <a:pt x="113672" y="286306"/>
                  </a:cubicBezTo>
                  <a:lnTo>
                    <a:pt x="120085" y="286306"/>
                  </a:lnTo>
                  <a:lnTo>
                    <a:pt x="122252" y="276736"/>
                  </a:lnTo>
                  <a:lnTo>
                    <a:pt x="100522" y="272408"/>
                  </a:lnTo>
                  <a:cubicBezTo>
                    <a:pt x="98745" y="271523"/>
                    <a:pt x="98745" y="269753"/>
                    <a:pt x="100522" y="268868"/>
                  </a:cubicBezTo>
                  <a:cubicBezTo>
                    <a:pt x="89857" y="262672"/>
                    <a:pt x="86302" y="246742"/>
                    <a:pt x="95190" y="233466"/>
                  </a:cubicBezTo>
                  <a:cubicBezTo>
                    <a:pt x="102300" y="222845"/>
                    <a:pt x="102300" y="214880"/>
                    <a:pt x="97856" y="202489"/>
                  </a:cubicBezTo>
                  <a:cubicBezTo>
                    <a:pt x="94301" y="188328"/>
                    <a:pt x="85414" y="168857"/>
                    <a:pt x="109410" y="158237"/>
                  </a:cubicBezTo>
                  <a:cubicBezTo>
                    <a:pt x="113854" y="156467"/>
                    <a:pt x="118297" y="147616"/>
                    <a:pt x="109410" y="141421"/>
                  </a:cubicBezTo>
                  <a:cubicBezTo>
                    <a:pt x="101411" y="136111"/>
                    <a:pt x="99634" y="121950"/>
                    <a:pt x="86302" y="123720"/>
                  </a:cubicBezTo>
                  <a:cubicBezTo>
                    <a:pt x="82747" y="116640"/>
                    <a:pt x="75637" y="111330"/>
                    <a:pt x="75637" y="102479"/>
                  </a:cubicBezTo>
                  <a:cubicBezTo>
                    <a:pt x="88969" y="100709"/>
                    <a:pt x="102300" y="99824"/>
                    <a:pt x="115631" y="98939"/>
                  </a:cubicBezTo>
                  <a:cubicBezTo>
                    <a:pt x="119186" y="98054"/>
                    <a:pt x="118297" y="94514"/>
                    <a:pt x="118297" y="91859"/>
                  </a:cubicBezTo>
                  <a:cubicBezTo>
                    <a:pt x="125407" y="77698"/>
                    <a:pt x="133406" y="64422"/>
                    <a:pt x="140516" y="51147"/>
                  </a:cubicBezTo>
                  <a:cubicBezTo>
                    <a:pt x="145849" y="42296"/>
                    <a:pt x="149404" y="24595"/>
                    <a:pt x="136961" y="13090"/>
                  </a:cubicBezTo>
                  <a:cubicBezTo>
                    <a:pt x="133406" y="9550"/>
                    <a:pt x="129851" y="5124"/>
                    <a:pt x="134295" y="1584"/>
                  </a:cubicBezTo>
                  <a:close/>
                </a:path>
              </a:pathLst>
            </a:custGeom>
            <a:solidFill>
              <a:srgbClr val="0000CC"/>
            </a:solidFill>
            <a:ln w="28575">
              <a:solidFill>
                <a:srgbClr val="0000CC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1" name="Hình tự do: Hình 57">
              <a:extLst>
                <a:ext uri="{FF2B5EF4-FFF2-40B4-BE49-F238E27FC236}">
                  <a16:creationId xmlns="" xmlns:a16="http://schemas.microsoft.com/office/drawing/2014/main" id="{0626D581-D744-48FB-AA8D-85B5B2373A0E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4388196" y="760720"/>
              <a:ext cx="602716" cy="537945"/>
            </a:xfrm>
            <a:custGeom>
              <a:avLst/>
              <a:gdLst>
                <a:gd name="connsiteX0" fmla="*/ 315577 w 602716"/>
                <a:gd name="connsiteY0" fmla="*/ 378742 h 537945"/>
                <a:gd name="connsiteX1" fmla="*/ 319218 w 602716"/>
                <a:gd name="connsiteY1" fmla="*/ 382263 h 537945"/>
                <a:gd name="connsiteX2" fmla="*/ 301925 w 602716"/>
                <a:gd name="connsiteY2" fmla="*/ 395468 h 537945"/>
                <a:gd name="connsiteX3" fmla="*/ 315577 w 602716"/>
                <a:gd name="connsiteY3" fmla="*/ 378742 h 537945"/>
                <a:gd name="connsiteX4" fmla="*/ 135241 w 602716"/>
                <a:gd name="connsiteY4" fmla="*/ 364406 h 537945"/>
                <a:gd name="connsiteX5" fmla="*/ 137033 w 602716"/>
                <a:gd name="connsiteY5" fmla="*/ 374732 h 537945"/>
                <a:gd name="connsiteX6" fmla="*/ 128073 w 602716"/>
                <a:gd name="connsiteY6" fmla="*/ 368161 h 537945"/>
                <a:gd name="connsiteX7" fmla="*/ 135241 w 602716"/>
                <a:gd name="connsiteY7" fmla="*/ 364406 h 537945"/>
                <a:gd name="connsiteX8" fmla="*/ 370180 w 602716"/>
                <a:gd name="connsiteY8" fmla="*/ 309548 h 537945"/>
                <a:gd name="connsiteX9" fmla="*/ 368303 w 602716"/>
                <a:gd name="connsiteY9" fmla="*/ 310029 h 537945"/>
                <a:gd name="connsiteX10" fmla="*/ 372109 w 602716"/>
                <a:gd name="connsiteY10" fmla="*/ 311823 h 537945"/>
                <a:gd name="connsiteX11" fmla="*/ 382972 w 602716"/>
                <a:gd name="connsiteY11" fmla="*/ 310004 h 537945"/>
                <a:gd name="connsiteX12" fmla="*/ 568076 w 602716"/>
                <a:gd name="connsiteY12" fmla="*/ 292203 h 537945"/>
                <a:gd name="connsiteX13" fmla="*/ 574375 w 602716"/>
                <a:gd name="connsiteY13" fmla="*/ 293851 h 537945"/>
                <a:gd name="connsiteX14" fmla="*/ 588520 w 602716"/>
                <a:gd name="connsiteY14" fmla="*/ 298243 h 537945"/>
                <a:gd name="connsiteX15" fmla="*/ 602664 w 602716"/>
                <a:gd name="connsiteY15" fmla="*/ 307028 h 537945"/>
                <a:gd name="connsiteX16" fmla="*/ 590288 w 602716"/>
                <a:gd name="connsiteY16" fmla="*/ 315812 h 537945"/>
                <a:gd name="connsiteX17" fmla="*/ 576143 w 602716"/>
                <a:gd name="connsiteY17" fmla="*/ 318447 h 537945"/>
                <a:gd name="connsiteX18" fmla="*/ 562882 w 602716"/>
                <a:gd name="connsiteY18" fmla="*/ 314933 h 537945"/>
                <a:gd name="connsiteX19" fmla="*/ 563766 w 602716"/>
                <a:gd name="connsiteY19" fmla="*/ 296486 h 537945"/>
                <a:gd name="connsiteX20" fmla="*/ 568076 w 602716"/>
                <a:gd name="connsiteY20" fmla="*/ 292203 h 537945"/>
                <a:gd name="connsiteX21" fmla="*/ 528799 w 602716"/>
                <a:gd name="connsiteY21" fmla="*/ 225012 h 537945"/>
                <a:gd name="connsiteX22" fmla="*/ 538979 w 602716"/>
                <a:gd name="connsiteY22" fmla="*/ 230126 h 537945"/>
                <a:gd name="connsiteX23" fmla="*/ 538338 w 602716"/>
                <a:gd name="connsiteY23" fmla="*/ 230528 h 537945"/>
                <a:gd name="connsiteX24" fmla="*/ 538536 w 602716"/>
                <a:gd name="connsiteY24" fmla="*/ 230504 h 537945"/>
                <a:gd name="connsiteX25" fmla="*/ 538556 w 602716"/>
                <a:gd name="connsiteY25" fmla="*/ 230861 h 537945"/>
                <a:gd name="connsiteX26" fmla="*/ 538979 w 602716"/>
                <a:gd name="connsiteY26" fmla="*/ 230126 h 537945"/>
                <a:gd name="connsiteX27" fmla="*/ 549515 w 602716"/>
                <a:gd name="connsiteY27" fmla="*/ 239830 h 537945"/>
                <a:gd name="connsiteX28" fmla="*/ 549515 w 602716"/>
                <a:gd name="connsiteY28" fmla="*/ 258357 h 537945"/>
                <a:gd name="connsiteX29" fmla="*/ 546881 w 602716"/>
                <a:gd name="connsiteY29" fmla="*/ 260121 h 537945"/>
                <a:gd name="connsiteX30" fmla="*/ 545125 w 602716"/>
                <a:gd name="connsiteY30" fmla="*/ 275118 h 537945"/>
                <a:gd name="connsiteX31" fmla="*/ 515273 w 602716"/>
                <a:gd name="connsiteY31" fmla="*/ 259239 h 537945"/>
                <a:gd name="connsiteX32" fmla="*/ 513516 w 602716"/>
                <a:gd name="connsiteY32" fmla="*/ 253063 h 537945"/>
                <a:gd name="connsiteX33" fmla="*/ 503858 w 602716"/>
                <a:gd name="connsiteY33" fmla="*/ 236301 h 537945"/>
                <a:gd name="connsiteX34" fmla="*/ 528799 w 602716"/>
                <a:gd name="connsiteY34" fmla="*/ 225012 h 537945"/>
                <a:gd name="connsiteX35" fmla="*/ 84992 w 602716"/>
                <a:gd name="connsiteY35" fmla="*/ 416 h 537945"/>
                <a:gd name="connsiteX36" fmla="*/ 95987 w 602716"/>
                <a:gd name="connsiteY36" fmla="*/ 13608 h 537945"/>
                <a:gd name="connsiteX37" fmla="*/ 115535 w 602716"/>
                <a:gd name="connsiteY37" fmla="*/ 32232 h 537945"/>
                <a:gd name="connsiteX38" fmla="*/ 128419 w 602716"/>
                <a:gd name="connsiteY38" fmla="*/ 40768 h 537945"/>
                <a:gd name="connsiteX39" fmla="*/ 129841 w 602716"/>
                <a:gd name="connsiteY39" fmla="*/ 42048 h 537945"/>
                <a:gd name="connsiteX40" fmla="*/ 130154 w 602716"/>
                <a:gd name="connsiteY40" fmla="*/ 42109 h 537945"/>
                <a:gd name="connsiteX41" fmla="*/ 153569 w 602716"/>
                <a:gd name="connsiteY41" fmla="*/ 60367 h 537945"/>
                <a:gd name="connsiteX42" fmla="*/ 158727 w 602716"/>
                <a:gd name="connsiteY42" fmla="*/ 55039 h 537945"/>
                <a:gd name="connsiteX43" fmla="*/ 165811 w 602716"/>
                <a:gd name="connsiteY43" fmla="*/ 59696 h 537945"/>
                <a:gd name="connsiteX44" fmla="*/ 186181 w 602716"/>
                <a:gd name="connsiteY44" fmla="*/ 80100 h 537945"/>
                <a:gd name="connsiteX45" fmla="*/ 189723 w 602716"/>
                <a:gd name="connsiteY45" fmla="*/ 99617 h 537945"/>
                <a:gd name="connsiteX46" fmla="*/ 189723 w 602716"/>
                <a:gd name="connsiteY46" fmla="*/ 123134 h 537945"/>
                <a:gd name="connsiteX47" fmla="*/ 199626 w 602716"/>
                <a:gd name="connsiteY47" fmla="*/ 118866 h 537945"/>
                <a:gd name="connsiteX48" fmla="*/ 199152 w 602716"/>
                <a:gd name="connsiteY48" fmla="*/ 115076 h 537945"/>
                <a:gd name="connsiteX49" fmla="*/ 207663 w 602716"/>
                <a:gd name="connsiteY49" fmla="*/ 108881 h 537945"/>
                <a:gd name="connsiteX50" fmla="*/ 219158 w 602716"/>
                <a:gd name="connsiteY50" fmla="*/ 95607 h 537945"/>
                <a:gd name="connsiteX51" fmla="*/ 221811 w 602716"/>
                <a:gd name="connsiteY51" fmla="*/ 96492 h 537945"/>
                <a:gd name="connsiteX52" fmla="*/ 243033 w 602716"/>
                <a:gd name="connsiteY52" fmla="*/ 111536 h 537945"/>
                <a:gd name="connsiteX53" fmla="*/ 269560 w 602716"/>
                <a:gd name="connsiteY53" fmla="*/ 113306 h 537945"/>
                <a:gd name="connsiteX54" fmla="*/ 308466 w 602716"/>
                <a:gd name="connsiteY54" fmla="*/ 134544 h 537945"/>
                <a:gd name="connsiteX55" fmla="*/ 308466 w 602716"/>
                <a:gd name="connsiteY55" fmla="*/ 134937 h 537945"/>
                <a:gd name="connsiteX56" fmla="*/ 316107 w 602716"/>
                <a:gd name="connsiteY56" fmla="*/ 134806 h 537945"/>
                <a:gd name="connsiteX57" fmla="*/ 315679 w 602716"/>
                <a:gd name="connsiteY57" fmla="*/ 131273 h 537945"/>
                <a:gd name="connsiteX58" fmla="*/ 334181 w 602716"/>
                <a:gd name="connsiteY58" fmla="*/ 117153 h 537945"/>
                <a:gd name="connsiteX59" fmla="*/ 354446 w 602716"/>
                <a:gd name="connsiteY59" fmla="*/ 103033 h 537945"/>
                <a:gd name="connsiteX60" fmla="*/ 373829 w 602716"/>
                <a:gd name="connsiteY60" fmla="*/ 100386 h 537945"/>
                <a:gd name="connsiteX61" fmla="*/ 357089 w 602716"/>
                <a:gd name="connsiteY61" fmla="*/ 141863 h 537945"/>
                <a:gd name="connsiteX62" fmla="*/ 356421 w 602716"/>
                <a:gd name="connsiteY62" fmla="*/ 148627 h 537945"/>
                <a:gd name="connsiteX63" fmla="*/ 366461 w 602716"/>
                <a:gd name="connsiteY63" fmla="*/ 157416 h 537945"/>
                <a:gd name="connsiteX64" fmla="*/ 366567 w 602716"/>
                <a:gd name="connsiteY64" fmla="*/ 157993 h 537945"/>
                <a:gd name="connsiteX65" fmla="*/ 367661 w 602716"/>
                <a:gd name="connsiteY65" fmla="*/ 158630 h 537945"/>
                <a:gd name="connsiteX66" fmla="*/ 392331 w 602716"/>
                <a:gd name="connsiteY66" fmla="*/ 161278 h 537945"/>
                <a:gd name="connsiteX67" fmla="*/ 395855 w 602716"/>
                <a:gd name="connsiteY67" fmla="*/ 171868 h 537945"/>
                <a:gd name="connsiteX68" fmla="*/ 393212 w 602716"/>
                <a:gd name="connsiteY68" fmla="*/ 184223 h 537945"/>
                <a:gd name="connsiteX69" fmla="*/ 390455 w 602716"/>
                <a:gd name="connsiteY69" fmla="*/ 189747 h 537945"/>
                <a:gd name="connsiteX70" fmla="*/ 393459 w 602716"/>
                <a:gd name="connsiteY70" fmla="*/ 184012 h 537945"/>
                <a:gd name="connsiteX71" fmla="*/ 400030 w 602716"/>
                <a:gd name="connsiteY71" fmla="*/ 192972 h 537945"/>
                <a:gd name="connsiteX72" fmla="*/ 395219 w 602716"/>
                <a:gd name="connsiteY72" fmla="*/ 194092 h 537945"/>
                <a:gd name="connsiteX73" fmla="*/ 389732 w 602716"/>
                <a:gd name="connsiteY73" fmla="*/ 191195 h 537945"/>
                <a:gd name="connsiteX74" fmla="*/ 389688 w 602716"/>
                <a:gd name="connsiteY74" fmla="*/ 191283 h 537945"/>
                <a:gd name="connsiteX75" fmla="*/ 387926 w 602716"/>
                <a:gd name="connsiteY75" fmla="*/ 208933 h 537945"/>
                <a:gd name="connsiteX76" fmla="*/ 384402 w 602716"/>
                <a:gd name="connsiteY76" fmla="*/ 218640 h 537945"/>
                <a:gd name="connsiteX77" fmla="*/ 372948 w 602716"/>
                <a:gd name="connsiteY77" fmla="*/ 220860 h 537945"/>
                <a:gd name="connsiteX78" fmla="*/ 372523 w 602716"/>
                <a:gd name="connsiteY78" fmla="*/ 221617 h 537945"/>
                <a:gd name="connsiteX79" fmla="*/ 372965 w 602716"/>
                <a:gd name="connsiteY79" fmla="*/ 222475 h 537945"/>
                <a:gd name="connsiteX80" fmla="*/ 374127 w 602716"/>
                <a:gd name="connsiteY80" fmla="*/ 249229 h 537945"/>
                <a:gd name="connsiteX81" fmla="*/ 378166 w 602716"/>
                <a:gd name="connsiteY81" fmla="*/ 254704 h 537945"/>
                <a:gd name="connsiteX82" fmla="*/ 381502 w 602716"/>
                <a:gd name="connsiteY82" fmla="*/ 251000 h 537945"/>
                <a:gd name="connsiteX83" fmla="*/ 381612 w 602716"/>
                <a:gd name="connsiteY83" fmla="*/ 234381 h 537945"/>
                <a:gd name="connsiteX84" fmla="*/ 381612 w 602716"/>
                <a:gd name="connsiteY84" fmla="*/ 227290 h 537945"/>
                <a:gd name="connsiteX85" fmla="*/ 405465 w 602716"/>
                <a:gd name="connsiteY85" fmla="*/ 194494 h 537945"/>
                <a:gd name="connsiteX86" fmla="*/ 401931 w 602716"/>
                <a:gd name="connsiteY86" fmla="*/ 174994 h 537945"/>
                <a:gd name="connsiteX87" fmla="*/ 451404 w 602716"/>
                <a:gd name="connsiteY87" fmla="*/ 181199 h 537945"/>
                <a:gd name="connsiteX88" fmla="*/ 459355 w 602716"/>
                <a:gd name="connsiteY88" fmla="*/ 201585 h 537945"/>
                <a:gd name="connsiteX89" fmla="*/ 454054 w 602716"/>
                <a:gd name="connsiteY89" fmla="*/ 215767 h 537945"/>
                <a:gd name="connsiteX90" fmla="*/ 453171 w 602716"/>
                <a:gd name="connsiteY90" fmla="*/ 256540 h 537945"/>
                <a:gd name="connsiteX91" fmla="*/ 446103 w 602716"/>
                <a:gd name="connsiteY91" fmla="*/ 276926 h 537945"/>
                <a:gd name="connsiteX92" fmla="*/ 429318 w 602716"/>
                <a:gd name="connsiteY92" fmla="*/ 294654 h 537945"/>
                <a:gd name="connsiteX93" fmla="*/ 423465 w 602716"/>
                <a:gd name="connsiteY93" fmla="*/ 301412 h 537945"/>
                <a:gd name="connsiteX94" fmla="*/ 421123 w 602716"/>
                <a:gd name="connsiteY94" fmla="*/ 299912 h 537945"/>
                <a:gd name="connsiteX95" fmla="*/ 419888 w 602716"/>
                <a:gd name="connsiteY95" fmla="*/ 303301 h 537945"/>
                <a:gd name="connsiteX96" fmla="*/ 414651 w 602716"/>
                <a:gd name="connsiteY96" fmla="*/ 306407 h 537945"/>
                <a:gd name="connsiteX97" fmla="*/ 413665 w 602716"/>
                <a:gd name="connsiteY97" fmla="*/ 309284 h 537945"/>
                <a:gd name="connsiteX98" fmla="*/ 408913 w 602716"/>
                <a:gd name="connsiteY98" fmla="*/ 314803 h 537945"/>
                <a:gd name="connsiteX99" fmla="*/ 397418 w 602716"/>
                <a:gd name="connsiteY99" fmla="*/ 357187 h 537945"/>
                <a:gd name="connsiteX100" fmla="*/ 394766 w 602716"/>
                <a:gd name="connsiteY100" fmla="*/ 377497 h 537945"/>
                <a:gd name="connsiteX101" fmla="*/ 396534 w 602716"/>
                <a:gd name="connsiteY101" fmla="*/ 401338 h 537945"/>
                <a:gd name="connsiteX102" fmla="*/ 395650 w 602716"/>
                <a:gd name="connsiteY102" fmla="*/ 409285 h 537945"/>
                <a:gd name="connsiteX103" fmla="*/ 389461 w 602716"/>
                <a:gd name="connsiteY103" fmla="*/ 406636 h 537945"/>
                <a:gd name="connsiteX104" fmla="*/ 370009 w 602716"/>
                <a:gd name="connsiteY104" fmla="*/ 404870 h 537945"/>
                <a:gd name="connsiteX105" fmla="*/ 352325 w 602716"/>
                <a:gd name="connsiteY105" fmla="*/ 402221 h 537945"/>
                <a:gd name="connsiteX106" fmla="*/ 327568 w 602716"/>
                <a:gd name="connsiteY106" fmla="*/ 381029 h 537945"/>
                <a:gd name="connsiteX107" fmla="*/ 319610 w 602716"/>
                <a:gd name="connsiteY107" fmla="*/ 381912 h 537945"/>
                <a:gd name="connsiteX108" fmla="*/ 316073 w 602716"/>
                <a:gd name="connsiteY108" fmla="*/ 378380 h 537945"/>
                <a:gd name="connsiteX109" fmla="*/ 311293 w 602716"/>
                <a:gd name="connsiteY109" fmla="*/ 369618 h 537945"/>
                <a:gd name="connsiteX110" fmla="*/ 310918 w 602716"/>
                <a:gd name="connsiteY110" fmla="*/ 369533 h 537945"/>
                <a:gd name="connsiteX111" fmla="*/ 310287 w 602716"/>
                <a:gd name="connsiteY111" fmla="*/ 369511 h 537945"/>
                <a:gd name="connsiteX112" fmla="*/ 292531 w 602716"/>
                <a:gd name="connsiteY112" fmla="*/ 374013 h 537945"/>
                <a:gd name="connsiteX113" fmla="*/ 292345 w 602716"/>
                <a:gd name="connsiteY113" fmla="*/ 374221 h 537945"/>
                <a:gd name="connsiteX114" fmla="*/ 302319 w 602716"/>
                <a:gd name="connsiteY114" fmla="*/ 376033 h 537945"/>
                <a:gd name="connsiteX115" fmla="*/ 296668 w 602716"/>
                <a:gd name="connsiteY115" fmla="*/ 385890 h 537945"/>
                <a:gd name="connsiteX116" fmla="*/ 296890 w 602716"/>
                <a:gd name="connsiteY116" fmla="*/ 392909 h 537945"/>
                <a:gd name="connsiteX117" fmla="*/ 299125 w 602716"/>
                <a:gd name="connsiteY117" fmla="*/ 394749 h 537945"/>
                <a:gd name="connsiteX118" fmla="*/ 299061 w 602716"/>
                <a:gd name="connsiteY118" fmla="*/ 396993 h 537945"/>
                <a:gd name="connsiteX119" fmla="*/ 306420 w 602716"/>
                <a:gd name="connsiteY119" fmla="*/ 399069 h 537945"/>
                <a:gd name="connsiteX120" fmla="*/ 316504 w 602716"/>
                <a:gd name="connsiteY120" fmla="*/ 393753 h 537945"/>
                <a:gd name="connsiteX121" fmla="*/ 345759 w 602716"/>
                <a:gd name="connsiteY121" fmla="*/ 407929 h 537945"/>
                <a:gd name="connsiteX122" fmla="*/ 367923 w 602716"/>
                <a:gd name="connsiteY122" fmla="*/ 413245 h 537945"/>
                <a:gd name="connsiteX123" fmla="*/ 387427 w 602716"/>
                <a:gd name="connsiteY123" fmla="*/ 413245 h 537945"/>
                <a:gd name="connsiteX124" fmla="*/ 396292 w 602716"/>
                <a:gd name="connsiteY124" fmla="*/ 438053 h 537945"/>
                <a:gd name="connsiteX125" fmla="*/ 386540 w 602716"/>
                <a:gd name="connsiteY125" fmla="*/ 439825 h 537945"/>
                <a:gd name="connsiteX126" fmla="*/ 367036 w 602716"/>
                <a:gd name="connsiteY126" fmla="*/ 435395 h 537945"/>
                <a:gd name="connsiteX127" fmla="*/ 312071 w 602716"/>
                <a:gd name="connsiteY127" fmla="*/ 470834 h 537945"/>
                <a:gd name="connsiteX128" fmla="*/ 301433 w 602716"/>
                <a:gd name="connsiteY128" fmla="*/ 481466 h 537945"/>
                <a:gd name="connsiteX129" fmla="*/ 294340 w 602716"/>
                <a:gd name="connsiteY129" fmla="*/ 485010 h 537945"/>
                <a:gd name="connsiteX130" fmla="*/ 261538 w 602716"/>
                <a:gd name="connsiteY130" fmla="*/ 532854 h 537945"/>
                <a:gd name="connsiteX131" fmla="*/ 258879 w 602716"/>
                <a:gd name="connsiteY131" fmla="*/ 527538 h 537945"/>
                <a:gd name="connsiteX132" fmla="*/ 253559 w 602716"/>
                <a:gd name="connsiteY132" fmla="*/ 512476 h 537945"/>
                <a:gd name="connsiteX133" fmla="*/ 263311 w 602716"/>
                <a:gd name="connsiteY133" fmla="*/ 489440 h 537945"/>
                <a:gd name="connsiteX134" fmla="*/ 269589 w 602716"/>
                <a:gd name="connsiteY134" fmla="*/ 472524 h 537945"/>
                <a:gd name="connsiteX135" fmla="*/ 263537 w 602716"/>
                <a:gd name="connsiteY135" fmla="*/ 471575 h 537945"/>
                <a:gd name="connsiteX136" fmla="*/ 251899 w 602716"/>
                <a:gd name="connsiteY136" fmla="*/ 495586 h 537945"/>
                <a:gd name="connsiteX137" fmla="*/ 246583 w 602716"/>
                <a:gd name="connsiteY137" fmla="*/ 518531 h 537945"/>
                <a:gd name="connsiteX138" fmla="*/ 240381 w 602716"/>
                <a:gd name="connsiteY138" fmla="*/ 537063 h 537945"/>
                <a:gd name="connsiteX139" fmla="*/ 234179 w 602716"/>
                <a:gd name="connsiteY139" fmla="*/ 534416 h 537945"/>
                <a:gd name="connsiteX140" fmla="*/ 236837 w 602716"/>
                <a:gd name="connsiteY140" fmla="*/ 509706 h 537945"/>
                <a:gd name="connsiteX141" fmla="*/ 243925 w 602716"/>
                <a:gd name="connsiteY141" fmla="*/ 488526 h 537945"/>
                <a:gd name="connsiteX142" fmla="*/ 228863 w 602716"/>
                <a:gd name="connsiteY142" fmla="*/ 484996 h 537945"/>
                <a:gd name="connsiteX143" fmla="*/ 184563 w 602716"/>
                <a:gd name="connsiteY143" fmla="*/ 470876 h 537945"/>
                <a:gd name="connsiteX144" fmla="*/ 131403 w 602716"/>
                <a:gd name="connsiteY144" fmla="*/ 442636 h 537945"/>
                <a:gd name="connsiteX145" fmla="*/ 82674 w 602716"/>
                <a:gd name="connsiteY145" fmla="*/ 396747 h 537945"/>
                <a:gd name="connsiteX146" fmla="*/ 108368 w 602716"/>
                <a:gd name="connsiteY146" fmla="*/ 404689 h 537945"/>
                <a:gd name="connsiteX147" fmla="*/ 131403 w 602716"/>
                <a:gd name="connsiteY147" fmla="*/ 407337 h 537945"/>
                <a:gd name="connsiteX148" fmla="*/ 131403 w 602716"/>
                <a:gd name="connsiteY148" fmla="*/ 387922 h 537945"/>
                <a:gd name="connsiteX149" fmla="*/ 132289 w 602716"/>
                <a:gd name="connsiteY149" fmla="*/ 384392 h 537945"/>
                <a:gd name="connsiteX150" fmla="*/ 142921 w 602716"/>
                <a:gd name="connsiteY150" fmla="*/ 390569 h 537945"/>
                <a:gd name="connsiteX151" fmla="*/ 147351 w 602716"/>
                <a:gd name="connsiteY151" fmla="*/ 375567 h 537945"/>
                <a:gd name="connsiteX152" fmla="*/ 149123 w 602716"/>
                <a:gd name="connsiteY152" fmla="*/ 366742 h 537945"/>
                <a:gd name="connsiteX153" fmla="*/ 153553 w 602716"/>
                <a:gd name="connsiteY153" fmla="*/ 365308 h 537945"/>
                <a:gd name="connsiteX154" fmla="*/ 157983 w 602716"/>
                <a:gd name="connsiteY154" fmla="*/ 368507 h 537945"/>
                <a:gd name="connsiteX155" fmla="*/ 169413 w 602716"/>
                <a:gd name="connsiteY155" fmla="*/ 375997 h 537945"/>
                <a:gd name="connsiteX156" fmla="*/ 175676 w 602716"/>
                <a:gd name="connsiteY156" fmla="*/ 366948 h 537945"/>
                <a:gd name="connsiteX157" fmla="*/ 177436 w 602716"/>
                <a:gd name="connsiteY157" fmla="*/ 361594 h 537945"/>
                <a:gd name="connsiteX158" fmla="*/ 176592 w 602716"/>
                <a:gd name="connsiteY158" fmla="*/ 360193 h 537945"/>
                <a:gd name="connsiteX159" fmla="*/ 156134 w 602716"/>
                <a:gd name="connsiteY159" fmla="*/ 339830 h 537945"/>
                <a:gd name="connsiteX160" fmla="*/ 157580 w 602716"/>
                <a:gd name="connsiteY160" fmla="*/ 322566 h 537945"/>
                <a:gd name="connsiteX161" fmla="*/ 163306 w 602716"/>
                <a:gd name="connsiteY161" fmla="*/ 314299 h 537945"/>
                <a:gd name="connsiteX162" fmla="*/ 163033 w 602716"/>
                <a:gd name="connsiteY162" fmla="*/ 313776 h 537945"/>
                <a:gd name="connsiteX163" fmla="*/ 158561 w 602716"/>
                <a:gd name="connsiteY163" fmla="*/ 301554 h 537945"/>
                <a:gd name="connsiteX164" fmla="*/ 150756 w 602716"/>
                <a:gd name="connsiteY164" fmla="*/ 321399 h 537945"/>
                <a:gd name="connsiteX165" fmla="*/ 143671 w 602716"/>
                <a:gd name="connsiteY165" fmla="*/ 315189 h 537945"/>
                <a:gd name="connsiteX166" fmla="*/ 119759 w 602716"/>
                <a:gd name="connsiteY166" fmla="*/ 282365 h 537945"/>
                <a:gd name="connsiteX167" fmla="*/ 107360 w 602716"/>
                <a:gd name="connsiteY167" fmla="*/ 236235 h 537945"/>
                <a:gd name="connsiteX168" fmla="*/ 101161 w 602716"/>
                <a:gd name="connsiteY168" fmla="*/ 231799 h 537945"/>
                <a:gd name="connsiteX169" fmla="*/ 82563 w 602716"/>
                <a:gd name="connsiteY169" fmla="*/ 211395 h 537945"/>
                <a:gd name="connsiteX170" fmla="*/ 87877 w 602716"/>
                <a:gd name="connsiteY170" fmla="*/ 212282 h 537945"/>
                <a:gd name="connsiteX171" fmla="*/ 88153 w 602716"/>
                <a:gd name="connsiteY171" fmla="*/ 211306 h 537945"/>
                <a:gd name="connsiteX172" fmla="*/ 82885 w 602716"/>
                <a:gd name="connsiteY172" fmla="*/ 208307 h 537945"/>
                <a:gd name="connsiteX173" fmla="*/ 74044 w 602716"/>
                <a:gd name="connsiteY173" fmla="*/ 199828 h 537945"/>
                <a:gd name="connsiteX174" fmla="*/ 71715 w 602716"/>
                <a:gd name="connsiteY174" fmla="*/ 199419 h 537945"/>
                <a:gd name="connsiteX175" fmla="*/ 68393 w 602716"/>
                <a:gd name="connsiteY175" fmla="*/ 186555 h 537945"/>
                <a:gd name="connsiteX176" fmla="*/ 49795 w 602716"/>
                <a:gd name="connsiteY176" fmla="*/ 174136 h 537945"/>
                <a:gd name="connsiteX177" fmla="*/ 18798 w 602716"/>
                <a:gd name="connsiteY177" fmla="*/ 172361 h 537945"/>
                <a:gd name="connsiteX178" fmla="*/ 1086 w 602716"/>
                <a:gd name="connsiteY178" fmla="*/ 155506 h 537945"/>
                <a:gd name="connsiteX179" fmla="*/ 1971 w 602716"/>
                <a:gd name="connsiteY179" fmla="*/ 129779 h 537945"/>
                <a:gd name="connsiteX180" fmla="*/ 7285 w 602716"/>
                <a:gd name="connsiteY180" fmla="*/ 114698 h 537945"/>
                <a:gd name="connsiteX181" fmla="*/ 17913 w 602716"/>
                <a:gd name="connsiteY181" fmla="*/ 94294 h 537945"/>
                <a:gd name="connsiteX182" fmla="*/ 28540 w 602716"/>
                <a:gd name="connsiteY182" fmla="*/ 86310 h 537945"/>
                <a:gd name="connsiteX183" fmla="*/ 33826 w 602716"/>
                <a:gd name="connsiteY183" fmla="*/ 91604 h 537945"/>
                <a:gd name="connsiteX184" fmla="*/ 32477 w 602716"/>
                <a:gd name="connsiteY184" fmla="*/ 85543 h 537945"/>
                <a:gd name="connsiteX185" fmla="*/ 37886 w 602716"/>
                <a:gd name="connsiteY185" fmla="*/ 76616 h 537945"/>
                <a:gd name="connsiteX186" fmla="*/ 43944 w 602716"/>
                <a:gd name="connsiteY186" fmla="*/ 72797 h 537945"/>
                <a:gd name="connsiteX187" fmla="*/ 32013 w 602716"/>
                <a:gd name="connsiteY187" fmla="*/ 63271 h 537945"/>
                <a:gd name="connsiteX188" fmla="*/ 30236 w 602716"/>
                <a:gd name="connsiteY188" fmla="*/ 61497 h 537945"/>
                <a:gd name="connsiteX189" fmla="*/ 10688 w 602716"/>
                <a:gd name="connsiteY189" fmla="*/ 34892 h 537945"/>
                <a:gd name="connsiteX190" fmla="*/ 10688 w 602716"/>
                <a:gd name="connsiteY190" fmla="*/ 17155 h 537945"/>
                <a:gd name="connsiteX191" fmla="*/ 24016 w 602716"/>
                <a:gd name="connsiteY191" fmla="*/ 10061 h 537945"/>
                <a:gd name="connsiteX192" fmla="*/ 64000 w 602716"/>
                <a:gd name="connsiteY192" fmla="*/ 3853 h 537945"/>
                <a:gd name="connsiteX193" fmla="*/ 84992 w 602716"/>
                <a:gd name="connsiteY193" fmla="*/ 416 h 53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02716" h="537945">
                  <a:moveTo>
                    <a:pt x="315577" y="378742"/>
                  </a:moveTo>
                  <a:cubicBezTo>
                    <a:pt x="316488" y="379622"/>
                    <a:pt x="318308" y="381383"/>
                    <a:pt x="319218" y="382263"/>
                  </a:cubicBezTo>
                  <a:cubicBezTo>
                    <a:pt x="315577" y="389306"/>
                    <a:pt x="309206" y="392827"/>
                    <a:pt x="301925" y="395468"/>
                  </a:cubicBezTo>
                  <a:cubicBezTo>
                    <a:pt x="300104" y="384904"/>
                    <a:pt x="305565" y="380503"/>
                    <a:pt x="315577" y="378742"/>
                  </a:cubicBezTo>
                  <a:close/>
                  <a:moveTo>
                    <a:pt x="135241" y="364406"/>
                  </a:moveTo>
                  <a:cubicBezTo>
                    <a:pt x="135241" y="368161"/>
                    <a:pt x="142409" y="371916"/>
                    <a:pt x="137033" y="374732"/>
                  </a:cubicBezTo>
                  <a:cubicBezTo>
                    <a:pt x="132553" y="377548"/>
                    <a:pt x="129865" y="371916"/>
                    <a:pt x="128073" y="368161"/>
                  </a:cubicBezTo>
                  <a:cubicBezTo>
                    <a:pt x="130761" y="367222"/>
                    <a:pt x="133449" y="365345"/>
                    <a:pt x="135241" y="364406"/>
                  </a:cubicBezTo>
                  <a:close/>
                  <a:moveTo>
                    <a:pt x="370180" y="309548"/>
                  </a:moveTo>
                  <a:lnTo>
                    <a:pt x="368303" y="310029"/>
                  </a:lnTo>
                  <a:lnTo>
                    <a:pt x="372109" y="311823"/>
                  </a:lnTo>
                  <a:lnTo>
                    <a:pt x="382972" y="310004"/>
                  </a:lnTo>
                  <a:close/>
                  <a:moveTo>
                    <a:pt x="568076" y="292203"/>
                  </a:moveTo>
                  <a:cubicBezTo>
                    <a:pt x="569734" y="291655"/>
                    <a:pt x="571723" y="292094"/>
                    <a:pt x="574375" y="293851"/>
                  </a:cubicBezTo>
                  <a:cubicBezTo>
                    <a:pt x="578795" y="296486"/>
                    <a:pt x="584983" y="295608"/>
                    <a:pt x="588520" y="298243"/>
                  </a:cubicBezTo>
                  <a:cubicBezTo>
                    <a:pt x="592940" y="300879"/>
                    <a:pt x="603549" y="296486"/>
                    <a:pt x="602664" y="307028"/>
                  </a:cubicBezTo>
                  <a:cubicBezTo>
                    <a:pt x="601781" y="314933"/>
                    <a:pt x="594708" y="313177"/>
                    <a:pt x="590288" y="315812"/>
                  </a:cubicBezTo>
                  <a:cubicBezTo>
                    <a:pt x="584983" y="318447"/>
                    <a:pt x="580563" y="317569"/>
                    <a:pt x="576143" y="318447"/>
                  </a:cubicBezTo>
                  <a:cubicBezTo>
                    <a:pt x="571723" y="317569"/>
                    <a:pt x="563766" y="320204"/>
                    <a:pt x="562882" y="314933"/>
                  </a:cubicBezTo>
                  <a:cubicBezTo>
                    <a:pt x="561113" y="309663"/>
                    <a:pt x="559346" y="302635"/>
                    <a:pt x="563766" y="296486"/>
                  </a:cubicBezTo>
                  <a:cubicBezTo>
                    <a:pt x="565092" y="294290"/>
                    <a:pt x="566418" y="292753"/>
                    <a:pt x="568076" y="292203"/>
                  </a:cubicBezTo>
                  <a:close/>
                  <a:moveTo>
                    <a:pt x="528799" y="225012"/>
                  </a:moveTo>
                  <a:cubicBezTo>
                    <a:pt x="532064" y="225660"/>
                    <a:pt x="535467" y="227259"/>
                    <a:pt x="538979" y="230126"/>
                  </a:cubicBezTo>
                  <a:lnTo>
                    <a:pt x="538338" y="230528"/>
                  </a:lnTo>
                  <a:lnTo>
                    <a:pt x="538536" y="230504"/>
                  </a:lnTo>
                  <a:lnTo>
                    <a:pt x="538556" y="230861"/>
                  </a:lnTo>
                  <a:lnTo>
                    <a:pt x="538979" y="230126"/>
                  </a:lnTo>
                  <a:cubicBezTo>
                    <a:pt x="543369" y="231008"/>
                    <a:pt x="544247" y="237183"/>
                    <a:pt x="549515" y="239830"/>
                  </a:cubicBezTo>
                  <a:cubicBezTo>
                    <a:pt x="557417" y="244241"/>
                    <a:pt x="565319" y="252181"/>
                    <a:pt x="549515" y="258357"/>
                  </a:cubicBezTo>
                  <a:cubicBezTo>
                    <a:pt x="548637" y="259239"/>
                    <a:pt x="546881" y="260121"/>
                    <a:pt x="546881" y="260121"/>
                  </a:cubicBezTo>
                  <a:cubicBezTo>
                    <a:pt x="549515" y="265414"/>
                    <a:pt x="552149" y="276000"/>
                    <a:pt x="545125" y="275118"/>
                  </a:cubicBezTo>
                  <a:cubicBezTo>
                    <a:pt x="534589" y="273354"/>
                    <a:pt x="524931" y="265414"/>
                    <a:pt x="515273" y="259239"/>
                  </a:cubicBezTo>
                  <a:cubicBezTo>
                    <a:pt x="513516" y="258357"/>
                    <a:pt x="514395" y="254828"/>
                    <a:pt x="513516" y="253063"/>
                  </a:cubicBezTo>
                  <a:cubicBezTo>
                    <a:pt x="510004" y="247770"/>
                    <a:pt x="492444" y="248652"/>
                    <a:pt x="503858" y="236301"/>
                  </a:cubicBezTo>
                  <a:cubicBezTo>
                    <a:pt x="510443" y="229685"/>
                    <a:pt x="519004" y="223068"/>
                    <a:pt x="528799" y="225012"/>
                  </a:cubicBezTo>
                  <a:close/>
                  <a:moveTo>
                    <a:pt x="84992" y="416"/>
                  </a:moveTo>
                  <a:cubicBezTo>
                    <a:pt x="90878" y="1636"/>
                    <a:pt x="95099" y="5627"/>
                    <a:pt x="95987" y="13608"/>
                  </a:cubicBezTo>
                  <a:cubicBezTo>
                    <a:pt x="97764" y="28684"/>
                    <a:pt x="109315" y="30458"/>
                    <a:pt x="115535" y="32232"/>
                  </a:cubicBezTo>
                  <a:cubicBezTo>
                    <a:pt x="121311" y="34006"/>
                    <a:pt x="125087" y="37331"/>
                    <a:pt x="128419" y="40768"/>
                  </a:cubicBezTo>
                  <a:lnTo>
                    <a:pt x="129841" y="42048"/>
                  </a:lnTo>
                  <a:lnTo>
                    <a:pt x="130154" y="42109"/>
                  </a:lnTo>
                  <a:lnTo>
                    <a:pt x="153569" y="60367"/>
                  </a:lnTo>
                  <a:lnTo>
                    <a:pt x="158727" y="55039"/>
                  </a:lnTo>
                  <a:cubicBezTo>
                    <a:pt x="161383" y="54595"/>
                    <a:pt x="164040" y="56147"/>
                    <a:pt x="165811" y="59696"/>
                  </a:cubicBezTo>
                  <a:cubicBezTo>
                    <a:pt x="171125" y="69454"/>
                    <a:pt x="179981" y="73890"/>
                    <a:pt x="186181" y="80100"/>
                  </a:cubicBezTo>
                  <a:cubicBezTo>
                    <a:pt x="190609" y="84536"/>
                    <a:pt x="190609" y="93407"/>
                    <a:pt x="189723" y="99617"/>
                  </a:cubicBezTo>
                  <a:lnTo>
                    <a:pt x="189723" y="123134"/>
                  </a:lnTo>
                  <a:lnTo>
                    <a:pt x="199626" y="118866"/>
                  </a:lnTo>
                  <a:lnTo>
                    <a:pt x="199152" y="115076"/>
                  </a:lnTo>
                  <a:cubicBezTo>
                    <a:pt x="200368" y="112200"/>
                    <a:pt x="203242" y="110209"/>
                    <a:pt x="207663" y="108881"/>
                  </a:cubicBezTo>
                  <a:cubicBezTo>
                    <a:pt x="212969" y="107111"/>
                    <a:pt x="215621" y="100917"/>
                    <a:pt x="219158" y="95607"/>
                  </a:cubicBezTo>
                  <a:cubicBezTo>
                    <a:pt x="220043" y="95607"/>
                    <a:pt x="221811" y="95607"/>
                    <a:pt x="221811" y="96492"/>
                  </a:cubicBezTo>
                  <a:cubicBezTo>
                    <a:pt x="225348" y="106226"/>
                    <a:pt x="228001" y="113306"/>
                    <a:pt x="243033" y="111536"/>
                  </a:cubicBezTo>
                  <a:cubicBezTo>
                    <a:pt x="250107" y="109766"/>
                    <a:pt x="260717" y="110651"/>
                    <a:pt x="269560" y="113306"/>
                  </a:cubicBezTo>
                  <a:cubicBezTo>
                    <a:pt x="280171" y="124810"/>
                    <a:pt x="296971" y="125695"/>
                    <a:pt x="308466" y="134544"/>
                  </a:cubicBezTo>
                  <a:lnTo>
                    <a:pt x="308466" y="134937"/>
                  </a:lnTo>
                  <a:lnTo>
                    <a:pt x="316107" y="134806"/>
                  </a:lnTo>
                  <a:lnTo>
                    <a:pt x="315679" y="131273"/>
                  </a:lnTo>
                  <a:cubicBezTo>
                    <a:pt x="320084" y="125096"/>
                    <a:pt x="320084" y="114506"/>
                    <a:pt x="334181" y="117153"/>
                  </a:cubicBezTo>
                  <a:cubicBezTo>
                    <a:pt x="342111" y="118918"/>
                    <a:pt x="348278" y="108328"/>
                    <a:pt x="354446" y="103033"/>
                  </a:cubicBezTo>
                  <a:cubicBezTo>
                    <a:pt x="359732" y="106563"/>
                    <a:pt x="365018" y="108328"/>
                    <a:pt x="373829" y="100386"/>
                  </a:cubicBezTo>
                  <a:cubicBezTo>
                    <a:pt x="365899" y="117153"/>
                    <a:pt x="366780" y="130391"/>
                    <a:pt x="357089" y="141863"/>
                  </a:cubicBezTo>
                  <a:lnTo>
                    <a:pt x="356421" y="148627"/>
                  </a:lnTo>
                  <a:lnTo>
                    <a:pt x="366461" y="157416"/>
                  </a:lnTo>
                  <a:lnTo>
                    <a:pt x="366567" y="157993"/>
                  </a:lnTo>
                  <a:lnTo>
                    <a:pt x="367661" y="158630"/>
                  </a:lnTo>
                  <a:cubicBezTo>
                    <a:pt x="375591" y="159513"/>
                    <a:pt x="383521" y="162160"/>
                    <a:pt x="392331" y="161278"/>
                  </a:cubicBezTo>
                  <a:cubicBezTo>
                    <a:pt x="395855" y="160395"/>
                    <a:pt x="406428" y="166573"/>
                    <a:pt x="395855" y="171868"/>
                  </a:cubicBezTo>
                  <a:cubicBezTo>
                    <a:pt x="387045" y="176280"/>
                    <a:pt x="395855" y="180693"/>
                    <a:pt x="393212" y="184223"/>
                  </a:cubicBezTo>
                  <a:lnTo>
                    <a:pt x="390455" y="189747"/>
                  </a:lnTo>
                  <a:lnTo>
                    <a:pt x="393459" y="184012"/>
                  </a:lnTo>
                  <a:cubicBezTo>
                    <a:pt x="397214" y="185804"/>
                    <a:pt x="402846" y="188492"/>
                    <a:pt x="400030" y="192972"/>
                  </a:cubicBezTo>
                  <a:cubicBezTo>
                    <a:pt x="398622" y="195660"/>
                    <a:pt x="396979" y="195212"/>
                    <a:pt x="395219" y="194092"/>
                  </a:cubicBezTo>
                  <a:lnTo>
                    <a:pt x="389732" y="191195"/>
                  </a:lnTo>
                  <a:lnTo>
                    <a:pt x="389688" y="191283"/>
                  </a:lnTo>
                  <a:cubicBezTo>
                    <a:pt x="390569" y="197460"/>
                    <a:pt x="380877" y="201873"/>
                    <a:pt x="387926" y="208933"/>
                  </a:cubicBezTo>
                  <a:cubicBezTo>
                    <a:pt x="390569" y="212463"/>
                    <a:pt x="386164" y="218640"/>
                    <a:pt x="384402" y="218640"/>
                  </a:cubicBezTo>
                  <a:cubicBezTo>
                    <a:pt x="378896" y="218419"/>
                    <a:pt x="375261" y="219302"/>
                    <a:pt x="372948" y="220860"/>
                  </a:cubicBezTo>
                  <a:lnTo>
                    <a:pt x="372523" y="221617"/>
                  </a:lnTo>
                  <a:lnTo>
                    <a:pt x="372965" y="222475"/>
                  </a:lnTo>
                  <a:lnTo>
                    <a:pt x="374127" y="249229"/>
                  </a:lnTo>
                  <a:lnTo>
                    <a:pt x="378166" y="254704"/>
                  </a:lnTo>
                  <a:lnTo>
                    <a:pt x="381502" y="251000"/>
                  </a:lnTo>
                  <a:cubicBezTo>
                    <a:pt x="382496" y="245904"/>
                    <a:pt x="381612" y="240143"/>
                    <a:pt x="381612" y="234381"/>
                  </a:cubicBezTo>
                  <a:cubicBezTo>
                    <a:pt x="381612" y="231722"/>
                    <a:pt x="380728" y="227290"/>
                    <a:pt x="381612" y="227290"/>
                  </a:cubicBezTo>
                  <a:cubicBezTo>
                    <a:pt x="405465" y="228176"/>
                    <a:pt x="394864" y="203358"/>
                    <a:pt x="405465" y="194494"/>
                  </a:cubicBezTo>
                  <a:cubicBezTo>
                    <a:pt x="413416" y="188290"/>
                    <a:pt x="400164" y="182085"/>
                    <a:pt x="401931" y="174994"/>
                  </a:cubicBezTo>
                  <a:cubicBezTo>
                    <a:pt x="418717" y="169676"/>
                    <a:pt x="435502" y="178540"/>
                    <a:pt x="451404" y="181199"/>
                  </a:cubicBezTo>
                  <a:cubicBezTo>
                    <a:pt x="458472" y="182971"/>
                    <a:pt x="463772" y="191835"/>
                    <a:pt x="459355" y="201585"/>
                  </a:cubicBezTo>
                  <a:cubicBezTo>
                    <a:pt x="457588" y="206017"/>
                    <a:pt x="454938" y="210449"/>
                    <a:pt x="454054" y="215767"/>
                  </a:cubicBezTo>
                  <a:cubicBezTo>
                    <a:pt x="450521" y="229063"/>
                    <a:pt x="444336" y="241472"/>
                    <a:pt x="453171" y="256540"/>
                  </a:cubicBezTo>
                  <a:cubicBezTo>
                    <a:pt x="456705" y="260972"/>
                    <a:pt x="456705" y="271608"/>
                    <a:pt x="446103" y="276926"/>
                  </a:cubicBezTo>
                  <a:cubicBezTo>
                    <a:pt x="439919" y="279586"/>
                    <a:pt x="432852" y="285790"/>
                    <a:pt x="429318" y="294654"/>
                  </a:cubicBezTo>
                  <a:cubicBezTo>
                    <a:pt x="428435" y="297313"/>
                    <a:pt x="426226" y="300415"/>
                    <a:pt x="423465" y="301412"/>
                  </a:cubicBezTo>
                  <a:lnTo>
                    <a:pt x="421123" y="299912"/>
                  </a:lnTo>
                  <a:lnTo>
                    <a:pt x="419888" y="303301"/>
                  </a:lnTo>
                  <a:lnTo>
                    <a:pt x="414651" y="306407"/>
                  </a:lnTo>
                  <a:lnTo>
                    <a:pt x="413665" y="309284"/>
                  </a:lnTo>
                  <a:cubicBezTo>
                    <a:pt x="412450" y="311492"/>
                    <a:pt x="410681" y="313920"/>
                    <a:pt x="408913" y="314803"/>
                  </a:cubicBezTo>
                  <a:cubicBezTo>
                    <a:pt x="392113" y="325399"/>
                    <a:pt x="391229" y="340410"/>
                    <a:pt x="397418" y="357187"/>
                  </a:cubicBezTo>
                  <a:cubicBezTo>
                    <a:pt x="399187" y="364251"/>
                    <a:pt x="400955" y="370432"/>
                    <a:pt x="394766" y="377497"/>
                  </a:cubicBezTo>
                  <a:cubicBezTo>
                    <a:pt x="389461" y="383678"/>
                    <a:pt x="392997" y="393391"/>
                    <a:pt x="396534" y="401338"/>
                  </a:cubicBezTo>
                  <a:cubicBezTo>
                    <a:pt x="397418" y="403104"/>
                    <a:pt x="397418" y="407519"/>
                    <a:pt x="395650" y="409285"/>
                  </a:cubicBezTo>
                  <a:cubicBezTo>
                    <a:pt x="393882" y="411934"/>
                    <a:pt x="390345" y="409285"/>
                    <a:pt x="389461" y="406636"/>
                  </a:cubicBezTo>
                  <a:cubicBezTo>
                    <a:pt x="383271" y="396923"/>
                    <a:pt x="372661" y="402221"/>
                    <a:pt x="370009" y="404870"/>
                  </a:cubicBezTo>
                  <a:cubicBezTo>
                    <a:pt x="361167" y="414583"/>
                    <a:pt x="357630" y="406636"/>
                    <a:pt x="352325" y="402221"/>
                  </a:cubicBezTo>
                  <a:cubicBezTo>
                    <a:pt x="343483" y="395157"/>
                    <a:pt x="335525" y="388093"/>
                    <a:pt x="327568" y="381029"/>
                  </a:cubicBezTo>
                  <a:cubicBezTo>
                    <a:pt x="323147" y="377497"/>
                    <a:pt x="322262" y="381912"/>
                    <a:pt x="319610" y="381912"/>
                  </a:cubicBezTo>
                  <a:cubicBezTo>
                    <a:pt x="316073" y="382795"/>
                    <a:pt x="315189" y="381912"/>
                    <a:pt x="316073" y="378380"/>
                  </a:cubicBezTo>
                  <a:cubicBezTo>
                    <a:pt x="315189" y="373744"/>
                    <a:pt x="313476" y="371095"/>
                    <a:pt x="311293" y="369618"/>
                  </a:cubicBezTo>
                  <a:lnTo>
                    <a:pt x="310918" y="369533"/>
                  </a:lnTo>
                  <a:lnTo>
                    <a:pt x="310287" y="369511"/>
                  </a:lnTo>
                  <a:cubicBezTo>
                    <a:pt x="304169" y="369641"/>
                    <a:pt x="298184" y="370742"/>
                    <a:pt x="292531" y="374013"/>
                  </a:cubicBezTo>
                  <a:lnTo>
                    <a:pt x="292345" y="374221"/>
                  </a:lnTo>
                  <a:lnTo>
                    <a:pt x="302319" y="376033"/>
                  </a:lnTo>
                  <a:cubicBezTo>
                    <a:pt x="300989" y="379134"/>
                    <a:pt x="298330" y="382457"/>
                    <a:pt x="296668" y="385890"/>
                  </a:cubicBezTo>
                  <a:lnTo>
                    <a:pt x="296890" y="392909"/>
                  </a:lnTo>
                  <a:lnTo>
                    <a:pt x="299125" y="394749"/>
                  </a:lnTo>
                  <a:lnTo>
                    <a:pt x="299061" y="396993"/>
                  </a:lnTo>
                  <a:lnTo>
                    <a:pt x="306420" y="399069"/>
                  </a:lnTo>
                  <a:cubicBezTo>
                    <a:pt x="309633" y="397519"/>
                    <a:pt x="312958" y="394639"/>
                    <a:pt x="316504" y="393753"/>
                  </a:cubicBezTo>
                  <a:cubicBezTo>
                    <a:pt x="329802" y="390209"/>
                    <a:pt x="338667" y="398183"/>
                    <a:pt x="345759" y="407929"/>
                  </a:cubicBezTo>
                  <a:cubicBezTo>
                    <a:pt x="351965" y="416789"/>
                    <a:pt x="356398" y="425649"/>
                    <a:pt x="367923" y="413245"/>
                  </a:cubicBezTo>
                  <a:cubicBezTo>
                    <a:pt x="373242" y="407929"/>
                    <a:pt x="382108" y="407929"/>
                    <a:pt x="387427" y="413245"/>
                  </a:cubicBezTo>
                  <a:cubicBezTo>
                    <a:pt x="392746" y="420333"/>
                    <a:pt x="398065" y="428307"/>
                    <a:pt x="396292" y="438053"/>
                  </a:cubicBezTo>
                  <a:cubicBezTo>
                    <a:pt x="395406" y="440711"/>
                    <a:pt x="390973" y="446027"/>
                    <a:pt x="386540" y="439825"/>
                  </a:cubicBezTo>
                  <a:cubicBezTo>
                    <a:pt x="381221" y="431851"/>
                    <a:pt x="374129" y="432737"/>
                    <a:pt x="367036" y="435395"/>
                  </a:cubicBezTo>
                  <a:cubicBezTo>
                    <a:pt x="346646" y="444255"/>
                    <a:pt x="324483" y="450457"/>
                    <a:pt x="312071" y="470834"/>
                  </a:cubicBezTo>
                  <a:cubicBezTo>
                    <a:pt x="308525" y="473492"/>
                    <a:pt x="306752" y="478808"/>
                    <a:pt x="301433" y="481466"/>
                  </a:cubicBezTo>
                  <a:cubicBezTo>
                    <a:pt x="299659" y="484124"/>
                    <a:pt x="297000" y="485010"/>
                    <a:pt x="294340" y="485010"/>
                  </a:cubicBezTo>
                  <a:cubicBezTo>
                    <a:pt x="286361" y="502730"/>
                    <a:pt x="278383" y="520450"/>
                    <a:pt x="261538" y="532854"/>
                  </a:cubicBezTo>
                  <a:cubicBezTo>
                    <a:pt x="258879" y="531968"/>
                    <a:pt x="257106" y="530196"/>
                    <a:pt x="258879" y="527538"/>
                  </a:cubicBezTo>
                  <a:cubicBezTo>
                    <a:pt x="255333" y="523108"/>
                    <a:pt x="248240" y="520450"/>
                    <a:pt x="253559" y="512476"/>
                  </a:cubicBezTo>
                  <a:cubicBezTo>
                    <a:pt x="258879" y="505388"/>
                    <a:pt x="258879" y="495642"/>
                    <a:pt x="263311" y="489440"/>
                  </a:cubicBezTo>
                  <a:lnTo>
                    <a:pt x="269589" y="472524"/>
                  </a:lnTo>
                  <a:lnTo>
                    <a:pt x="263537" y="471575"/>
                  </a:lnTo>
                  <a:lnTo>
                    <a:pt x="251899" y="495586"/>
                  </a:lnTo>
                  <a:cubicBezTo>
                    <a:pt x="245697" y="502646"/>
                    <a:pt x="243039" y="513236"/>
                    <a:pt x="246583" y="518531"/>
                  </a:cubicBezTo>
                  <a:cubicBezTo>
                    <a:pt x="252785" y="529121"/>
                    <a:pt x="234179" y="528238"/>
                    <a:pt x="240381" y="537063"/>
                  </a:cubicBezTo>
                  <a:cubicBezTo>
                    <a:pt x="236837" y="538828"/>
                    <a:pt x="235065" y="537946"/>
                    <a:pt x="234179" y="534416"/>
                  </a:cubicBezTo>
                  <a:cubicBezTo>
                    <a:pt x="233293" y="525591"/>
                    <a:pt x="225319" y="516766"/>
                    <a:pt x="236837" y="509706"/>
                  </a:cubicBezTo>
                  <a:cubicBezTo>
                    <a:pt x="243925" y="505293"/>
                    <a:pt x="246583" y="496468"/>
                    <a:pt x="243925" y="488526"/>
                  </a:cubicBezTo>
                  <a:cubicBezTo>
                    <a:pt x="242153" y="480584"/>
                    <a:pt x="233293" y="484114"/>
                    <a:pt x="228863" y="484996"/>
                  </a:cubicBezTo>
                  <a:cubicBezTo>
                    <a:pt x="211144" y="489408"/>
                    <a:pt x="199625" y="474406"/>
                    <a:pt x="184563" y="470876"/>
                  </a:cubicBezTo>
                  <a:cubicBezTo>
                    <a:pt x="167729" y="460286"/>
                    <a:pt x="151781" y="447931"/>
                    <a:pt x="131403" y="442636"/>
                  </a:cubicBezTo>
                  <a:cubicBezTo>
                    <a:pt x="122544" y="419692"/>
                    <a:pt x="100394" y="410867"/>
                    <a:pt x="82674" y="396747"/>
                  </a:cubicBezTo>
                  <a:cubicBezTo>
                    <a:pt x="93306" y="391452"/>
                    <a:pt x="98622" y="391452"/>
                    <a:pt x="108368" y="404689"/>
                  </a:cubicBezTo>
                  <a:cubicBezTo>
                    <a:pt x="116342" y="415279"/>
                    <a:pt x="123430" y="411749"/>
                    <a:pt x="131403" y="407337"/>
                  </a:cubicBezTo>
                  <a:cubicBezTo>
                    <a:pt x="140263" y="401159"/>
                    <a:pt x="136719" y="394099"/>
                    <a:pt x="131403" y="387922"/>
                  </a:cubicBezTo>
                  <a:cubicBezTo>
                    <a:pt x="131403" y="387039"/>
                    <a:pt x="132289" y="385274"/>
                    <a:pt x="132289" y="384392"/>
                  </a:cubicBezTo>
                  <a:cubicBezTo>
                    <a:pt x="139377" y="379097"/>
                    <a:pt x="134947" y="395864"/>
                    <a:pt x="142921" y="390569"/>
                  </a:cubicBezTo>
                  <a:cubicBezTo>
                    <a:pt x="147351" y="387039"/>
                    <a:pt x="151781" y="381744"/>
                    <a:pt x="147351" y="375567"/>
                  </a:cubicBezTo>
                  <a:cubicBezTo>
                    <a:pt x="144693" y="372037"/>
                    <a:pt x="146465" y="369390"/>
                    <a:pt x="149123" y="366742"/>
                  </a:cubicBezTo>
                  <a:cubicBezTo>
                    <a:pt x="150895" y="364977"/>
                    <a:pt x="152224" y="364756"/>
                    <a:pt x="153553" y="365308"/>
                  </a:cubicBezTo>
                  <a:cubicBezTo>
                    <a:pt x="154882" y="365860"/>
                    <a:pt x="156211" y="367183"/>
                    <a:pt x="157983" y="368507"/>
                  </a:cubicBezTo>
                  <a:lnTo>
                    <a:pt x="169413" y="375997"/>
                  </a:lnTo>
                  <a:lnTo>
                    <a:pt x="175676" y="366948"/>
                  </a:lnTo>
                  <a:lnTo>
                    <a:pt x="177436" y="361594"/>
                  </a:lnTo>
                  <a:lnTo>
                    <a:pt x="176592" y="360193"/>
                  </a:lnTo>
                  <a:cubicBezTo>
                    <a:pt x="174813" y="351340"/>
                    <a:pt x="170366" y="339830"/>
                    <a:pt x="156134" y="339830"/>
                  </a:cubicBezTo>
                  <a:cubicBezTo>
                    <a:pt x="155245" y="333633"/>
                    <a:pt x="155690" y="327878"/>
                    <a:pt x="157580" y="322566"/>
                  </a:cubicBezTo>
                  <a:lnTo>
                    <a:pt x="163306" y="314299"/>
                  </a:lnTo>
                  <a:lnTo>
                    <a:pt x="163033" y="313776"/>
                  </a:lnTo>
                  <a:lnTo>
                    <a:pt x="158561" y="301554"/>
                  </a:lnTo>
                  <a:lnTo>
                    <a:pt x="150756" y="321399"/>
                  </a:lnTo>
                  <a:cubicBezTo>
                    <a:pt x="148985" y="319625"/>
                    <a:pt x="146328" y="316963"/>
                    <a:pt x="143671" y="315189"/>
                  </a:cubicBezTo>
                  <a:cubicBezTo>
                    <a:pt x="126844" y="309866"/>
                    <a:pt x="122416" y="298334"/>
                    <a:pt x="119759" y="282365"/>
                  </a:cubicBezTo>
                  <a:cubicBezTo>
                    <a:pt x="116217" y="266397"/>
                    <a:pt x="107360" y="252203"/>
                    <a:pt x="107360" y="236235"/>
                  </a:cubicBezTo>
                  <a:cubicBezTo>
                    <a:pt x="107360" y="233573"/>
                    <a:pt x="105589" y="232686"/>
                    <a:pt x="101161" y="231799"/>
                  </a:cubicBezTo>
                  <a:cubicBezTo>
                    <a:pt x="90534" y="230912"/>
                    <a:pt x="79906" y="226476"/>
                    <a:pt x="82563" y="211395"/>
                  </a:cubicBezTo>
                  <a:cubicBezTo>
                    <a:pt x="84334" y="211395"/>
                    <a:pt x="86991" y="217605"/>
                    <a:pt x="87877" y="212282"/>
                  </a:cubicBezTo>
                  <a:lnTo>
                    <a:pt x="88153" y="211306"/>
                  </a:lnTo>
                  <a:lnTo>
                    <a:pt x="82885" y="208307"/>
                  </a:lnTo>
                  <a:lnTo>
                    <a:pt x="74044" y="199828"/>
                  </a:lnTo>
                  <a:lnTo>
                    <a:pt x="71715" y="199419"/>
                  </a:lnTo>
                  <a:cubicBezTo>
                    <a:pt x="69501" y="196757"/>
                    <a:pt x="68836" y="192322"/>
                    <a:pt x="68393" y="186555"/>
                  </a:cubicBezTo>
                  <a:cubicBezTo>
                    <a:pt x="68393" y="183894"/>
                    <a:pt x="56880" y="174136"/>
                    <a:pt x="49795" y="174136"/>
                  </a:cubicBezTo>
                  <a:cubicBezTo>
                    <a:pt x="39168" y="174136"/>
                    <a:pt x="30311" y="165264"/>
                    <a:pt x="18798" y="172361"/>
                  </a:cubicBezTo>
                  <a:cubicBezTo>
                    <a:pt x="6400" y="179458"/>
                    <a:pt x="-3342" y="168813"/>
                    <a:pt x="1086" y="155506"/>
                  </a:cubicBezTo>
                  <a:cubicBezTo>
                    <a:pt x="3743" y="146635"/>
                    <a:pt x="4628" y="138650"/>
                    <a:pt x="1971" y="129779"/>
                  </a:cubicBezTo>
                  <a:cubicBezTo>
                    <a:pt x="1086" y="125344"/>
                    <a:pt x="1086" y="118246"/>
                    <a:pt x="7285" y="114698"/>
                  </a:cubicBezTo>
                  <a:cubicBezTo>
                    <a:pt x="15256" y="110262"/>
                    <a:pt x="21455" y="104940"/>
                    <a:pt x="17913" y="94294"/>
                  </a:cubicBezTo>
                  <a:cubicBezTo>
                    <a:pt x="15256" y="84536"/>
                    <a:pt x="24998" y="88084"/>
                    <a:pt x="28540" y="86310"/>
                  </a:cubicBezTo>
                  <a:lnTo>
                    <a:pt x="33826" y="91604"/>
                  </a:lnTo>
                  <a:lnTo>
                    <a:pt x="32477" y="85543"/>
                  </a:lnTo>
                  <a:cubicBezTo>
                    <a:pt x="33050" y="81352"/>
                    <a:pt x="35198" y="78695"/>
                    <a:pt x="37886" y="76616"/>
                  </a:cubicBezTo>
                  <a:lnTo>
                    <a:pt x="43944" y="72797"/>
                  </a:lnTo>
                  <a:lnTo>
                    <a:pt x="32013" y="63271"/>
                  </a:lnTo>
                  <a:cubicBezTo>
                    <a:pt x="31125" y="62384"/>
                    <a:pt x="31125" y="61497"/>
                    <a:pt x="30236" y="61497"/>
                  </a:cubicBezTo>
                  <a:cubicBezTo>
                    <a:pt x="30236" y="47308"/>
                    <a:pt x="24905" y="37553"/>
                    <a:pt x="10688" y="34892"/>
                  </a:cubicBezTo>
                  <a:cubicBezTo>
                    <a:pt x="10688" y="29571"/>
                    <a:pt x="9800" y="23363"/>
                    <a:pt x="10688" y="17155"/>
                  </a:cubicBezTo>
                  <a:cubicBezTo>
                    <a:pt x="12465" y="12721"/>
                    <a:pt x="14242" y="4740"/>
                    <a:pt x="24016" y="10061"/>
                  </a:cubicBezTo>
                  <a:cubicBezTo>
                    <a:pt x="38233" y="18042"/>
                    <a:pt x="51561" y="8287"/>
                    <a:pt x="64000" y="3853"/>
                  </a:cubicBezTo>
                  <a:cubicBezTo>
                    <a:pt x="71553" y="749"/>
                    <a:pt x="79105" y="-803"/>
                    <a:pt x="84992" y="416"/>
                  </a:cubicBezTo>
                  <a:close/>
                </a:path>
              </a:pathLst>
            </a:custGeom>
            <a:solidFill>
              <a:srgbClr val="01B0F0"/>
            </a:solidFill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52" name="Nhóm 58">
            <a:extLst>
              <a:ext uri="{FF2B5EF4-FFF2-40B4-BE49-F238E27FC236}">
                <a16:creationId xmlns="" xmlns:a16="http://schemas.microsoft.com/office/drawing/2014/main" id="{B5218EDF-D458-478B-A18B-7512E8896B0D}"/>
              </a:ext>
            </a:extLst>
          </p:cNvPr>
          <p:cNvGrpSpPr/>
          <p:nvPr/>
        </p:nvGrpSpPr>
        <p:grpSpPr>
          <a:xfrm rot="19816028" flipV="1">
            <a:off x="9474305" y="6231711"/>
            <a:ext cx="805573" cy="362050"/>
            <a:chOff x="4415376" y="2488664"/>
            <a:chExt cx="805573" cy="362050"/>
          </a:xfrm>
        </p:grpSpPr>
        <p:grpSp>
          <p:nvGrpSpPr>
            <p:cNvPr id="253" name="Nhóm 59">
              <a:extLst>
                <a:ext uri="{FF2B5EF4-FFF2-40B4-BE49-F238E27FC236}">
                  <a16:creationId xmlns="" xmlns:a16="http://schemas.microsoft.com/office/drawing/2014/main" id="{FB3F1A70-B6C7-466F-81E7-C5583705DBC7}"/>
                </a:ext>
              </a:extLst>
            </p:cNvPr>
            <p:cNvGrpSpPr/>
            <p:nvPr/>
          </p:nvGrpSpPr>
          <p:grpSpPr>
            <a:xfrm>
              <a:off x="4508786" y="2701909"/>
              <a:ext cx="103553" cy="59566"/>
              <a:chOff x="4331092" y="2632370"/>
              <a:chExt cx="103553" cy="59566"/>
            </a:xfrm>
          </p:grpSpPr>
          <p:sp>
            <p:nvSpPr>
              <p:cNvPr id="282" name="Hình tự do: Hình 88">
                <a:extLst>
                  <a:ext uri="{FF2B5EF4-FFF2-40B4-BE49-F238E27FC236}">
                    <a16:creationId xmlns="" xmlns:a16="http://schemas.microsoft.com/office/drawing/2014/main" id="{6106D0D6-9715-4774-92A1-C0B9E0F90E25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3" name="Hình tự do: Hình 89">
                <a:extLst>
                  <a:ext uri="{FF2B5EF4-FFF2-40B4-BE49-F238E27FC236}">
                    <a16:creationId xmlns="" xmlns:a16="http://schemas.microsoft.com/office/drawing/2014/main" id="{4A645E56-97A7-4884-85F7-B12B38CA27F1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Nhóm 60">
              <a:extLst>
                <a:ext uri="{FF2B5EF4-FFF2-40B4-BE49-F238E27FC236}">
                  <a16:creationId xmlns="" xmlns:a16="http://schemas.microsoft.com/office/drawing/2014/main" id="{8666DDC8-7787-450D-8B21-E405F8D9CC19}"/>
                </a:ext>
              </a:extLst>
            </p:cNvPr>
            <p:cNvGrpSpPr/>
            <p:nvPr/>
          </p:nvGrpSpPr>
          <p:grpSpPr>
            <a:xfrm>
              <a:off x="4415376" y="2791148"/>
              <a:ext cx="103553" cy="59566"/>
              <a:chOff x="4331092" y="2632370"/>
              <a:chExt cx="103553" cy="59566"/>
            </a:xfrm>
          </p:grpSpPr>
          <p:sp>
            <p:nvSpPr>
              <p:cNvPr id="280" name="Hình tự do: Hình 86">
                <a:extLst>
                  <a:ext uri="{FF2B5EF4-FFF2-40B4-BE49-F238E27FC236}">
                    <a16:creationId xmlns="" xmlns:a16="http://schemas.microsoft.com/office/drawing/2014/main" id="{21641E4B-8C21-4ABA-B161-A11F292F9731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1" name="Hình tự do: Hình 87">
                <a:extLst>
                  <a:ext uri="{FF2B5EF4-FFF2-40B4-BE49-F238E27FC236}">
                    <a16:creationId xmlns="" xmlns:a16="http://schemas.microsoft.com/office/drawing/2014/main" id="{D1DAB9F0-0EBE-4B31-B1BA-F71D5DE432B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5" name="Nhóm 61">
              <a:extLst>
                <a:ext uri="{FF2B5EF4-FFF2-40B4-BE49-F238E27FC236}">
                  <a16:creationId xmlns="" xmlns:a16="http://schemas.microsoft.com/office/drawing/2014/main" id="{33DD0106-267D-4FBC-9853-2859D02D2098}"/>
                </a:ext>
              </a:extLst>
            </p:cNvPr>
            <p:cNvGrpSpPr/>
            <p:nvPr/>
          </p:nvGrpSpPr>
          <p:grpSpPr>
            <a:xfrm>
              <a:off x="4550458" y="2791148"/>
              <a:ext cx="103553" cy="59566"/>
              <a:chOff x="4331092" y="2632370"/>
              <a:chExt cx="103553" cy="59566"/>
            </a:xfrm>
          </p:grpSpPr>
          <p:sp>
            <p:nvSpPr>
              <p:cNvPr id="278" name="Hình tự do: Hình 84">
                <a:extLst>
                  <a:ext uri="{FF2B5EF4-FFF2-40B4-BE49-F238E27FC236}">
                    <a16:creationId xmlns="" xmlns:a16="http://schemas.microsoft.com/office/drawing/2014/main" id="{BCEAFDC6-000E-4DF7-9B8F-80E050743892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Hình tự do: Hình 85">
                <a:extLst>
                  <a:ext uri="{FF2B5EF4-FFF2-40B4-BE49-F238E27FC236}">
                    <a16:creationId xmlns="" xmlns:a16="http://schemas.microsoft.com/office/drawing/2014/main" id="{D11B2A9A-2635-42E2-A93C-B398DD759470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6" name="Nhóm 62">
              <a:extLst>
                <a:ext uri="{FF2B5EF4-FFF2-40B4-BE49-F238E27FC236}">
                  <a16:creationId xmlns="" xmlns:a16="http://schemas.microsoft.com/office/drawing/2014/main" id="{98F8B24B-09AF-4DAE-8242-030D1C868D37}"/>
                </a:ext>
              </a:extLst>
            </p:cNvPr>
            <p:cNvGrpSpPr/>
            <p:nvPr/>
          </p:nvGrpSpPr>
          <p:grpSpPr>
            <a:xfrm>
              <a:off x="5117396" y="2519435"/>
              <a:ext cx="103553" cy="59566"/>
              <a:chOff x="4331092" y="2632370"/>
              <a:chExt cx="103553" cy="59566"/>
            </a:xfrm>
          </p:grpSpPr>
          <p:sp>
            <p:nvSpPr>
              <p:cNvPr id="276" name="Hình tự do: Hình 82">
                <a:extLst>
                  <a:ext uri="{FF2B5EF4-FFF2-40B4-BE49-F238E27FC236}">
                    <a16:creationId xmlns="" xmlns:a16="http://schemas.microsoft.com/office/drawing/2014/main" id="{97B42DC0-2244-41D5-982C-103AA7C483FC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7" name="Hình tự do: Hình 83">
                <a:extLst>
                  <a:ext uri="{FF2B5EF4-FFF2-40B4-BE49-F238E27FC236}">
                    <a16:creationId xmlns="" xmlns:a16="http://schemas.microsoft.com/office/drawing/2014/main" id="{15E77163-CC8D-4B9B-B133-8F8E4D425F2D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7" name="Nhóm 63">
              <a:extLst>
                <a:ext uri="{FF2B5EF4-FFF2-40B4-BE49-F238E27FC236}">
                  <a16:creationId xmlns="" xmlns:a16="http://schemas.microsoft.com/office/drawing/2014/main" id="{A905A16D-16BF-471B-93CF-A9AA86AF7BA0}"/>
                </a:ext>
              </a:extLst>
            </p:cNvPr>
            <p:cNvGrpSpPr/>
            <p:nvPr/>
          </p:nvGrpSpPr>
          <p:grpSpPr>
            <a:xfrm>
              <a:off x="4752512" y="2632370"/>
              <a:ext cx="103553" cy="59566"/>
              <a:chOff x="4331092" y="2632370"/>
              <a:chExt cx="103553" cy="59566"/>
            </a:xfrm>
          </p:grpSpPr>
          <p:sp>
            <p:nvSpPr>
              <p:cNvPr id="274" name="Hình tự do: Hình 80">
                <a:extLst>
                  <a:ext uri="{FF2B5EF4-FFF2-40B4-BE49-F238E27FC236}">
                    <a16:creationId xmlns="" xmlns:a16="http://schemas.microsoft.com/office/drawing/2014/main" id="{DCA675B4-DBDF-4F7E-A8E0-6E9C3B7CA33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Hình tự do: Hình 81">
                <a:extLst>
                  <a:ext uri="{FF2B5EF4-FFF2-40B4-BE49-F238E27FC236}">
                    <a16:creationId xmlns="" xmlns:a16="http://schemas.microsoft.com/office/drawing/2014/main" id="{408D77FD-DA61-4E1E-8702-6A8E306E77D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8" name="Nhóm 64">
              <a:extLst>
                <a:ext uri="{FF2B5EF4-FFF2-40B4-BE49-F238E27FC236}">
                  <a16:creationId xmlns="" xmlns:a16="http://schemas.microsoft.com/office/drawing/2014/main" id="{19D96048-3A53-4CAD-BFAE-398B76534505}"/>
                </a:ext>
              </a:extLst>
            </p:cNvPr>
            <p:cNvGrpSpPr/>
            <p:nvPr/>
          </p:nvGrpSpPr>
          <p:grpSpPr>
            <a:xfrm>
              <a:off x="4668993" y="2533151"/>
              <a:ext cx="103553" cy="59566"/>
              <a:chOff x="4331092" y="2632370"/>
              <a:chExt cx="103553" cy="59566"/>
            </a:xfrm>
          </p:grpSpPr>
          <p:sp>
            <p:nvSpPr>
              <p:cNvPr id="272" name="Hình tự do: Hình 78">
                <a:extLst>
                  <a:ext uri="{FF2B5EF4-FFF2-40B4-BE49-F238E27FC236}">
                    <a16:creationId xmlns="" xmlns:a16="http://schemas.microsoft.com/office/drawing/2014/main" id="{B1BB93AA-B1FE-4410-80AD-1D16CA6F3123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Hình tự do: Hình 79">
                <a:extLst>
                  <a:ext uri="{FF2B5EF4-FFF2-40B4-BE49-F238E27FC236}">
                    <a16:creationId xmlns="" xmlns:a16="http://schemas.microsoft.com/office/drawing/2014/main" id="{0E181132-69E6-4DC8-AF73-7EF3837AF69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9" name="Nhóm 65">
              <a:extLst>
                <a:ext uri="{FF2B5EF4-FFF2-40B4-BE49-F238E27FC236}">
                  <a16:creationId xmlns="" xmlns:a16="http://schemas.microsoft.com/office/drawing/2014/main" id="{72376D86-F0A7-4F10-906E-084F8C928348}"/>
                </a:ext>
              </a:extLst>
            </p:cNvPr>
            <p:cNvGrpSpPr/>
            <p:nvPr/>
          </p:nvGrpSpPr>
          <p:grpSpPr>
            <a:xfrm>
              <a:off x="4602235" y="2633644"/>
              <a:ext cx="64008" cy="59566"/>
              <a:chOff x="4331092" y="2632370"/>
              <a:chExt cx="103553" cy="59566"/>
            </a:xfrm>
          </p:grpSpPr>
          <p:sp>
            <p:nvSpPr>
              <p:cNvPr id="270" name="Hình tự do: Hình 76">
                <a:extLst>
                  <a:ext uri="{FF2B5EF4-FFF2-40B4-BE49-F238E27FC236}">
                    <a16:creationId xmlns="" xmlns:a16="http://schemas.microsoft.com/office/drawing/2014/main" id="{60627F2D-F6F7-49F4-8AB9-C0EF4717E0BA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Hình tự do: Hình 77">
                <a:extLst>
                  <a:ext uri="{FF2B5EF4-FFF2-40B4-BE49-F238E27FC236}">
                    <a16:creationId xmlns="" xmlns:a16="http://schemas.microsoft.com/office/drawing/2014/main" id="{43A6E60E-C7D3-4B63-B484-9374CED1AFFE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0" name="Hình tự do: Hình 66">
              <a:extLst>
                <a:ext uri="{FF2B5EF4-FFF2-40B4-BE49-F238E27FC236}">
                  <a16:creationId xmlns="" xmlns:a16="http://schemas.microsoft.com/office/drawing/2014/main" id="{09FF4A11-807F-49B2-A0F4-E0FDE306C5D4}"/>
                </a:ext>
              </a:extLst>
            </p:cNvPr>
            <p:cNvSpPr/>
            <p:nvPr/>
          </p:nvSpPr>
          <p:spPr>
            <a:xfrm>
              <a:off x="4921080" y="2602825"/>
              <a:ext cx="91440" cy="27432"/>
            </a:xfrm>
            <a:custGeom>
              <a:avLst/>
              <a:gdLst>
                <a:gd name="connsiteX0" fmla="*/ 0 w 148024"/>
                <a:gd name="connsiteY0" fmla="*/ 50006 h 50006"/>
                <a:gd name="connsiteX1" fmla="*/ 11906 w 148024"/>
                <a:gd name="connsiteY1" fmla="*/ 21431 h 50006"/>
                <a:gd name="connsiteX2" fmla="*/ 54768 w 148024"/>
                <a:gd name="connsiteY2" fmla="*/ 30956 h 50006"/>
                <a:gd name="connsiteX3" fmla="*/ 57150 w 148024"/>
                <a:gd name="connsiteY3" fmla="*/ 45244 h 50006"/>
                <a:gd name="connsiteX4" fmla="*/ 61912 w 148024"/>
                <a:gd name="connsiteY4" fmla="*/ 38100 h 50006"/>
                <a:gd name="connsiteX5" fmla="*/ 80962 w 148024"/>
                <a:gd name="connsiteY5" fmla="*/ 16669 h 50006"/>
                <a:gd name="connsiteX6" fmla="*/ 90487 w 148024"/>
                <a:gd name="connsiteY6" fmla="*/ 19050 h 50006"/>
                <a:gd name="connsiteX7" fmla="*/ 92868 w 148024"/>
                <a:gd name="connsiteY7" fmla="*/ 26194 h 50006"/>
                <a:gd name="connsiteX8" fmla="*/ 95250 w 148024"/>
                <a:gd name="connsiteY8" fmla="*/ 35719 h 50006"/>
                <a:gd name="connsiteX9" fmla="*/ 97631 w 148024"/>
                <a:gd name="connsiteY9" fmla="*/ 28575 h 50006"/>
                <a:gd name="connsiteX10" fmla="*/ 102393 w 148024"/>
                <a:gd name="connsiteY10" fmla="*/ 9525 h 50006"/>
                <a:gd name="connsiteX11" fmla="*/ 107156 w 148024"/>
                <a:gd name="connsiteY11" fmla="*/ 2381 h 50006"/>
                <a:gd name="connsiteX12" fmla="*/ 114300 w 148024"/>
                <a:gd name="connsiteY12" fmla="*/ 0 h 50006"/>
                <a:gd name="connsiteX13" fmla="*/ 142875 w 148024"/>
                <a:gd name="connsiteY13" fmla="*/ 7144 h 50006"/>
                <a:gd name="connsiteX14" fmla="*/ 147637 w 148024"/>
                <a:gd name="connsiteY14" fmla="*/ 14288 h 50006"/>
                <a:gd name="connsiteX15" fmla="*/ 147637 w 148024"/>
                <a:gd name="connsiteY15" fmla="*/ 23813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024" h="50006">
                  <a:moveTo>
                    <a:pt x="0" y="50006"/>
                  </a:moveTo>
                  <a:cubicBezTo>
                    <a:pt x="3969" y="40481"/>
                    <a:pt x="2865" y="26404"/>
                    <a:pt x="11906" y="21431"/>
                  </a:cubicBezTo>
                  <a:cubicBezTo>
                    <a:pt x="35437" y="8489"/>
                    <a:pt x="43575" y="19763"/>
                    <a:pt x="54768" y="30956"/>
                  </a:cubicBezTo>
                  <a:cubicBezTo>
                    <a:pt x="55562" y="35719"/>
                    <a:pt x="53736" y="41830"/>
                    <a:pt x="57150" y="45244"/>
                  </a:cubicBezTo>
                  <a:cubicBezTo>
                    <a:pt x="59174" y="47268"/>
                    <a:pt x="60011" y="40239"/>
                    <a:pt x="61912" y="38100"/>
                  </a:cubicBezTo>
                  <a:cubicBezTo>
                    <a:pt x="83660" y="13634"/>
                    <a:pt x="70154" y="32883"/>
                    <a:pt x="80962" y="16669"/>
                  </a:cubicBezTo>
                  <a:cubicBezTo>
                    <a:pt x="84137" y="17463"/>
                    <a:pt x="87931" y="17006"/>
                    <a:pt x="90487" y="19050"/>
                  </a:cubicBezTo>
                  <a:cubicBezTo>
                    <a:pt x="92447" y="20618"/>
                    <a:pt x="92178" y="23780"/>
                    <a:pt x="92868" y="26194"/>
                  </a:cubicBezTo>
                  <a:cubicBezTo>
                    <a:pt x="93767" y="29341"/>
                    <a:pt x="94456" y="32544"/>
                    <a:pt x="95250" y="35719"/>
                  </a:cubicBezTo>
                  <a:cubicBezTo>
                    <a:pt x="96044" y="33338"/>
                    <a:pt x="97022" y="31010"/>
                    <a:pt x="97631" y="28575"/>
                  </a:cubicBezTo>
                  <a:cubicBezTo>
                    <a:pt x="98989" y="23144"/>
                    <a:pt x="99672" y="14967"/>
                    <a:pt x="102393" y="9525"/>
                  </a:cubicBezTo>
                  <a:cubicBezTo>
                    <a:pt x="103673" y="6965"/>
                    <a:pt x="104921" y="4169"/>
                    <a:pt x="107156" y="2381"/>
                  </a:cubicBezTo>
                  <a:cubicBezTo>
                    <a:pt x="109116" y="813"/>
                    <a:pt x="111919" y="794"/>
                    <a:pt x="114300" y="0"/>
                  </a:cubicBezTo>
                  <a:cubicBezTo>
                    <a:pt x="126216" y="1324"/>
                    <a:pt x="134672" y="-1059"/>
                    <a:pt x="142875" y="7144"/>
                  </a:cubicBezTo>
                  <a:cubicBezTo>
                    <a:pt x="144899" y="9168"/>
                    <a:pt x="146851" y="11536"/>
                    <a:pt x="147637" y="14288"/>
                  </a:cubicBezTo>
                  <a:cubicBezTo>
                    <a:pt x="148509" y="17341"/>
                    <a:pt x="147637" y="20638"/>
                    <a:pt x="147637" y="23813"/>
                  </a:cubicBezTo>
                </a:path>
              </a:pathLst>
            </a:cu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61" name="Nhóm 67">
              <a:extLst>
                <a:ext uri="{FF2B5EF4-FFF2-40B4-BE49-F238E27FC236}">
                  <a16:creationId xmlns="" xmlns:a16="http://schemas.microsoft.com/office/drawing/2014/main" id="{0A3C7747-2D3D-44E3-87ED-F741DDFA725B}"/>
                </a:ext>
              </a:extLst>
            </p:cNvPr>
            <p:cNvGrpSpPr/>
            <p:nvPr/>
          </p:nvGrpSpPr>
          <p:grpSpPr>
            <a:xfrm>
              <a:off x="4858073" y="2488664"/>
              <a:ext cx="103553" cy="59566"/>
              <a:chOff x="4331092" y="2632370"/>
              <a:chExt cx="103553" cy="59566"/>
            </a:xfrm>
          </p:grpSpPr>
          <p:sp>
            <p:nvSpPr>
              <p:cNvPr id="268" name="Hình tự do: Hình 74">
                <a:extLst>
                  <a:ext uri="{FF2B5EF4-FFF2-40B4-BE49-F238E27FC236}">
                    <a16:creationId xmlns="" xmlns:a16="http://schemas.microsoft.com/office/drawing/2014/main" id="{1D164E29-A966-439E-B2D1-8449B273D2A7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Hình tự do: Hình 75">
                <a:extLst>
                  <a:ext uri="{FF2B5EF4-FFF2-40B4-BE49-F238E27FC236}">
                    <a16:creationId xmlns="" xmlns:a16="http://schemas.microsoft.com/office/drawing/2014/main" id="{57CAB41D-A821-4750-892E-FE7A3300A18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2" name="Nhóm 68">
              <a:extLst>
                <a:ext uri="{FF2B5EF4-FFF2-40B4-BE49-F238E27FC236}">
                  <a16:creationId xmlns="" xmlns:a16="http://schemas.microsoft.com/office/drawing/2014/main" id="{66744E56-34F9-4091-BB87-358C0D40C27A}"/>
                </a:ext>
              </a:extLst>
            </p:cNvPr>
            <p:cNvGrpSpPr/>
            <p:nvPr/>
          </p:nvGrpSpPr>
          <p:grpSpPr>
            <a:xfrm>
              <a:off x="4694679" y="2722401"/>
              <a:ext cx="103553" cy="59566"/>
              <a:chOff x="4331092" y="2632370"/>
              <a:chExt cx="103553" cy="59566"/>
            </a:xfrm>
          </p:grpSpPr>
          <p:sp>
            <p:nvSpPr>
              <p:cNvPr id="266" name="Hình tự do: Hình 72">
                <a:extLst>
                  <a:ext uri="{FF2B5EF4-FFF2-40B4-BE49-F238E27FC236}">
                    <a16:creationId xmlns="" xmlns:a16="http://schemas.microsoft.com/office/drawing/2014/main" id="{6AF50CBF-B17A-4C45-BF7F-C762EA3BFD5A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73">
                <a:extLst>
                  <a:ext uri="{FF2B5EF4-FFF2-40B4-BE49-F238E27FC236}">
                    <a16:creationId xmlns="" xmlns:a16="http://schemas.microsoft.com/office/drawing/2014/main" id="{29EEC937-C99F-4F06-9CFF-72457CDA57DD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3" name="Nhóm 69">
              <a:extLst>
                <a:ext uri="{FF2B5EF4-FFF2-40B4-BE49-F238E27FC236}">
                  <a16:creationId xmlns="" xmlns:a16="http://schemas.microsoft.com/office/drawing/2014/main" id="{36E82874-780C-4459-B2E9-F7152E19D382}"/>
                </a:ext>
              </a:extLst>
            </p:cNvPr>
            <p:cNvGrpSpPr/>
            <p:nvPr/>
          </p:nvGrpSpPr>
          <p:grpSpPr>
            <a:xfrm>
              <a:off x="4944437" y="2685842"/>
              <a:ext cx="103553" cy="59566"/>
              <a:chOff x="4331092" y="2632370"/>
              <a:chExt cx="103553" cy="59566"/>
            </a:xfrm>
          </p:grpSpPr>
          <p:sp>
            <p:nvSpPr>
              <p:cNvPr id="264" name="Hình tự do: Hình 70">
                <a:extLst>
                  <a:ext uri="{FF2B5EF4-FFF2-40B4-BE49-F238E27FC236}">
                    <a16:creationId xmlns="" xmlns:a16="http://schemas.microsoft.com/office/drawing/2014/main" id="{B8CDDACD-B34E-4261-834A-261831D503A8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71">
                <a:extLst>
                  <a:ext uri="{FF2B5EF4-FFF2-40B4-BE49-F238E27FC236}">
                    <a16:creationId xmlns="" xmlns:a16="http://schemas.microsoft.com/office/drawing/2014/main" id="{3CB664DE-E055-41D5-A0E8-28BE93983435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4" name="Nhóm 90">
            <a:extLst>
              <a:ext uri="{FF2B5EF4-FFF2-40B4-BE49-F238E27FC236}">
                <a16:creationId xmlns="" xmlns:a16="http://schemas.microsoft.com/office/drawing/2014/main" id="{C1670E19-F04E-448C-B746-68259F9C5471}"/>
              </a:ext>
            </a:extLst>
          </p:cNvPr>
          <p:cNvGrpSpPr/>
          <p:nvPr/>
        </p:nvGrpSpPr>
        <p:grpSpPr>
          <a:xfrm rot="19816028" flipV="1">
            <a:off x="10119374" y="6320018"/>
            <a:ext cx="805573" cy="362050"/>
            <a:chOff x="4415376" y="2488664"/>
            <a:chExt cx="805573" cy="362050"/>
          </a:xfrm>
        </p:grpSpPr>
        <p:grpSp>
          <p:nvGrpSpPr>
            <p:cNvPr id="285" name="Nhóm 91">
              <a:extLst>
                <a:ext uri="{FF2B5EF4-FFF2-40B4-BE49-F238E27FC236}">
                  <a16:creationId xmlns="" xmlns:a16="http://schemas.microsoft.com/office/drawing/2014/main" id="{D31F5D43-DCF8-4596-80B3-0BBBBC40CF74}"/>
                </a:ext>
              </a:extLst>
            </p:cNvPr>
            <p:cNvGrpSpPr/>
            <p:nvPr/>
          </p:nvGrpSpPr>
          <p:grpSpPr>
            <a:xfrm>
              <a:off x="4508786" y="2701909"/>
              <a:ext cx="103553" cy="59566"/>
              <a:chOff x="4331092" y="2632370"/>
              <a:chExt cx="103553" cy="59566"/>
            </a:xfrm>
          </p:grpSpPr>
          <p:sp>
            <p:nvSpPr>
              <p:cNvPr id="314" name="Hình tự do: Hình 120">
                <a:extLst>
                  <a:ext uri="{FF2B5EF4-FFF2-40B4-BE49-F238E27FC236}">
                    <a16:creationId xmlns="" xmlns:a16="http://schemas.microsoft.com/office/drawing/2014/main" id="{F7F38807-A884-43F0-A758-B1B985355C0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5" name="Hình tự do: Hình 121">
                <a:extLst>
                  <a:ext uri="{FF2B5EF4-FFF2-40B4-BE49-F238E27FC236}">
                    <a16:creationId xmlns="" xmlns:a16="http://schemas.microsoft.com/office/drawing/2014/main" id="{0BE21968-2192-45C3-A7AE-0D947728EC5E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86" name="Nhóm 92">
              <a:extLst>
                <a:ext uri="{FF2B5EF4-FFF2-40B4-BE49-F238E27FC236}">
                  <a16:creationId xmlns="" xmlns:a16="http://schemas.microsoft.com/office/drawing/2014/main" id="{492D5D6B-9917-4B28-8F87-FD1569B074CA}"/>
                </a:ext>
              </a:extLst>
            </p:cNvPr>
            <p:cNvGrpSpPr/>
            <p:nvPr/>
          </p:nvGrpSpPr>
          <p:grpSpPr>
            <a:xfrm>
              <a:off x="4415376" y="2791148"/>
              <a:ext cx="103553" cy="59566"/>
              <a:chOff x="4331092" y="2632370"/>
              <a:chExt cx="103553" cy="59566"/>
            </a:xfrm>
          </p:grpSpPr>
          <p:sp>
            <p:nvSpPr>
              <p:cNvPr id="312" name="Hình tự do: Hình 118">
                <a:extLst>
                  <a:ext uri="{FF2B5EF4-FFF2-40B4-BE49-F238E27FC236}">
                    <a16:creationId xmlns="" xmlns:a16="http://schemas.microsoft.com/office/drawing/2014/main" id="{644B319B-07C5-425F-AD56-9CB9A3E7AED9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3" name="Hình tự do: Hình 119">
                <a:extLst>
                  <a:ext uri="{FF2B5EF4-FFF2-40B4-BE49-F238E27FC236}">
                    <a16:creationId xmlns="" xmlns:a16="http://schemas.microsoft.com/office/drawing/2014/main" id="{2ABA979D-5BF8-4308-9F80-EA247E8B2538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87" name="Nhóm 93">
              <a:extLst>
                <a:ext uri="{FF2B5EF4-FFF2-40B4-BE49-F238E27FC236}">
                  <a16:creationId xmlns="" xmlns:a16="http://schemas.microsoft.com/office/drawing/2014/main" id="{0367A3B2-9E3B-4101-B8B6-3CF3101DF40B}"/>
                </a:ext>
              </a:extLst>
            </p:cNvPr>
            <p:cNvGrpSpPr/>
            <p:nvPr/>
          </p:nvGrpSpPr>
          <p:grpSpPr>
            <a:xfrm>
              <a:off x="4550458" y="2791148"/>
              <a:ext cx="103553" cy="59566"/>
              <a:chOff x="4331092" y="2632370"/>
              <a:chExt cx="103553" cy="59566"/>
            </a:xfrm>
          </p:grpSpPr>
          <p:sp>
            <p:nvSpPr>
              <p:cNvPr id="310" name="Hình tự do: Hình 116">
                <a:extLst>
                  <a:ext uri="{FF2B5EF4-FFF2-40B4-BE49-F238E27FC236}">
                    <a16:creationId xmlns="" xmlns:a16="http://schemas.microsoft.com/office/drawing/2014/main" id="{47C2D6C0-BF90-4272-A735-2343E1A5D45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Hình tự do: Hình 117">
                <a:extLst>
                  <a:ext uri="{FF2B5EF4-FFF2-40B4-BE49-F238E27FC236}">
                    <a16:creationId xmlns="" xmlns:a16="http://schemas.microsoft.com/office/drawing/2014/main" id="{C73C4697-1FCD-45A7-8C5F-BFC7E4AEBFF0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88" name="Nhóm 94">
              <a:extLst>
                <a:ext uri="{FF2B5EF4-FFF2-40B4-BE49-F238E27FC236}">
                  <a16:creationId xmlns="" xmlns:a16="http://schemas.microsoft.com/office/drawing/2014/main" id="{05281BE2-00D2-4D95-8E9F-0E2CD8913ED5}"/>
                </a:ext>
              </a:extLst>
            </p:cNvPr>
            <p:cNvGrpSpPr/>
            <p:nvPr/>
          </p:nvGrpSpPr>
          <p:grpSpPr>
            <a:xfrm>
              <a:off x="5117396" y="2519435"/>
              <a:ext cx="103553" cy="59566"/>
              <a:chOff x="4331092" y="2632370"/>
              <a:chExt cx="103553" cy="59566"/>
            </a:xfrm>
          </p:grpSpPr>
          <p:sp>
            <p:nvSpPr>
              <p:cNvPr id="308" name="Hình tự do: Hình 114">
                <a:extLst>
                  <a:ext uri="{FF2B5EF4-FFF2-40B4-BE49-F238E27FC236}">
                    <a16:creationId xmlns="" xmlns:a16="http://schemas.microsoft.com/office/drawing/2014/main" id="{6954B4DE-F7C7-46B4-9B91-8C8C66BCB63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Hình tự do: Hình 115">
                <a:extLst>
                  <a:ext uri="{FF2B5EF4-FFF2-40B4-BE49-F238E27FC236}">
                    <a16:creationId xmlns="" xmlns:a16="http://schemas.microsoft.com/office/drawing/2014/main" id="{3D65EAEF-9E34-4895-8CC0-4DC94AEC28D9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89" name="Nhóm 95">
              <a:extLst>
                <a:ext uri="{FF2B5EF4-FFF2-40B4-BE49-F238E27FC236}">
                  <a16:creationId xmlns="" xmlns:a16="http://schemas.microsoft.com/office/drawing/2014/main" id="{1192C9B2-B059-4D99-9785-425253357463}"/>
                </a:ext>
              </a:extLst>
            </p:cNvPr>
            <p:cNvGrpSpPr/>
            <p:nvPr/>
          </p:nvGrpSpPr>
          <p:grpSpPr>
            <a:xfrm>
              <a:off x="4752512" y="2632370"/>
              <a:ext cx="103553" cy="59566"/>
              <a:chOff x="4331092" y="2632370"/>
              <a:chExt cx="103553" cy="59566"/>
            </a:xfrm>
          </p:grpSpPr>
          <p:sp>
            <p:nvSpPr>
              <p:cNvPr id="306" name="Hình tự do: Hình 112">
                <a:extLst>
                  <a:ext uri="{FF2B5EF4-FFF2-40B4-BE49-F238E27FC236}">
                    <a16:creationId xmlns="" xmlns:a16="http://schemas.microsoft.com/office/drawing/2014/main" id="{622E082F-FD0A-491F-A20F-28BEA7644922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Hình tự do: Hình 113">
                <a:extLst>
                  <a:ext uri="{FF2B5EF4-FFF2-40B4-BE49-F238E27FC236}">
                    <a16:creationId xmlns="" xmlns:a16="http://schemas.microsoft.com/office/drawing/2014/main" id="{D9FB7A4D-0E79-4F31-B66C-84A1280FA61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0" name="Nhóm 96">
              <a:extLst>
                <a:ext uri="{FF2B5EF4-FFF2-40B4-BE49-F238E27FC236}">
                  <a16:creationId xmlns="" xmlns:a16="http://schemas.microsoft.com/office/drawing/2014/main" id="{7FA57FBA-4ED0-447D-A9FD-24EA9D164098}"/>
                </a:ext>
              </a:extLst>
            </p:cNvPr>
            <p:cNvGrpSpPr/>
            <p:nvPr/>
          </p:nvGrpSpPr>
          <p:grpSpPr>
            <a:xfrm>
              <a:off x="4668993" y="2533151"/>
              <a:ext cx="103553" cy="59566"/>
              <a:chOff x="4331092" y="2632370"/>
              <a:chExt cx="103553" cy="59566"/>
            </a:xfrm>
          </p:grpSpPr>
          <p:sp>
            <p:nvSpPr>
              <p:cNvPr id="304" name="Hình tự do: Hình 110">
                <a:extLst>
                  <a:ext uri="{FF2B5EF4-FFF2-40B4-BE49-F238E27FC236}">
                    <a16:creationId xmlns="" xmlns:a16="http://schemas.microsoft.com/office/drawing/2014/main" id="{6956D82E-96D2-4BE0-916A-E09AF806AA9C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Hình tự do: Hình 111">
                <a:extLst>
                  <a:ext uri="{FF2B5EF4-FFF2-40B4-BE49-F238E27FC236}">
                    <a16:creationId xmlns="" xmlns:a16="http://schemas.microsoft.com/office/drawing/2014/main" id="{039C1AE8-64B7-4DF5-A207-D54C7DE48D0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1" name="Nhóm 97">
              <a:extLst>
                <a:ext uri="{FF2B5EF4-FFF2-40B4-BE49-F238E27FC236}">
                  <a16:creationId xmlns="" xmlns:a16="http://schemas.microsoft.com/office/drawing/2014/main" id="{C4076C3A-14F3-4F7F-A71C-AD8076AD784C}"/>
                </a:ext>
              </a:extLst>
            </p:cNvPr>
            <p:cNvGrpSpPr/>
            <p:nvPr/>
          </p:nvGrpSpPr>
          <p:grpSpPr>
            <a:xfrm>
              <a:off x="4602235" y="2633644"/>
              <a:ext cx="64008" cy="59566"/>
              <a:chOff x="4331092" y="2632370"/>
              <a:chExt cx="103553" cy="59566"/>
            </a:xfrm>
          </p:grpSpPr>
          <p:sp>
            <p:nvSpPr>
              <p:cNvPr id="302" name="Hình tự do: Hình 108">
                <a:extLst>
                  <a:ext uri="{FF2B5EF4-FFF2-40B4-BE49-F238E27FC236}">
                    <a16:creationId xmlns="" xmlns:a16="http://schemas.microsoft.com/office/drawing/2014/main" id="{7FBB9EC2-C069-4D9B-888E-95C7D286B86A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3" name="Hình tự do: Hình 109">
                <a:extLst>
                  <a:ext uri="{FF2B5EF4-FFF2-40B4-BE49-F238E27FC236}">
                    <a16:creationId xmlns="" xmlns:a16="http://schemas.microsoft.com/office/drawing/2014/main" id="{E7D293AA-A840-4662-BC7B-7CE33B53186E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2" name="Hình tự do: Hình 98">
              <a:extLst>
                <a:ext uri="{FF2B5EF4-FFF2-40B4-BE49-F238E27FC236}">
                  <a16:creationId xmlns="" xmlns:a16="http://schemas.microsoft.com/office/drawing/2014/main" id="{E878E496-6FF7-4E46-8663-376BF36611FE}"/>
                </a:ext>
              </a:extLst>
            </p:cNvPr>
            <p:cNvSpPr/>
            <p:nvPr/>
          </p:nvSpPr>
          <p:spPr>
            <a:xfrm>
              <a:off x="4921080" y="2602825"/>
              <a:ext cx="91440" cy="27432"/>
            </a:xfrm>
            <a:custGeom>
              <a:avLst/>
              <a:gdLst>
                <a:gd name="connsiteX0" fmla="*/ 0 w 148024"/>
                <a:gd name="connsiteY0" fmla="*/ 50006 h 50006"/>
                <a:gd name="connsiteX1" fmla="*/ 11906 w 148024"/>
                <a:gd name="connsiteY1" fmla="*/ 21431 h 50006"/>
                <a:gd name="connsiteX2" fmla="*/ 54768 w 148024"/>
                <a:gd name="connsiteY2" fmla="*/ 30956 h 50006"/>
                <a:gd name="connsiteX3" fmla="*/ 57150 w 148024"/>
                <a:gd name="connsiteY3" fmla="*/ 45244 h 50006"/>
                <a:gd name="connsiteX4" fmla="*/ 61912 w 148024"/>
                <a:gd name="connsiteY4" fmla="*/ 38100 h 50006"/>
                <a:gd name="connsiteX5" fmla="*/ 80962 w 148024"/>
                <a:gd name="connsiteY5" fmla="*/ 16669 h 50006"/>
                <a:gd name="connsiteX6" fmla="*/ 90487 w 148024"/>
                <a:gd name="connsiteY6" fmla="*/ 19050 h 50006"/>
                <a:gd name="connsiteX7" fmla="*/ 92868 w 148024"/>
                <a:gd name="connsiteY7" fmla="*/ 26194 h 50006"/>
                <a:gd name="connsiteX8" fmla="*/ 95250 w 148024"/>
                <a:gd name="connsiteY8" fmla="*/ 35719 h 50006"/>
                <a:gd name="connsiteX9" fmla="*/ 97631 w 148024"/>
                <a:gd name="connsiteY9" fmla="*/ 28575 h 50006"/>
                <a:gd name="connsiteX10" fmla="*/ 102393 w 148024"/>
                <a:gd name="connsiteY10" fmla="*/ 9525 h 50006"/>
                <a:gd name="connsiteX11" fmla="*/ 107156 w 148024"/>
                <a:gd name="connsiteY11" fmla="*/ 2381 h 50006"/>
                <a:gd name="connsiteX12" fmla="*/ 114300 w 148024"/>
                <a:gd name="connsiteY12" fmla="*/ 0 h 50006"/>
                <a:gd name="connsiteX13" fmla="*/ 142875 w 148024"/>
                <a:gd name="connsiteY13" fmla="*/ 7144 h 50006"/>
                <a:gd name="connsiteX14" fmla="*/ 147637 w 148024"/>
                <a:gd name="connsiteY14" fmla="*/ 14288 h 50006"/>
                <a:gd name="connsiteX15" fmla="*/ 147637 w 148024"/>
                <a:gd name="connsiteY15" fmla="*/ 23813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024" h="50006">
                  <a:moveTo>
                    <a:pt x="0" y="50006"/>
                  </a:moveTo>
                  <a:cubicBezTo>
                    <a:pt x="3969" y="40481"/>
                    <a:pt x="2865" y="26404"/>
                    <a:pt x="11906" y="21431"/>
                  </a:cubicBezTo>
                  <a:cubicBezTo>
                    <a:pt x="35437" y="8489"/>
                    <a:pt x="43575" y="19763"/>
                    <a:pt x="54768" y="30956"/>
                  </a:cubicBezTo>
                  <a:cubicBezTo>
                    <a:pt x="55562" y="35719"/>
                    <a:pt x="53736" y="41830"/>
                    <a:pt x="57150" y="45244"/>
                  </a:cubicBezTo>
                  <a:cubicBezTo>
                    <a:pt x="59174" y="47268"/>
                    <a:pt x="60011" y="40239"/>
                    <a:pt x="61912" y="38100"/>
                  </a:cubicBezTo>
                  <a:cubicBezTo>
                    <a:pt x="83660" y="13634"/>
                    <a:pt x="70154" y="32883"/>
                    <a:pt x="80962" y="16669"/>
                  </a:cubicBezTo>
                  <a:cubicBezTo>
                    <a:pt x="84137" y="17463"/>
                    <a:pt x="87931" y="17006"/>
                    <a:pt x="90487" y="19050"/>
                  </a:cubicBezTo>
                  <a:cubicBezTo>
                    <a:pt x="92447" y="20618"/>
                    <a:pt x="92178" y="23780"/>
                    <a:pt x="92868" y="26194"/>
                  </a:cubicBezTo>
                  <a:cubicBezTo>
                    <a:pt x="93767" y="29341"/>
                    <a:pt x="94456" y="32544"/>
                    <a:pt x="95250" y="35719"/>
                  </a:cubicBezTo>
                  <a:cubicBezTo>
                    <a:pt x="96044" y="33338"/>
                    <a:pt x="97022" y="31010"/>
                    <a:pt x="97631" y="28575"/>
                  </a:cubicBezTo>
                  <a:cubicBezTo>
                    <a:pt x="98989" y="23144"/>
                    <a:pt x="99672" y="14967"/>
                    <a:pt x="102393" y="9525"/>
                  </a:cubicBezTo>
                  <a:cubicBezTo>
                    <a:pt x="103673" y="6965"/>
                    <a:pt x="104921" y="4169"/>
                    <a:pt x="107156" y="2381"/>
                  </a:cubicBezTo>
                  <a:cubicBezTo>
                    <a:pt x="109116" y="813"/>
                    <a:pt x="111919" y="794"/>
                    <a:pt x="114300" y="0"/>
                  </a:cubicBezTo>
                  <a:cubicBezTo>
                    <a:pt x="126216" y="1324"/>
                    <a:pt x="134672" y="-1059"/>
                    <a:pt x="142875" y="7144"/>
                  </a:cubicBezTo>
                  <a:cubicBezTo>
                    <a:pt x="144899" y="9168"/>
                    <a:pt x="146851" y="11536"/>
                    <a:pt x="147637" y="14288"/>
                  </a:cubicBezTo>
                  <a:cubicBezTo>
                    <a:pt x="148509" y="17341"/>
                    <a:pt x="147637" y="20638"/>
                    <a:pt x="147637" y="23813"/>
                  </a:cubicBezTo>
                </a:path>
              </a:pathLst>
            </a:cu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3" name="Nhóm 99">
              <a:extLst>
                <a:ext uri="{FF2B5EF4-FFF2-40B4-BE49-F238E27FC236}">
                  <a16:creationId xmlns="" xmlns:a16="http://schemas.microsoft.com/office/drawing/2014/main" id="{295F4DA8-97C8-47EA-8ED1-588B631B8DF5}"/>
                </a:ext>
              </a:extLst>
            </p:cNvPr>
            <p:cNvGrpSpPr/>
            <p:nvPr/>
          </p:nvGrpSpPr>
          <p:grpSpPr>
            <a:xfrm>
              <a:off x="4858073" y="2488664"/>
              <a:ext cx="103553" cy="59566"/>
              <a:chOff x="4331092" y="2632370"/>
              <a:chExt cx="103553" cy="59566"/>
            </a:xfrm>
          </p:grpSpPr>
          <p:sp>
            <p:nvSpPr>
              <p:cNvPr id="300" name="Hình tự do: Hình 106">
                <a:extLst>
                  <a:ext uri="{FF2B5EF4-FFF2-40B4-BE49-F238E27FC236}">
                    <a16:creationId xmlns="" xmlns:a16="http://schemas.microsoft.com/office/drawing/2014/main" id="{52880D20-1D02-4553-90C4-386E1E704E42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Hình tự do: Hình 107">
                <a:extLst>
                  <a:ext uri="{FF2B5EF4-FFF2-40B4-BE49-F238E27FC236}">
                    <a16:creationId xmlns="" xmlns:a16="http://schemas.microsoft.com/office/drawing/2014/main" id="{83ED0B6F-CC10-4CAE-9194-6DAD48469ED0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4" name="Nhóm 100">
              <a:extLst>
                <a:ext uri="{FF2B5EF4-FFF2-40B4-BE49-F238E27FC236}">
                  <a16:creationId xmlns="" xmlns:a16="http://schemas.microsoft.com/office/drawing/2014/main" id="{345EFDA5-17E8-484B-837A-EC6BE4221F2E}"/>
                </a:ext>
              </a:extLst>
            </p:cNvPr>
            <p:cNvGrpSpPr/>
            <p:nvPr/>
          </p:nvGrpSpPr>
          <p:grpSpPr>
            <a:xfrm>
              <a:off x="4694679" y="2722401"/>
              <a:ext cx="103553" cy="59566"/>
              <a:chOff x="4331092" y="2632370"/>
              <a:chExt cx="103553" cy="59566"/>
            </a:xfrm>
          </p:grpSpPr>
          <p:sp>
            <p:nvSpPr>
              <p:cNvPr id="298" name="Hình tự do: Hình 104">
                <a:extLst>
                  <a:ext uri="{FF2B5EF4-FFF2-40B4-BE49-F238E27FC236}">
                    <a16:creationId xmlns="" xmlns:a16="http://schemas.microsoft.com/office/drawing/2014/main" id="{7050998C-FE4C-4DF0-A009-D8CBB50C276D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9" name="Hình tự do: Hình 105">
                <a:extLst>
                  <a:ext uri="{FF2B5EF4-FFF2-40B4-BE49-F238E27FC236}">
                    <a16:creationId xmlns="" xmlns:a16="http://schemas.microsoft.com/office/drawing/2014/main" id="{743C5263-D392-4AD6-A487-BAD137B14DDC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5" name="Nhóm 101">
              <a:extLst>
                <a:ext uri="{FF2B5EF4-FFF2-40B4-BE49-F238E27FC236}">
                  <a16:creationId xmlns="" xmlns:a16="http://schemas.microsoft.com/office/drawing/2014/main" id="{CF4C8FE5-61EB-4AFB-8692-0F5045811C37}"/>
                </a:ext>
              </a:extLst>
            </p:cNvPr>
            <p:cNvGrpSpPr/>
            <p:nvPr/>
          </p:nvGrpSpPr>
          <p:grpSpPr>
            <a:xfrm>
              <a:off x="4944437" y="2685842"/>
              <a:ext cx="103553" cy="59566"/>
              <a:chOff x="4331092" y="2632370"/>
              <a:chExt cx="103553" cy="59566"/>
            </a:xfrm>
          </p:grpSpPr>
          <p:sp>
            <p:nvSpPr>
              <p:cNvPr id="296" name="Hình tự do: Hình 102">
                <a:extLst>
                  <a:ext uri="{FF2B5EF4-FFF2-40B4-BE49-F238E27FC236}">
                    <a16:creationId xmlns="" xmlns:a16="http://schemas.microsoft.com/office/drawing/2014/main" id="{9EB14C26-BCEB-442F-A2B4-B57F80B84C1E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Hình tự do: Hình 103">
                <a:extLst>
                  <a:ext uri="{FF2B5EF4-FFF2-40B4-BE49-F238E27FC236}">
                    <a16:creationId xmlns="" xmlns:a16="http://schemas.microsoft.com/office/drawing/2014/main" id="{EF7A9DBE-537D-413B-821B-2CE22FE9403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6" name="Nhóm 122">
            <a:extLst>
              <a:ext uri="{FF2B5EF4-FFF2-40B4-BE49-F238E27FC236}">
                <a16:creationId xmlns="" xmlns:a16="http://schemas.microsoft.com/office/drawing/2014/main" id="{65C194F2-6876-4217-A5BC-6D50E384621F}"/>
              </a:ext>
            </a:extLst>
          </p:cNvPr>
          <p:cNvGrpSpPr/>
          <p:nvPr/>
        </p:nvGrpSpPr>
        <p:grpSpPr>
          <a:xfrm rot="19816028" flipV="1">
            <a:off x="9965773" y="5915226"/>
            <a:ext cx="805573" cy="362050"/>
            <a:chOff x="4415376" y="2488664"/>
            <a:chExt cx="805573" cy="362050"/>
          </a:xfrm>
        </p:grpSpPr>
        <p:grpSp>
          <p:nvGrpSpPr>
            <p:cNvPr id="317" name="Nhóm 123">
              <a:extLst>
                <a:ext uri="{FF2B5EF4-FFF2-40B4-BE49-F238E27FC236}">
                  <a16:creationId xmlns="" xmlns:a16="http://schemas.microsoft.com/office/drawing/2014/main" id="{F5B358DD-28A8-41A7-B037-160277E4F106}"/>
                </a:ext>
              </a:extLst>
            </p:cNvPr>
            <p:cNvGrpSpPr/>
            <p:nvPr/>
          </p:nvGrpSpPr>
          <p:grpSpPr>
            <a:xfrm>
              <a:off x="4508786" y="2701909"/>
              <a:ext cx="103553" cy="59566"/>
              <a:chOff x="4331092" y="2632370"/>
              <a:chExt cx="103553" cy="59566"/>
            </a:xfrm>
          </p:grpSpPr>
          <p:sp>
            <p:nvSpPr>
              <p:cNvPr id="346" name="Hình tự do: Hình 152">
                <a:extLst>
                  <a:ext uri="{FF2B5EF4-FFF2-40B4-BE49-F238E27FC236}">
                    <a16:creationId xmlns="" xmlns:a16="http://schemas.microsoft.com/office/drawing/2014/main" id="{7EE2D728-A0D3-473C-A53D-E26F0695F953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7" name="Hình tự do: Hình 153">
                <a:extLst>
                  <a:ext uri="{FF2B5EF4-FFF2-40B4-BE49-F238E27FC236}">
                    <a16:creationId xmlns="" xmlns:a16="http://schemas.microsoft.com/office/drawing/2014/main" id="{3CE8FC1F-23C9-469C-94F8-A7ECF6511FE7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18" name="Nhóm 124">
              <a:extLst>
                <a:ext uri="{FF2B5EF4-FFF2-40B4-BE49-F238E27FC236}">
                  <a16:creationId xmlns="" xmlns:a16="http://schemas.microsoft.com/office/drawing/2014/main" id="{28411DDC-85A6-4C28-82A9-5C6DD3A62224}"/>
                </a:ext>
              </a:extLst>
            </p:cNvPr>
            <p:cNvGrpSpPr/>
            <p:nvPr/>
          </p:nvGrpSpPr>
          <p:grpSpPr>
            <a:xfrm>
              <a:off x="4415376" y="2791148"/>
              <a:ext cx="103553" cy="59566"/>
              <a:chOff x="4331092" y="2632370"/>
              <a:chExt cx="103553" cy="59566"/>
            </a:xfrm>
          </p:grpSpPr>
          <p:sp>
            <p:nvSpPr>
              <p:cNvPr id="344" name="Hình tự do: Hình 150">
                <a:extLst>
                  <a:ext uri="{FF2B5EF4-FFF2-40B4-BE49-F238E27FC236}">
                    <a16:creationId xmlns="" xmlns:a16="http://schemas.microsoft.com/office/drawing/2014/main" id="{A9A7F262-0BE4-4BDC-A6C3-0F696F0CAB99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5" name="Hình tự do: Hình 151">
                <a:extLst>
                  <a:ext uri="{FF2B5EF4-FFF2-40B4-BE49-F238E27FC236}">
                    <a16:creationId xmlns="" xmlns:a16="http://schemas.microsoft.com/office/drawing/2014/main" id="{AAF90512-4139-49F0-B904-129650724F2C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19" name="Nhóm 125">
              <a:extLst>
                <a:ext uri="{FF2B5EF4-FFF2-40B4-BE49-F238E27FC236}">
                  <a16:creationId xmlns="" xmlns:a16="http://schemas.microsoft.com/office/drawing/2014/main" id="{1DC00B54-3321-4EFB-9807-BA67FE350CAD}"/>
                </a:ext>
              </a:extLst>
            </p:cNvPr>
            <p:cNvGrpSpPr/>
            <p:nvPr/>
          </p:nvGrpSpPr>
          <p:grpSpPr>
            <a:xfrm>
              <a:off x="4550458" y="2791148"/>
              <a:ext cx="103553" cy="59566"/>
              <a:chOff x="4331092" y="2632370"/>
              <a:chExt cx="103553" cy="59566"/>
            </a:xfrm>
          </p:grpSpPr>
          <p:sp>
            <p:nvSpPr>
              <p:cNvPr id="342" name="Hình tự do: Hình 148">
                <a:extLst>
                  <a:ext uri="{FF2B5EF4-FFF2-40B4-BE49-F238E27FC236}">
                    <a16:creationId xmlns="" xmlns:a16="http://schemas.microsoft.com/office/drawing/2014/main" id="{E0DE2C2C-83D8-401B-930A-1859E6A1C916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3" name="Hình tự do: Hình 149">
                <a:extLst>
                  <a:ext uri="{FF2B5EF4-FFF2-40B4-BE49-F238E27FC236}">
                    <a16:creationId xmlns="" xmlns:a16="http://schemas.microsoft.com/office/drawing/2014/main" id="{85195F6D-916D-4C6D-BA3E-2F390A26BAD8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0" name="Nhóm 126">
              <a:extLst>
                <a:ext uri="{FF2B5EF4-FFF2-40B4-BE49-F238E27FC236}">
                  <a16:creationId xmlns="" xmlns:a16="http://schemas.microsoft.com/office/drawing/2014/main" id="{282E0883-A7A9-4C63-9A55-8302B03E6FF5}"/>
                </a:ext>
              </a:extLst>
            </p:cNvPr>
            <p:cNvGrpSpPr/>
            <p:nvPr/>
          </p:nvGrpSpPr>
          <p:grpSpPr>
            <a:xfrm>
              <a:off x="5117396" y="2519435"/>
              <a:ext cx="103553" cy="59566"/>
              <a:chOff x="4331092" y="2632370"/>
              <a:chExt cx="103553" cy="59566"/>
            </a:xfrm>
          </p:grpSpPr>
          <p:sp>
            <p:nvSpPr>
              <p:cNvPr id="340" name="Hình tự do: Hình 146">
                <a:extLst>
                  <a:ext uri="{FF2B5EF4-FFF2-40B4-BE49-F238E27FC236}">
                    <a16:creationId xmlns="" xmlns:a16="http://schemas.microsoft.com/office/drawing/2014/main" id="{A37E7A99-F8AE-416D-9C28-0D0799B41513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1" name="Hình tự do: Hình 147">
                <a:extLst>
                  <a:ext uri="{FF2B5EF4-FFF2-40B4-BE49-F238E27FC236}">
                    <a16:creationId xmlns="" xmlns:a16="http://schemas.microsoft.com/office/drawing/2014/main" id="{3912C8F6-AFDA-409C-A029-2D46347BA9E0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1" name="Nhóm 127">
              <a:extLst>
                <a:ext uri="{FF2B5EF4-FFF2-40B4-BE49-F238E27FC236}">
                  <a16:creationId xmlns="" xmlns:a16="http://schemas.microsoft.com/office/drawing/2014/main" id="{8BDB1B37-2073-4236-BA8C-8A4FB5539663}"/>
                </a:ext>
              </a:extLst>
            </p:cNvPr>
            <p:cNvGrpSpPr/>
            <p:nvPr/>
          </p:nvGrpSpPr>
          <p:grpSpPr>
            <a:xfrm>
              <a:off x="4752512" y="2632370"/>
              <a:ext cx="103553" cy="59566"/>
              <a:chOff x="4331092" y="2632370"/>
              <a:chExt cx="103553" cy="59566"/>
            </a:xfrm>
          </p:grpSpPr>
          <p:sp>
            <p:nvSpPr>
              <p:cNvPr id="338" name="Hình tự do: Hình 144">
                <a:extLst>
                  <a:ext uri="{FF2B5EF4-FFF2-40B4-BE49-F238E27FC236}">
                    <a16:creationId xmlns="" xmlns:a16="http://schemas.microsoft.com/office/drawing/2014/main" id="{43C91EB4-0601-4E17-AF71-FBC3944040A8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9" name="Hình tự do: Hình 145">
                <a:extLst>
                  <a:ext uri="{FF2B5EF4-FFF2-40B4-BE49-F238E27FC236}">
                    <a16:creationId xmlns="" xmlns:a16="http://schemas.microsoft.com/office/drawing/2014/main" id="{E62C7954-EF61-4FFC-B15F-EAD77418FC8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2" name="Nhóm 128">
              <a:extLst>
                <a:ext uri="{FF2B5EF4-FFF2-40B4-BE49-F238E27FC236}">
                  <a16:creationId xmlns="" xmlns:a16="http://schemas.microsoft.com/office/drawing/2014/main" id="{C6587F0C-243F-4DE5-A108-C3FE08AFA41D}"/>
                </a:ext>
              </a:extLst>
            </p:cNvPr>
            <p:cNvGrpSpPr/>
            <p:nvPr/>
          </p:nvGrpSpPr>
          <p:grpSpPr>
            <a:xfrm>
              <a:off x="4668993" y="2533151"/>
              <a:ext cx="103553" cy="59566"/>
              <a:chOff x="4331092" y="2632370"/>
              <a:chExt cx="103553" cy="59566"/>
            </a:xfrm>
          </p:grpSpPr>
          <p:sp>
            <p:nvSpPr>
              <p:cNvPr id="336" name="Hình tự do: Hình 142">
                <a:extLst>
                  <a:ext uri="{FF2B5EF4-FFF2-40B4-BE49-F238E27FC236}">
                    <a16:creationId xmlns="" xmlns:a16="http://schemas.microsoft.com/office/drawing/2014/main" id="{736412A0-E681-46D1-A521-6C538B44EA1E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7" name="Hình tự do: Hình 143">
                <a:extLst>
                  <a:ext uri="{FF2B5EF4-FFF2-40B4-BE49-F238E27FC236}">
                    <a16:creationId xmlns="" xmlns:a16="http://schemas.microsoft.com/office/drawing/2014/main" id="{4DAC7AAA-55C5-479D-BB4C-4BC310A9B45A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3" name="Nhóm 129">
              <a:extLst>
                <a:ext uri="{FF2B5EF4-FFF2-40B4-BE49-F238E27FC236}">
                  <a16:creationId xmlns="" xmlns:a16="http://schemas.microsoft.com/office/drawing/2014/main" id="{F74090AE-6F36-4E5D-867C-0C4144F2819B}"/>
                </a:ext>
              </a:extLst>
            </p:cNvPr>
            <p:cNvGrpSpPr/>
            <p:nvPr/>
          </p:nvGrpSpPr>
          <p:grpSpPr>
            <a:xfrm>
              <a:off x="4602235" y="2633644"/>
              <a:ext cx="64008" cy="59566"/>
              <a:chOff x="4331092" y="2632370"/>
              <a:chExt cx="103553" cy="59566"/>
            </a:xfrm>
          </p:grpSpPr>
          <p:sp>
            <p:nvSpPr>
              <p:cNvPr id="334" name="Hình tự do: Hình 140">
                <a:extLst>
                  <a:ext uri="{FF2B5EF4-FFF2-40B4-BE49-F238E27FC236}">
                    <a16:creationId xmlns="" xmlns:a16="http://schemas.microsoft.com/office/drawing/2014/main" id="{BC216DD8-88F3-4278-8EEA-0E03A393A94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5" name="Hình tự do: Hình 141">
                <a:extLst>
                  <a:ext uri="{FF2B5EF4-FFF2-40B4-BE49-F238E27FC236}">
                    <a16:creationId xmlns="" xmlns:a16="http://schemas.microsoft.com/office/drawing/2014/main" id="{1CE4A450-0389-4D30-B113-E91895F2A59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24" name="Hình tự do: Hình 130">
              <a:extLst>
                <a:ext uri="{FF2B5EF4-FFF2-40B4-BE49-F238E27FC236}">
                  <a16:creationId xmlns="" xmlns:a16="http://schemas.microsoft.com/office/drawing/2014/main" id="{BA9AFF3D-D3B5-4CD7-937C-45B68808DBD1}"/>
                </a:ext>
              </a:extLst>
            </p:cNvPr>
            <p:cNvSpPr/>
            <p:nvPr/>
          </p:nvSpPr>
          <p:spPr>
            <a:xfrm>
              <a:off x="4921080" y="2602825"/>
              <a:ext cx="91440" cy="27432"/>
            </a:xfrm>
            <a:custGeom>
              <a:avLst/>
              <a:gdLst>
                <a:gd name="connsiteX0" fmla="*/ 0 w 148024"/>
                <a:gd name="connsiteY0" fmla="*/ 50006 h 50006"/>
                <a:gd name="connsiteX1" fmla="*/ 11906 w 148024"/>
                <a:gd name="connsiteY1" fmla="*/ 21431 h 50006"/>
                <a:gd name="connsiteX2" fmla="*/ 54768 w 148024"/>
                <a:gd name="connsiteY2" fmla="*/ 30956 h 50006"/>
                <a:gd name="connsiteX3" fmla="*/ 57150 w 148024"/>
                <a:gd name="connsiteY3" fmla="*/ 45244 h 50006"/>
                <a:gd name="connsiteX4" fmla="*/ 61912 w 148024"/>
                <a:gd name="connsiteY4" fmla="*/ 38100 h 50006"/>
                <a:gd name="connsiteX5" fmla="*/ 80962 w 148024"/>
                <a:gd name="connsiteY5" fmla="*/ 16669 h 50006"/>
                <a:gd name="connsiteX6" fmla="*/ 90487 w 148024"/>
                <a:gd name="connsiteY6" fmla="*/ 19050 h 50006"/>
                <a:gd name="connsiteX7" fmla="*/ 92868 w 148024"/>
                <a:gd name="connsiteY7" fmla="*/ 26194 h 50006"/>
                <a:gd name="connsiteX8" fmla="*/ 95250 w 148024"/>
                <a:gd name="connsiteY8" fmla="*/ 35719 h 50006"/>
                <a:gd name="connsiteX9" fmla="*/ 97631 w 148024"/>
                <a:gd name="connsiteY9" fmla="*/ 28575 h 50006"/>
                <a:gd name="connsiteX10" fmla="*/ 102393 w 148024"/>
                <a:gd name="connsiteY10" fmla="*/ 9525 h 50006"/>
                <a:gd name="connsiteX11" fmla="*/ 107156 w 148024"/>
                <a:gd name="connsiteY11" fmla="*/ 2381 h 50006"/>
                <a:gd name="connsiteX12" fmla="*/ 114300 w 148024"/>
                <a:gd name="connsiteY12" fmla="*/ 0 h 50006"/>
                <a:gd name="connsiteX13" fmla="*/ 142875 w 148024"/>
                <a:gd name="connsiteY13" fmla="*/ 7144 h 50006"/>
                <a:gd name="connsiteX14" fmla="*/ 147637 w 148024"/>
                <a:gd name="connsiteY14" fmla="*/ 14288 h 50006"/>
                <a:gd name="connsiteX15" fmla="*/ 147637 w 148024"/>
                <a:gd name="connsiteY15" fmla="*/ 23813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024" h="50006">
                  <a:moveTo>
                    <a:pt x="0" y="50006"/>
                  </a:moveTo>
                  <a:cubicBezTo>
                    <a:pt x="3969" y="40481"/>
                    <a:pt x="2865" y="26404"/>
                    <a:pt x="11906" y="21431"/>
                  </a:cubicBezTo>
                  <a:cubicBezTo>
                    <a:pt x="35437" y="8489"/>
                    <a:pt x="43575" y="19763"/>
                    <a:pt x="54768" y="30956"/>
                  </a:cubicBezTo>
                  <a:cubicBezTo>
                    <a:pt x="55562" y="35719"/>
                    <a:pt x="53736" y="41830"/>
                    <a:pt x="57150" y="45244"/>
                  </a:cubicBezTo>
                  <a:cubicBezTo>
                    <a:pt x="59174" y="47268"/>
                    <a:pt x="60011" y="40239"/>
                    <a:pt x="61912" y="38100"/>
                  </a:cubicBezTo>
                  <a:cubicBezTo>
                    <a:pt x="83660" y="13634"/>
                    <a:pt x="70154" y="32883"/>
                    <a:pt x="80962" y="16669"/>
                  </a:cubicBezTo>
                  <a:cubicBezTo>
                    <a:pt x="84137" y="17463"/>
                    <a:pt x="87931" y="17006"/>
                    <a:pt x="90487" y="19050"/>
                  </a:cubicBezTo>
                  <a:cubicBezTo>
                    <a:pt x="92447" y="20618"/>
                    <a:pt x="92178" y="23780"/>
                    <a:pt x="92868" y="26194"/>
                  </a:cubicBezTo>
                  <a:cubicBezTo>
                    <a:pt x="93767" y="29341"/>
                    <a:pt x="94456" y="32544"/>
                    <a:pt x="95250" y="35719"/>
                  </a:cubicBezTo>
                  <a:cubicBezTo>
                    <a:pt x="96044" y="33338"/>
                    <a:pt x="97022" y="31010"/>
                    <a:pt x="97631" y="28575"/>
                  </a:cubicBezTo>
                  <a:cubicBezTo>
                    <a:pt x="98989" y="23144"/>
                    <a:pt x="99672" y="14967"/>
                    <a:pt x="102393" y="9525"/>
                  </a:cubicBezTo>
                  <a:cubicBezTo>
                    <a:pt x="103673" y="6965"/>
                    <a:pt x="104921" y="4169"/>
                    <a:pt x="107156" y="2381"/>
                  </a:cubicBezTo>
                  <a:cubicBezTo>
                    <a:pt x="109116" y="813"/>
                    <a:pt x="111919" y="794"/>
                    <a:pt x="114300" y="0"/>
                  </a:cubicBezTo>
                  <a:cubicBezTo>
                    <a:pt x="126216" y="1324"/>
                    <a:pt x="134672" y="-1059"/>
                    <a:pt x="142875" y="7144"/>
                  </a:cubicBezTo>
                  <a:cubicBezTo>
                    <a:pt x="144899" y="9168"/>
                    <a:pt x="146851" y="11536"/>
                    <a:pt x="147637" y="14288"/>
                  </a:cubicBezTo>
                  <a:cubicBezTo>
                    <a:pt x="148509" y="17341"/>
                    <a:pt x="147637" y="20638"/>
                    <a:pt x="147637" y="23813"/>
                  </a:cubicBezTo>
                </a:path>
              </a:pathLst>
            </a:cu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25" name="Nhóm 131">
              <a:extLst>
                <a:ext uri="{FF2B5EF4-FFF2-40B4-BE49-F238E27FC236}">
                  <a16:creationId xmlns="" xmlns:a16="http://schemas.microsoft.com/office/drawing/2014/main" id="{0AE46577-2593-45F8-8CFF-797D20DC15D2}"/>
                </a:ext>
              </a:extLst>
            </p:cNvPr>
            <p:cNvGrpSpPr/>
            <p:nvPr/>
          </p:nvGrpSpPr>
          <p:grpSpPr>
            <a:xfrm>
              <a:off x="4858073" y="2488664"/>
              <a:ext cx="103553" cy="59566"/>
              <a:chOff x="4331092" y="2632370"/>
              <a:chExt cx="103553" cy="59566"/>
            </a:xfrm>
          </p:grpSpPr>
          <p:sp>
            <p:nvSpPr>
              <p:cNvPr id="332" name="Hình tự do: Hình 138">
                <a:extLst>
                  <a:ext uri="{FF2B5EF4-FFF2-40B4-BE49-F238E27FC236}">
                    <a16:creationId xmlns="" xmlns:a16="http://schemas.microsoft.com/office/drawing/2014/main" id="{166108E9-1FC6-48BD-A5DB-16B044E27EA6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3" name="Hình tự do: Hình 139">
                <a:extLst>
                  <a:ext uri="{FF2B5EF4-FFF2-40B4-BE49-F238E27FC236}">
                    <a16:creationId xmlns="" xmlns:a16="http://schemas.microsoft.com/office/drawing/2014/main" id="{E498616D-C614-4AD3-8553-617624124417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6" name="Nhóm 132">
              <a:extLst>
                <a:ext uri="{FF2B5EF4-FFF2-40B4-BE49-F238E27FC236}">
                  <a16:creationId xmlns="" xmlns:a16="http://schemas.microsoft.com/office/drawing/2014/main" id="{63A2764A-182C-4DB7-A250-412B205019ED}"/>
                </a:ext>
              </a:extLst>
            </p:cNvPr>
            <p:cNvGrpSpPr/>
            <p:nvPr/>
          </p:nvGrpSpPr>
          <p:grpSpPr>
            <a:xfrm>
              <a:off x="4694679" y="2722401"/>
              <a:ext cx="103553" cy="59566"/>
              <a:chOff x="4331092" y="2632370"/>
              <a:chExt cx="103553" cy="59566"/>
            </a:xfrm>
          </p:grpSpPr>
          <p:sp>
            <p:nvSpPr>
              <p:cNvPr id="330" name="Hình tự do: Hình 136">
                <a:extLst>
                  <a:ext uri="{FF2B5EF4-FFF2-40B4-BE49-F238E27FC236}">
                    <a16:creationId xmlns="" xmlns:a16="http://schemas.microsoft.com/office/drawing/2014/main" id="{9035F874-560C-4EC4-9187-CC5ED4B465C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1" name="Hình tự do: Hình 137">
                <a:extLst>
                  <a:ext uri="{FF2B5EF4-FFF2-40B4-BE49-F238E27FC236}">
                    <a16:creationId xmlns="" xmlns:a16="http://schemas.microsoft.com/office/drawing/2014/main" id="{C87EEEED-0466-4A19-9007-00373500F24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7" name="Nhóm 133">
              <a:extLst>
                <a:ext uri="{FF2B5EF4-FFF2-40B4-BE49-F238E27FC236}">
                  <a16:creationId xmlns="" xmlns:a16="http://schemas.microsoft.com/office/drawing/2014/main" id="{8724831E-70F0-4AD6-9257-AE7CA5FCC311}"/>
                </a:ext>
              </a:extLst>
            </p:cNvPr>
            <p:cNvGrpSpPr/>
            <p:nvPr/>
          </p:nvGrpSpPr>
          <p:grpSpPr>
            <a:xfrm>
              <a:off x="4944437" y="2685842"/>
              <a:ext cx="103553" cy="59566"/>
              <a:chOff x="4331092" y="2632370"/>
              <a:chExt cx="103553" cy="59566"/>
            </a:xfrm>
          </p:grpSpPr>
          <p:sp>
            <p:nvSpPr>
              <p:cNvPr id="328" name="Hình tự do: Hình 134">
                <a:extLst>
                  <a:ext uri="{FF2B5EF4-FFF2-40B4-BE49-F238E27FC236}">
                    <a16:creationId xmlns="" xmlns:a16="http://schemas.microsoft.com/office/drawing/2014/main" id="{5346452C-07A4-49B1-9E6A-1F535B249587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9" name="Hình tự do: Hình 135">
                <a:extLst>
                  <a:ext uri="{FF2B5EF4-FFF2-40B4-BE49-F238E27FC236}">
                    <a16:creationId xmlns="" xmlns:a16="http://schemas.microsoft.com/office/drawing/2014/main" id="{1E11B09F-F367-4A4B-9513-D0D716D95568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8" name="Nhóm 154">
            <a:extLst>
              <a:ext uri="{FF2B5EF4-FFF2-40B4-BE49-F238E27FC236}">
                <a16:creationId xmlns="" xmlns:a16="http://schemas.microsoft.com/office/drawing/2014/main" id="{04AA6B5E-8154-4B6A-BC13-BE7E2C1AA351}"/>
              </a:ext>
            </a:extLst>
          </p:cNvPr>
          <p:cNvGrpSpPr/>
          <p:nvPr/>
        </p:nvGrpSpPr>
        <p:grpSpPr>
          <a:xfrm rot="19816028" flipV="1">
            <a:off x="9327329" y="3169198"/>
            <a:ext cx="805573" cy="362050"/>
            <a:chOff x="4415376" y="2488664"/>
            <a:chExt cx="805573" cy="362050"/>
          </a:xfrm>
        </p:grpSpPr>
        <p:grpSp>
          <p:nvGrpSpPr>
            <p:cNvPr id="349" name="Nhóm 155">
              <a:extLst>
                <a:ext uri="{FF2B5EF4-FFF2-40B4-BE49-F238E27FC236}">
                  <a16:creationId xmlns="" xmlns:a16="http://schemas.microsoft.com/office/drawing/2014/main" id="{9339EF3E-0828-45C0-9D64-785FAFDE0447}"/>
                </a:ext>
              </a:extLst>
            </p:cNvPr>
            <p:cNvGrpSpPr/>
            <p:nvPr/>
          </p:nvGrpSpPr>
          <p:grpSpPr>
            <a:xfrm>
              <a:off x="4508786" y="2701909"/>
              <a:ext cx="103553" cy="59566"/>
              <a:chOff x="4331092" y="2632370"/>
              <a:chExt cx="103553" cy="59566"/>
            </a:xfrm>
          </p:grpSpPr>
          <p:sp>
            <p:nvSpPr>
              <p:cNvPr id="378" name="Hình tự do: Hình 184">
                <a:extLst>
                  <a:ext uri="{FF2B5EF4-FFF2-40B4-BE49-F238E27FC236}">
                    <a16:creationId xmlns="" xmlns:a16="http://schemas.microsoft.com/office/drawing/2014/main" id="{A33DA4C9-FE53-4073-A8C3-9881436483B6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9" name="Hình tự do: Hình 185">
                <a:extLst>
                  <a:ext uri="{FF2B5EF4-FFF2-40B4-BE49-F238E27FC236}">
                    <a16:creationId xmlns="" xmlns:a16="http://schemas.microsoft.com/office/drawing/2014/main" id="{12BE8241-012A-46DC-A90E-6043274BF187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0" name="Nhóm 156">
              <a:extLst>
                <a:ext uri="{FF2B5EF4-FFF2-40B4-BE49-F238E27FC236}">
                  <a16:creationId xmlns="" xmlns:a16="http://schemas.microsoft.com/office/drawing/2014/main" id="{6182C485-D9BA-4A6E-A230-D2E72EB874DF}"/>
                </a:ext>
              </a:extLst>
            </p:cNvPr>
            <p:cNvGrpSpPr/>
            <p:nvPr/>
          </p:nvGrpSpPr>
          <p:grpSpPr>
            <a:xfrm>
              <a:off x="4415376" y="2791148"/>
              <a:ext cx="103553" cy="59566"/>
              <a:chOff x="4331092" y="2632370"/>
              <a:chExt cx="103553" cy="59566"/>
            </a:xfrm>
          </p:grpSpPr>
          <p:sp>
            <p:nvSpPr>
              <p:cNvPr id="376" name="Hình tự do: Hình 182">
                <a:extLst>
                  <a:ext uri="{FF2B5EF4-FFF2-40B4-BE49-F238E27FC236}">
                    <a16:creationId xmlns="" xmlns:a16="http://schemas.microsoft.com/office/drawing/2014/main" id="{98F58D34-1E8C-46D9-A1F6-52CAA2AC90CA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7" name="Hình tự do: Hình 183">
                <a:extLst>
                  <a:ext uri="{FF2B5EF4-FFF2-40B4-BE49-F238E27FC236}">
                    <a16:creationId xmlns="" xmlns:a16="http://schemas.microsoft.com/office/drawing/2014/main" id="{C987235F-3FB0-4581-B385-C07FFC5454E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1" name="Nhóm 157">
              <a:extLst>
                <a:ext uri="{FF2B5EF4-FFF2-40B4-BE49-F238E27FC236}">
                  <a16:creationId xmlns="" xmlns:a16="http://schemas.microsoft.com/office/drawing/2014/main" id="{D93F8979-173D-4945-95EC-E3B4216C429A}"/>
                </a:ext>
              </a:extLst>
            </p:cNvPr>
            <p:cNvGrpSpPr/>
            <p:nvPr/>
          </p:nvGrpSpPr>
          <p:grpSpPr>
            <a:xfrm>
              <a:off x="4550458" y="2791148"/>
              <a:ext cx="103553" cy="59566"/>
              <a:chOff x="4331092" y="2632370"/>
              <a:chExt cx="103553" cy="59566"/>
            </a:xfrm>
          </p:grpSpPr>
          <p:sp>
            <p:nvSpPr>
              <p:cNvPr id="374" name="Hình tự do: Hình 180">
                <a:extLst>
                  <a:ext uri="{FF2B5EF4-FFF2-40B4-BE49-F238E27FC236}">
                    <a16:creationId xmlns="" xmlns:a16="http://schemas.microsoft.com/office/drawing/2014/main" id="{90CEB54A-E39E-4C24-875C-4DF07B6ABCB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5" name="Hình tự do: Hình 181">
                <a:extLst>
                  <a:ext uri="{FF2B5EF4-FFF2-40B4-BE49-F238E27FC236}">
                    <a16:creationId xmlns="" xmlns:a16="http://schemas.microsoft.com/office/drawing/2014/main" id="{4E1858EE-E356-465F-B21D-3BE5D16D99B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2" name="Nhóm 158">
              <a:extLst>
                <a:ext uri="{FF2B5EF4-FFF2-40B4-BE49-F238E27FC236}">
                  <a16:creationId xmlns="" xmlns:a16="http://schemas.microsoft.com/office/drawing/2014/main" id="{CAA37545-460D-4735-BDC9-E28E05AB0D0D}"/>
                </a:ext>
              </a:extLst>
            </p:cNvPr>
            <p:cNvGrpSpPr/>
            <p:nvPr/>
          </p:nvGrpSpPr>
          <p:grpSpPr>
            <a:xfrm>
              <a:off x="5117396" y="2519435"/>
              <a:ext cx="103553" cy="59566"/>
              <a:chOff x="4331092" y="2632370"/>
              <a:chExt cx="103553" cy="59566"/>
            </a:xfrm>
          </p:grpSpPr>
          <p:sp>
            <p:nvSpPr>
              <p:cNvPr id="372" name="Hình tự do: Hình 178">
                <a:extLst>
                  <a:ext uri="{FF2B5EF4-FFF2-40B4-BE49-F238E27FC236}">
                    <a16:creationId xmlns="" xmlns:a16="http://schemas.microsoft.com/office/drawing/2014/main" id="{99DCD9A6-961B-4E31-B7B6-F2BE18FEE20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3" name="Hình tự do: Hình 179">
                <a:extLst>
                  <a:ext uri="{FF2B5EF4-FFF2-40B4-BE49-F238E27FC236}">
                    <a16:creationId xmlns="" xmlns:a16="http://schemas.microsoft.com/office/drawing/2014/main" id="{A347670C-3D86-45B0-9EED-9BEB87FE691B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3" name="Nhóm 159">
              <a:extLst>
                <a:ext uri="{FF2B5EF4-FFF2-40B4-BE49-F238E27FC236}">
                  <a16:creationId xmlns="" xmlns:a16="http://schemas.microsoft.com/office/drawing/2014/main" id="{0D4A568E-EE50-4BE5-BBA0-0FB8896E3D05}"/>
                </a:ext>
              </a:extLst>
            </p:cNvPr>
            <p:cNvGrpSpPr/>
            <p:nvPr/>
          </p:nvGrpSpPr>
          <p:grpSpPr>
            <a:xfrm>
              <a:off x="4752512" y="2632370"/>
              <a:ext cx="103553" cy="59566"/>
              <a:chOff x="4331092" y="2632370"/>
              <a:chExt cx="103553" cy="59566"/>
            </a:xfrm>
          </p:grpSpPr>
          <p:sp>
            <p:nvSpPr>
              <p:cNvPr id="370" name="Hình tự do: Hình 176">
                <a:extLst>
                  <a:ext uri="{FF2B5EF4-FFF2-40B4-BE49-F238E27FC236}">
                    <a16:creationId xmlns="" xmlns:a16="http://schemas.microsoft.com/office/drawing/2014/main" id="{C65DBEEB-4D78-44DF-B297-FE5D1E4D635E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1" name="Hình tự do: Hình 177">
                <a:extLst>
                  <a:ext uri="{FF2B5EF4-FFF2-40B4-BE49-F238E27FC236}">
                    <a16:creationId xmlns="" xmlns:a16="http://schemas.microsoft.com/office/drawing/2014/main" id="{19A9DD18-E6E9-412A-9D48-8D2023D87C3B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4" name="Nhóm 160">
              <a:extLst>
                <a:ext uri="{FF2B5EF4-FFF2-40B4-BE49-F238E27FC236}">
                  <a16:creationId xmlns="" xmlns:a16="http://schemas.microsoft.com/office/drawing/2014/main" id="{C163A178-7028-48E9-AA3F-A440727528B8}"/>
                </a:ext>
              </a:extLst>
            </p:cNvPr>
            <p:cNvGrpSpPr/>
            <p:nvPr/>
          </p:nvGrpSpPr>
          <p:grpSpPr>
            <a:xfrm>
              <a:off x="4668993" y="2533151"/>
              <a:ext cx="103553" cy="59566"/>
              <a:chOff x="4331092" y="2632370"/>
              <a:chExt cx="103553" cy="59566"/>
            </a:xfrm>
          </p:grpSpPr>
          <p:sp>
            <p:nvSpPr>
              <p:cNvPr id="368" name="Hình tự do: Hình 174">
                <a:extLst>
                  <a:ext uri="{FF2B5EF4-FFF2-40B4-BE49-F238E27FC236}">
                    <a16:creationId xmlns="" xmlns:a16="http://schemas.microsoft.com/office/drawing/2014/main" id="{49EB5C8A-88DE-4247-A1EA-785FC7685DE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9" name="Hình tự do: Hình 175">
                <a:extLst>
                  <a:ext uri="{FF2B5EF4-FFF2-40B4-BE49-F238E27FC236}">
                    <a16:creationId xmlns="" xmlns:a16="http://schemas.microsoft.com/office/drawing/2014/main" id="{32D06304-4766-4507-BD9B-0AFDB13CE90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5" name="Nhóm 161">
              <a:extLst>
                <a:ext uri="{FF2B5EF4-FFF2-40B4-BE49-F238E27FC236}">
                  <a16:creationId xmlns="" xmlns:a16="http://schemas.microsoft.com/office/drawing/2014/main" id="{A3FFA7B3-268D-4FC1-A661-0E0FA39ED6BD}"/>
                </a:ext>
              </a:extLst>
            </p:cNvPr>
            <p:cNvGrpSpPr/>
            <p:nvPr/>
          </p:nvGrpSpPr>
          <p:grpSpPr>
            <a:xfrm>
              <a:off x="4602235" y="2633644"/>
              <a:ext cx="64008" cy="59566"/>
              <a:chOff x="4331092" y="2632370"/>
              <a:chExt cx="103553" cy="59566"/>
            </a:xfrm>
          </p:grpSpPr>
          <p:sp>
            <p:nvSpPr>
              <p:cNvPr id="366" name="Hình tự do: Hình 172">
                <a:extLst>
                  <a:ext uri="{FF2B5EF4-FFF2-40B4-BE49-F238E27FC236}">
                    <a16:creationId xmlns="" xmlns:a16="http://schemas.microsoft.com/office/drawing/2014/main" id="{20C175ED-FEE7-4276-A0A7-EC4035DB15E3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7" name="Hình tự do: Hình 173">
                <a:extLst>
                  <a:ext uri="{FF2B5EF4-FFF2-40B4-BE49-F238E27FC236}">
                    <a16:creationId xmlns="" xmlns:a16="http://schemas.microsoft.com/office/drawing/2014/main" id="{C5F0B42A-DE4E-4402-B593-F795FBF8510E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56" name="Hình tự do: Hình 162">
              <a:extLst>
                <a:ext uri="{FF2B5EF4-FFF2-40B4-BE49-F238E27FC236}">
                  <a16:creationId xmlns="" xmlns:a16="http://schemas.microsoft.com/office/drawing/2014/main" id="{00CF72A8-B628-48F0-99F4-AEEFD06639EE}"/>
                </a:ext>
              </a:extLst>
            </p:cNvPr>
            <p:cNvSpPr/>
            <p:nvPr/>
          </p:nvSpPr>
          <p:spPr>
            <a:xfrm>
              <a:off x="4921080" y="2602825"/>
              <a:ext cx="91440" cy="27432"/>
            </a:xfrm>
            <a:custGeom>
              <a:avLst/>
              <a:gdLst>
                <a:gd name="connsiteX0" fmla="*/ 0 w 148024"/>
                <a:gd name="connsiteY0" fmla="*/ 50006 h 50006"/>
                <a:gd name="connsiteX1" fmla="*/ 11906 w 148024"/>
                <a:gd name="connsiteY1" fmla="*/ 21431 h 50006"/>
                <a:gd name="connsiteX2" fmla="*/ 54768 w 148024"/>
                <a:gd name="connsiteY2" fmla="*/ 30956 h 50006"/>
                <a:gd name="connsiteX3" fmla="*/ 57150 w 148024"/>
                <a:gd name="connsiteY3" fmla="*/ 45244 h 50006"/>
                <a:gd name="connsiteX4" fmla="*/ 61912 w 148024"/>
                <a:gd name="connsiteY4" fmla="*/ 38100 h 50006"/>
                <a:gd name="connsiteX5" fmla="*/ 80962 w 148024"/>
                <a:gd name="connsiteY5" fmla="*/ 16669 h 50006"/>
                <a:gd name="connsiteX6" fmla="*/ 90487 w 148024"/>
                <a:gd name="connsiteY6" fmla="*/ 19050 h 50006"/>
                <a:gd name="connsiteX7" fmla="*/ 92868 w 148024"/>
                <a:gd name="connsiteY7" fmla="*/ 26194 h 50006"/>
                <a:gd name="connsiteX8" fmla="*/ 95250 w 148024"/>
                <a:gd name="connsiteY8" fmla="*/ 35719 h 50006"/>
                <a:gd name="connsiteX9" fmla="*/ 97631 w 148024"/>
                <a:gd name="connsiteY9" fmla="*/ 28575 h 50006"/>
                <a:gd name="connsiteX10" fmla="*/ 102393 w 148024"/>
                <a:gd name="connsiteY10" fmla="*/ 9525 h 50006"/>
                <a:gd name="connsiteX11" fmla="*/ 107156 w 148024"/>
                <a:gd name="connsiteY11" fmla="*/ 2381 h 50006"/>
                <a:gd name="connsiteX12" fmla="*/ 114300 w 148024"/>
                <a:gd name="connsiteY12" fmla="*/ 0 h 50006"/>
                <a:gd name="connsiteX13" fmla="*/ 142875 w 148024"/>
                <a:gd name="connsiteY13" fmla="*/ 7144 h 50006"/>
                <a:gd name="connsiteX14" fmla="*/ 147637 w 148024"/>
                <a:gd name="connsiteY14" fmla="*/ 14288 h 50006"/>
                <a:gd name="connsiteX15" fmla="*/ 147637 w 148024"/>
                <a:gd name="connsiteY15" fmla="*/ 23813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024" h="50006">
                  <a:moveTo>
                    <a:pt x="0" y="50006"/>
                  </a:moveTo>
                  <a:cubicBezTo>
                    <a:pt x="3969" y="40481"/>
                    <a:pt x="2865" y="26404"/>
                    <a:pt x="11906" y="21431"/>
                  </a:cubicBezTo>
                  <a:cubicBezTo>
                    <a:pt x="35437" y="8489"/>
                    <a:pt x="43575" y="19763"/>
                    <a:pt x="54768" y="30956"/>
                  </a:cubicBezTo>
                  <a:cubicBezTo>
                    <a:pt x="55562" y="35719"/>
                    <a:pt x="53736" y="41830"/>
                    <a:pt x="57150" y="45244"/>
                  </a:cubicBezTo>
                  <a:cubicBezTo>
                    <a:pt x="59174" y="47268"/>
                    <a:pt x="60011" y="40239"/>
                    <a:pt x="61912" y="38100"/>
                  </a:cubicBezTo>
                  <a:cubicBezTo>
                    <a:pt x="83660" y="13634"/>
                    <a:pt x="70154" y="32883"/>
                    <a:pt x="80962" y="16669"/>
                  </a:cubicBezTo>
                  <a:cubicBezTo>
                    <a:pt x="84137" y="17463"/>
                    <a:pt x="87931" y="17006"/>
                    <a:pt x="90487" y="19050"/>
                  </a:cubicBezTo>
                  <a:cubicBezTo>
                    <a:pt x="92447" y="20618"/>
                    <a:pt x="92178" y="23780"/>
                    <a:pt x="92868" y="26194"/>
                  </a:cubicBezTo>
                  <a:cubicBezTo>
                    <a:pt x="93767" y="29341"/>
                    <a:pt x="94456" y="32544"/>
                    <a:pt x="95250" y="35719"/>
                  </a:cubicBezTo>
                  <a:cubicBezTo>
                    <a:pt x="96044" y="33338"/>
                    <a:pt x="97022" y="31010"/>
                    <a:pt x="97631" y="28575"/>
                  </a:cubicBezTo>
                  <a:cubicBezTo>
                    <a:pt x="98989" y="23144"/>
                    <a:pt x="99672" y="14967"/>
                    <a:pt x="102393" y="9525"/>
                  </a:cubicBezTo>
                  <a:cubicBezTo>
                    <a:pt x="103673" y="6965"/>
                    <a:pt x="104921" y="4169"/>
                    <a:pt x="107156" y="2381"/>
                  </a:cubicBezTo>
                  <a:cubicBezTo>
                    <a:pt x="109116" y="813"/>
                    <a:pt x="111919" y="794"/>
                    <a:pt x="114300" y="0"/>
                  </a:cubicBezTo>
                  <a:cubicBezTo>
                    <a:pt x="126216" y="1324"/>
                    <a:pt x="134672" y="-1059"/>
                    <a:pt x="142875" y="7144"/>
                  </a:cubicBezTo>
                  <a:cubicBezTo>
                    <a:pt x="144899" y="9168"/>
                    <a:pt x="146851" y="11536"/>
                    <a:pt x="147637" y="14288"/>
                  </a:cubicBezTo>
                  <a:cubicBezTo>
                    <a:pt x="148509" y="17341"/>
                    <a:pt x="147637" y="20638"/>
                    <a:pt x="147637" y="23813"/>
                  </a:cubicBezTo>
                </a:path>
              </a:pathLst>
            </a:cu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57" name="Nhóm 163">
              <a:extLst>
                <a:ext uri="{FF2B5EF4-FFF2-40B4-BE49-F238E27FC236}">
                  <a16:creationId xmlns="" xmlns:a16="http://schemas.microsoft.com/office/drawing/2014/main" id="{5D995A54-622B-48D3-952D-BCA94C6FE077}"/>
                </a:ext>
              </a:extLst>
            </p:cNvPr>
            <p:cNvGrpSpPr/>
            <p:nvPr/>
          </p:nvGrpSpPr>
          <p:grpSpPr>
            <a:xfrm>
              <a:off x="4858073" y="2488664"/>
              <a:ext cx="103553" cy="59566"/>
              <a:chOff x="4331092" y="2632370"/>
              <a:chExt cx="103553" cy="59566"/>
            </a:xfrm>
          </p:grpSpPr>
          <p:sp>
            <p:nvSpPr>
              <p:cNvPr id="364" name="Hình tự do: Hình 170">
                <a:extLst>
                  <a:ext uri="{FF2B5EF4-FFF2-40B4-BE49-F238E27FC236}">
                    <a16:creationId xmlns="" xmlns:a16="http://schemas.microsoft.com/office/drawing/2014/main" id="{63E19E39-1843-464D-BCA6-95AD195B7A0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5" name="Hình tự do: Hình 171">
                <a:extLst>
                  <a:ext uri="{FF2B5EF4-FFF2-40B4-BE49-F238E27FC236}">
                    <a16:creationId xmlns="" xmlns:a16="http://schemas.microsoft.com/office/drawing/2014/main" id="{BD7CCBA2-1726-404E-8BDC-052A1F591B45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8" name="Nhóm 164">
              <a:extLst>
                <a:ext uri="{FF2B5EF4-FFF2-40B4-BE49-F238E27FC236}">
                  <a16:creationId xmlns="" xmlns:a16="http://schemas.microsoft.com/office/drawing/2014/main" id="{8B7B5E6F-30D1-4398-8AE6-14B07CE440F3}"/>
                </a:ext>
              </a:extLst>
            </p:cNvPr>
            <p:cNvGrpSpPr/>
            <p:nvPr/>
          </p:nvGrpSpPr>
          <p:grpSpPr>
            <a:xfrm>
              <a:off x="4694679" y="2722401"/>
              <a:ext cx="103553" cy="59566"/>
              <a:chOff x="4331092" y="2632370"/>
              <a:chExt cx="103553" cy="59566"/>
            </a:xfrm>
          </p:grpSpPr>
          <p:sp>
            <p:nvSpPr>
              <p:cNvPr id="362" name="Hình tự do: Hình 168">
                <a:extLst>
                  <a:ext uri="{FF2B5EF4-FFF2-40B4-BE49-F238E27FC236}">
                    <a16:creationId xmlns="" xmlns:a16="http://schemas.microsoft.com/office/drawing/2014/main" id="{70B7CBCF-372E-4E88-84C8-74C4B4B9625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3" name="Hình tự do: Hình 169">
                <a:extLst>
                  <a:ext uri="{FF2B5EF4-FFF2-40B4-BE49-F238E27FC236}">
                    <a16:creationId xmlns="" xmlns:a16="http://schemas.microsoft.com/office/drawing/2014/main" id="{30727D54-F855-4A50-9B85-43C5E061D92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Nhóm 165">
              <a:extLst>
                <a:ext uri="{FF2B5EF4-FFF2-40B4-BE49-F238E27FC236}">
                  <a16:creationId xmlns="" xmlns:a16="http://schemas.microsoft.com/office/drawing/2014/main" id="{B523DDF8-4B36-4948-87AB-529C7C2F289C}"/>
                </a:ext>
              </a:extLst>
            </p:cNvPr>
            <p:cNvGrpSpPr/>
            <p:nvPr/>
          </p:nvGrpSpPr>
          <p:grpSpPr>
            <a:xfrm>
              <a:off x="4944437" y="2685842"/>
              <a:ext cx="103553" cy="59566"/>
              <a:chOff x="4331092" y="2632370"/>
              <a:chExt cx="103553" cy="59566"/>
            </a:xfrm>
          </p:grpSpPr>
          <p:sp>
            <p:nvSpPr>
              <p:cNvPr id="360" name="Hình tự do: Hình 166">
                <a:extLst>
                  <a:ext uri="{FF2B5EF4-FFF2-40B4-BE49-F238E27FC236}">
                    <a16:creationId xmlns="" xmlns:a16="http://schemas.microsoft.com/office/drawing/2014/main" id="{54EE4E4C-3751-409D-B094-CCCAD86F601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1" name="Hình tự do: Hình 167">
                <a:extLst>
                  <a:ext uri="{FF2B5EF4-FFF2-40B4-BE49-F238E27FC236}">
                    <a16:creationId xmlns="" xmlns:a16="http://schemas.microsoft.com/office/drawing/2014/main" id="{0220272E-06B5-4221-8B99-C1D5D197639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9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7"/>
    </mc:Choice>
    <mc:Fallback>
      <p:transition spd="slow" advTm="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húy Cải - Thúy Hường | Những Ca Khúc Dân Ca Quan Họ Bắc Ninh Mê Mẩn Lòng  Người - YouTube">
            <a:extLst>
              <a:ext uri="{FF2B5EF4-FFF2-40B4-BE49-F238E27FC236}">
                <a16:creationId xmlns="" xmlns:a16="http://schemas.microsoft.com/office/drawing/2014/main" id="{3A9AF277-D392-4EB4-86BA-3D048A886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" y="13"/>
            <a:ext cx="6095973" cy="34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ìm hiểu Thủ Đô qua 10 di tích lịch sử Hà Nội NỔI TIẾNG – Thủ đô Hà Nội –  Việt Nam">
            <a:extLst>
              <a:ext uri="{FF2B5EF4-FFF2-40B4-BE49-F238E27FC236}">
                <a16:creationId xmlns="" xmlns:a16="http://schemas.microsoft.com/office/drawing/2014/main" id="{2FDCD076-BDCB-4DF1-9CE3-E225E197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3"/>
            <a:ext cx="6096000" cy="34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m Đảo Vĩnh Phúc Flycam - Drone Tam Dao Mountain Vietnam - Nếm TV - YouTube">
            <a:extLst>
              <a:ext uri="{FF2B5EF4-FFF2-40B4-BE49-F238E27FC236}">
                <a16:creationId xmlns="" xmlns:a16="http://schemas.microsoft.com/office/drawing/2014/main" id="{E889C937-52EF-41FD-9B6A-20BC35636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4" y="3430067"/>
            <a:ext cx="609597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ào tạo tại SamSung Việt Nam công ty đầu tư lớn nhất vào Việt Nam có gì  hay? - ninhgiahanh">
            <a:extLst>
              <a:ext uri="{FF2B5EF4-FFF2-40B4-BE49-F238E27FC236}">
                <a16:creationId xmlns="" xmlns:a16="http://schemas.microsoft.com/office/drawing/2014/main" id="{DDA48561-DD58-49AA-8F4F-E40BFCC2C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1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77" name="Frame 76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3971278" y="1304279"/>
            <a:ext cx="4249447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971FD22-03BC-451C-AE03-196B5C6B8906}"/>
              </a:ext>
            </a:extLst>
          </p:cNvPr>
          <p:cNvSpPr/>
          <p:nvPr/>
        </p:nvSpPr>
        <p:spPr>
          <a:xfrm>
            <a:off x="4834175" y="1854923"/>
            <a:ext cx="2542503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5032CF7-8236-4625-8074-36A123D24D42}"/>
              </a:ext>
            </a:extLst>
          </p:cNvPr>
          <p:cNvSpPr txBox="1"/>
          <p:nvPr/>
        </p:nvSpPr>
        <p:spPr>
          <a:xfrm>
            <a:off x="4106688" y="2717765"/>
            <a:ext cx="4122912" cy="184666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HỒNG (</a:t>
            </a:r>
            <a:r>
              <a:rPr lang="en-US" sz="3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898462"/>
      </p:ext>
    </p:extLst>
  </p:cSld>
  <p:clrMapOvr>
    <a:masterClrMapping/>
  </p:clrMapOvr>
  <p:transition spd="slow" advTm="242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0196" y="316224"/>
            <a:ext cx="4890912" cy="787400"/>
          </a:xfrm>
          <a:prstGeom prst="rect">
            <a:avLst/>
          </a:prstGeom>
          <a:noFill/>
        </p:spPr>
        <p:txBody>
          <a:bodyPr vert="horz" lIns="121917" tIns="60958" rIns="121917" bIns="6095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026" name="Picture 2" descr="Image result for Mục tiêu">
            <a:extLst>
              <a:ext uri="{FF2B5EF4-FFF2-40B4-BE49-F238E27FC236}">
                <a16:creationId xmlns="" xmlns:a16="http://schemas.microsoft.com/office/drawing/2014/main" id="{AE98E7A0-22BD-47F2-BBA2-4EC19231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482602"/>
            <a:ext cx="2895469" cy="2895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="" xmlns:a16="http://schemas.microsoft.com/office/drawing/2014/main" id="{682F2407-8EF2-458A-A6F1-1C160FBE54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313468" y="1549892"/>
            <a:ext cx="7206544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700" b="1" dirty="0" err="1">
                <a:solidFill>
                  <a:srgbClr val="0000CC"/>
                </a:solidFill>
              </a:rPr>
              <a:t>Tình</a:t>
            </a:r>
            <a:r>
              <a:rPr lang="en-US" altLang="en-US" sz="3700" b="1" dirty="0">
                <a:solidFill>
                  <a:srgbClr val="0000CC"/>
                </a:solidFill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</a:rPr>
              <a:t>hình</a:t>
            </a:r>
            <a:r>
              <a:rPr lang="en-US" altLang="en-US" sz="3700" b="1" dirty="0">
                <a:solidFill>
                  <a:srgbClr val="0000CC"/>
                </a:solidFill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</a:rPr>
              <a:t>phát</a:t>
            </a:r>
            <a:r>
              <a:rPr lang="en-US" altLang="en-US" sz="3700" b="1" dirty="0">
                <a:solidFill>
                  <a:srgbClr val="0000CC"/>
                </a:solidFill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</a:rPr>
              <a:t>triển</a:t>
            </a:r>
            <a:r>
              <a:rPr lang="en-US" altLang="en-US" sz="3700" b="1" dirty="0">
                <a:solidFill>
                  <a:srgbClr val="0000CC"/>
                </a:solidFill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</a:rPr>
              <a:t>kinh</a:t>
            </a:r>
            <a:r>
              <a:rPr lang="en-US" altLang="en-US" sz="3700" b="1" dirty="0">
                <a:solidFill>
                  <a:srgbClr val="0000CC"/>
                </a:solidFill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</a:rPr>
              <a:t>tế</a:t>
            </a:r>
            <a:endParaRPr lang="en-US" altLang="en-US" sz="3700" b="1" dirty="0">
              <a:solidFill>
                <a:srgbClr val="0000CC"/>
              </a:solidFill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9001"/>
            <a:ext cx="683684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466124" y="2488700"/>
            <a:ext cx="3174373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 err="1">
                <a:solidFill>
                  <a:srgbClr val="002060"/>
                </a:solidFill>
              </a:rPr>
              <a:t>Công</a:t>
            </a:r>
            <a:r>
              <a:rPr lang="en-US" altLang="en-US" sz="3700" b="1" dirty="0">
                <a:solidFill>
                  <a:srgbClr val="002060"/>
                </a:solidFill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</a:rPr>
              <a:t>nghiệp</a:t>
            </a:r>
            <a:endParaRPr lang="en-US" altLang="en-US" sz="37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08936" y="3400937"/>
            <a:ext cx="3174373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 err="1">
                <a:solidFill>
                  <a:srgbClr val="002060"/>
                </a:solidFill>
              </a:rPr>
              <a:t>Nông</a:t>
            </a:r>
            <a:r>
              <a:rPr lang="en-US" altLang="en-US" sz="3700" b="1" dirty="0">
                <a:solidFill>
                  <a:srgbClr val="002060"/>
                </a:solidFill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</a:rPr>
              <a:t>nghiệp</a:t>
            </a:r>
            <a:endParaRPr lang="en-US" altLang="en-US" sz="37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486631" y="4203700"/>
            <a:ext cx="1977464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 err="1">
                <a:solidFill>
                  <a:srgbClr val="002060"/>
                </a:solidFill>
              </a:rPr>
              <a:t>Dịch</a:t>
            </a:r>
            <a:r>
              <a:rPr lang="en-US" altLang="en-US" sz="3700" b="1" dirty="0">
                <a:solidFill>
                  <a:srgbClr val="002060"/>
                </a:solidFill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</a:rPr>
              <a:t>vụ</a:t>
            </a:r>
            <a:endParaRPr lang="en-US" altLang="en-US" sz="3700" b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05" y="4281411"/>
            <a:ext cx="683684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73" y="2527411"/>
            <a:ext cx="683684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22216" y="4901327"/>
            <a:ext cx="7061784" cy="12721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trung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tâm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kinh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tế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và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vùng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kinh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tế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trọng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Bắc</a:t>
            </a:r>
            <a:r>
              <a:rPr lang="en-US" altLang="en-US" sz="37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700" b="1" dirty="0" err="1">
                <a:solidFill>
                  <a:srgbClr val="0000CC"/>
                </a:solidFill>
                <a:cs typeface="Arial" panose="020B0604020202020204" pitchFamily="34" charset="0"/>
              </a:rPr>
              <a:t>bộ</a:t>
            </a:r>
            <a:endParaRPr lang="en-US" altLang="en-US" sz="37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27799" y="1459114"/>
            <a:ext cx="969732" cy="78840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sp>
        <p:nvSpPr>
          <p:cNvPr id="16" name="Oval 15"/>
          <p:cNvSpPr/>
          <p:nvPr/>
        </p:nvSpPr>
        <p:spPr>
          <a:xfrm>
            <a:off x="3396067" y="4901327"/>
            <a:ext cx="969732" cy="78840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0542"/>
      </p:ext>
    </p:extLst>
  </p:cSld>
  <p:clrMapOvr>
    <a:masterClrMapping/>
  </p:clrMapOvr>
  <p:transition spd="slow" advTm="86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6" grpId="0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 t="36459" r="24817" b="31250"/>
          <a:stretch>
            <a:fillRect/>
          </a:stretch>
        </p:blipFill>
        <p:spPr bwMode="auto">
          <a:xfrm>
            <a:off x="3397251" y="1038225"/>
            <a:ext cx="7939088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0" y="0"/>
            <a:ext cx="12192000" cy="697627"/>
          </a:xfrm>
          <a:prstGeom prst="rect">
            <a:avLst/>
          </a:prstGeom>
          <a:solidFill>
            <a:srgbClr val="36C5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en-US" altLang="en-US" sz="3700" b="1" dirty="0">
                <a:solidFill>
                  <a:srgbClr val="FFFF00"/>
                </a:solidFill>
              </a:rPr>
              <a:t>IV. TÌNH HÌNH PHÁT TRIỂN KINH TẾ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748089"/>
            <a:ext cx="2011363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2057400" y="5173838"/>
            <a:ext cx="985996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sát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đồ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biến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tỉ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vực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nghiệp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xây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800" b="1" dirty="0">
                <a:solidFill>
                  <a:srgbClr val="FF0000"/>
                </a:solidFill>
              </a:rPr>
              <a:t> ở ĐBSH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3306763" y="4360863"/>
            <a:ext cx="86106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Biểu đồ cơ cấu kinh tế của Đồng bằng sông Hồng năm 2002 và năm 2017 </a:t>
            </a:r>
            <a:r>
              <a:rPr lang="en-US" altLang="en-US" sz="1800" b="1" i="1">
                <a:cs typeface="Times New Roman" panose="02020603050405020304" pitchFamily="18" charset="0"/>
              </a:rPr>
              <a:t>(%)</a:t>
            </a:r>
            <a:r>
              <a:rPr lang="en-US" altLang="en-US" sz="1800" b="1">
                <a:cs typeface="Times New Roman" panose="02020603050405020304" pitchFamily="18" charset="0"/>
              </a:rPr>
              <a:t> </a:t>
            </a:r>
            <a:endParaRPr lang="en-US" altLang="en-US" sz="1800" b="1"/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5978525" y="3933825"/>
            <a:ext cx="6000019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(</a:t>
            </a:r>
            <a:r>
              <a:rPr lang="en-US" altLang="en-US" sz="1800" i="1" dirty="0" err="1"/>
              <a:t>Nguồn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số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liệu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cập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nhật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sgk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nhà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xuất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bản</a:t>
            </a:r>
            <a:r>
              <a:rPr lang="en-US" altLang="en-US" sz="1800" i="1" dirty="0"/>
              <a:t> GD </a:t>
            </a:r>
            <a:r>
              <a:rPr lang="en-US" altLang="en-US" sz="1800" i="1" dirty="0" err="1"/>
              <a:t>Việt</a:t>
            </a:r>
            <a:r>
              <a:rPr lang="en-US" altLang="en-US" sz="1800" i="1" dirty="0"/>
              <a:t> Nam)</a:t>
            </a:r>
          </a:p>
        </p:txBody>
      </p:sp>
      <p:sp>
        <p:nvSpPr>
          <p:cNvPr id="2" name="Rectangle 1"/>
          <p:cNvSpPr/>
          <p:nvPr/>
        </p:nvSpPr>
        <p:spPr>
          <a:xfrm>
            <a:off x="-132384" y="903768"/>
            <a:ext cx="3675039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700" b="1" dirty="0">
                <a:solidFill>
                  <a:srgbClr val="002060"/>
                </a:solidFill>
              </a:rPr>
              <a:t>1. </a:t>
            </a:r>
            <a:r>
              <a:rPr lang="en-US" altLang="en-US" sz="3700" b="1" dirty="0" err="1">
                <a:solidFill>
                  <a:srgbClr val="002060"/>
                </a:solidFill>
              </a:rPr>
              <a:t>Công</a:t>
            </a:r>
            <a:r>
              <a:rPr lang="en-US" altLang="en-US" sz="3700" b="1" dirty="0">
                <a:solidFill>
                  <a:srgbClr val="002060"/>
                </a:solidFill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</a:rPr>
              <a:t>nghiệp</a:t>
            </a:r>
            <a:endParaRPr lang="en-US" altLang="en-US" sz="3700" b="1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30740"/>
      </p:ext>
    </p:extLst>
  </p:cSld>
  <p:clrMapOvr>
    <a:masterClrMapping/>
  </p:clrMapOvr>
  <p:transition spd="slow" advClick="0" advTm="137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0" y="0"/>
            <a:ext cx="12192000" cy="738664"/>
          </a:xfrm>
          <a:prstGeom prst="rect">
            <a:avLst/>
          </a:prstGeom>
          <a:solidFill>
            <a:srgbClr val="36C5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</a:rPr>
              <a:t>1. CÔNG NGHIỆP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205288"/>
            <a:ext cx="20955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274721"/>
              </p:ext>
            </p:extLst>
          </p:nvPr>
        </p:nvGraphicFramePr>
        <p:xfrm>
          <a:off x="2109283" y="2149073"/>
          <a:ext cx="9051926" cy="1873251"/>
        </p:xfrm>
        <a:graphic>
          <a:graphicData uri="http://schemas.openxmlformats.org/drawingml/2006/table">
            <a:tbl>
              <a:tblPr/>
              <a:tblGrid>
                <a:gridCol w="1584239">
                  <a:extLst>
                    <a:ext uri="{9D8B030D-6E8A-4147-A177-3AD203B41FA5}">
                      <a16:colId xmlns="" xmlns:a16="http://schemas.microsoft.com/office/drawing/2014/main" val="1178396018"/>
                    </a:ext>
                  </a:extLst>
                </a:gridCol>
                <a:gridCol w="7467687">
                  <a:extLst>
                    <a:ext uri="{9D8B030D-6E8A-4147-A177-3AD203B41FA5}">
                      <a16:colId xmlns="" xmlns:a16="http://schemas.microsoft.com/office/drawing/2014/main" val="4275929312"/>
                    </a:ext>
                  </a:extLst>
                </a:gridCol>
              </a:tblGrid>
              <a:tr h="542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Năm</a:t>
                      </a:r>
                    </a:p>
                  </a:txBody>
                  <a:tcPr marL="91435" marR="914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Giá trị sản xuất công nghiệp(nghìn tỉ đồng)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67520116"/>
                  </a:ext>
                </a:extLst>
              </a:tr>
              <a:tr h="658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1995</a:t>
                      </a:r>
                    </a:p>
                  </a:txBody>
                  <a:tcPr marL="91435" marR="914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18,3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4875723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2002</a:t>
                      </a:r>
                    </a:p>
                  </a:txBody>
                  <a:tcPr marL="91435" marR="914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55,2</a:t>
                      </a:r>
                    </a:p>
                  </a:txBody>
                  <a:tcPr marL="91435" marR="914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615124"/>
                  </a:ext>
                </a:extLst>
              </a:tr>
            </a:tbl>
          </a:graphicData>
        </a:graphic>
      </p:graphicFrame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60537" y="914405"/>
            <a:ext cx="9721851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</a:rPr>
              <a:t>BẢNG GIÁ TRỊ SẢN XUẤT CÔNG NGHIỆP VÙNG ĐỒNG BẰNG SÔNG HỒNG 1995-2002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667002" y="4854575"/>
            <a:ext cx="7594599" cy="127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 err="1">
                <a:solidFill>
                  <a:srgbClr val="FF0000"/>
                </a:solidFill>
              </a:rPr>
              <a:t>Em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có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nhận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xét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về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giá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trị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sản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xuất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công</a:t>
            </a: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</a:rPr>
              <a:t>nghiệp</a:t>
            </a:r>
            <a:r>
              <a:rPr lang="en-US" altLang="en-US" sz="3700" b="1" dirty="0">
                <a:solidFill>
                  <a:srgbClr val="FF0000"/>
                </a:solidFill>
              </a:rPr>
              <a:t>?</a:t>
            </a:r>
            <a:endParaRPr lang="vi-VN" altLang="en-US" sz="37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47430"/>
      </p:ext>
    </p:extLst>
  </p:cSld>
  <p:clrMapOvr>
    <a:masterClrMapping/>
  </p:clrMapOvr>
  <p:transition spd="slow" advClick="0" advTm="70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53"/>
            <a:ext cx="12192000" cy="111345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ĐBSH so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641067"/>
              </p:ext>
            </p:extLst>
          </p:nvPr>
        </p:nvGraphicFramePr>
        <p:xfrm>
          <a:off x="6299200" y="1250243"/>
          <a:ext cx="5588000" cy="5607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01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78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09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TD&amp;MN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 Nam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35,6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009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C4752AD-ACDD-4DA7-822D-710A4E93853C}"/>
              </a:ext>
            </a:extLst>
          </p:cNvPr>
          <p:cNvSpPr/>
          <p:nvPr/>
        </p:nvSpPr>
        <p:spPr>
          <a:xfrm>
            <a:off x="203201" y="2616200"/>
            <a:ext cx="5361999" cy="1190069"/>
          </a:xfrm>
          <a:prstGeom prst="rect">
            <a:avLst/>
          </a:prstGeom>
          <a:solidFill>
            <a:srgbClr val="C00000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Là</a:t>
            </a:r>
            <a:r>
              <a:rPr lang="en-US" sz="35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vùng</a:t>
            </a:r>
            <a:r>
              <a:rPr lang="en-US" sz="35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quan</a:t>
            </a:r>
            <a:r>
              <a:rPr lang="en-US" sz="35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trọng</a:t>
            </a:r>
            <a:r>
              <a:rPr lang="en-US" sz="35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trong</a:t>
            </a:r>
            <a:r>
              <a:rPr lang="en-US" sz="35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phát</a:t>
            </a:r>
            <a:r>
              <a:rPr lang="en-US" sz="35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triển</a:t>
            </a:r>
            <a:r>
              <a:rPr lang="en-US" sz="35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kinh</a:t>
            </a:r>
            <a:r>
              <a:rPr lang="en-US" sz="35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cs typeface="Arial" panose="020B0604020202020204" pitchFamily="34" charset="0"/>
              </a:rPr>
              <a:t>tế</a:t>
            </a:r>
            <a:endParaRPr lang="en-US" sz="3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5565199" y="3008035"/>
            <a:ext cx="711200" cy="406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607213"/>
      </p:ext>
    </p:extLst>
  </p:cSld>
  <p:clrMapOvr>
    <a:masterClrMapping/>
  </p:clrMapOvr>
  <p:transition spd="slow" advTm="103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0" y="0"/>
            <a:ext cx="12192000" cy="697627"/>
          </a:xfrm>
          <a:prstGeom prst="rect">
            <a:avLst/>
          </a:prstGeom>
          <a:solidFill>
            <a:srgbClr val="36C5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>
                <a:solidFill>
                  <a:srgbClr val="FFFF00"/>
                </a:solidFill>
              </a:rPr>
              <a:t>1. CÔNG NGHIỆP</a:t>
            </a:r>
          </a:p>
        </p:txBody>
      </p:sp>
      <p:sp>
        <p:nvSpPr>
          <p:cNvPr id="9220" name="Text Box 25"/>
          <p:cNvSpPr txBox="1">
            <a:spLocks noChangeArrowheads="1"/>
          </p:cNvSpPr>
          <p:nvPr/>
        </p:nvSpPr>
        <p:spPr bwMode="auto">
          <a:xfrm>
            <a:off x="6216051" y="6347027"/>
            <a:ext cx="5851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r="11575"/>
          <a:stretch>
            <a:fillRect/>
          </a:stretch>
        </p:blipFill>
        <p:spPr bwMode="auto">
          <a:xfrm>
            <a:off x="57149" y="930275"/>
            <a:ext cx="1466851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2"/>
          <p:cNvSpPr txBox="1">
            <a:spLocks noChangeArrowheads="1"/>
          </p:cNvSpPr>
          <p:nvPr/>
        </p:nvSpPr>
        <p:spPr bwMode="auto">
          <a:xfrm>
            <a:off x="1304925" y="1323082"/>
            <a:ext cx="4648200" cy="16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</a:rPr>
              <a:t>HS </a:t>
            </a:r>
            <a:r>
              <a:rPr lang="en-US" altLang="en-US" b="1" dirty="0" err="1">
                <a:solidFill>
                  <a:srgbClr val="002060"/>
                </a:solidFill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thông</a:t>
            </a:r>
            <a:r>
              <a:rPr lang="en-US" altLang="en-US" b="1" dirty="0">
                <a:solidFill>
                  <a:srgbClr val="002060"/>
                </a:solidFill>
              </a:rPr>
              <a:t> tin </a:t>
            </a:r>
            <a:r>
              <a:rPr lang="en-US" altLang="en-US" b="1" dirty="0" err="1">
                <a:solidFill>
                  <a:srgbClr val="002060"/>
                </a:solidFill>
              </a:rPr>
              <a:t>sgk</a:t>
            </a:r>
            <a:r>
              <a:rPr lang="en-US" altLang="en-US" b="1" dirty="0">
                <a:solidFill>
                  <a:srgbClr val="002060"/>
                </a:solidFill>
              </a:rPr>
              <a:t> tr.77 </a:t>
            </a:r>
            <a:r>
              <a:rPr lang="en-US" altLang="en-US" b="1" dirty="0" err="1">
                <a:solidFill>
                  <a:srgbClr val="002060"/>
                </a:solidFill>
              </a:rPr>
              <a:t>và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quan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sát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lược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đồ</a:t>
            </a:r>
            <a:r>
              <a:rPr lang="en-US" altLang="en-US" b="1" dirty="0">
                <a:solidFill>
                  <a:srgbClr val="002060"/>
                </a:solidFill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</a:rPr>
              <a:t>em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hãy</a:t>
            </a:r>
            <a:r>
              <a:rPr lang="en-US" altLang="en-US" b="1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9226" name="TextBox 1"/>
          <p:cNvSpPr txBox="1">
            <a:spLocks noChangeArrowheads="1"/>
          </p:cNvSpPr>
          <p:nvPr/>
        </p:nvSpPr>
        <p:spPr bwMode="auto">
          <a:xfrm>
            <a:off x="1524000" y="736601"/>
            <a:ext cx="1981739" cy="615553"/>
          </a:xfrm>
          <a:prstGeom prst="rect">
            <a:avLst/>
          </a:prstGeom>
          <a:solidFill>
            <a:srgbClr val="0271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Nhiệm vụ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1600" y="2923521"/>
            <a:ext cx="5791200" cy="385439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03621" y="3066860"/>
            <a:ext cx="514588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</a:rPr>
              <a:t>Kể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tên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trung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tâm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công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nghiệp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vùng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03622" y="5576888"/>
            <a:ext cx="538678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</a:rPr>
              <a:t>Kể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tên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ngành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công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nghiệp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trọng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điểm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vùng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3621" y="4098271"/>
            <a:ext cx="5466573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</a:rPr>
              <a:t>Kể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tên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ngành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công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nghiệp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trọng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điểm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Hà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Nội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và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Hải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Phòng</a:t>
            </a:r>
            <a:r>
              <a:rPr lang="en-US" altLang="en-US" sz="2800" b="1" dirty="0">
                <a:solidFill>
                  <a:schemeClr val="bg1"/>
                </a:solidFill>
              </a:rPr>
              <a:t>? </a:t>
            </a:r>
            <a:endParaRPr lang="vi-V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5" descr="Luoc do kinh te Dong bang song Hong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47" y="816103"/>
            <a:ext cx="6132512" cy="548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13501"/>
      </p:ext>
    </p:extLst>
  </p:cSld>
  <p:clrMapOvr>
    <a:masterClrMapping/>
  </p:clrMapOvr>
  <p:transition spd="slow" advClick="0" advTm="205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12192000" cy="492443"/>
          </a:xfrm>
          <a:prstGeom prst="rect">
            <a:avLst/>
          </a:prstGeom>
          <a:solidFill>
            <a:srgbClr val="36C5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Các ngành công nghiệp trọng điểm của vùng</a:t>
            </a:r>
            <a:endParaRPr lang="vi-VN" altLang="en-US" sz="2400" b="1">
              <a:solidFill>
                <a:srgbClr val="FFFF00"/>
              </a:solidFill>
            </a:endParaRPr>
          </a:p>
        </p:txBody>
      </p:sp>
      <p:pic>
        <p:nvPicPr>
          <p:cNvPr id="4" name="Picture 2" descr="2078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61665"/>
            <a:ext cx="5772151" cy="3107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huc-pham-che-bien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446041"/>
            <a:ext cx="5772151" cy="3406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Nd9GcSNOtkJgL2kzit7bVkrlmp7qNsCbEl8BBmRXQO-iHS1hLS3njW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1665"/>
            <a:ext cx="601980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 descr="Công nghệ chế biến thực phẩm đóng hộp | Food Development Lab: Market &amp;gt;  Insight &amp;gt; Innovation; Công Nghệ Thực Phẩm: Thị Trường &amp;gt; Ý Tưởng &amp;gt; Giải Pháp  &amp;gt; Sản Phẩm Mới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09950"/>
            <a:ext cx="6096000" cy="3353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2898777" y="3306763"/>
            <a:ext cx="6002071" cy="553997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công nghiệp chế biến thực phẩm </a:t>
            </a: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98266"/>
      </p:ext>
    </p:extLst>
  </p:cSld>
  <p:clrMapOvr>
    <a:masterClrMapping/>
  </p:clrMapOvr>
  <p:transition spd="slow" advClick="0" advTm="44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Đôi nét về gốm sứ Hải Dương và giá bán của sản phẩm trên thị trường -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1" y="179388"/>
            <a:ext cx="5381625" cy="3295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7777163" y="179388"/>
            <a:ext cx="3702296" cy="55399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Sản xuất đồ gốm sứ</a:t>
            </a:r>
            <a:endParaRPr lang="en-US" altLang="en-US" sz="2800">
              <a:solidFill>
                <a:srgbClr val="FFFF00"/>
              </a:solidFill>
            </a:endParaRPr>
          </a:p>
        </p:txBody>
      </p:sp>
      <p:sp>
        <p:nvSpPr>
          <p:cNvPr id="11269" name="AutoShape 4" descr="Nganh Co Khi 01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0" name="AutoShape 6" descr="Doanh nghiệp dệt may tại Nam Định: Chủ động ứng dụng công nghệ hiện đại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07" y="45613"/>
            <a:ext cx="5775324" cy="330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2" name="Rectangle 11"/>
          <p:cNvSpPr>
            <a:spLocks noChangeArrowheads="1"/>
          </p:cNvSpPr>
          <p:nvPr/>
        </p:nvSpPr>
        <p:spPr bwMode="auto">
          <a:xfrm>
            <a:off x="612777" y="241300"/>
            <a:ext cx="3941679" cy="55399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</a:rPr>
              <a:t>công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nghiệp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dệt</a:t>
            </a:r>
            <a:r>
              <a:rPr lang="en-US" altLang="en-US" sz="2800" b="1" dirty="0">
                <a:solidFill>
                  <a:srgbClr val="FFFF00"/>
                </a:solidFill>
              </a:rPr>
              <a:t>, may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489" y="1371602"/>
            <a:ext cx="2810443" cy="198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7" descr="thanh su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74717"/>
            <a:ext cx="6027187" cy="3268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Rectangle 15"/>
          <p:cNvSpPr>
            <a:spLocks noChangeArrowheads="1"/>
          </p:cNvSpPr>
          <p:nvPr/>
        </p:nvSpPr>
        <p:spPr bwMode="auto">
          <a:xfrm>
            <a:off x="8678863" y="6219826"/>
            <a:ext cx="3559093" cy="55399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công nghiệp cơ khí</a:t>
            </a:r>
            <a:endParaRPr lang="en-US" altLang="en-US" sz="2800">
              <a:solidFill>
                <a:srgbClr val="FFFF00"/>
              </a:solidFill>
            </a:endParaRPr>
          </a:p>
        </p:txBody>
      </p:sp>
      <p:pic>
        <p:nvPicPr>
          <p:cNvPr id="14" name="Picture 6" descr="dfmzsmv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7" y="3352696"/>
            <a:ext cx="5330825" cy="373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80857" y="3397800"/>
            <a:ext cx="5330825" cy="55399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CN </a:t>
            </a:r>
            <a:r>
              <a:rPr lang="en-US" altLang="en-US" sz="2800" b="1" dirty="0" err="1">
                <a:solidFill>
                  <a:srgbClr val="FFFF00"/>
                </a:solidFill>
              </a:rPr>
              <a:t>sản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xuất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vật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liệu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xây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dựng</a:t>
            </a:r>
            <a:endParaRPr lang="vi-VN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10871"/>
      </p:ext>
    </p:extLst>
  </p:cSld>
  <p:clrMapOvr>
    <a:masterClrMapping/>
  </p:clrMapOvr>
  <p:transition spd="slow" advClick="0" advTm="53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9549" y="0"/>
            <a:ext cx="11220451" cy="6770132"/>
            <a:chOff x="209550" y="0"/>
            <a:chExt cx="11220450" cy="6770131"/>
          </a:xfrm>
        </p:grpSpPr>
        <p:pic>
          <p:nvPicPr>
            <p:cNvPr id="15362" name="Picture 2" descr="thanh sua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390525"/>
              <a:ext cx="3657600" cy="268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3" name="Picture 4" descr="ANd9GcQXkG6FcJdt4KT4ha0AdHIAVgUuJhZLK8YO7m-2G-6tDBQIqVt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57200"/>
              <a:ext cx="37338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5" descr="59096_20090926102354_Motors_1_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3467100"/>
              <a:ext cx="3733800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6" descr="ANd9GcRYapmEPsbeRvk3XQkxCsaeKOnTKR2TBFBRigi-tmaeW7mUgdR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3429000"/>
              <a:ext cx="36576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Text Box 7"/>
            <p:cNvSpPr txBox="1">
              <a:spLocks noChangeArrowheads="1"/>
            </p:cNvSpPr>
            <p:nvPr/>
          </p:nvSpPr>
          <p:spPr bwMode="auto">
            <a:xfrm>
              <a:off x="609601" y="0"/>
              <a:ext cx="1005839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400" b="1" dirty="0">
                  <a:solidFill>
                    <a:srgbClr val="FF0000"/>
                  </a:solidFill>
                </a:rPr>
                <a:t>Các sản phẩm công nghiệp </a:t>
              </a:r>
              <a:r>
                <a:rPr lang="en-US" altLang="en-US" sz="2400" b="1" dirty="0" err="1">
                  <a:solidFill>
                    <a:srgbClr val="FF0000"/>
                  </a:solidFill>
                </a:rPr>
                <a:t>quan</a:t>
              </a:r>
              <a:r>
                <a:rPr lang="en-US" alt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</a:rPr>
                <a:t>trọng</a:t>
              </a:r>
              <a:r>
                <a:rPr lang="en-US" altLang="en-US" sz="2400" b="1" dirty="0">
                  <a:solidFill>
                    <a:srgbClr val="FF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</a:rPr>
                <a:t>của Đồng bằng sông</a:t>
              </a:r>
              <a:r>
                <a:rPr lang="en-US" altLang="en-US" sz="2400" b="1" dirty="0">
                  <a:solidFill>
                    <a:srgbClr val="FF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</a:rPr>
                <a:t>Hồng</a:t>
              </a:r>
            </a:p>
          </p:txBody>
        </p:sp>
        <p:sp>
          <p:nvSpPr>
            <p:cNvPr id="15367" name="Text Box 8"/>
            <p:cNvSpPr txBox="1">
              <a:spLocks noChangeArrowheads="1"/>
            </p:cNvSpPr>
            <p:nvPr/>
          </p:nvSpPr>
          <p:spPr bwMode="auto">
            <a:xfrm>
              <a:off x="1352550" y="3071813"/>
              <a:ext cx="1752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1800" b="1">
                  <a:solidFill>
                    <a:srgbClr val="0000FF"/>
                  </a:solidFill>
                </a:rPr>
                <a:t>Máy cơ khí</a:t>
              </a:r>
            </a:p>
          </p:txBody>
        </p:sp>
        <p:sp>
          <p:nvSpPr>
            <p:cNvPr id="15368" name="Text Box 9"/>
            <p:cNvSpPr txBox="1">
              <a:spLocks noChangeArrowheads="1"/>
            </p:cNvSpPr>
            <p:nvPr/>
          </p:nvSpPr>
          <p:spPr bwMode="auto">
            <a:xfrm>
              <a:off x="5181600" y="3048000"/>
              <a:ext cx="2057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1800" b="1">
                  <a:solidFill>
                    <a:srgbClr val="0000FF"/>
                  </a:solidFill>
                </a:rPr>
                <a:t>Thiết bị điện tử</a:t>
              </a:r>
            </a:p>
          </p:txBody>
        </p:sp>
        <p:sp>
          <p:nvSpPr>
            <p:cNvPr id="15369" name="Text Box 10"/>
            <p:cNvSpPr txBox="1">
              <a:spLocks noChangeArrowheads="1"/>
            </p:cNvSpPr>
            <p:nvPr/>
          </p:nvSpPr>
          <p:spPr bwMode="auto">
            <a:xfrm>
              <a:off x="8382000" y="3048000"/>
              <a:ext cx="2057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1800" b="1">
                  <a:solidFill>
                    <a:srgbClr val="0000FF"/>
                  </a:solidFill>
                </a:rPr>
                <a:t>Hàng tiêu dùng</a:t>
              </a:r>
            </a:p>
          </p:txBody>
        </p:sp>
        <p:sp>
          <p:nvSpPr>
            <p:cNvPr id="15370" name="Text Box 11"/>
            <p:cNvSpPr txBox="1">
              <a:spLocks noChangeArrowheads="1"/>
            </p:cNvSpPr>
            <p:nvPr/>
          </p:nvSpPr>
          <p:spPr bwMode="auto">
            <a:xfrm>
              <a:off x="1276350" y="6400799"/>
              <a:ext cx="1752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1800" b="1">
                  <a:solidFill>
                    <a:srgbClr val="0000FF"/>
                  </a:solidFill>
                </a:rPr>
                <a:t>Động cơ điện</a:t>
              </a:r>
            </a:p>
          </p:txBody>
        </p:sp>
        <p:sp>
          <p:nvSpPr>
            <p:cNvPr id="15371" name="Text Box 12"/>
            <p:cNvSpPr txBox="1">
              <a:spLocks noChangeArrowheads="1"/>
            </p:cNvSpPr>
            <p:nvPr/>
          </p:nvSpPr>
          <p:spPr bwMode="auto">
            <a:xfrm>
              <a:off x="4419600" y="6343649"/>
              <a:ext cx="2971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1800" b="1">
                  <a:solidFill>
                    <a:srgbClr val="0000FF"/>
                  </a:solidFill>
                </a:rPr>
                <a:t>Phương tiện giao thông</a:t>
              </a:r>
            </a:p>
          </p:txBody>
        </p:sp>
        <p:sp>
          <p:nvSpPr>
            <p:cNvPr id="15372" name="Text Box 13"/>
            <p:cNvSpPr txBox="1">
              <a:spLocks noChangeArrowheads="1"/>
            </p:cNvSpPr>
            <p:nvPr/>
          </p:nvSpPr>
          <p:spPr bwMode="auto">
            <a:xfrm>
              <a:off x="8458200" y="6324600"/>
              <a:ext cx="1752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1800" b="1">
                  <a:solidFill>
                    <a:srgbClr val="0000FF"/>
                  </a:solidFill>
                </a:rPr>
                <a:t>Dệt may</a:t>
              </a:r>
            </a:p>
          </p:txBody>
        </p:sp>
        <p:pic>
          <p:nvPicPr>
            <p:cNvPr id="15373" name="Picture 14" descr="ANd9GcRMwI1Jwuyl8upGS0ZGQOwTUpUrbkQjTbZR-pgycLRwVrzwc8c-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429000"/>
              <a:ext cx="32766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16" descr="Chính sách bảo hành, đổi trả nhóm hàng phụ kiệ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775" y="765175"/>
              <a:ext cx="3425825" cy="228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466850"/>
            <a:ext cx="4705351" cy="470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5334000" y="914400"/>
            <a:ext cx="6019800" cy="5257800"/>
          </a:xfrm>
          <a:prstGeom prst="wedgeEllipseCallout">
            <a:avLst>
              <a:gd name="adj1" fmla="val -91086"/>
              <a:gd name="adj2" fmla="val 3423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bg1"/>
                </a:solidFill>
              </a:rPr>
              <a:t>Dựa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vào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thông</a:t>
            </a:r>
            <a:r>
              <a:rPr lang="en-US" altLang="en-US" sz="3200" b="1" dirty="0">
                <a:solidFill>
                  <a:schemeClr val="bg1"/>
                </a:solidFill>
              </a:rPr>
              <a:t> tin </a:t>
            </a:r>
            <a:r>
              <a:rPr lang="en-US" altLang="en-US" sz="3200" b="1" dirty="0" err="1">
                <a:solidFill>
                  <a:schemeClr val="bg1"/>
                </a:solidFill>
              </a:rPr>
              <a:t>sgk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trang</a:t>
            </a:r>
            <a:r>
              <a:rPr lang="en-US" altLang="en-US" sz="3200" b="1" dirty="0">
                <a:solidFill>
                  <a:schemeClr val="bg1"/>
                </a:solidFill>
              </a:rPr>
              <a:t> 77 </a:t>
            </a:r>
            <a:r>
              <a:rPr lang="en-US" altLang="en-US" sz="3200" b="1" dirty="0" err="1">
                <a:solidFill>
                  <a:schemeClr val="bg1"/>
                </a:solidFill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hiểu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biết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bản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thân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em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hãy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kể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một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số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sản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phẩm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công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nghiệp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quan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trọng</a:t>
            </a:r>
            <a:r>
              <a:rPr lang="en-US" altLang="en-US" sz="3200" b="1" dirty="0">
                <a:solidFill>
                  <a:srgbClr val="660033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vùng</a:t>
            </a:r>
            <a:r>
              <a:rPr lang="en-US" altLang="en-US" sz="3200" b="1" dirty="0">
                <a:solidFill>
                  <a:schemeClr val="bg1"/>
                </a:solidFill>
              </a:rPr>
              <a:t>?</a:t>
            </a:r>
            <a:endParaRPr lang="vi-VN" altLang="en-US" sz="3200" b="1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en-US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688255"/>
      </p:ext>
    </p:extLst>
  </p:cSld>
  <p:clrMapOvr>
    <a:masterClrMapping/>
  </p:clrMapOvr>
  <p:transition spd="slow" advClick="0" advTm="53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435213"/>
              </p:ext>
            </p:extLst>
          </p:nvPr>
        </p:nvGraphicFramePr>
        <p:xfrm>
          <a:off x="952500" y="1534019"/>
          <a:ext cx="11049000" cy="2194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>
                  <a:extLst>
                    <a:ext uri="{9D8B030D-6E8A-4147-A177-3AD203B41FA5}">
                      <a16:colId xmlns="" xmlns:a16="http://schemas.microsoft.com/office/drawing/2014/main" val="307229575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753433249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883549858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3762082078"/>
                    </a:ext>
                  </a:extLst>
                </a:gridCol>
                <a:gridCol w="1409700">
                  <a:extLst>
                    <a:ext uri="{9D8B030D-6E8A-4147-A177-3AD203B41FA5}">
                      <a16:colId xmlns="" xmlns:a16="http://schemas.microsoft.com/office/drawing/2014/main" val="2007853164"/>
                    </a:ext>
                  </a:extLst>
                </a:gridCol>
              </a:tblGrid>
              <a:tr h="82291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                                        </a:t>
                      </a:r>
                      <a:r>
                        <a:rPr lang="en-US" sz="2400" b="1" dirty="0" err="1"/>
                        <a:t>Năm</a:t>
                      </a:r>
                      <a:r>
                        <a:rPr lang="en-US" sz="2400" b="1" baseline="0" dirty="0"/>
                        <a:t> </a:t>
                      </a:r>
                    </a:p>
                    <a:p>
                      <a:pPr algn="l"/>
                      <a:r>
                        <a:rPr lang="en-US" sz="2400" b="1" baseline="0" dirty="0" err="1"/>
                        <a:t>Vùng</a:t>
                      </a:r>
                      <a:r>
                        <a:rPr lang="en-US" sz="2400" b="1" baseline="0" dirty="0"/>
                        <a:t> </a:t>
                      </a:r>
                      <a:endParaRPr lang="en-US" sz="2400" b="1" dirty="0"/>
                    </a:p>
                  </a:txBody>
                  <a:tcPr marT="45696" marB="45696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1995</a:t>
                      </a:r>
                    </a:p>
                  </a:txBody>
                  <a:tcPr marT="45696" marB="45696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2000</a:t>
                      </a:r>
                    </a:p>
                  </a:txBody>
                  <a:tcPr marT="45696" marB="45696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2010</a:t>
                      </a:r>
                    </a:p>
                  </a:txBody>
                  <a:tcPr marT="45696" marB="45696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2017</a:t>
                      </a:r>
                    </a:p>
                  </a:txBody>
                  <a:tcPr marT="45696" marB="45696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3077420"/>
                  </a:ext>
                </a:extLst>
              </a:tr>
              <a:tr h="45715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Đồng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bằng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sông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Hồng</a:t>
                      </a:r>
                      <a:endParaRPr lang="en-US" sz="2400" b="1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44,4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55,2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59,7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57,2</a:t>
                      </a:r>
                    </a:p>
                  </a:txBody>
                  <a:tcPr marT="45696" marB="45696"/>
                </a:tc>
                <a:extLst>
                  <a:ext uri="{0D108BD9-81ED-4DB2-BD59-A6C34878D82A}">
                    <a16:rowId xmlns="" xmlns:a16="http://schemas.microsoft.com/office/drawing/2014/main" val="3428283904"/>
                  </a:ext>
                </a:extLst>
              </a:tr>
              <a:tr h="45715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Đồng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bằng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sông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Cửu</a:t>
                      </a:r>
                      <a:r>
                        <a:rPr lang="en-US" sz="2400" b="1" baseline="0" dirty="0"/>
                        <a:t> Long</a:t>
                      </a:r>
                      <a:endParaRPr lang="en-US" sz="2400" b="1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40,2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42,3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54,7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56,4</a:t>
                      </a:r>
                    </a:p>
                  </a:txBody>
                  <a:tcPr marT="45696" marB="45696"/>
                </a:tc>
                <a:extLst>
                  <a:ext uri="{0D108BD9-81ED-4DB2-BD59-A6C34878D82A}">
                    <a16:rowId xmlns="" xmlns:a16="http://schemas.microsoft.com/office/drawing/2014/main" val="4099928709"/>
                  </a:ext>
                </a:extLst>
              </a:tr>
              <a:tr h="45715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Cả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nước</a:t>
                      </a:r>
                      <a:endParaRPr lang="en-US" sz="2400" b="1" dirty="0"/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36,9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42,4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53,4</a:t>
                      </a:r>
                    </a:p>
                  </a:txBody>
                  <a:tcPr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55,5</a:t>
                      </a:r>
                    </a:p>
                  </a:txBody>
                  <a:tcPr marT="45696" marB="45696"/>
                </a:tc>
                <a:extLst>
                  <a:ext uri="{0D108BD9-81ED-4DB2-BD59-A6C34878D82A}">
                    <a16:rowId xmlns="" xmlns:a16="http://schemas.microsoft.com/office/drawing/2014/main" val="37361687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705699" y="957886"/>
            <a:ext cx="8679101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suất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ĐBSH, ĐBSCL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tạ</a:t>
            </a:r>
            <a:r>
              <a:rPr lang="en-US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/ha)</a:t>
            </a:r>
          </a:p>
        </p:txBody>
      </p:sp>
      <p:sp>
        <p:nvSpPr>
          <p:cNvPr id="19491" name="TextBox 4"/>
          <p:cNvSpPr txBox="1">
            <a:spLocks noChangeArrowheads="1"/>
          </p:cNvSpPr>
          <p:nvPr/>
        </p:nvSpPr>
        <p:spPr bwMode="auto">
          <a:xfrm>
            <a:off x="478715" y="4033106"/>
            <a:ext cx="2092880" cy="615553"/>
          </a:xfrm>
          <a:prstGeom prst="rect">
            <a:avLst/>
          </a:prstGeom>
          <a:solidFill>
            <a:srgbClr val="FCF4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Nhiệm vụ</a:t>
            </a:r>
          </a:p>
        </p:txBody>
      </p:sp>
      <p:sp>
        <p:nvSpPr>
          <p:cNvPr id="6" name="Rectangle 5"/>
          <p:cNvSpPr/>
          <p:nvPr/>
        </p:nvSpPr>
        <p:spPr>
          <a:xfrm>
            <a:off x="527051" y="4876800"/>
            <a:ext cx="11290300" cy="141576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Dựa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so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sánh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suất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Cửu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Long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nước</a:t>
            </a:r>
            <a:endParaRPr lang="en-US" alt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15164" y="15965"/>
            <a:ext cx="12192000" cy="69762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>
                <a:solidFill>
                  <a:srgbClr val="FFFF00"/>
                </a:solidFill>
              </a:rPr>
              <a:t>2. NÔNG NGHIỆP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865857" y="3783243"/>
            <a:ext cx="6000019" cy="40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(</a:t>
            </a:r>
            <a:r>
              <a:rPr lang="en-US" altLang="en-US" sz="1800" i="1" dirty="0" err="1"/>
              <a:t>Nguồn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số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liệu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cập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nhật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sgk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nhà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xuất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bản</a:t>
            </a:r>
            <a:r>
              <a:rPr lang="en-US" altLang="en-US" sz="1800" i="1" dirty="0"/>
              <a:t> GD </a:t>
            </a:r>
            <a:r>
              <a:rPr lang="en-US" altLang="en-US" sz="1800" i="1" dirty="0" err="1"/>
              <a:t>Việt</a:t>
            </a:r>
            <a:r>
              <a:rPr lang="en-US" altLang="en-US" sz="1800" i="1" dirty="0"/>
              <a:t> Nam)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24468"/>
      </p:ext>
    </p:extLst>
  </p:cSld>
  <p:clrMapOvr>
    <a:masterClrMapping/>
  </p:clrMapOvr>
  <p:transition spd="slow" advClick="0" advTm="195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6126" y="82343"/>
            <a:ext cx="9677400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546729"/>
            <a:ext cx="8153400" cy="47778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D8069E8-B429-4EAB-92A2-AC4248C3597B}"/>
              </a:ext>
            </a:extLst>
          </p:cNvPr>
          <p:cNvSpPr/>
          <p:nvPr/>
        </p:nvSpPr>
        <p:spPr>
          <a:xfrm>
            <a:off x="3027446" y="1861923"/>
            <a:ext cx="6854761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99"/>
                </a:solidFill>
                <a:effectLst/>
              </a:rPr>
              <a:t>SÔNG HỒNG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80396"/>
      </p:ext>
    </p:extLst>
  </p:cSld>
  <p:clrMapOvr>
    <a:masterClrMapping/>
  </p:clrMapOvr>
  <p:transition advTm="3859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2662197" cy="30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4119900" y="520991"/>
            <a:ext cx="3016211" cy="861775"/>
          </a:xfrm>
          <a:prstGeom prst="rect">
            <a:avLst/>
          </a:prstGeom>
          <a:solidFill>
            <a:srgbClr val="FCF4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</a:rPr>
              <a:t>Nhiệm</a:t>
            </a:r>
            <a:r>
              <a:rPr lang="en-US" altLang="en-US" sz="4800" b="1" dirty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</a:rPr>
              <a:t>vụ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3475" y="1553811"/>
            <a:ext cx="9788525" cy="984885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just" eaLnBrk="1" hangingPunct="1">
              <a:defRPr/>
            </a:pPr>
            <a:r>
              <a:rPr lang="en-US" altLang="en-US" sz="2800" b="1" dirty="0">
                <a:latin typeface="+mj-lt"/>
              </a:rPr>
              <a:t>HS </a:t>
            </a:r>
            <a:r>
              <a:rPr lang="en-US" altLang="en-US" sz="2800" b="1" dirty="0" err="1">
                <a:latin typeface="+mj-lt"/>
              </a:rPr>
              <a:t>đọc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thông</a:t>
            </a:r>
            <a:r>
              <a:rPr lang="en-US" altLang="en-US" sz="2800" b="1" dirty="0">
                <a:latin typeface="+mj-lt"/>
              </a:rPr>
              <a:t> tin </a:t>
            </a:r>
            <a:r>
              <a:rPr lang="en-US" altLang="en-US" sz="2800" b="1" dirty="0" err="1">
                <a:latin typeface="+mj-lt"/>
              </a:rPr>
              <a:t>Sgk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trang</a:t>
            </a:r>
            <a:r>
              <a:rPr lang="en-US" altLang="en-US" sz="2800" b="1" dirty="0">
                <a:latin typeface="+mj-lt"/>
              </a:rPr>
              <a:t> 78 </a:t>
            </a:r>
            <a:r>
              <a:rPr lang="en-US" altLang="en-US" sz="2800" b="1" dirty="0" err="1">
                <a:latin typeface="+mj-lt"/>
              </a:rPr>
              <a:t>kết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hợp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với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kiến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thức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đã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học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và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hiểu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biết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của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bản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thân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b="1" dirty="0" err="1">
                <a:latin typeface="+mj-lt"/>
              </a:rPr>
              <a:t>hãy</a:t>
            </a:r>
            <a:r>
              <a:rPr lang="en-US" altLang="en-US" sz="2800" b="1" dirty="0">
                <a:latin typeface="+mj-lt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8600" y="3061337"/>
            <a:ext cx="11734800" cy="31083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60577" y="3284600"/>
            <a:ext cx="7134860" cy="55399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Kể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tên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trồng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vụ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vùng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048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2" y="3306805"/>
            <a:ext cx="5715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257301" y="4419126"/>
            <a:ext cx="10591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</a:rPr>
              <a:t>Nêu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lợi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ích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kinh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tế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việc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đưa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vụ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vụ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sản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xuất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chính</a:t>
            </a:r>
            <a:r>
              <a:rPr lang="en-US" altLang="en-US" sz="2800" b="1" dirty="0">
                <a:solidFill>
                  <a:schemeClr val="bg1"/>
                </a:solidFill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Hồng</a:t>
            </a:r>
            <a:r>
              <a:rPr lang="en-US" altLang="en-US" sz="2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048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3" y="4419126"/>
            <a:ext cx="5715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3343"/>
      </p:ext>
    </p:extLst>
  </p:cSld>
  <p:clrMapOvr>
    <a:masterClrMapping/>
  </p:clrMapOvr>
  <p:transition spd="slow" advClick="0" advTm="263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4562" b="14795"/>
          <a:stretch/>
        </p:blipFill>
        <p:spPr>
          <a:xfrm>
            <a:off x="1" y="941471"/>
            <a:ext cx="6471953" cy="462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"/>
            <a:ext cx="4132263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965326"/>
            <a:ext cx="4132263" cy="25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4283076"/>
            <a:ext cx="41322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5537200"/>
            <a:ext cx="6096000" cy="215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5 SVNClementine" panose="020F0502020204030203" pitchFamily="34" charset="0"/>
              </a:rPr>
              <a:t>Quê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5 SVNClementine" panose="020F0502020204030203" pitchFamily="34" charset="0"/>
              </a:rPr>
              <a:t>lúa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5 SVNClementine" panose="020F0502020204030203" pitchFamily="34" charset="0"/>
              </a:rPr>
              <a:t> –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5 SVNClementine" panose="020F0502020204030203" pitchFamily="34" charset="0"/>
              </a:rPr>
              <a:t>Thái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5 SVNClementine" panose="020F0502020204030203" pitchFamily="34" charset="0"/>
              </a:rPr>
              <a:t>Bình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90659"/>
      </p:ext>
    </p:extLst>
  </p:cSld>
  <p:clrMapOvr>
    <a:masterClrMapping/>
  </p:clrMapOvr>
  <p:transition spd="slow" advTm="17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2" y="-336883"/>
            <a:ext cx="5962375" cy="376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75" y="3429000"/>
            <a:ext cx="5710991" cy="321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79" y="0"/>
            <a:ext cx="597042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275" y="3401929"/>
            <a:ext cx="5624263" cy="321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325"/>
      </p:ext>
    </p:extLst>
  </p:cSld>
  <p:clrMapOvr>
    <a:masterClrMapping/>
  </p:clrMapOvr>
  <p:transition spd="slow" advTm="913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1437"/>
            <a:ext cx="12039600" cy="836613"/>
          </a:xfrm>
        </p:spPr>
        <p:txBody>
          <a:bodyPr/>
          <a:lstStyle/>
          <a:p>
            <a:r>
              <a:rPr lang="en-US" altLang="en-US" sz="2800" b="1">
                <a:solidFill>
                  <a:srgbClr val="FF0000"/>
                </a:solidFill>
              </a:rPr>
              <a:t>Ngành chăn nuôi ở ĐB sông Hồng có đặc điểm gì?</a:t>
            </a:r>
          </a:p>
        </p:txBody>
      </p:sp>
      <p:pic>
        <p:nvPicPr>
          <p:cNvPr id="25603" name="Picture 3" descr="3-%20anh%20Tran%20Van%20Khoang-TL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2" y="692151"/>
            <a:ext cx="5707063" cy="30241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4" descr="1179155533_n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765177"/>
            <a:ext cx="5126036" cy="2881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giacam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716338"/>
            <a:ext cx="5707064" cy="314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11748853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716338"/>
            <a:ext cx="5199061" cy="314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09895"/>
      </p:ext>
    </p:extLst>
  </p:cSld>
  <p:clrMapOvr>
    <a:masterClrMapping/>
  </p:clrMapOvr>
  <p:transition spd="slow" advClick="0" advTm="45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738664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</a:rPr>
              <a:t>3. DỊCH VỤ</a:t>
            </a:r>
          </a:p>
        </p:txBody>
      </p:sp>
      <p:pic>
        <p:nvPicPr>
          <p:cNvPr id="27651" name="Picture 5" descr="Luoc do kinh te Dong bang song Hong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838200"/>
            <a:ext cx="6132512" cy="548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2" name="Text Box 25"/>
          <p:cNvSpPr txBox="1">
            <a:spLocks noChangeArrowheads="1"/>
          </p:cNvSpPr>
          <p:nvPr/>
        </p:nvSpPr>
        <p:spPr bwMode="auto">
          <a:xfrm>
            <a:off x="5999164" y="6438901"/>
            <a:ext cx="5851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H21.2- Lược đồ kinh tế Vùng Đồng bằng Sông Hồng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277836" y="2456840"/>
            <a:ext cx="54864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</a:rPr>
              <a:t>- </a:t>
            </a:r>
            <a:r>
              <a:rPr lang="en-US" altLang="en-US" sz="2800" b="1" dirty="0">
                <a:solidFill>
                  <a:srgbClr val="002060"/>
                </a:solidFill>
              </a:rPr>
              <a:t>Hai </a:t>
            </a:r>
            <a:r>
              <a:rPr lang="en-US" altLang="en-US" sz="2800" b="1" dirty="0" err="1">
                <a:solidFill>
                  <a:srgbClr val="002060"/>
                </a:solidFill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mối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giao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thông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quan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trọng</a:t>
            </a:r>
            <a:r>
              <a:rPr lang="en-US" altLang="en-US" sz="2800" b="1" dirty="0">
                <a:solidFill>
                  <a:srgbClr val="002060"/>
                </a:solidFill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</a:rPr>
              <a:t>Hà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Nội</a:t>
            </a:r>
            <a:r>
              <a:rPr lang="en-US" altLang="en-US" sz="2800" b="1" dirty="0">
                <a:solidFill>
                  <a:srgbClr val="002060"/>
                </a:solidFill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</a:rPr>
              <a:t>Hải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Phòng</a:t>
            </a:r>
            <a:r>
              <a:rPr lang="en-US" alt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44475" y="1025526"/>
            <a:ext cx="54864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</a:rPr>
              <a:t>Giao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thông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vận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tải</a:t>
            </a:r>
            <a:r>
              <a:rPr lang="en-US" altLang="en-US" sz="2800" b="1" dirty="0">
                <a:solidFill>
                  <a:srgbClr val="002060"/>
                </a:solidFill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</a:rPr>
              <a:t>bưu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chính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viễn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thông</a:t>
            </a:r>
            <a:r>
              <a:rPr lang="en-US" altLang="en-US" sz="2800" b="1" dirty="0">
                <a:solidFill>
                  <a:srgbClr val="002060"/>
                </a:solidFill>
              </a:rPr>
              <a:t>, du </a:t>
            </a:r>
            <a:r>
              <a:rPr lang="en-US" altLang="en-US" sz="2800" b="1" dirty="0" err="1">
                <a:solidFill>
                  <a:srgbClr val="002060"/>
                </a:solidFill>
              </a:rPr>
              <a:t>lịch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phát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triển</a:t>
            </a:r>
            <a:r>
              <a:rPr lang="en-US" altLang="en-US" sz="28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765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" y="3457268"/>
            <a:ext cx="13716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547813" y="3992565"/>
            <a:ext cx="3973512" cy="270843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</a:rPr>
              <a:t>Quan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sát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lược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xác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định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vị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trí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nêu</a:t>
            </a:r>
            <a:r>
              <a:rPr lang="en-US" altLang="en-US" sz="2800" b="1" dirty="0">
                <a:solidFill>
                  <a:srgbClr val="002060"/>
                </a:solidFill>
              </a:rPr>
              <a:t> ý </a:t>
            </a:r>
            <a:r>
              <a:rPr lang="en-US" altLang="en-US" sz="2800" b="1" dirty="0" err="1">
                <a:solidFill>
                  <a:srgbClr val="002060"/>
                </a:solidFill>
              </a:rPr>
              <a:t>nghĩa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kinh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tế</a:t>
            </a:r>
            <a:r>
              <a:rPr lang="en-US" altLang="en-US" sz="2800" b="1" dirty="0">
                <a:solidFill>
                  <a:srgbClr val="002060"/>
                </a:solidFill>
              </a:rPr>
              <a:t> - </a:t>
            </a:r>
            <a:r>
              <a:rPr lang="en-US" altLang="en-US" sz="2800" b="1" dirty="0" err="1">
                <a:solidFill>
                  <a:srgbClr val="002060"/>
                </a:solidFill>
              </a:rPr>
              <a:t>xã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cảng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Hải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Phòng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sân</a:t>
            </a:r>
            <a:r>
              <a:rPr lang="en-US" altLang="en-US" sz="2800" b="1" dirty="0">
                <a:solidFill>
                  <a:srgbClr val="FF0000"/>
                </a:solidFill>
              </a:rPr>
              <a:t> bay </a:t>
            </a:r>
            <a:r>
              <a:rPr lang="en-US" altLang="en-US" sz="28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Nội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Bài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34730"/>
      </p:ext>
    </p:extLst>
  </p:cSld>
  <p:clrMapOvr>
    <a:masterClrMapping/>
  </p:clrMapOvr>
  <p:transition spd="slow" advClick="0" advTm="293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9" y="0"/>
            <a:ext cx="5690956" cy="3144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39" y="3285716"/>
            <a:ext cx="5690956" cy="3572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016" y="3581400"/>
            <a:ext cx="4636168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1835" y="172827"/>
            <a:ext cx="4800600" cy="27986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369" y="1267704"/>
            <a:ext cx="3281433" cy="1839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5235" y="3345406"/>
            <a:ext cx="4267200" cy="3367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4580"/>
      </p:ext>
    </p:extLst>
  </p:cSld>
  <p:clrMapOvr>
    <a:masterClrMapping/>
  </p:clrMapOvr>
  <p:transition spd="slow" advTm="16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1" y="1901826"/>
            <a:ext cx="2587699" cy="2060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797" y="533400"/>
            <a:ext cx="2560807" cy="2170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057" y="1751513"/>
            <a:ext cx="2209799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19051"/>
            <a:ext cx="2581508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9827259" y="58665"/>
            <a:ext cx="1432437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HÀ NỘI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3812389" cy="2540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9723" y="2305052"/>
            <a:ext cx="4495800" cy="3308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4133" y="-174439"/>
            <a:ext cx="2969887" cy="2762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200" y="4157161"/>
            <a:ext cx="3810000" cy="268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/>
          <a:srcRect b="8361"/>
          <a:stretch/>
        </p:blipFill>
        <p:spPr>
          <a:xfrm>
            <a:off x="3711533" y="3980782"/>
            <a:ext cx="3506215" cy="2858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96686" y="2043906"/>
            <a:ext cx="1945405" cy="5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</a:rPr>
              <a:t>Ninh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Bình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023" y="258715"/>
            <a:ext cx="1370460" cy="28315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du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lịch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97533"/>
      </p:ext>
    </p:extLst>
  </p:cSld>
  <p:clrMapOvr>
    <a:masterClrMapping/>
  </p:clrMapOvr>
  <p:transition spd="slow" advTm="407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9DF0C5-4ECF-477C-A4CF-CAD115D2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826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KINH TẾ ĐỒNG BẰNG SÔNG HỒNG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DCAAA7-08B5-479C-9FB0-F677C5EC3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" y="1089997"/>
            <a:ext cx="4128888" cy="5768003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( 57,2 </a:t>
            </a:r>
            <a:r>
              <a:rPr lang="en-US" alt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ha). 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LTTP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1B6D737F-2CC2-40BC-A054-A9B53C21C650}"/>
              </a:ext>
            </a:extLst>
          </p:cNvPr>
          <p:cNvSpPr txBox="1">
            <a:spLocks/>
          </p:cNvSpPr>
          <p:nvPr/>
        </p:nvSpPr>
        <p:spPr>
          <a:xfrm>
            <a:off x="4165597" y="1098152"/>
            <a:ext cx="4759411" cy="575984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17" tIns="60958" rIns="121917" bIns="6095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HN, HP.</a:t>
            </a:r>
          </a:p>
          <a:p>
            <a:pPr marL="0" indent="0" algn="just">
              <a:buNone/>
            </a:pPr>
            <a:r>
              <a:rPr lang="en-US" altLang="en-US" dirty="0">
                <a:solidFill>
                  <a:srgbClr val="000099"/>
                </a:solidFill>
              </a:rPr>
              <a:t>-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CNTĐ: CBLTTP, SX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VLXD,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en-US" sz="29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GT, …</a:t>
            </a:r>
          </a:p>
          <a:p>
            <a:pPr marL="0" indent="0" algn="just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TTCN: HN, HP,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079383E-D35F-4149-9091-D89BE67D49FD}"/>
              </a:ext>
            </a:extLst>
          </p:cNvPr>
          <p:cNvSpPr txBox="1">
            <a:spLocks/>
          </p:cNvSpPr>
          <p:nvPr/>
        </p:nvSpPr>
        <p:spPr>
          <a:xfrm>
            <a:off x="8888615" y="1058834"/>
            <a:ext cx="3266991" cy="5799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vert="horz" lIns="121917" tIns="60958" rIns="121917" bIns="6095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Du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GTVT, TTLL…</a:t>
            </a:r>
          </a:p>
          <a:p>
            <a:pPr marL="0" indent="0" algn="just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HN, HP,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9FC5B57-921B-4B41-B9C7-4A910714DF22}"/>
              </a:ext>
            </a:extLst>
          </p:cNvPr>
          <p:cNvSpPr/>
          <p:nvPr/>
        </p:nvSpPr>
        <p:spPr>
          <a:xfrm>
            <a:off x="304800" y="482600"/>
            <a:ext cx="3284496" cy="615553"/>
          </a:xfrm>
          <a:prstGeom prst="rect">
            <a:avLst/>
          </a:prstGeom>
          <a:solidFill>
            <a:srgbClr val="C00000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Nông</a:t>
            </a: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nghiệp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875E78E-9D98-408A-805F-6BDE5DB5F12F}"/>
              </a:ext>
            </a:extLst>
          </p:cNvPr>
          <p:cNvSpPr/>
          <p:nvPr/>
        </p:nvSpPr>
        <p:spPr>
          <a:xfrm>
            <a:off x="4487906" y="482601"/>
            <a:ext cx="3216189" cy="615553"/>
          </a:xfrm>
          <a:prstGeom prst="rect">
            <a:avLst/>
          </a:prstGeom>
          <a:solidFill>
            <a:srgbClr val="C00000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nghiệp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44896D4-BB90-489E-97CA-53BAB22240D1}"/>
              </a:ext>
            </a:extLst>
          </p:cNvPr>
          <p:cNvSpPr/>
          <p:nvPr/>
        </p:nvSpPr>
        <p:spPr>
          <a:xfrm>
            <a:off x="9239415" y="482598"/>
            <a:ext cx="2638179" cy="615553"/>
          </a:xfrm>
          <a:prstGeom prst="rect">
            <a:avLst/>
          </a:prstGeom>
          <a:solidFill>
            <a:srgbClr val="C00000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vụ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08000" y="7188200"/>
            <a:ext cx="6096000" cy="400105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322185"/>
      </p:ext>
    </p:extLst>
  </p:cSld>
  <p:clrMapOvr>
    <a:masterClrMapping/>
  </p:clrMapOvr>
  <p:transition spd="slow" advTm="70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" y="1"/>
            <a:ext cx="12191999" cy="677807"/>
          </a:xfrm>
          <a:solidFill>
            <a:srgbClr val="002060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879841" y="5384974"/>
            <a:ext cx="9394176" cy="61555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230986" y="3910380"/>
            <a:ext cx="3096228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Rau,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Kết quả hình ảnh cho icon vegetab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12" y="1915402"/>
            <a:ext cx="2832489" cy="20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ết quả hình ảnh cho icon p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92" y="549739"/>
            <a:ext cx="1575435" cy="157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Kết quả hình ảnh cho icon indust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774" y="832867"/>
            <a:ext cx="2822932" cy="2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791478" y="3955256"/>
            <a:ext cx="3096228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10" descr="Kết quả hình ảnh cho icon trave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2" y="1865089"/>
            <a:ext cx="2252911" cy="225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3201" y="725529"/>
            <a:ext cx="3096228" cy="1369602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Samsung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6,5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USD </a:t>
            </a:r>
          </a:p>
          <a:p>
            <a:pPr algn="ctr"/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7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3273" y="3941313"/>
            <a:ext cx="3323169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</a:p>
        </p:txBody>
      </p:sp>
      <p:pic>
        <p:nvPicPr>
          <p:cNvPr id="12" name="Picture 12" descr="Image result for icon salary">
            <a:extLst>
              <a:ext uri="{FF2B5EF4-FFF2-40B4-BE49-F238E27FC236}">
                <a16:creationId xmlns="" xmlns:a16="http://schemas.microsoft.com/office/drawing/2014/main" id="{EEC46CD9-E904-4521-B0D9-D8D66EEB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227" y="5312676"/>
            <a:ext cx="1236448" cy="12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Image result for icon worker">
            <a:extLst>
              <a:ext uri="{FF2B5EF4-FFF2-40B4-BE49-F238E27FC236}">
                <a16:creationId xmlns="" xmlns:a16="http://schemas.microsoft.com/office/drawing/2014/main" id="{29513E0B-14D5-4263-B95E-7E4CB3CB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44" y="5366532"/>
            <a:ext cx="1236448" cy="12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Image result for icon road">
            <a:extLst>
              <a:ext uri="{FF2B5EF4-FFF2-40B4-BE49-F238E27FC236}">
                <a16:creationId xmlns="" xmlns:a16="http://schemas.microsoft.com/office/drawing/2014/main" id="{15D9790D-5E40-4A9D-898E-4B262453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476" y="5344053"/>
            <a:ext cx="1236449" cy="12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oil icon Royalty Free Vector Image - VectorStock">
            <a:extLst>
              <a:ext uri="{FF2B5EF4-FFF2-40B4-BE49-F238E27FC236}">
                <a16:creationId xmlns="" xmlns:a16="http://schemas.microsoft.com/office/drawing/2014/main" id="{F6DD458E-793F-451E-8B1A-FC49FA54F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00" b="75185"/>
          <a:stretch/>
        </p:blipFill>
        <p:spPr bwMode="auto">
          <a:xfrm>
            <a:off x="140875" y="4756429"/>
            <a:ext cx="1910549" cy="19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Travel Icon High-Res Vector Graphic - Getty Images">
            <a:extLst>
              <a:ext uri="{FF2B5EF4-FFF2-40B4-BE49-F238E27FC236}">
                <a16:creationId xmlns="" xmlns:a16="http://schemas.microsoft.com/office/drawing/2014/main" id="{8D321C05-517C-44F9-A66E-678A3ED1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88" y="5080000"/>
            <a:ext cx="17018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anoi Silhouette Design City Vector Art Stock Vector - Illustration of  culture, landmark: 100051795">
            <a:extLst>
              <a:ext uri="{FF2B5EF4-FFF2-40B4-BE49-F238E27FC236}">
                <a16:creationId xmlns="" xmlns:a16="http://schemas.microsoft.com/office/drawing/2014/main" id="{7D171AC7-D299-426F-98F4-8D5676E9A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1" b="24814"/>
          <a:stretch/>
        </p:blipFill>
        <p:spPr bwMode="auto">
          <a:xfrm>
            <a:off x="4577789" y="5293136"/>
            <a:ext cx="1998280" cy="12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787095F-89B1-4897-AC30-356B6598CD9F}"/>
              </a:ext>
            </a:extLst>
          </p:cNvPr>
          <p:cNvSpPr/>
          <p:nvPr/>
        </p:nvSpPr>
        <p:spPr>
          <a:xfrm>
            <a:off x="0" y="4598589"/>
            <a:ext cx="12192000" cy="61555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SÔNG HỒNG CÓ NHIỀU LỢI THẾ ĐẶC BIỆT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687963"/>
      </p:ext>
    </p:extLst>
  </p:cSld>
  <p:clrMapOvr>
    <a:masterClrMapping/>
  </p:clrMapOvr>
  <p:transition spd="slow" advTm="367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/>
      <p:bldP spid="13" grpId="0"/>
      <p:bldP spid="15" grpId="0" animBg="1"/>
      <p:bldP spid="16" grpId="0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1EB4FB-C11B-4B5D-B900-984C9D7C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8579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 VÀ VUNG KTTĐ BẮC BỘ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284922-F373-40EE-A97E-1A5D35FA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89000"/>
            <a:ext cx="11684000" cy="165392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A8F5E10B-03DD-4369-BB17-69889CE32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89323"/>
              </p:ext>
            </p:extLst>
          </p:nvPr>
        </p:nvGraphicFramePr>
        <p:xfrm>
          <a:off x="203200" y="3022600"/>
          <a:ext cx="11887200" cy="3050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4745">
                  <a:extLst>
                    <a:ext uri="{9D8B030D-6E8A-4147-A177-3AD203B41FA5}">
                      <a16:colId xmlns="" xmlns:a16="http://schemas.microsoft.com/office/drawing/2014/main" val="2202800714"/>
                    </a:ext>
                  </a:extLst>
                </a:gridCol>
                <a:gridCol w="3392455">
                  <a:extLst>
                    <a:ext uri="{9D8B030D-6E8A-4147-A177-3AD203B41FA5}">
                      <a16:colId xmlns="" xmlns:a16="http://schemas.microsoft.com/office/drawing/2014/main" val="1719070616"/>
                    </a:ext>
                  </a:extLst>
                </a:gridCol>
              </a:tblGrid>
              <a:tr h="66782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2 trung tâm kinh tế lớn nhất vùng 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607317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tam giác kinh tế của vùng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9752315"/>
                  </a:ext>
                </a:extLst>
              </a:tr>
              <a:tr h="623725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TTCN </a:t>
                      </a:r>
                      <a:r>
                        <a:rPr lang="vi-VN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KTTĐ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200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4202162"/>
                  </a:ext>
                </a:extLst>
              </a:tr>
              <a:tr h="58684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ngành công nghiệp tiêu biểu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5599366"/>
                  </a:ext>
                </a:extLst>
              </a:tr>
              <a:tr h="58684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việc phát triển vùng KTTĐ BB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523148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254771"/>
      </p:ext>
    </p:extLst>
  </p:cSld>
  <p:clrMapOvr>
    <a:masterClrMapping/>
  </p:clrMapOvr>
  <p:transition spd="slow" advTm="161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right_here_waiting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016" y="475967"/>
            <a:ext cx="5705168" cy="6001033"/>
            <a:chOff x="248263" y="838200"/>
            <a:chExt cx="5925344" cy="5879727"/>
          </a:xfrm>
        </p:grpSpPr>
        <p:pic>
          <p:nvPicPr>
            <p:cNvPr id="6" name="Picture 5" descr="a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85" y="838200"/>
              <a:ext cx="5875058" cy="49530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/>
            <a:srcRect l="31369" t="75850" r="33733" b="15287"/>
            <a:stretch/>
          </p:blipFill>
          <p:spPr>
            <a:xfrm>
              <a:off x="248263" y="5813323"/>
              <a:ext cx="5925344" cy="90460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078049" y="2646387"/>
            <a:ext cx="5656751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14.860 km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22,5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</a:t>
            </a:r>
          </a:p>
        </p:txBody>
      </p:sp>
      <p:sp>
        <p:nvSpPr>
          <p:cNvPr id="148484" name="Rectangle 7"/>
          <p:cNvSpPr>
            <a:spLocks noChangeArrowheads="1"/>
          </p:cNvSpPr>
          <p:nvPr/>
        </p:nvSpPr>
        <p:spPr bwMode="auto">
          <a:xfrm>
            <a:off x="-152400" y="0"/>
            <a:ext cx="1234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20: VÙNG ĐỒNG BẰNG SÔNG HỒNG</a:t>
            </a:r>
            <a:endParaRPr lang="vi-VN" altLang="en-US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76076"/>
      </p:ext>
    </p:extLst>
  </p:cSld>
  <p:clrMapOvr>
    <a:masterClrMapping/>
  </p:clrMapOvr>
  <p:transition advTm="2005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992" fill="hold"/>
                                        <p:tgtEl>
                                          <p:spTgt spid="94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1EB4FB-C11B-4B5D-B900-984C9D7C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6541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A8F5E10B-03DD-4369-BB17-69889CE32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839961"/>
              </p:ext>
            </p:extLst>
          </p:nvPr>
        </p:nvGraphicFramePr>
        <p:xfrm>
          <a:off x="101600" y="1061123"/>
          <a:ext cx="11988800" cy="5517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="" xmlns:a16="http://schemas.microsoft.com/office/drawing/2014/main" val="2202800714"/>
                    </a:ext>
                  </a:extLst>
                </a:gridCol>
                <a:gridCol w="5588000">
                  <a:extLst>
                    <a:ext uri="{9D8B030D-6E8A-4147-A177-3AD203B41FA5}">
                      <a16:colId xmlns="" xmlns:a16="http://schemas.microsoft.com/office/drawing/2014/main" val="1719070616"/>
                    </a:ext>
                  </a:extLst>
                </a:gridCol>
              </a:tblGrid>
              <a:tr h="85548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2 </a:t>
                      </a:r>
                      <a:r>
                        <a:rPr lang="en-US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TTKT </a:t>
                      </a:r>
                      <a:r>
                        <a:rPr lang="vi-VN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 nhất vùng </a:t>
                      </a:r>
                      <a:endParaRPr lang="en-US" sz="27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607317"/>
                  </a:ext>
                </a:extLst>
              </a:tr>
              <a:tr h="82398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tam giác kinh tế của vùng</a:t>
                      </a:r>
                      <a:endParaRPr lang="en-US" sz="27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9752315"/>
                  </a:ext>
                </a:extLst>
              </a:tr>
              <a:tr h="129152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</a:t>
                      </a:r>
                      <a:r>
                        <a:rPr lang="en-US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 </a:t>
                      </a:r>
                      <a:r>
                        <a:rPr lang="vi-VN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nghiệp của vùng KTTĐ</a:t>
                      </a:r>
                      <a:endParaRPr lang="en-US" sz="27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4202162"/>
                  </a:ext>
                </a:extLst>
              </a:tr>
              <a:tr h="97443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ngành công nghiệp tiêu biểu</a:t>
                      </a:r>
                      <a:endParaRPr lang="en-US" sz="27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5599366"/>
                  </a:ext>
                </a:extLst>
              </a:tr>
              <a:tr h="157205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7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việc phát triển vùng KTTĐ BB</a:t>
                      </a:r>
                      <a:endParaRPr lang="en-US" sz="27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523148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5B26EA1-2C1C-467B-BE98-0B208F98B11A}"/>
              </a:ext>
            </a:extLst>
          </p:cNvPr>
          <p:cNvSpPr/>
          <p:nvPr/>
        </p:nvSpPr>
        <p:spPr>
          <a:xfrm>
            <a:off x="7010400" y="1216919"/>
            <a:ext cx="4165600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D203035-E735-4089-97DF-217EBCF3880E}"/>
              </a:ext>
            </a:extLst>
          </p:cNvPr>
          <p:cNvSpPr/>
          <p:nvPr/>
        </p:nvSpPr>
        <p:spPr>
          <a:xfrm>
            <a:off x="6737788" y="2076237"/>
            <a:ext cx="5481451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ABCD805-C82D-41BB-9329-F2411BF0DB4E}"/>
              </a:ext>
            </a:extLst>
          </p:cNvPr>
          <p:cNvSpPr/>
          <p:nvPr/>
        </p:nvSpPr>
        <p:spPr>
          <a:xfrm>
            <a:off x="6659708" y="2859140"/>
            <a:ext cx="5641109" cy="90281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HN, HP,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Nam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843643-DE9E-4941-B46C-A2F678E98723}"/>
              </a:ext>
            </a:extLst>
          </p:cNvPr>
          <p:cNvSpPr/>
          <p:nvPr/>
        </p:nvSpPr>
        <p:spPr>
          <a:xfrm>
            <a:off x="6662742" y="4011373"/>
            <a:ext cx="5352612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may, VLXD…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6B3058-1D7E-4443-9071-4CF1F20D768B}"/>
              </a:ext>
            </a:extLst>
          </p:cNvPr>
          <p:cNvSpPr/>
          <p:nvPr/>
        </p:nvSpPr>
        <p:spPr>
          <a:xfrm>
            <a:off x="6587695" y="4955222"/>
            <a:ext cx="5361711" cy="161890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7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7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huyển dịch cơ cấu kinh tế theo hướng CNH, HĐH, sử dụng hợp lí </a:t>
            </a:r>
            <a:r>
              <a:rPr lang="en-US" sz="27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TNTN</a:t>
            </a:r>
            <a:r>
              <a:rPr lang="vi-VN" sz="27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nguồn lao động</a:t>
            </a:r>
            <a:endParaRPr lang="en-US" sz="27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693382"/>
      </p:ext>
    </p:extLst>
  </p:cSld>
  <p:clrMapOvr>
    <a:masterClrMapping/>
  </p:clrMapOvr>
  <p:transition spd="slow" advTm="3714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177801"/>
            <a:ext cx="12192000" cy="896089"/>
          </a:xfrm>
          <a:prstGeom prst="rect">
            <a:avLst/>
          </a:prstGeom>
          <a:solidFill>
            <a:srgbClr val="4F81BD"/>
          </a:solidFill>
        </p:spPr>
        <p:txBody>
          <a:bodyPr vert="horz" lIns="121917" tIns="60958" rIns="121917" bIns="6095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=""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3806" y="3171005"/>
            <a:ext cx="5587428" cy="7797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b="1" dirty="0" err="1">
                <a:solidFill>
                  <a:srgbClr val="0000CC"/>
                </a:solidFill>
                <a:cs typeface="Arial" panose="020B0604020202020204" pitchFamily="34" charset="0"/>
              </a:rPr>
              <a:t>Làm</a:t>
            </a:r>
            <a:r>
              <a:rPr lang="en-US" sz="43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cs typeface="Arial" panose="020B0604020202020204" pitchFamily="34" charset="0"/>
              </a:rPr>
              <a:t>bài</a:t>
            </a:r>
            <a:r>
              <a:rPr lang="en-US" sz="43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cs typeface="Arial" panose="020B0604020202020204" pitchFamily="34" charset="0"/>
              </a:rPr>
              <a:t>tập</a:t>
            </a:r>
            <a:r>
              <a:rPr lang="en-US" sz="4300" b="1" dirty="0">
                <a:solidFill>
                  <a:srgbClr val="0000CC"/>
                </a:solidFill>
                <a:cs typeface="Arial" panose="020B0604020202020204" pitchFamily="34" charset="0"/>
              </a:rPr>
              <a:t> 2 </a:t>
            </a:r>
            <a:r>
              <a:rPr lang="en-US" sz="4300" b="1" dirty="0" err="1">
                <a:solidFill>
                  <a:srgbClr val="0000CC"/>
                </a:solidFill>
                <a:cs typeface="Arial" panose="020B0604020202020204" pitchFamily="34" charset="0"/>
              </a:rPr>
              <a:t>sgk</a:t>
            </a:r>
            <a:r>
              <a:rPr lang="en-US" sz="4300" b="1" dirty="0">
                <a:solidFill>
                  <a:srgbClr val="0000CC"/>
                </a:solidFill>
                <a:cs typeface="Arial" panose="020B0604020202020204" pitchFamily="34" charset="0"/>
              </a:rPr>
              <a:t>/79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1960" y="1792174"/>
            <a:ext cx="2218984" cy="7797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b="1" dirty="0" err="1">
                <a:solidFill>
                  <a:srgbClr val="0000CC"/>
                </a:solidFill>
                <a:cs typeface="Arial" panose="020B0604020202020204" pitchFamily="34" charset="0"/>
              </a:rPr>
              <a:t>Học</a:t>
            </a:r>
            <a:r>
              <a:rPr lang="en-US" sz="43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cs typeface="Arial" panose="020B0604020202020204" pitchFamily="34" charset="0"/>
              </a:rPr>
              <a:t>bài</a:t>
            </a:r>
            <a:endParaRPr lang="en-US" sz="43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54959"/>
            <a:ext cx="667235" cy="5957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59649" t="20685" r="7889" b="24157"/>
          <a:stretch/>
        </p:blipFill>
        <p:spPr>
          <a:xfrm>
            <a:off x="8414705" y="3354959"/>
            <a:ext cx="3464913" cy="33101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17" y="1950102"/>
            <a:ext cx="667235" cy="59574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117600" y="1397000"/>
            <a:ext cx="8026400" cy="33628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6268" y="1489596"/>
            <a:ext cx="8026400" cy="33628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60894"/>
      </p:ext>
    </p:extLst>
  </p:cSld>
  <p:clrMapOvr>
    <a:masterClrMapping/>
  </p:clrMapOvr>
  <p:transition spd="slow" advTm="433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Powerful Ways to Give Thanks to Your People">
            <a:extLst>
              <a:ext uri="{FF2B5EF4-FFF2-40B4-BE49-F238E27FC236}">
                <a16:creationId xmlns="" xmlns:a16="http://schemas.microsoft.com/office/drawing/2014/main" id="{765E113E-4A5A-4D2B-9791-B536FFBB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7"/>
            <a:ext cx="12192000" cy="6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21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right_here_waiting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7"/>
          <p:cNvSpPr>
            <a:spLocks noChangeArrowheads="1"/>
          </p:cNvSpPr>
          <p:nvPr/>
        </p:nvSpPr>
        <p:spPr bwMode="auto">
          <a:xfrm>
            <a:off x="5897730" y="122024"/>
            <a:ext cx="5907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altLang="en-US" sz="4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vi-VN" altLang="en-US" sz="4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9642648"/>
              </p:ext>
            </p:extLst>
          </p:nvPr>
        </p:nvGraphicFramePr>
        <p:xfrm>
          <a:off x="1638300" y="381000"/>
          <a:ext cx="8915400" cy="4930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883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992" fill="hold"/>
                                        <p:tgtEl>
                                          <p:spTgt spid="94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11" y="194086"/>
            <a:ext cx="10134600" cy="577939"/>
          </a:xfrm>
        </p:spPr>
        <p:txBody>
          <a:bodyPr>
            <a:no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12290" y="951271"/>
            <a:ext cx="7050958" cy="5220929"/>
            <a:chOff x="152400" y="941439"/>
            <a:chExt cx="7162800" cy="5486400"/>
          </a:xfrm>
        </p:grpSpPr>
        <p:pic>
          <p:nvPicPr>
            <p:cNvPr id="21" name="Picture 2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941439"/>
              <a:ext cx="7162800" cy="548640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914400" y="1430050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33500" y="227078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38400" y="2133600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09800" y="2865390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25877" y="2698710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16842" y="3784201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11677" y="2991097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25877" y="3868259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8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21360" y="445303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60871" y="4521245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10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05200" y="1187122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11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88142" y="5252454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+mn-lt"/>
                </a:rPr>
                <a:t>12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791860" y="874737"/>
            <a:ext cx="5539021" cy="4821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20.1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ĐBSH (11, 12)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ĐBSH (1-&gt;10)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02315"/>
      </p:ext>
    </p:extLst>
  </p:cSld>
  <p:clrMapOvr>
    <a:masterClrMapping/>
  </p:clrMapOvr>
  <p:transition advTm="10203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right_here_waiting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042" y="762000"/>
            <a:ext cx="5595784" cy="5410200"/>
            <a:chOff x="248263" y="838200"/>
            <a:chExt cx="5925344" cy="5879727"/>
          </a:xfrm>
        </p:grpSpPr>
        <p:pic>
          <p:nvPicPr>
            <p:cNvPr id="6" name="Picture 5" descr="a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85" y="838200"/>
              <a:ext cx="5875058" cy="49530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/>
            <a:srcRect l="31369" t="75850" r="33733" b="15287"/>
            <a:stretch/>
          </p:blipFill>
          <p:spPr>
            <a:xfrm>
              <a:off x="248263" y="5813323"/>
              <a:ext cx="5925344" cy="90460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611826" y="1295400"/>
            <a:ext cx="6659482" cy="384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MNBB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42222"/>
            <a:ext cx="9891388" cy="609600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7564"/>
      </p:ext>
    </p:extLst>
  </p:cSld>
  <p:clrMapOvr>
    <a:masterClrMapping/>
  </p:clrMapOvr>
  <p:transition advTm="32814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992" fill="hold"/>
                                        <p:tgtEl>
                                          <p:spTgt spid="94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1101213"/>
            <a:ext cx="5595784" cy="5410200"/>
            <a:chOff x="248263" y="838200"/>
            <a:chExt cx="5925344" cy="5879727"/>
          </a:xfrm>
        </p:grpSpPr>
        <p:pic>
          <p:nvPicPr>
            <p:cNvPr id="6" name="Picture 5" descr="a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85" y="838200"/>
              <a:ext cx="5875058" cy="49530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31369" t="75850" r="33733" b="15287"/>
            <a:stretch/>
          </p:blipFill>
          <p:spPr>
            <a:xfrm>
              <a:off x="248263" y="5813323"/>
              <a:ext cx="5925344" cy="90460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900584" y="1475635"/>
            <a:ext cx="6019800" cy="19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20.1,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II/SGK/71, 72.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ĐBSH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9497"/>
            <a:ext cx="11811000" cy="83236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NHIÊN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33213"/>
      </p:ext>
    </p:extLst>
  </p:cSld>
  <p:clrMapOvr>
    <a:masterClrMapping/>
  </p:clrMapOvr>
  <p:transition advTm="6426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937" y="29497"/>
            <a:ext cx="11658600" cy="10269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NHIÊN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204727"/>
              </p:ext>
            </p:extLst>
          </p:nvPr>
        </p:nvGraphicFramePr>
        <p:xfrm>
          <a:off x="304800" y="1133700"/>
          <a:ext cx="11512875" cy="5276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95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18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654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2593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7370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đai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hậu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026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ngòi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24638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sản, tài nguyên biển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435131" y="2681678"/>
            <a:ext cx="358367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327304" y="2698468"/>
            <a:ext cx="448122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Trồng các cây ưa lạnh =&gt; đưa vụ đông thành vụ chính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352801" y="1790205"/>
            <a:ext cx="4092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7343014" y="1828838"/>
            <a:ext cx="455313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Thâm canh lúa nước, cây lương thực, rau màu.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39124" y="3415336"/>
            <a:ext cx="382367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Mạng lưới sông ngòi dày đặc với nhiều sông lớn: S.Hồng, S.Đáy, S. Luộc, S.Thái Bình…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04039" y="3544096"/>
            <a:ext cx="460075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Bồi đắp phù sa, cung cấp nước trong tưới tiêu, sinh hoạt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91132" y="4754940"/>
            <a:ext cx="387166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Khoáng sản có giá trị đáng kể: Đá vôi, than nâu, khí tự nhiên.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Vùng vịnh Bắc Bộ giàu tiềm năng.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333870" y="4678740"/>
            <a:ext cx="432473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Cung cấp nguyên liệu cho công nghiệp.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Đánh bắt và nuôi trồng thủy hải sản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du lịch biển đảo.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283830"/>
      </p:ext>
    </p:extLst>
  </p:cSld>
  <p:clrMapOvr>
    <a:masterClrMapping/>
  </p:clrMapOvr>
  <p:transition advTm="60167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3|1.4|9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0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6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9|1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17500" dist="127000" dir="8100000" algn="tr" rotWithShape="0">
            <a:prstClr val="black">
              <a:alpha val="40000"/>
            </a:prstClr>
          </a:outerShdw>
        </a:effectLst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1951</Words>
  <Application>Microsoft Office PowerPoint</Application>
  <PresentationFormat>Custom</PresentationFormat>
  <Paragraphs>273</Paragraphs>
  <Slides>42</Slides>
  <Notes>15</Notes>
  <HiddenSlides>0</HiddenSlides>
  <MMClips>44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Office Theme</vt:lpstr>
      <vt:lpstr>1_Office Theme</vt:lpstr>
      <vt:lpstr>2_Office Theme</vt:lpstr>
      <vt:lpstr>7_Default Design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VỊ TRÍ ĐỊA LÍ VÀ GIỚI HẠN LÃNH THỔ</vt:lpstr>
      <vt:lpstr>I. VỊ TRÍ ĐỊA LÍ VÀ GIỚI HẠN LÃNH THỔ</vt:lpstr>
      <vt:lpstr>II. ĐIỀU KIỆN TỰ NHIÊN VÀ TÀI NGUYÊN THIÊN NHIÊN</vt:lpstr>
      <vt:lpstr>II. ĐIỀU KIỆN TỰ NHIÊN VÀ TÀI NGUYÊN THIÊN NHIÊN</vt:lpstr>
      <vt:lpstr>PowerPoint Presentation</vt:lpstr>
      <vt:lpstr>PowerPoint Presentation</vt:lpstr>
      <vt:lpstr>PowerPoint Presentation</vt:lpstr>
      <vt:lpstr>III. ĐẶC ĐIỂM DÂN CƯ, XÃ HỘI</vt:lpstr>
      <vt:lpstr>III. ĐẶC ĐIỂM DÂN CƯ, XÃ HỘI</vt:lpstr>
      <vt:lpstr>PowerPoint Presentation</vt:lpstr>
      <vt:lpstr>PowerPoint Presentation</vt:lpstr>
      <vt:lpstr>III. ĐẶC ĐIỂM DÂN CƯ,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tỉ trọng công nghiệp của ĐBSH so với các vùng kinh tế khác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Ngành chăn nuôi ở ĐB sông Hồng có đặc điểm gì?</vt:lpstr>
      <vt:lpstr>PowerPoint Presentation</vt:lpstr>
      <vt:lpstr>PowerPoint Presentation</vt:lpstr>
      <vt:lpstr>PowerPoint Presentation</vt:lpstr>
      <vt:lpstr>IV. KINH TẾ ĐỒNG BẰNG SÔNG HỒNG</vt:lpstr>
      <vt:lpstr>Em có biết?</vt:lpstr>
      <vt:lpstr>V. CÁC TRUNG TÂM KINH TẾ VÀ VUNG KTTĐ BẮC BỘ</vt:lpstr>
      <vt:lpstr>V. Vùng kinh tế trọng điểm Bắc Bộ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CGD</dc:creator>
  <cp:lastModifiedBy>ACER</cp:lastModifiedBy>
  <cp:revision>8</cp:revision>
  <dcterms:created xsi:type="dcterms:W3CDTF">2021-09-12T11:17:30Z</dcterms:created>
  <dcterms:modified xsi:type="dcterms:W3CDTF">2021-11-13T11:05:45Z</dcterms:modified>
</cp:coreProperties>
</file>