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9"/>
  </p:notesMasterIdLst>
  <p:sldIdLst>
    <p:sldId id="267" r:id="rId3"/>
    <p:sldId id="347" r:id="rId4"/>
    <p:sldId id="269" r:id="rId5"/>
    <p:sldId id="343" r:id="rId6"/>
    <p:sldId id="301" r:id="rId7"/>
    <p:sldId id="291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DB8FA9-19FC-4A9F-A93C-185A3F8F642C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9A23-EEB2-4128-9287-26190734E6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27221-B6BF-4F53-AB54-1C11D5F2A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95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BC8A9-0042-4806-A4ED-FDA6E77CA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0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60E2-677F-49BE-959E-847986F55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73C3A44E-F4FF-445B-BEBB-9CD14E414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10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8505F-1E04-44FC-A099-5F2AB3EB1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8694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BB1D5-635A-4693-B7FB-26CE4B225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4867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243F1C-E9D5-4EF7-ADF7-5C9CBA713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7901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B0216-8808-4726-96D3-2319C534C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541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06319-6A1D-4D54-9C00-12B1977F7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4742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CE57D-E396-4A52-A40B-5628DACAA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051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2185E-F3EB-416F-A20F-32602F0FF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1741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E5A20-EFC0-44D6-93D8-599A1481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409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34753-971E-4FF4-96B4-AB94E6B93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745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E6273-E4B6-419D-AE89-44FDEF8C6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558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22D81-67E7-4111-9FD5-40CA72C425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7924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B18BE-0FE6-44E5-AD9E-18BE5FC2C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9251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28B8-3232-41A2-BFE3-79E21B227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9007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71C7A-AF4C-4AB0-93BB-AD47C9BC3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99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B36DD-E24C-4AAD-A651-844093105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36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3FA26-AD75-4255-BC13-CE6CAFADF8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46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19FBB-7B5F-4B00-8FB9-9B90CAC48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6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E6F06-3DC6-47D3-9C8A-7787B0130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40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B5155-9C65-4951-B3EF-B3717AB0B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5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0FA9E-B834-47D5-9CD6-29C844E51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03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9016A23-DEA5-421F-BA46-392656277F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fld id="{A58C90A4-42A7-483E-B717-6672D4BE3F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  <p:sldLayoutId id="2147485125" r:id="rId12"/>
    <p:sldLayoutId id="214748512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zalea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503613"/>
            <a:ext cx="39671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8"/>
          <p:cNvSpPr>
            <a:spLocks noChangeArrowheads="1" noChangeShapeType="1" noTextEdit="1"/>
          </p:cNvSpPr>
          <p:nvPr/>
        </p:nvSpPr>
        <p:spPr bwMode="auto">
          <a:xfrm>
            <a:off x="776288" y="823913"/>
            <a:ext cx="7815262" cy="2381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735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CHÀO MỪNG </a:t>
            </a:r>
          </a:p>
          <a:p>
            <a:pPr algn="ctr"/>
            <a:r>
              <a:rPr lang="en-US" sz="2735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EM ĐẾN VỚI TIẾT HỌC</a:t>
            </a:r>
          </a:p>
          <a:p>
            <a:pPr algn="ctr"/>
            <a:r>
              <a:rPr lang="en-US" sz="2735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HÔM NAY </a:t>
            </a: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4191000" y="4675188"/>
            <a:ext cx="4075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FF00"/>
                </a:solidFill>
                <a:latin typeface="Times New Roman" panose="02020603050405020304" pitchFamily="18" charset="0"/>
              </a:rPr>
              <a:t>Môn Công nghệ 9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690938" y="6030913"/>
            <a:ext cx="515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FF00"/>
                </a:solidFill>
                <a:latin typeface="Times New Roman" panose="02020603050405020304" pitchFamily="18" charset="0"/>
              </a:rPr>
              <a:t>GV:Nguyễn Thị Ánh Tuyết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750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0" grpId="0"/>
      <p:bldP spid="92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09600" y="23813"/>
            <a:ext cx="2373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973138" y="45085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1) Nêu các loại mối nối dây dẫn điện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71600" y="1019175"/>
            <a:ext cx="6596063" cy="132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bulông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..)</a:t>
            </a: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1433513" y="2630488"/>
            <a:ext cx="1281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F0"/>
                </a:solidFill>
                <a:latin typeface="Times New Roman" panose="02020603050405020304" pitchFamily="18" charset="0"/>
              </a:rPr>
              <a:t>Trả lời</a:t>
            </a: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1154113" y="2287588"/>
            <a:ext cx="449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2) Nêu yêu cầu mối nối dây dẫn điện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600200" y="2892425"/>
            <a:ext cx="4591050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1233488" y="709613"/>
            <a:ext cx="1281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F0"/>
                </a:solidFill>
                <a:latin typeface="Times New Roman" panose="02020603050405020304" pitchFamily="18" charset="0"/>
              </a:rPr>
              <a:t>Trả lời</a:t>
            </a: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1433513" y="4940300"/>
            <a:ext cx="1281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F0"/>
                </a:solidFill>
                <a:latin typeface="Times New Roman" panose="02020603050405020304" pitchFamily="18" charset="0"/>
              </a:rPr>
              <a:t>Trả lời</a:t>
            </a:r>
          </a:p>
        </p:txBody>
      </p:sp>
      <p:sp>
        <p:nvSpPr>
          <p:cNvPr id="23" name="TextBox 31"/>
          <p:cNvSpPr txBox="1">
            <a:spLocks noChangeArrowheads="1"/>
          </p:cNvSpPr>
          <p:nvPr/>
        </p:nvSpPr>
        <p:spPr bwMode="auto">
          <a:xfrm>
            <a:off x="1184275" y="46482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3) Nêu quy trình chung</a:t>
            </a: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nối dây dẫn điện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5225" y="5310188"/>
            <a:ext cx="2346325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195388" y="5870575"/>
            <a:ext cx="2143125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214438" y="6407150"/>
            <a:ext cx="160496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029200" y="5337175"/>
            <a:ext cx="25146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029200" y="5897563"/>
            <a:ext cx="26670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vi-V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80"/>
    </mc:Choice>
    <mc:Fallback xmlns="">
      <p:transition spd="slow" advTm="108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0"/>
            <a:ext cx="7620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 descr="blumen-pflanzen04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88">
            <a:off x="7772400" y="52578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 descr="bar0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95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 descr="blumen-pflanzen042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88">
            <a:off x="0" y="-609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76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 descr="bar0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0"/>
            <a:ext cx="795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600200" y="3425825"/>
            <a:ext cx="578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Chủ đề 5 : THỰC HÀNH NỐI DÂY DẪN ĐIỆN(tt)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533400" y="614363"/>
            <a:ext cx="533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I. DỤNG CỤ, VẬT LIỆU VÀ THIẾT BỊ : SGK / 23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544513" y="1020763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II. NỘI DUNG VÀ TRÌNH TỰ THỰC HÀNH</a:t>
            </a: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914400" y="2057400"/>
            <a:ext cx="539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</a:rPr>
              <a:t>Hs xem đoạn video : thực hành nối dây dẫn điện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679575" y="161925"/>
            <a:ext cx="578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Chủ đề 5 : THỰC HÀNH NỐI DÂY DẪN ĐIỆN(tt)</a:t>
            </a:r>
          </a:p>
        </p:txBody>
      </p:sp>
      <p:pic>
        <p:nvPicPr>
          <p:cNvPr id="12" name="Graphic 2" descr="Penc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39925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533400" y="1495425"/>
            <a:ext cx="381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III. VẬN DỤNG THỰC HÀNH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51000" y="2684463"/>
            <a:ext cx="6273800" cy="1323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google chrome: -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-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7"/>
    </mc:Choice>
    <mc:Fallback xmlns="">
      <p:transition spd="slow" advTm="26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638800" cy="2554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u="sng" dirty="0">
                <a:solidFill>
                  <a:srgbClr val="990000"/>
                </a:solidFill>
              </a:rPr>
              <a:t>DẶN DÒ: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/>
              <a:t> </a:t>
            </a:r>
            <a:r>
              <a:rPr lang="en-US" sz="4000" b="1" dirty="0" err="1" smtClean="0">
                <a:solidFill>
                  <a:schemeClr val="accent5">
                    <a:lumMod val="25000"/>
                  </a:schemeClr>
                </a:solidFill>
              </a:rPr>
              <a:t>Ôn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25000"/>
                  </a:schemeClr>
                </a:solidFill>
              </a:rPr>
              <a:t>các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25000"/>
                  </a:schemeClr>
                </a:solidFill>
              </a:rPr>
              <a:t>chủ</a:t>
            </a:r>
            <a:r>
              <a:rPr lang="en-US" sz="4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5">
                    <a:lumMod val="25000"/>
                  </a:schemeClr>
                </a:solidFill>
              </a:rPr>
              <a:t>đề</a:t>
            </a:r>
            <a:r>
              <a:rPr lang="en-US" sz="4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3,4,5</a:t>
            </a:r>
            <a:endParaRPr lang="en-US" sz="4000" b="1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9219" name="Picture 6" descr="N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3716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0"/>
    </mc:Choice>
    <mc:Fallback xmlns="">
      <p:transition spd="slow" advTm="10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zalea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96716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8599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 ƠN CÁC EM ĐÃ CHÚ Ý LẮNG NGHE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altLang="en-US">
              <a:solidFill>
                <a:srgbClr val="FF0000"/>
              </a:solidFill>
              <a:latin typeface="VNI-Cooper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9"/>
    </mc:Choice>
    <mc:Fallback xmlns="">
      <p:transition spd="slow" advTm="10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6.3|12.2|22.1|1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232</Words>
  <Application>Microsoft Office PowerPoint</Application>
  <PresentationFormat>On-screen Show (4:3)</PresentationFormat>
  <Paragraphs>40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VNI-Cooper</vt:lpstr>
      <vt:lpstr>Wingdings</vt:lpstr>
      <vt:lpstr>Default Design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gv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Van Canh</dc:creator>
  <cp:lastModifiedBy>Binh</cp:lastModifiedBy>
  <cp:revision>346</cp:revision>
  <dcterms:created xsi:type="dcterms:W3CDTF">2010-04-22T23:11:41Z</dcterms:created>
  <dcterms:modified xsi:type="dcterms:W3CDTF">2021-11-11T09:24:19Z</dcterms:modified>
</cp:coreProperties>
</file>